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16"/>
  </p:notesMasterIdLst>
  <p:handoutMasterIdLst>
    <p:handoutMasterId r:id="rId17"/>
  </p:handoutMasterIdLst>
  <p:sldIdLst>
    <p:sldId id="256" r:id="rId3"/>
    <p:sldId id="279" r:id="rId4"/>
    <p:sldId id="260" r:id="rId5"/>
    <p:sldId id="258" r:id="rId6"/>
    <p:sldId id="275" r:id="rId7"/>
    <p:sldId id="263" r:id="rId8"/>
    <p:sldId id="264" r:id="rId9"/>
    <p:sldId id="265" r:id="rId10"/>
    <p:sldId id="267" r:id="rId11"/>
    <p:sldId id="269" r:id="rId12"/>
    <p:sldId id="276" r:id="rId13"/>
    <p:sldId id="277" r:id="rId14"/>
    <p:sldId id="278" r:id="rId15"/>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6">
          <p15:clr>
            <a:srgbClr val="A4A3A4"/>
          </p15:clr>
        </p15:guide>
        <p15:guide id="2" orient="horz" pos="1567">
          <p15:clr>
            <a:srgbClr val="A4A3A4"/>
          </p15:clr>
        </p15:guide>
        <p15:guide id="3" orient="horz" pos="234">
          <p15:clr>
            <a:srgbClr val="A4A3A4"/>
          </p15:clr>
        </p15:guide>
        <p15:guide id="4" orient="horz" pos="658">
          <p15:clr>
            <a:srgbClr val="A4A3A4"/>
          </p15:clr>
        </p15:guide>
        <p15:guide id="5" orient="horz" pos="201">
          <p15:clr>
            <a:srgbClr val="A4A3A4"/>
          </p15:clr>
        </p15:guide>
        <p15:guide id="6" orient="horz" pos="1206">
          <p15:clr>
            <a:srgbClr val="A4A3A4"/>
          </p15:clr>
        </p15:guide>
        <p15:guide id="7" pos="4314">
          <p15:clr>
            <a:srgbClr val="A4A3A4"/>
          </p15:clr>
        </p15:guide>
        <p15:guide id="8"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7" d="100"/>
          <a:sy n="127" d="100"/>
        </p:scale>
        <p:origin x="108" y="180"/>
      </p:cViewPr>
      <p:guideLst>
        <p:guide orient="horz" pos="1106"/>
        <p:guide orient="horz" pos="1567"/>
        <p:guide orient="horz" pos="234"/>
        <p:guide orient="horz" pos="658"/>
        <p:guide orient="horz" pos="201"/>
        <p:guide orient="horz" pos="1206"/>
        <p:guide pos="4314"/>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8A522-022A-DE42-AE0F-3F297654DEB1}" type="datetime1">
              <a:rPr lang="de-DE" smtClean="0"/>
              <a:t>05.03.2018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39674F-4B0E-DA42-8186-0A7D4E7C2CE8}" type="slidenum">
              <a:rPr lang="de-DE" smtClean="0"/>
              <a:t>‹#›</a:t>
            </a:fld>
            <a:endParaRPr lang="de-DE"/>
          </a:p>
        </p:txBody>
      </p:sp>
    </p:spTree>
    <p:extLst>
      <p:ext uri="{BB962C8B-B14F-4D97-AF65-F5344CB8AC3E}">
        <p14:creationId xmlns:p14="http://schemas.microsoft.com/office/powerpoint/2010/main" val="4036099554"/>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6:49.946"/>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2645.0103">0 64,'1729'1451,"-1720"-1444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8:01.255"/>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8:22.210"/>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7:01:49.760"/>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7:01:56.088"/>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9775B-D8D0-A847-ABC6-465B2BAD3F7E}" type="datetime1">
              <a:rPr lang="de-DE" smtClean="0"/>
              <a:t>05.03.2018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266EF-51AE-2C40-8C95-8EB2C49369B2}" type="slidenum">
              <a:rPr lang="de-DE" smtClean="0"/>
              <a:t>‹#›</a:t>
            </a:fld>
            <a:endParaRPr lang="de-DE"/>
          </a:p>
        </p:txBody>
      </p:sp>
    </p:spTree>
    <p:extLst>
      <p:ext uri="{BB962C8B-B14F-4D97-AF65-F5344CB8AC3E}">
        <p14:creationId xmlns:p14="http://schemas.microsoft.com/office/powerpoint/2010/main" val="139046620"/>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3112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2"/>
          </p:nvPr>
        </p:nvSpPr>
        <p:spPr/>
        <p:txBody>
          <a:bodyPr/>
          <a:lstStyle/>
          <a:p>
            <a:fld id="{8271DC61-FD4F-6F42-810D-876D2F91EC3B}" type="slidenum">
              <a:rPr lang="de-DE" smtClean="0"/>
              <a:t>‹#›</a:t>
            </a:fld>
            <a:endParaRPr lang="de-DE"/>
          </a:p>
        </p:txBody>
      </p:sp>
    </p:spTree>
    <p:extLst>
      <p:ext uri="{BB962C8B-B14F-4D97-AF65-F5344CB8AC3E}">
        <p14:creationId xmlns:p14="http://schemas.microsoft.com/office/powerpoint/2010/main" val="174126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76832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53366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a:t>
            </a:fld>
            <a:endParaRPr lang="de-DE"/>
          </a:p>
        </p:txBody>
      </p:sp>
      <p:sp>
        <p:nvSpPr>
          <p:cNvPr id="6" name="Textplatzhalter 5"/>
          <p:cNvSpPr>
            <a:spLocks noGrp="1"/>
          </p:cNvSpPr>
          <p:nvPr>
            <p:ph type="body" sz="quarter" idx="13" hasCustomPrompt="1"/>
          </p:nvPr>
        </p:nvSpPr>
        <p:spPr>
          <a:xfrm>
            <a:off x="1998828" y="1190443"/>
            <a:ext cx="6687972" cy="439735"/>
          </a:xfrm>
          <a:prstGeom prst="rect">
            <a:avLst/>
          </a:prstGeom>
        </p:spPr>
        <p:txBody>
          <a:bodyPr/>
          <a:lstStyle>
            <a:lvl1pPr marL="0" indent="0">
              <a:spcBef>
                <a:spcPts val="0"/>
              </a:spcBef>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98828" y="1700616"/>
            <a:ext cx="6687972" cy="2754182"/>
          </a:xfrm>
          <a:prstGeom prst="rect">
            <a:avLst/>
          </a:prstGeom>
        </p:spPr>
        <p:txBody>
          <a:bodyPr>
            <a:normAutofit/>
          </a:bodyPr>
          <a:lstStyle>
            <a:lvl1pPr marL="0" indent="0">
              <a:spcBef>
                <a:spcPts val="0"/>
              </a:spcBef>
              <a:buNone/>
              <a:defRPr sz="1800" b="0" i="0" baseline="0"/>
            </a:lvl1pPr>
          </a:lstStyle>
          <a:p>
            <a:pPr lvl="0"/>
            <a:r>
              <a:rPr lang="de-DE" dirty="0"/>
              <a:t>Fließtext </a:t>
            </a:r>
          </a:p>
        </p:txBody>
      </p:sp>
    </p:spTree>
    <p:extLst>
      <p:ext uri="{BB962C8B-B14F-4D97-AF65-F5344CB8AC3E}">
        <p14:creationId xmlns:p14="http://schemas.microsoft.com/office/powerpoint/2010/main" val="78207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1"/>
          </p:nvPr>
        </p:nvSpPr>
        <p:spPr/>
        <p:txBody>
          <a:bodyPr/>
          <a:lstStyle/>
          <a:p>
            <a:fld id="{8271DC61-FD4F-6F42-810D-876D2F91EC3B}" type="slidenum">
              <a:rPr lang="de-DE" smtClean="0"/>
              <a:pPr/>
              <a:t>‹#›</a:t>
            </a:fld>
            <a:endParaRPr lang="de-DE"/>
          </a:p>
        </p:txBody>
      </p:sp>
    </p:spTree>
    <p:extLst>
      <p:ext uri="{BB962C8B-B14F-4D97-AF65-F5344CB8AC3E}">
        <p14:creationId xmlns:p14="http://schemas.microsoft.com/office/powerpoint/2010/main" val="12708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18608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9"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10"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418646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41222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a:t>
            </a:fld>
            <a:endParaRPr lang="de-DE"/>
          </a:p>
        </p:txBody>
      </p:sp>
      <p:sp>
        <p:nvSpPr>
          <p:cNvPr id="6" name="Textplatzhalter 5"/>
          <p:cNvSpPr>
            <a:spLocks noGrp="1"/>
          </p:cNvSpPr>
          <p:nvPr>
            <p:ph type="body" sz="quarter" idx="13" hasCustomPrompt="1"/>
          </p:nvPr>
        </p:nvSpPr>
        <p:spPr>
          <a:xfrm>
            <a:off x="1979613" y="1199436"/>
            <a:ext cx="6707187" cy="439735"/>
          </a:xfrm>
          <a:prstGeom prst="rect">
            <a:avLst/>
          </a:prstGeom>
        </p:spPr>
        <p:txBody>
          <a:bodyPr/>
          <a:lstStyle>
            <a:lvl1pPr marL="0" indent="0">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79613" y="1700616"/>
            <a:ext cx="6707187" cy="2754182"/>
          </a:xfrm>
          <a:prstGeom prst="rect">
            <a:avLst/>
          </a:prstGeom>
        </p:spPr>
        <p:txBody>
          <a:bodyPr>
            <a:normAutofit/>
          </a:bodyPr>
          <a:lstStyle>
            <a:lvl1pPr marL="0" indent="0">
              <a:buNone/>
              <a:defRPr sz="1800" b="0" i="0" baseline="0"/>
            </a:lvl1pPr>
          </a:lstStyle>
          <a:p>
            <a:pPr lvl="0"/>
            <a:r>
              <a:rPr lang="de-DE" dirty="0"/>
              <a:t>Fließtext </a:t>
            </a:r>
          </a:p>
        </p:txBody>
      </p:sp>
    </p:spTree>
    <p:extLst>
      <p:ext uri="{BB962C8B-B14F-4D97-AF65-F5344CB8AC3E}">
        <p14:creationId xmlns:p14="http://schemas.microsoft.com/office/powerpoint/2010/main" val="8659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100000">
              <a:schemeClr val="accent6">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a:t>
            </a:fld>
            <a:endParaRPr lang="de-DE"/>
          </a:p>
        </p:txBody>
      </p:sp>
      <p:pic>
        <p:nvPicPr>
          <p:cNvPr id="3" name="Bild 2"/>
          <p:cNvPicPr>
            <a:picLocks noChangeAspect="1"/>
          </p:cNvPicPr>
          <p:nvPr userDrawn="1"/>
        </p:nvPicPr>
        <p:blipFill>
          <a:blip r:embed="rId7"/>
          <a:stretch>
            <a:fillRect/>
          </a:stretch>
        </p:blipFill>
        <p:spPr>
          <a:xfrm>
            <a:off x="7391400" y="190592"/>
            <a:ext cx="1752600" cy="495300"/>
          </a:xfrm>
          <a:prstGeom prst="rect">
            <a:avLst/>
          </a:prstGeom>
        </p:spPr>
      </p:pic>
      <p:pic>
        <p:nvPicPr>
          <p:cNvPr id="2" name="Bild 1"/>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6136069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4" r:id="rId4"/>
    <p:sldLayoutId id="2147483661"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a:t>
            </a:fld>
            <a:endParaRPr lang="de-DE"/>
          </a:p>
        </p:txBody>
      </p:sp>
      <p:pic>
        <p:nvPicPr>
          <p:cNvPr id="8" name="Bild 7"/>
          <p:cNvPicPr>
            <a:picLocks noChangeAspect="1"/>
          </p:cNvPicPr>
          <p:nvPr userDrawn="1"/>
        </p:nvPicPr>
        <p:blipFill>
          <a:blip r:embed="rId7"/>
          <a:stretch>
            <a:fillRect/>
          </a:stretch>
        </p:blipFill>
        <p:spPr>
          <a:xfrm>
            <a:off x="7391400" y="190592"/>
            <a:ext cx="1752600" cy="495300"/>
          </a:xfrm>
          <a:prstGeom prst="rect">
            <a:avLst/>
          </a:prstGeom>
        </p:spPr>
      </p:pic>
      <p:pic>
        <p:nvPicPr>
          <p:cNvPr id="7" name="Bild 6"/>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3166692575"/>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58" r:id="rId3"/>
    <p:sldLayoutId id="2147483659" r:id="rId4"/>
    <p:sldLayoutId id="2147483660"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2743200" y="3114989"/>
            <a:ext cx="6290268" cy="1225899"/>
          </a:xfrm>
        </p:spPr>
        <p:txBody>
          <a:bodyPr>
            <a:noAutofit/>
          </a:bodyPr>
          <a:lstStyle/>
          <a:p>
            <a:pPr algn="r"/>
            <a:r>
              <a:rPr lang="de-DE" sz="2000" dirty="0" err="1"/>
              <a:t>Guided</a:t>
            </a:r>
            <a:r>
              <a:rPr lang="de-DE" sz="2000" dirty="0"/>
              <a:t> By :  </a:t>
            </a:r>
            <a:r>
              <a:rPr lang="de-DE" sz="2000" dirty="0" err="1"/>
              <a:t>Deepthi</a:t>
            </a:r>
            <a:r>
              <a:rPr lang="de-DE" sz="2000" dirty="0"/>
              <a:t> </a:t>
            </a:r>
            <a:r>
              <a:rPr lang="de-DE" sz="2000" dirty="0" err="1"/>
              <a:t>Akkoorath</a:t>
            </a:r>
            <a:endParaRPr lang="de-DE" sz="2000" dirty="0"/>
          </a:p>
          <a:p>
            <a:pPr algn="r"/>
            <a:r>
              <a:rPr lang="de-DE" sz="2000" dirty="0" err="1"/>
              <a:t>Presented</a:t>
            </a:r>
            <a:r>
              <a:rPr lang="de-DE" sz="2000" dirty="0"/>
              <a:t> </a:t>
            </a:r>
            <a:r>
              <a:rPr lang="de-DE" sz="2000" dirty="0" err="1"/>
              <a:t>by</a:t>
            </a:r>
            <a:r>
              <a:rPr lang="de-DE" sz="2000" dirty="0"/>
              <a:t> : </a:t>
            </a:r>
            <a:r>
              <a:rPr lang="en-US" sz="2000" b="0" dirty="0" err="1"/>
              <a:t>Alka</a:t>
            </a:r>
            <a:r>
              <a:rPr lang="en-US" sz="2000" b="0" dirty="0"/>
              <a:t> </a:t>
            </a:r>
            <a:r>
              <a:rPr lang="en-US" sz="2000" b="0" dirty="0" err="1"/>
              <a:t>Scaria</a:t>
            </a:r>
            <a:r>
              <a:rPr lang="en-US" sz="2000" b="0" dirty="0"/>
              <a:t>, Vishnu Vardhan </a:t>
            </a:r>
            <a:r>
              <a:rPr lang="en-US" sz="2000" b="0" dirty="0" err="1"/>
              <a:t>Sundarrajan</a:t>
            </a:r>
            <a:r>
              <a:rPr lang="en-US" sz="2000" b="0" dirty="0"/>
              <a:t>, </a:t>
            </a:r>
            <a:r>
              <a:rPr lang="en-US" sz="2000" b="0" dirty="0" err="1"/>
              <a:t>Tchangou</a:t>
            </a:r>
            <a:r>
              <a:rPr lang="en-US" sz="2000" b="0" dirty="0"/>
              <a:t> Maxime, Kevin </a:t>
            </a:r>
            <a:r>
              <a:rPr lang="en-US" sz="2000" b="0" dirty="0" err="1"/>
              <a:t>Bartik</a:t>
            </a:r>
            <a:endParaRPr lang="de-DE" sz="2000" dirty="0"/>
          </a:p>
        </p:txBody>
      </p:sp>
      <p:sp>
        <p:nvSpPr>
          <p:cNvPr id="3" name="Titel 2"/>
          <p:cNvSpPr>
            <a:spLocks noGrp="1"/>
          </p:cNvSpPr>
          <p:nvPr>
            <p:ph type="ctrTitle"/>
          </p:nvPr>
        </p:nvSpPr>
        <p:spPr>
          <a:xfrm>
            <a:off x="1400952" y="1415950"/>
            <a:ext cx="6687972" cy="1069249"/>
          </a:xfrm>
        </p:spPr>
        <p:txBody>
          <a:bodyPr>
            <a:normAutofit fontScale="90000"/>
          </a:bodyPr>
          <a:lstStyle/>
          <a:p>
            <a:pPr algn="ctr"/>
            <a:r>
              <a:rPr lang="en-GB" b="0"/>
              <a:t>A Performance Benchmark for Antidote</a:t>
            </a:r>
            <a:endParaRPr lang="de-DE"/>
          </a:p>
        </p:txBody>
      </p:sp>
      <p:sp>
        <p:nvSpPr>
          <p:cNvPr id="4" name="Date Placeholder 3">
            <a:extLst>
              <a:ext uri="{FF2B5EF4-FFF2-40B4-BE49-F238E27FC236}">
                <a16:creationId xmlns:a16="http://schemas.microsoft.com/office/drawing/2014/main" id="{E39506BE-721F-4005-AE38-C8B94370A520}"/>
              </a:ext>
            </a:extLst>
          </p:cNvPr>
          <p:cNvSpPr>
            <a:spLocks noGrp="1"/>
          </p:cNvSpPr>
          <p:nvPr>
            <p:ph type="dt" sz="half" idx="10"/>
          </p:nvPr>
        </p:nvSpPr>
        <p:spPr/>
        <p:txBody>
          <a:bodyPr/>
          <a:lstStyle/>
          <a:p>
            <a:r>
              <a:rPr lang="en-US"/>
              <a:t>06.03.2018</a:t>
            </a:r>
            <a:endParaRPr lang="de-DE"/>
          </a:p>
        </p:txBody>
      </p:sp>
      <p:sp>
        <p:nvSpPr>
          <p:cNvPr id="5" name="Slide Number Placeholder 4">
            <a:extLst>
              <a:ext uri="{FF2B5EF4-FFF2-40B4-BE49-F238E27FC236}">
                <a16:creationId xmlns:a16="http://schemas.microsoft.com/office/drawing/2014/main" id="{DB302E7A-1EDC-465D-8EF9-B82B8BD9A4FE}"/>
              </a:ext>
            </a:extLst>
          </p:cNvPr>
          <p:cNvSpPr>
            <a:spLocks noGrp="1"/>
          </p:cNvSpPr>
          <p:nvPr>
            <p:ph type="sldNum" sz="quarter" idx="12"/>
          </p:nvPr>
        </p:nvSpPr>
        <p:spPr/>
        <p:txBody>
          <a:bodyPr/>
          <a:lstStyle/>
          <a:p>
            <a:fld id="{8271DC61-FD4F-6F42-810D-876D2F91EC3B}" type="slidenum">
              <a:rPr lang="de-DE" smtClean="0"/>
              <a:t>1</a:t>
            </a:fld>
            <a:endParaRPr lang="de-DE"/>
          </a:p>
        </p:txBody>
      </p:sp>
    </p:spTree>
    <p:extLst>
      <p:ext uri="{BB962C8B-B14F-4D97-AF65-F5344CB8AC3E}">
        <p14:creationId xmlns:p14="http://schemas.microsoft.com/office/powerpoint/2010/main" val="240180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098B44-46A9-438B-9B0A-6B52AC43FF8F}"/>
              </a:ext>
            </a:extLst>
          </p:cNvPr>
          <p:cNvSpPr>
            <a:spLocks noGrp="1"/>
          </p:cNvSpPr>
          <p:nvPr>
            <p:ph type="subTitle" idx="1"/>
          </p:nvPr>
        </p:nvSpPr>
        <p:spPr/>
        <p:txBody>
          <a:bodyPr/>
          <a:lstStyle/>
          <a:p>
            <a:pPr lvl="0"/>
            <a:r>
              <a:rPr lang="en-US" dirty="0"/>
              <a:t>YCSB helps to benchmark the database using workloads. There are six different core workload available in YCSB. Also we can create customized workload to run benchmark. Below are the few workload properties:</a:t>
            </a:r>
          </a:p>
          <a:p>
            <a:pPr lvl="0"/>
            <a:endParaRPr lang="en-US" dirty="0"/>
          </a:p>
          <a:p>
            <a:pPr lvl="0"/>
            <a:r>
              <a:rPr lang="en-US" dirty="0" err="1"/>
              <a:t>readproportion</a:t>
            </a:r>
            <a:r>
              <a:rPr lang="en-US" dirty="0"/>
              <a:t>, </a:t>
            </a:r>
            <a:r>
              <a:rPr lang="en-US" dirty="0" err="1"/>
              <a:t>updateproportion,maxscanlength,exportfile,etc</a:t>
            </a:r>
            <a:r>
              <a:rPr lang="en-US" dirty="0"/>
              <a:t>.,</a:t>
            </a:r>
          </a:p>
          <a:p>
            <a:endParaRPr lang="en-GB" dirty="0"/>
          </a:p>
        </p:txBody>
      </p:sp>
      <p:sp>
        <p:nvSpPr>
          <p:cNvPr id="3" name="Date Placeholder 2">
            <a:extLst>
              <a:ext uri="{FF2B5EF4-FFF2-40B4-BE49-F238E27FC236}">
                <a16:creationId xmlns:a16="http://schemas.microsoft.com/office/drawing/2014/main" id="{332C01DB-1C21-49F2-B294-2634846223BC}"/>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A65CB15D-74F1-45DC-A7FD-5C6610B30195}"/>
              </a:ext>
            </a:extLst>
          </p:cNvPr>
          <p:cNvSpPr>
            <a:spLocks noGrp="1"/>
          </p:cNvSpPr>
          <p:nvPr>
            <p:ph type="sldNum" sz="quarter" idx="12"/>
          </p:nvPr>
        </p:nvSpPr>
        <p:spPr/>
        <p:txBody>
          <a:bodyPr/>
          <a:lstStyle/>
          <a:p>
            <a:fld id="{8271DC61-FD4F-6F42-810D-876D2F91EC3B}" type="slidenum">
              <a:rPr lang="de-DE" smtClean="0"/>
              <a:t>10</a:t>
            </a:fld>
            <a:endParaRPr lang="de-DE"/>
          </a:p>
        </p:txBody>
      </p:sp>
      <p:sp>
        <p:nvSpPr>
          <p:cNvPr id="5" name="Title 4">
            <a:extLst>
              <a:ext uri="{FF2B5EF4-FFF2-40B4-BE49-F238E27FC236}">
                <a16:creationId xmlns:a16="http://schemas.microsoft.com/office/drawing/2014/main" id="{3C0B74F9-2D29-4159-9538-1D2EAFE2A319}"/>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(2/2)</a:t>
            </a:r>
            <a:endParaRPr lang="en-GB" dirty="0"/>
          </a:p>
        </p:txBody>
      </p:sp>
    </p:spTree>
    <p:extLst>
      <p:ext uri="{BB962C8B-B14F-4D97-AF65-F5344CB8AC3E}">
        <p14:creationId xmlns:p14="http://schemas.microsoft.com/office/powerpoint/2010/main" val="149178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4CAD8B4-7A59-4A38-9057-4AC916D23596}"/>
              </a:ext>
            </a:extLst>
          </p:cNvPr>
          <p:cNvSpPr>
            <a:spLocks noGrp="1"/>
          </p:cNvSpPr>
          <p:nvPr>
            <p:ph type="subTitle" idx="1"/>
          </p:nvPr>
        </p:nvSpPr>
        <p:spPr/>
        <p:txBody>
          <a:bodyPr>
            <a:noAutofit/>
          </a:bodyPr>
          <a:lstStyle/>
          <a:p>
            <a:pPr marL="285750" indent="-285750" algn="just">
              <a:buFont typeface="Arial" panose="020B0604020202020204" pitchFamily="34" charset="0"/>
              <a:buChar char="•"/>
            </a:pPr>
            <a:r>
              <a:rPr lang="en-GB" sz="1400" dirty="0"/>
              <a:t>Interface between Antidote Database and any Benchmarking Tool</a:t>
            </a:r>
          </a:p>
          <a:p>
            <a:pPr algn="just"/>
            <a:endParaRPr lang="en-GB" sz="1400" dirty="0"/>
          </a:p>
          <a:p>
            <a:pPr marL="285750" indent="-285750" algn="just">
              <a:buFont typeface="Arial" panose="020B0604020202020204" pitchFamily="34" charset="0"/>
              <a:buChar char="•"/>
            </a:pPr>
            <a:r>
              <a:rPr lang="en-GB" sz="1400" dirty="0"/>
              <a:t>In the Antidote Client Wrapper</a:t>
            </a:r>
            <a:endParaRPr lang="de-DE" sz="1400" dirty="0"/>
          </a:p>
          <a:p>
            <a:pPr marL="800100" lvl="1" indent="-342900" algn="just">
              <a:buFont typeface="+mj-lt"/>
              <a:buAutoNum type="arabicPeriod"/>
            </a:pPr>
            <a:r>
              <a:rPr lang="de-DE" sz="1400" b="0" dirty="0">
                <a:solidFill>
                  <a:schemeClr val="tx1"/>
                </a:solidFill>
              </a:rPr>
              <a:t>Start </a:t>
            </a:r>
            <a:r>
              <a:rPr lang="de-DE" sz="1400" b="0" dirty="0" err="1">
                <a:solidFill>
                  <a:schemeClr val="tx1"/>
                </a:solidFill>
              </a:rPr>
              <a:t>the</a:t>
            </a:r>
            <a:r>
              <a:rPr lang="de-DE" sz="1400" b="0" dirty="0">
                <a:solidFill>
                  <a:schemeClr val="tx1"/>
                </a:solidFill>
              </a:rPr>
              <a:t> Container</a:t>
            </a:r>
          </a:p>
          <a:p>
            <a:pPr marL="800100" lvl="1" indent="-342900" algn="just">
              <a:buFont typeface="+mj-lt"/>
              <a:buAutoNum type="arabicPeriod"/>
            </a:pPr>
            <a:r>
              <a:rPr lang="de-DE" sz="1400" b="0" dirty="0" err="1">
                <a:solidFill>
                  <a:schemeClr val="tx1"/>
                </a:solidFill>
              </a:rPr>
              <a:t>Get</a:t>
            </a:r>
            <a:r>
              <a:rPr lang="de-DE" sz="1400" b="0" dirty="0">
                <a:solidFill>
                  <a:schemeClr val="tx1"/>
                </a:solidFill>
              </a:rPr>
              <a:t> </a:t>
            </a:r>
            <a:r>
              <a:rPr lang="de-DE" sz="1400" b="0" dirty="0" err="1">
                <a:solidFill>
                  <a:schemeClr val="tx1"/>
                </a:solidFill>
              </a:rPr>
              <a:t>the</a:t>
            </a:r>
            <a:r>
              <a:rPr lang="de-DE" sz="1400" b="0" dirty="0">
                <a:solidFill>
                  <a:schemeClr val="tx1"/>
                </a:solidFill>
              </a:rPr>
              <a:t> </a:t>
            </a:r>
            <a:r>
              <a:rPr lang="de-DE" sz="1400" b="0" dirty="0" err="1">
                <a:solidFill>
                  <a:schemeClr val="tx1"/>
                </a:solidFill>
              </a:rPr>
              <a:t>HostPort</a:t>
            </a:r>
            <a:endParaRPr lang="de-DE" sz="1400" b="0" dirty="0">
              <a:solidFill>
                <a:schemeClr val="tx1"/>
              </a:solidFill>
            </a:endParaRPr>
          </a:p>
          <a:p>
            <a:pPr marL="800100" lvl="1" indent="-342900" algn="just">
              <a:buFont typeface="+mj-lt"/>
              <a:buAutoNum type="arabicPeriod"/>
            </a:pPr>
            <a:r>
              <a:rPr lang="de-DE" sz="1400" b="0" dirty="0">
                <a:solidFill>
                  <a:schemeClr val="tx1"/>
                </a:solidFill>
              </a:rPr>
              <a:t>Start </a:t>
            </a:r>
            <a:r>
              <a:rPr lang="de-DE" sz="1400" b="0" dirty="0" err="1">
                <a:solidFill>
                  <a:schemeClr val="tx1"/>
                </a:solidFill>
              </a:rPr>
              <a:t>the</a:t>
            </a:r>
            <a:r>
              <a:rPr lang="de-DE" sz="1400" b="0" dirty="0">
                <a:solidFill>
                  <a:schemeClr val="tx1"/>
                </a:solidFill>
              </a:rPr>
              <a:t> Antidote Client</a:t>
            </a:r>
          </a:p>
          <a:p>
            <a:pPr lvl="1" algn="just"/>
            <a:endParaRPr lang="en-GB" sz="1400" b="0" dirty="0">
              <a:solidFill>
                <a:schemeClr val="tx1"/>
              </a:solidFill>
            </a:endParaRPr>
          </a:p>
          <a:p>
            <a:pPr marL="285750" indent="-285750" algn="just">
              <a:buFont typeface="Arial" panose="020B0604020202020204" pitchFamily="34" charset="0"/>
              <a:buChar char="•"/>
            </a:pPr>
            <a:r>
              <a:rPr lang="en-GB" sz="1400" dirty="0"/>
              <a:t>Read and Write Operations</a:t>
            </a:r>
          </a:p>
          <a:p>
            <a:pPr algn="just"/>
            <a:endParaRPr lang="en-GB" sz="1400" dirty="0"/>
          </a:p>
          <a:p>
            <a:pPr marL="285750" indent="-285750" algn="just">
              <a:buFont typeface="Arial" panose="020B0604020202020204" pitchFamily="34" charset="0"/>
              <a:buChar char="•"/>
            </a:pPr>
            <a:endParaRPr lang="en-GB" sz="1400" dirty="0"/>
          </a:p>
        </p:txBody>
      </p:sp>
      <p:sp>
        <p:nvSpPr>
          <p:cNvPr id="3" name="Date Placeholder 2">
            <a:extLst>
              <a:ext uri="{FF2B5EF4-FFF2-40B4-BE49-F238E27FC236}">
                <a16:creationId xmlns:a16="http://schemas.microsoft.com/office/drawing/2014/main" id="{552D0E73-294C-49D6-922B-EB49D5435395}"/>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CAB3C53D-CC94-45F7-9874-3C12F5ED0BB3}"/>
              </a:ext>
            </a:extLst>
          </p:cNvPr>
          <p:cNvSpPr>
            <a:spLocks noGrp="1"/>
          </p:cNvSpPr>
          <p:nvPr>
            <p:ph type="sldNum" sz="quarter" idx="12"/>
          </p:nvPr>
        </p:nvSpPr>
        <p:spPr/>
        <p:txBody>
          <a:bodyPr/>
          <a:lstStyle/>
          <a:p>
            <a:fld id="{8271DC61-FD4F-6F42-810D-876D2F91EC3B}" type="slidenum">
              <a:rPr lang="de-DE" smtClean="0"/>
              <a:t>11</a:t>
            </a:fld>
            <a:endParaRPr lang="de-DE"/>
          </a:p>
        </p:txBody>
      </p:sp>
      <p:sp>
        <p:nvSpPr>
          <p:cNvPr id="5" name="Title 4">
            <a:extLst>
              <a:ext uri="{FF2B5EF4-FFF2-40B4-BE49-F238E27FC236}">
                <a16:creationId xmlns:a16="http://schemas.microsoft.com/office/drawing/2014/main" id="{28277C3F-4CEE-4B5F-A496-C5BDC543E412}"/>
              </a:ext>
            </a:extLst>
          </p:cNvPr>
          <p:cNvSpPr>
            <a:spLocks noGrp="1"/>
          </p:cNvSpPr>
          <p:nvPr>
            <p:ph type="ctrTitle"/>
          </p:nvPr>
        </p:nvSpPr>
        <p:spPr/>
        <p:txBody>
          <a:bodyPr>
            <a:normAutofit/>
          </a:bodyPr>
          <a:lstStyle/>
          <a:p>
            <a:r>
              <a:rPr lang="de-DE" dirty="0"/>
              <a:t>Antidote Client Wrapper (1/2)</a:t>
            </a:r>
            <a:endParaRPr lang="en-GB" dirty="0"/>
          </a:p>
        </p:txBody>
      </p:sp>
    </p:spTree>
    <p:extLst>
      <p:ext uri="{BB962C8B-B14F-4D97-AF65-F5344CB8AC3E}">
        <p14:creationId xmlns:p14="http://schemas.microsoft.com/office/powerpoint/2010/main" val="312710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2BC735-4E05-46BE-AA6A-17F59E903933}"/>
              </a:ext>
            </a:extLst>
          </p:cNvPr>
          <p:cNvSpPr>
            <a:spLocks noGrp="1"/>
          </p:cNvSpPr>
          <p:nvPr>
            <p:ph type="subTitle" idx="1"/>
          </p:nvPr>
        </p:nvSpPr>
        <p:spPr>
          <a:xfrm>
            <a:off x="0" y="1551632"/>
            <a:ext cx="9144000" cy="3215631"/>
          </a:xfrm>
        </p:spPr>
        <p:txBody>
          <a:bodyPr>
            <a:normAutofit/>
          </a:bodyPr>
          <a:lstStyle/>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marL="285750" indent="-285750" algn="just">
              <a:buFont typeface="Arial" panose="020B0604020202020204" pitchFamily="34" charset="0"/>
              <a:buChar char="•"/>
            </a:pPr>
            <a:r>
              <a:rPr lang="en-GB" dirty="0"/>
              <a:t>Read – Read List</a:t>
            </a:r>
          </a:p>
          <a:p>
            <a:pPr marL="285750" indent="-285750" algn="just">
              <a:buFont typeface="Arial" panose="020B0604020202020204" pitchFamily="34" charset="0"/>
              <a:buChar char="•"/>
            </a:pPr>
            <a:r>
              <a:rPr lang="en-GB" dirty="0"/>
              <a:t>Write – Update List</a:t>
            </a:r>
          </a:p>
        </p:txBody>
      </p:sp>
      <p:sp>
        <p:nvSpPr>
          <p:cNvPr id="3" name="Date Placeholder 2">
            <a:extLst>
              <a:ext uri="{FF2B5EF4-FFF2-40B4-BE49-F238E27FC236}">
                <a16:creationId xmlns:a16="http://schemas.microsoft.com/office/drawing/2014/main" id="{2644ACFE-91AE-4B33-A167-3EF36FCF900F}"/>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8E1437FD-5039-4C22-AC5D-CFD3C052FBED}"/>
              </a:ext>
            </a:extLst>
          </p:cNvPr>
          <p:cNvSpPr>
            <a:spLocks noGrp="1"/>
          </p:cNvSpPr>
          <p:nvPr>
            <p:ph type="sldNum" sz="quarter" idx="12"/>
          </p:nvPr>
        </p:nvSpPr>
        <p:spPr/>
        <p:txBody>
          <a:bodyPr/>
          <a:lstStyle/>
          <a:p>
            <a:fld id="{8271DC61-FD4F-6F42-810D-876D2F91EC3B}" type="slidenum">
              <a:rPr lang="de-DE" smtClean="0"/>
              <a:t>12</a:t>
            </a:fld>
            <a:endParaRPr lang="de-DE"/>
          </a:p>
        </p:txBody>
      </p:sp>
      <p:sp>
        <p:nvSpPr>
          <p:cNvPr id="5" name="Title 4">
            <a:extLst>
              <a:ext uri="{FF2B5EF4-FFF2-40B4-BE49-F238E27FC236}">
                <a16:creationId xmlns:a16="http://schemas.microsoft.com/office/drawing/2014/main" id="{C74E2CD4-5B49-4C41-84AB-50E7C758AAE1}"/>
              </a:ext>
            </a:extLst>
          </p:cNvPr>
          <p:cNvSpPr>
            <a:spLocks noGrp="1"/>
          </p:cNvSpPr>
          <p:nvPr>
            <p:ph type="ctrTitle"/>
          </p:nvPr>
        </p:nvSpPr>
        <p:spPr/>
        <p:txBody>
          <a:bodyPr/>
          <a:lstStyle/>
          <a:p>
            <a:r>
              <a:rPr lang="de-DE" dirty="0"/>
              <a:t>Antidote Client Wrapper (2/2)</a:t>
            </a:r>
            <a:endParaRPr lang="en-GB" dirty="0"/>
          </a:p>
        </p:txBody>
      </p:sp>
      <p:sp>
        <p:nvSpPr>
          <p:cNvPr id="6" name="Rectangle 5">
            <a:extLst>
              <a:ext uri="{FF2B5EF4-FFF2-40B4-BE49-F238E27FC236}">
                <a16:creationId xmlns:a16="http://schemas.microsoft.com/office/drawing/2014/main" id="{143F8B14-9C3A-4458-9C4C-40FDE74DA99D}"/>
              </a:ext>
            </a:extLst>
          </p:cNvPr>
          <p:cNvSpPr/>
          <p:nvPr/>
        </p:nvSpPr>
        <p:spPr>
          <a:xfrm>
            <a:off x="4132428" y="1982376"/>
            <a:ext cx="5011572" cy="964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YCSB Client</a:t>
            </a:r>
          </a:p>
          <a:p>
            <a:pPr algn="ctr"/>
            <a:endParaRPr lang="de-DE" sz="1100" dirty="0"/>
          </a:p>
          <a:p>
            <a:r>
              <a:rPr lang="de-DE" sz="1100" dirty="0">
                <a:solidFill>
                  <a:schemeClr val="tx1"/>
                </a:solidFill>
              </a:rPr>
              <a:t>Public Status update(String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 </a:t>
            </a:r>
            <a:r>
              <a:rPr lang="de-DE" sz="1100" dirty="0" err="1">
                <a:solidFill>
                  <a:schemeClr val="tx1"/>
                </a:solidFill>
              </a:rPr>
              <a:t>HashMap</a:t>
            </a:r>
            <a:r>
              <a:rPr lang="de-DE" sz="1100" dirty="0">
                <a:solidFill>
                  <a:schemeClr val="tx1"/>
                </a:solidFill>
              </a:rPr>
              <a:t>&lt;String, </a:t>
            </a:r>
            <a:r>
              <a:rPr lang="de-DE" sz="1100" dirty="0" err="1">
                <a:solidFill>
                  <a:schemeClr val="tx1"/>
                </a:solidFill>
              </a:rPr>
              <a:t>ByteIterator</a:t>
            </a:r>
            <a:r>
              <a:rPr lang="de-DE" sz="1100" dirty="0">
                <a:solidFill>
                  <a:schemeClr val="tx1"/>
                </a:solidFill>
              </a:rPr>
              <a:t>&gt; </a:t>
            </a:r>
            <a:r>
              <a:rPr lang="de-DE" sz="1100" dirty="0" err="1">
                <a:solidFill>
                  <a:schemeClr val="tx1"/>
                </a:solidFill>
              </a:rPr>
              <a:t>values</a:t>
            </a:r>
            <a:r>
              <a:rPr lang="de-DE" sz="1100" dirty="0">
                <a:solidFill>
                  <a:schemeClr val="tx1"/>
                </a:solidFill>
              </a:rPr>
              <a:t>)</a:t>
            </a:r>
          </a:p>
          <a:p>
            <a:r>
              <a:rPr lang="de-DE" sz="1100" dirty="0">
                <a:solidFill>
                  <a:schemeClr val="tx1"/>
                </a:solidFill>
              </a:rPr>
              <a:t>{	……..</a:t>
            </a:r>
          </a:p>
          <a:p>
            <a:r>
              <a:rPr lang="de-DE" sz="1100" dirty="0">
                <a:solidFill>
                  <a:schemeClr val="tx1"/>
                </a:solidFill>
              </a:rPr>
              <a:t>}</a:t>
            </a:r>
          </a:p>
        </p:txBody>
      </p:sp>
      <p:sp>
        <p:nvSpPr>
          <p:cNvPr id="7" name="Rectangle 6">
            <a:extLst>
              <a:ext uri="{FF2B5EF4-FFF2-40B4-BE49-F238E27FC236}">
                <a16:creationId xmlns:a16="http://schemas.microsoft.com/office/drawing/2014/main" id="{A67B3176-677B-4A41-AE81-D219F4C92BF1}"/>
              </a:ext>
            </a:extLst>
          </p:cNvPr>
          <p:cNvSpPr/>
          <p:nvPr/>
        </p:nvSpPr>
        <p:spPr>
          <a:xfrm>
            <a:off x="3602334" y="3526971"/>
            <a:ext cx="5541665" cy="1075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YCSB DB</a:t>
            </a:r>
          </a:p>
          <a:p>
            <a:pPr algn="ctr"/>
            <a:endParaRPr lang="de-DE" sz="1400" dirty="0"/>
          </a:p>
          <a:p>
            <a:r>
              <a:rPr lang="de-DE" sz="1100" dirty="0" err="1">
                <a:solidFill>
                  <a:schemeClr val="tx1"/>
                </a:solidFill>
              </a:rPr>
              <a:t>public</a:t>
            </a:r>
            <a:r>
              <a:rPr lang="de-DE" sz="1100" dirty="0">
                <a:solidFill>
                  <a:schemeClr val="tx1"/>
                </a:solidFill>
              </a:rPr>
              <a:t> </a:t>
            </a:r>
            <a:r>
              <a:rPr lang="de-DE" sz="1100" dirty="0" err="1">
                <a:solidFill>
                  <a:schemeClr val="tx1"/>
                </a:solidFill>
              </a:rPr>
              <a:t>abstract</a:t>
            </a:r>
            <a:r>
              <a:rPr lang="de-DE" sz="1100" dirty="0">
                <a:solidFill>
                  <a:schemeClr val="tx1"/>
                </a:solidFill>
              </a:rPr>
              <a:t> Status </a:t>
            </a:r>
            <a:r>
              <a:rPr lang="de-DE" sz="1100" dirty="0" err="1">
                <a:solidFill>
                  <a:schemeClr val="tx1"/>
                </a:solidFill>
              </a:rPr>
              <a:t>delete</a:t>
            </a:r>
            <a:r>
              <a:rPr lang="de-DE" sz="1100" dirty="0">
                <a:solidFill>
                  <a:schemeClr val="tx1"/>
                </a:solidFill>
              </a:rPr>
              <a:t> (String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a:t>
            </a:r>
          </a:p>
          <a:p>
            <a:r>
              <a:rPr lang="de-DE" sz="1100" dirty="0" err="1">
                <a:solidFill>
                  <a:schemeClr val="tx1"/>
                </a:solidFill>
              </a:rPr>
              <a:t>public</a:t>
            </a:r>
            <a:r>
              <a:rPr lang="de-DE" sz="1100" dirty="0">
                <a:solidFill>
                  <a:schemeClr val="tx1"/>
                </a:solidFill>
              </a:rPr>
              <a:t> </a:t>
            </a:r>
            <a:r>
              <a:rPr lang="de-DE" sz="1100" dirty="0" err="1">
                <a:solidFill>
                  <a:schemeClr val="tx1"/>
                </a:solidFill>
              </a:rPr>
              <a:t>abstract</a:t>
            </a:r>
            <a:r>
              <a:rPr lang="de-DE" sz="1100" dirty="0">
                <a:solidFill>
                  <a:schemeClr val="tx1"/>
                </a:solidFill>
              </a:rPr>
              <a:t> Status update (String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 </a:t>
            </a:r>
            <a:r>
              <a:rPr lang="de-DE" sz="1100" dirty="0" err="1">
                <a:solidFill>
                  <a:schemeClr val="tx1"/>
                </a:solidFill>
              </a:rPr>
              <a:t>HashMap</a:t>
            </a:r>
            <a:r>
              <a:rPr lang="de-DE" sz="1100" dirty="0">
                <a:solidFill>
                  <a:schemeClr val="tx1"/>
                </a:solidFill>
              </a:rPr>
              <a:t>&lt;</a:t>
            </a:r>
            <a:r>
              <a:rPr lang="de-DE" sz="1100" dirty="0" err="1">
                <a:solidFill>
                  <a:schemeClr val="tx1"/>
                </a:solidFill>
              </a:rPr>
              <a:t>String,ByteIterator</a:t>
            </a:r>
            <a:r>
              <a:rPr lang="de-DE" sz="1100" dirty="0">
                <a:solidFill>
                  <a:schemeClr val="tx1"/>
                </a:solidFill>
              </a:rPr>
              <a:t>&gt; </a:t>
            </a:r>
            <a:r>
              <a:rPr lang="de-DE" sz="1100" dirty="0" err="1">
                <a:solidFill>
                  <a:schemeClr val="tx1"/>
                </a:solidFill>
              </a:rPr>
              <a:t>values</a:t>
            </a:r>
            <a:r>
              <a:rPr lang="de-DE" sz="1100" dirty="0">
                <a:solidFill>
                  <a:schemeClr val="tx1"/>
                </a:solidFill>
              </a:rPr>
              <a:t>);</a:t>
            </a:r>
          </a:p>
        </p:txBody>
      </p:sp>
      <p:sp>
        <p:nvSpPr>
          <p:cNvPr id="12" name="Rectangle 11">
            <a:extLst>
              <a:ext uri="{FF2B5EF4-FFF2-40B4-BE49-F238E27FC236}">
                <a16:creationId xmlns:a16="http://schemas.microsoft.com/office/drawing/2014/main" id="{6B4BD9AC-078C-4177-B25F-6121F6E46783}"/>
              </a:ext>
            </a:extLst>
          </p:cNvPr>
          <p:cNvSpPr/>
          <p:nvPr/>
        </p:nvSpPr>
        <p:spPr>
          <a:xfrm>
            <a:off x="155749" y="1539167"/>
            <a:ext cx="2476919" cy="2389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Antidote Client Wrapper</a:t>
            </a:r>
          </a:p>
          <a:p>
            <a:r>
              <a:rPr lang="de-DE" sz="1400" dirty="0" err="1">
                <a:solidFill>
                  <a:schemeClr val="tx1"/>
                </a:solidFill>
              </a:rPr>
              <a:t>Operations</a:t>
            </a:r>
            <a:endParaRPr lang="de-DE" sz="1400" dirty="0">
              <a:solidFill>
                <a:schemeClr val="tx1"/>
              </a:solidFill>
            </a:endParaRPr>
          </a:p>
          <a:p>
            <a:pPr marL="285750" indent="-285750">
              <a:buFont typeface="Arial" panose="020B0604020202020204" pitchFamily="34" charset="0"/>
              <a:buChar char="•"/>
            </a:pPr>
            <a:r>
              <a:rPr lang="de-DE" sz="1400" dirty="0">
                <a:solidFill>
                  <a:schemeClr val="tx1"/>
                </a:solidFill>
              </a:rPr>
              <a:t>Single Read</a:t>
            </a:r>
          </a:p>
          <a:p>
            <a:pPr marL="285750" indent="-285750">
              <a:buFont typeface="Arial" panose="020B0604020202020204" pitchFamily="34" charset="0"/>
              <a:buChar char="•"/>
            </a:pPr>
            <a:r>
              <a:rPr lang="de-DE" sz="1400" dirty="0">
                <a:solidFill>
                  <a:schemeClr val="tx1"/>
                </a:solidFill>
              </a:rPr>
              <a:t>Single Write</a:t>
            </a:r>
          </a:p>
          <a:p>
            <a:pPr marL="285750" indent="-285750">
              <a:buFont typeface="Arial" panose="020B0604020202020204" pitchFamily="34" charset="0"/>
              <a:buChar char="•"/>
            </a:pPr>
            <a:r>
              <a:rPr lang="de-DE" sz="1400" dirty="0">
                <a:solidFill>
                  <a:schemeClr val="tx1"/>
                </a:solidFill>
              </a:rPr>
              <a:t>List </a:t>
            </a:r>
            <a:r>
              <a:rPr lang="de-DE" sz="1400" dirty="0" err="1">
                <a:solidFill>
                  <a:schemeClr val="tx1"/>
                </a:solidFill>
              </a:rPr>
              <a:t>of</a:t>
            </a:r>
            <a:r>
              <a:rPr lang="de-DE" sz="1400" dirty="0">
                <a:solidFill>
                  <a:schemeClr val="tx1"/>
                </a:solidFill>
              </a:rPr>
              <a:t> Read</a:t>
            </a:r>
          </a:p>
          <a:p>
            <a:pPr marL="285750" indent="-285750">
              <a:buFont typeface="Arial" panose="020B0604020202020204" pitchFamily="34" charset="0"/>
              <a:buChar char="•"/>
            </a:pPr>
            <a:r>
              <a:rPr lang="de-DE" sz="1400" dirty="0">
                <a:solidFill>
                  <a:schemeClr val="tx1"/>
                </a:solidFill>
              </a:rPr>
              <a:t>List </a:t>
            </a:r>
            <a:r>
              <a:rPr lang="de-DE" sz="1400" dirty="0" err="1">
                <a:solidFill>
                  <a:schemeClr val="tx1"/>
                </a:solidFill>
              </a:rPr>
              <a:t>of</a:t>
            </a:r>
            <a:r>
              <a:rPr lang="de-DE" sz="1400" dirty="0">
                <a:solidFill>
                  <a:schemeClr val="tx1"/>
                </a:solidFill>
              </a:rPr>
              <a:t> Write</a:t>
            </a:r>
          </a:p>
          <a:p>
            <a:pPr marL="285750" indent="-285750">
              <a:buFont typeface="Arial" panose="020B0604020202020204" pitchFamily="34" charset="0"/>
              <a:buChar char="•"/>
            </a:pPr>
            <a:r>
              <a:rPr lang="de-DE" sz="1400" dirty="0" err="1">
                <a:solidFill>
                  <a:schemeClr val="tx1"/>
                </a:solidFill>
              </a:rPr>
              <a:t>Combination</a:t>
            </a:r>
            <a:r>
              <a:rPr lang="de-DE" sz="1400" dirty="0">
                <a:solidFill>
                  <a:schemeClr val="tx1"/>
                </a:solidFill>
              </a:rPr>
              <a:t> </a:t>
            </a:r>
            <a:r>
              <a:rPr lang="de-DE" sz="1400" dirty="0" err="1">
                <a:solidFill>
                  <a:schemeClr val="tx1"/>
                </a:solidFill>
              </a:rPr>
              <a:t>of</a:t>
            </a:r>
            <a:r>
              <a:rPr lang="de-DE" sz="1400" dirty="0">
                <a:solidFill>
                  <a:schemeClr val="tx1"/>
                </a:solidFill>
              </a:rPr>
              <a:t> Read &amp; Write</a:t>
            </a:r>
            <a:endParaRPr lang="en-GB" sz="1400" dirty="0">
              <a:solidFill>
                <a:schemeClr val="tx1"/>
              </a:solidFill>
            </a:endParaRPr>
          </a:p>
        </p:txBody>
      </p:sp>
      <p:cxnSp>
        <p:nvCxnSpPr>
          <p:cNvPr id="19" name="Straight Arrow Connector 18">
            <a:extLst>
              <a:ext uri="{FF2B5EF4-FFF2-40B4-BE49-F238E27FC236}">
                <a16:creationId xmlns:a16="http://schemas.microsoft.com/office/drawing/2014/main" id="{B25D8612-6663-445D-806D-BECB0C64FD24}"/>
              </a:ext>
            </a:extLst>
          </p:cNvPr>
          <p:cNvCxnSpPr>
            <a:stCxn id="6" idx="1"/>
          </p:cNvCxnSpPr>
          <p:nvPr/>
        </p:nvCxnSpPr>
        <p:spPr>
          <a:xfrm flipH="1">
            <a:off x="2597499" y="2464697"/>
            <a:ext cx="153492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C120263-74E9-4C5F-B8EB-B79619E1AFFF}"/>
              </a:ext>
            </a:extLst>
          </p:cNvPr>
          <p:cNvSpPr txBox="1"/>
          <p:nvPr/>
        </p:nvSpPr>
        <p:spPr>
          <a:xfrm>
            <a:off x="2838659" y="2049864"/>
            <a:ext cx="1090246" cy="369332"/>
          </a:xfrm>
          <a:prstGeom prst="rect">
            <a:avLst/>
          </a:prstGeom>
          <a:noFill/>
        </p:spPr>
        <p:txBody>
          <a:bodyPr wrap="square" rtlCol="0">
            <a:spAutoFit/>
          </a:bodyPr>
          <a:lstStyle/>
          <a:p>
            <a:pPr algn="ctr"/>
            <a:r>
              <a:rPr lang="de-DE" dirty="0" err="1"/>
              <a:t>Fetches</a:t>
            </a:r>
            <a:endParaRPr lang="en-GB" dirty="0"/>
          </a:p>
        </p:txBody>
      </p:sp>
      <p:cxnSp>
        <p:nvCxnSpPr>
          <p:cNvPr id="22" name="Straight Arrow Connector 21">
            <a:extLst>
              <a:ext uri="{FF2B5EF4-FFF2-40B4-BE49-F238E27FC236}">
                <a16:creationId xmlns:a16="http://schemas.microsoft.com/office/drawing/2014/main" id="{9AF7F6F0-5441-4457-8718-1F33D22C5B09}"/>
              </a:ext>
            </a:extLst>
          </p:cNvPr>
          <p:cNvCxnSpPr>
            <a:cxnSpLocks/>
          </p:cNvCxnSpPr>
          <p:nvPr/>
        </p:nvCxnSpPr>
        <p:spPr>
          <a:xfrm flipH="1">
            <a:off x="6626888" y="2957066"/>
            <a:ext cx="11326" cy="5799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95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4D34063-F0A9-49BC-BD39-CCB7DA5B1882}"/>
              </a:ext>
            </a:extLst>
          </p:cNvPr>
          <p:cNvSpPr>
            <a:spLocks noGrp="1"/>
          </p:cNvSpPr>
          <p:nvPr>
            <p:ph type="subTitle" idx="1"/>
          </p:nvPr>
        </p:nvSpPr>
        <p:spPr/>
        <p:txBody>
          <a:bodyPr>
            <a:normAutofit/>
          </a:bodyPr>
          <a:lstStyle/>
          <a:p>
            <a:endParaRPr lang="en-US" dirty="0"/>
          </a:p>
        </p:txBody>
      </p:sp>
      <p:sp>
        <p:nvSpPr>
          <p:cNvPr id="3" name="Date Placeholder 2">
            <a:extLst>
              <a:ext uri="{FF2B5EF4-FFF2-40B4-BE49-F238E27FC236}">
                <a16:creationId xmlns:a16="http://schemas.microsoft.com/office/drawing/2014/main"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A6E6832B-EB59-46B0-A215-C28A39A4E6F1}"/>
              </a:ext>
            </a:extLst>
          </p:cNvPr>
          <p:cNvSpPr>
            <a:spLocks noGrp="1"/>
          </p:cNvSpPr>
          <p:nvPr>
            <p:ph type="sldNum" sz="quarter" idx="12"/>
          </p:nvPr>
        </p:nvSpPr>
        <p:spPr/>
        <p:txBody>
          <a:bodyPr/>
          <a:lstStyle/>
          <a:p>
            <a:fld id="{8271DC61-FD4F-6F42-810D-876D2F91EC3B}" type="slidenum">
              <a:rPr lang="de-DE" smtClean="0"/>
              <a:t>13</a:t>
            </a:fld>
            <a:endParaRPr lang="de-DE"/>
          </a:p>
        </p:txBody>
      </p:sp>
      <p:sp>
        <p:nvSpPr>
          <p:cNvPr id="5" name="Title 4">
            <a:extLst>
              <a:ext uri="{FF2B5EF4-FFF2-40B4-BE49-F238E27FC236}">
                <a16:creationId xmlns:a16="http://schemas.microsoft.com/office/drawing/2014/main" id="{8830312A-3C52-43E5-A670-BFF011CE9FEE}"/>
              </a:ext>
            </a:extLst>
          </p:cNvPr>
          <p:cNvSpPr>
            <a:spLocks noGrp="1"/>
          </p:cNvSpPr>
          <p:nvPr>
            <p:ph type="ctrTitle"/>
          </p:nvPr>
        </p:nvSpPr>
        <p:spPr/>
        <p:txBody>
          <a:bodyPr>
            <a:normAutofit/>
          </a:bodyPr>
          <a:lstStyle/>
          <a:p>
            <a:r>
              <a:rPr lang="de-DE" dirty="0" err="1"/>
              <a:t>Visualization</a:t>
            </a:r>
            <a:r>
              <a:rPr lang="de-DE" dirty="0"/>
              <a:t> </a:t>
            </a:r>
            <a:r>
              <a:rPr lang="de-DE" dirty="0" err="1"/>
              <a:t>of</a:t>
            </a:r>
            <a:r>
              <a:rPr lang="de-DE" dirty="0"/>
              <a:t> </a:t>
            </a:r>
            <a:r>
              <a:rPr lang="de-DE" dirty="0" err="1"/>
              <a:t>Results</a:t>
            </a:r>
            <a:endParaRPr lang="en-GB" dirty="0"/>
          </a:p>
        </p:txBody>
      </p:sp>
    </p:spTree>
    <p:extLst>
      <p:ext uri="{BB962C8B-B14F-4D97-AF65-F5344CB8AC3E}">
        <p14:creationId xmlns:p14="http://schemas.microsoft.com/office/powerpoint/2010/main" val="382215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BBBAF41-37C6-4D89-8872-60F0D49AC704}"/>
              </a:ext>
            </a:extLst>
          </p:cNvPr>
          <p:cNvSpPr>
            <a:spLocks noGrp="1"/>
          </p:cNvSpPr>
          <p:nvPr>
            <p:ph type="subTitle" idx="1"/>
          </p:nvPr>
        </p:nvSpPr>
        <p:spPr>
          <a:xfrm>
            <a:off x="1998828" y="1551633"/>
            <a:ext cx="6687972" cy="2191378"/>
          </a:xfrm>
        </p:spPr>
        <p:txBody>
          <a:bodyPr>
            <a:normAutofit/>
          </a:bodyPr>
          <a:lstStyle/>
          <a:p>
            <a:pPr marL="285750" indent="-285750" algn="just">
              <a:buFont typeface="Arial" panose="020B0604020202020204" pitchFamily="34" charset="0"/>
              <a:buChar char="•"/>
            </a:pPr>
            <a:r>
              <a:rPr lang="de-DE" dirty="0" err="1"/>
              <a:t>Develop</a:t>
            </a:r>
            <a:r>
              <a:rPr lang="de-DE" dirty="0"/>
              <a:t> a </a:t>
            </a:r>
            <a:r>
              <a:rPr lang="de-DE" dirty="0" err="1"/>
              <a:t>benchmarking</a:t>
            </a:r>
            <a:r>
              <a:rPr lang="de-DE" dirty="0"/>
              <a:t> </a:t>
            </a:r>
            <a:r>
              <a:rPr lang="de-DE" dirty="0" err="1"/>
              <a:t>solution</a:t>
            </a:r>
            <a:r>
              <a:rPr lang="de-DE" dirty="0"/>
              <a:t> </a:t>
            </a:r>
            <a:r>
              <a:rPr lang="de-DE" dirty="0" err="1"/>
              <a:t>for</a:t>
            </a:r>
            <a:r>
              <a:rPr lang="de-DE" dirty="0"/>
              <a:t> Antidote </a:t>
            </a:r>
            <a:r>
              <a:rPr lang="de-DE" dirty="0" err="1"/>
              <a:t>that</a:t>
            </a:r>
            <a:r>
              <a:rPr lang="de-DE" dirty="0"/>
              <a:t> </a:t>
            </a:r>
            <a:r>
              <a:rPr lang="de-DE" dirty="0" err="1"/>
              <a:t>allows</a:t>
            </a:r>
            <a:r>
              <a:rPr lang="de-DE" dirty="0"/>
              <a:t> </a:t>
            </a:r>
            <a:r>
              <a:rPr lang="de-DE" dirty="0" err="1"/>
              <a:t>to</a:t>
            </a:r>
            <a:r>
              <a:rPr lang="de-DE" dirty="0"/>
              <a:t> </a:t>
            </a:r>
            <a:r>
              <a:rPr lang="de-DE" dirty="0" err="1"/>
              <a:t>compare</a:t>
            </a:r>
            <a:r>
              <a:rPr lang="de-DE" dirty="0"/>
              <a:t> different </a:t>
            </a:r>
            <a:r>
              <a:rPr lang="de-DE" dirty="0" err="1"/>
              <a:t>versions</a:t>
            </a:r>
            <a:r>
              <a:rPr lang="de-DE" dirty="0"/>
              <a:t> </a:t>
            </a:r>
            <a:r>
              <a:rPr lang="de-DE" dirty="0" err="1"/>
              <a:t>of</a:t>
            </a:r>
            <a:r>
              <a:rPr lang="de-DE" dirty="0"/>
              <a:t> Antidote</a:t>
            </a:r>
          </a:p>
          <a:p>
            <a:pPr marL="285750" indent="-285750" algn="just">
              <a:buFont typeface="Arial" panose="020B0604020202020204" pitchFamily="34" charset="0"/>
              <a:buChar char="•"/>
            </a:pPr>
            <a:r>
              <a:rPr lang="de-DE" dirty="0"/>
              <a:t>Work – </a:t>
            </a:r>
            <a:r>
              <a:rPr lang="de-DE" dirty="0" err="1"/>
              <a:t>load</a:t>
            </a:r>
            <a:r>
              <a:rPr lang="de-DE" dirty="0"/>
              <a:t> </a:t>
            </a:r>
            <a:r>
              <a:rPr lang="de-DE" dirty="0" err="1"/>
              <a:t>generated</a:t>
            </a:r>
            <a:r>
              <a:rPr lang="de-DE" dirty="0"/>
              <a:t> </a:t>
            </a:r>
            <a:r>
              <a:rPr lang="de-DE" dirty="0" err="1"/>
              <a:t>should</a:t>
            </a:r>
            <a:r>
              <a:rPr lang="de-DE" dirty="0"/>
              <a:t> </a:t>
            </a:r>
            <a:r>
              <a:rPr lang="de-DE" dirty="0" err="1"/>
              <a:t>be</a:t>
            </a:r>
            <a:r>
              <a:rPr lang="de-DE" dirty="0"/>
              <a:t> </a:t>
            </a:r>
            <a:r>
              <a:rPr lang="de-DE" dirty="0" err="1"/>
              <a:t>suitable</a:t>
            </a:r>
            <a:r>
              <a:rPr lang="de-DE" dirty="0"/>
              <a:t> </a:t>
            </a:r>
            <a:r>
              <a:rPr lang="de-DE" dirty="0" err="1"/>
              <a:t>to</a:t>
            </a:r>
            <a:r>
              <a:rPr lang="de-DE" dirty="0"/>
              <a:t> </a:t>
            </a:r>
            <a:r>
              <a:rPr lang="de-DE" dirty="0" err="1"/>
              <a:t>compare</a:t>
            </a:r>
            <a:r>
              <a:rPr lang="de-DE" dirty="0"/>
              <a:t> </a:t>
            </a:r>
            <a:r>
              <a:rPr lang="de-DE" dirty="0" err="1"/>
              <a:t>the</a:t>
            </a:r>
            <a:r>
              <a:rPr lang="de-DE" dirty="0"/>
              <a:t> </a:t>
            </a:r>
            <a:r>
              <a:rPr lang="de-DE" dirty="0" err="1"/>
              <a:t>performance</a:t>
            </a:r>
            <a:r>
              <a:rPr lang="de-DE" dirty="0"/>
              <a:t> </a:t>
            </a:r>
            <a:r>
              <a:rPr lang="de-DE" dirty="0" err="1"/>
              <a:t>of</a:t>
            </a:r>
            <a:r>
              <a:rPr lang="de-DE" dirty="0"/>
              <a:t> different </a:t>
            </a:r>
            <a:r>
              <a:rPr lang="de-DE" dirty="0" err="1"/>
              <a:t>parts</a:t>
            </a:r>
            <a:r>
              <a:rPr lang="de-DE" dirty="0"/>
              <a:t> </a:t>
            </a:r>
            <a:r>
              <a:rPr lang="de-DE" dirty="0" err="1"/>
              <a:t>of</a:t>
            </a:r>
            <a:r>
              <a:rPr lang="de-DE" dirty="0"/>
              <a:t> Antidote</a:t>
            </a:r>
          </a:p>
          <a:p>
            <a:pPr marL="285750" indent="-285750" algn="just">
              <a:buFont typeface="Arial" panose="020B0604020202020204" pitchFamily="34" charset="0"/>
              <a:buChar char="•"/>
            </a:pPr>
            <a:r>
              <a:rPr lang="de-DE" dirty="0"/>
              <a:t>Generate a </a:t>
            </a:r>
            <a:r>
              <a:rPr lang="de-DE" dirty="0" err="1"/>
              <a:t>result</a:t>
            </a:r>
            <a:r>
              <a:rPr lang="de-DE" dirty="0"/>
              <a:t> </a:t>
            </a:r>
            <a:r>
              <a:rPr lang="de-DE" dirty="0" err="1"/>
              <a:t>file</a:t>
            </a:r>
            <a:r>
              <a:rPr lang="de-DE" dirty="0"/>
              <a:t> </a:t>
            </a:r>
            <a:r>
              <a:rPr lang="de-DE" dirty="0" err="1"/>
              <a:t>visualizing</a:t>
            </a:r>
            <a:r>
              <a:rPr lang="de-DE" dirty="0"/>
              <a:t> </a:t>
            </a:r>
          </a:p>
          <a:p>
            <a:pPr marL="285750" indent="-285750" algn="just">
              <a:buFont typeface="Arial" panose="020B0604020202020204" pitchFamily="34" charset="0"/>
              <a:buChar char="•"/>
            </a:pPr>
            <a:r>
              <a:rPr lang="de-DE" dirty="0"/>
              <a:t>Benchmarking </a:t>
            </a:r>
            <a:r>
              <a:rPr lang="de-DE" dirty="0" err="1"/>
              <a:t>tool</a:t>
            </a:r>
            <a:r>
              <a:rPr lang="de-DE" dirty="0"/>
              <a:t> </a:t>
            </a:r>
            <a:r>
              <a:rPr lang="de-DE" dirty="0" err="1"/>
              <a:t>should</a:t>
            </a:r>
            <a:r>
              <a:rPr lang="de-DE" dirty="0"/>
              <a:t> </a:t>
            </a:r>
            <a:r>
              <a:rPr lang="de-DE" dirty="0" err="1"/>
              <a:t>take</a:t>
            </a:r>
            <a:r>
              <a:rPr lang="de-DE" dirty="0"/>
              <a:t> </a:t>
            </a:r>
            <a:r>
              <a:rPr lang="de-DE" dirty="0" err="1"/>
              <a:t>as</a:t>
            </a:r>
            <a:r>
              <a:rPr lang="de-DE" dirty="0"/>
              <a:t> in</a:t>
            </a:r>
            <a:r>
              <a:rPr lang="en-GB" dirty="0"/>
              <a:t>put a commit-id/branch name of the Antidote GitHub repository</a:t>
            </a:r>
          </a:p>
        </p:txBody>
      </p:sp>
      <p:sp>
        <p:nvSpPr>
          <p:cNvPr id="3" name="Date Placeholder 2">
            <a:extLst>
              <a:ext uri="{FF2B5EF4-FFF2-40B4-BE49-F238E27FC236}">
                <a16:creationId xmlns:a16="http://schemas.microsoft.com/office/drawing/2014/main" id="{121FA0AF-1275-43FA-8437-9F18339AC98D}"/>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BDBFF7EF-EDB8-4646-A27A-36BB56EEC750}"/>
              </a:ext>
            </a:extLst>
          </p:cNvPr>
          <p:cNvSpPr>
            <a:spLocks noGrp="1"/>
          </p:cNvSpPr>
          <p:nvPr>
            <p:ph type="sldNum" sz="quarter" idx="12"/>
          </p:nvPr>
        </p:nvSpPr>
        <p:spPr/>
        <p:txBody>
          <a:bodyPr/>
          <a:lstStyle/>
          <a:p>
            <a:fld id="{8271DC61-FD4F-6F42-810D-876D2F91EC3B}" type="slidenum">
              <a:rPr lang="de-DE" smtClean="0"/>
              <a:t>2</a:t>
            </a:fld>
            <a:endParaRPr lang="de-DE"/>
          </a:p>
        </p:txBody>
      </p:sp>
      <p:sp>
        <p:nvSpPr>
          <p:cNvPr id="5" name="Title 4">
            <a:extLst>
              <a:ext uri="{FF2B5EF4-FFF2-40B4-BE49-F238E27FC236}">
                <a16:creationId xmlns:a16="http://schemas.microsoft.com/office/drawing/2014/main" id="{1B21BA66-F7CB-491D-98B6-95379BDA6EC4}"/>
              </a:ext>
            </a:extLst>
          </p:cNvPr>
          <p:cNvSpPr>
            <a:spLocks noGrp="1"/>
          </p:cNvSpPr>
          <p:nvPr>
            <p:ph type="ctrTitle"/>
          </p:nvPr>
        </p:nvSpPr>
        <p:spPr/>
        <p:txBody>
          <a:bodyPr/>
          <a:lstStyle/>
          <a:p>
            <a:r>
              <a:rPr lang="de-DE" dirty="0"/>
              <a:t>Task Description</a:t>
            </a:r>
            <a:endParaRPr lang="en-GB" dirty="0"/>
          </a:p>
        </p:txBody>
      </p:sp>
    </p:spTree>
    <p:extLst>
      <p:ext uri="{BB962C8B-B14F-4D97-AF65-F5344CB8AC3E}">
        <p14:creationId xmlns:p14="http://schemas.microsoft.com/office/powerpoint/2010/main" val="117930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3DA1E-133E-490D-B5D4-EB5F04779256}"/>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0C948F13-FFFA-49AD-8308-F31DFA0555C7}"/>
              </a:ext>
            </a:extLst>
          </p:cNvPr>
          <p:cNvSpPr>
            <a:spLocks noGrp="1"/>
          </p:cNvSpPr>
          <p:nvPr>
            <p:ph type="sldNum" sz="quarter" idx="12"/>
          </p:nvPr>
        </p:nvSpPr>
        <p:spPr/>
        <p:txBody>
          <a:bodyPr/>
          <a:lstStyle/>
          <a:p>
            <a:fld id="{8271DC61-FD4F-6F42-810D-876D2F91EC3B}" type="slidenum">
              <a:rPr lang="de-DE" smtClean="0"/>
              <a:t>3</a:t>
            </a:fld>
            <a:endParaRPr lang="de-DE"/>
          </a:p>
        </p:txBody>
      </p:sp>
      <p:sp>
        <p:nvSpPr>
          <p:cNvPr id="5" name="Title 4">
            <a:extLst>
              <a:ext uri="{FF2B5EF4-FFF2-40B4-BE49-F238E27FC236}">
                <a16:creationId xmlns:a16="http://schemas.microsoft.com/office/drawing/2014/main" id="{D1C540E7-DC1B-43F2-9BA5-733DD71C4D1E}"/>
              </a:ext>
            </a:extLst>
          </p:cNvPr>
          <p:cNvSpPr>
            <a:spLocks noGrp="1"/>
          </p:cNvSpPr>
          <p:nvPr>
            <p:ph type="ctrTitle"/>
          </p:nvPr>
        </p:nvSpPr>
        <p:spPr>
          <a:xfrm>
            <a:off x="1228014" y="1987219"/>
            <a:ext cx="6687972" cy="853210"/>
          </a:xfrm>
        </p:spPr>
        <p:txBody>
          <a:bodyPr/>
          <a:lstStyle/>
          <a:p>
            <a:pPr algn="ctr"/>
            <a:r>
              <a:rPr lang="de-DE" dirty="0"/>
              <a:t>STEPS</a:t>
            </a:r>
            <a:endParaRPr lang="en-US" dirty="0"/>
          </a:p>
        </p:txBody>
      </p:sp>
    </p:spTree>
    <p:extLst>
      <p:ext uri="{BB962C8B-B14F-4D97-AF65-F5344CB8AC3E}">
        <p14:creationId xmlns:p14="http://schemas.microsoft.com/office/powerpoint/2010/main" val="1685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DD94103-EF29-40B9-91E5-09293FD5F9B9}"/>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22524645-D150-4E19-9BC1-6F559EF1C13C}"/>
              </a:ext>
            </a:extLst>
          </p:cNvPr>
          <p:cNvSpPr>
            <a:spLocks noGrp="1"/>
          </p:cNvSpPr>
          <p:nvPr>
            <p:ph type="sldNum" sz="quarter" idx="12"/>
          </p:nvPr>
        </p:nvSpPr>
        <p:spPr/>
        <p:txBody>
          <a:bodyPr/>
          <a:lstStyle/>
          <a:p>
            <a:fld id="{8271DC61-FD4F-6F42-810D-876D2F91EC3B}" type="slidenum">
              <a:rPr lang="de-DE" smtClean="0"/>
              <a:t>4</a:t>
            </a:fld>
            <a:endParaRPr lang="de-DE"/>
          </a:p>
        </p:txBody>
      </p:sp>
      <p:sp>
        <p:nvSpPr>
          <p:cNvPr id="5" name="Title 4">
            <a:extLst>
              <a:ext uri="{FF2B5EF4-FFF2-40B4-BE49-F238E27FC236}">
                <a16:creationId xmlns:a16="http://schemas.microsoft.com/office/drawing/2014/main" id="{A4A8AF28-E90A-4D2D-B545-8C5CB6A7DDBC}"/>
              </a:ext>
            </a:extLst>
          </p:cNvPr>
          <p:cNvSpPr>
            <a:spLocks noGrp="1"/>
          </p:cNvSpPr>
          <p:nvPr>
            <p:ph type="ctrTitle"/>
          </p:nvPr>
        </p:nvSpPr>
        <p:spPr>
          <a:xfrm>
            <a:off x="0" y="685957"/>
            <a:ext cx="9144000" cy="853210"/>
          </a:xfrm>
        </p:spPr>
        <p:txBody>
          <a:bodyPr/>
          <a:lstStyle/>
          <a:p>
            <a:pPr algn="ctr"/>
            <a:r>
              <a:rPr lang="de-DE" dirty="0" err="1"/>
              <a:t>Step</a:t>
            </a:r>
            <a:r>
              <a:rPr lang="de-DE" dirty="0"/>
              <a:t> 1 – </a:t>
            </a:r>
            <a:r>
              <a:rPr lang="de-DE" dirty="0" err="1"/>
              <a:t>Identifying</a:t>
            </a:r>
            <a:r>
              <a:rPr lang="de-DE" dirty="0"/>
              <a:t> Major Components</a:t>
            </a:r>
            <a:endParaRPr lang="en-US" dirty="0"/>
          </a:p>
        </p:txBody>
      </p:sp>
      <p:sp>
        <p:nvSpPr>
          <p:cNvPr id="9" name="Rectangle: Rounded Corners 8">
            <a:extLst>
              <a:ext uri="{FF2B5EF4-FFF2-40B4-BE49-F238E27FC236}">
                <a16:creationId xmlns:a16="http://schemas.microsoft.com/office/drawing/2014/main" id="{FF1BA190-C515-4266-AEFD-CFB587C174E8}"/>
              </a:ext>
            </a:extLst>
          </p:cNvPr>
          <p:cNvSpPr/>
          <p:nvPr/>
        </p:nvSpPr>
        <p:spPr>
          <a:xfrm>
            <a:off x="3426486" y="2280976"/>
            <a:ext cx="1640391"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Benchmarking Tool	</a:t>
            </a:r>
            <a:endParaRPr lang="en-US"/>
          </a:p>
        </p:txBody>
      </p:sp>
      <p:sp>
        <p:nvSpPr>
          <p:cNvPr id="11" name="Rectangle: Rounded Corners 10">
            <a:extLst>
              <a:ext uri="{FF2B5EF4-FFF2-40B4-BE49-F238E27FC236}">
                <a16:creationId xmlns:a16="http://schemas.microsoft.com/office/drawing/2014/main" id="{A925AB98-8B33-4D4F-9E49-AF93D96FDB8F}"/>
              </a:ext>
            </a:extLst>
          </p:cNvPr>
          <p:cNvSpPr/>
          <p:nvPr/>
        </p:nvSpPr>
        <p:spPr>
          <a:xfrm>
            <a:off x="6285243"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endParaRPr lang="en-US"/>
          </a:p>
        </p:txBody>
      </p:sp>
      <p:sp>
        <p:nvSpPr>
          <p:cNvPr id="12" name="Rectangle: Rounded Corners 11">
            <a:extLst>
              <a:ext uri="{FF2B5EF4-FFF2-40B4-BE49-F238E27FC236}">
                <a16:creationId xmlns:a16="http://schemas.microsoft.com/office/drawing/2014/main" id="{2229C674-92D3-4074-A81C-25182A870EF9}"/>
              </a:ext>
            </a:extLst>
          </p:cNvPr>
          <p:cNvSpPr/>
          <p:nvPr/>
        </p:nvSpPr>
        <p:spPr>
          <a:xfrm>
            <a:off x="695011"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a:t>
            </a:r>
            <a:endParaRPr lang="en-US"/>
          </a:p>
        </p:txBody>
      </p:sp>
      <p:cxnSp>
        <p:nvCxnSpPr>
          <p:cNvPr id="14" name="Straight Arrow Connector 13">
            <a:extLst>
              <a:ext uri="{FF2B5EF4-FFF2-40B4-BE49-F238E27FC236}">
                <a16:creationId xmlns:a16="http://schemas.microsoft.com/office/drawing/2014/main" id="{924916C2-2F6B-4958-8901-CA1739DC4450}"/>
              </a:ext>
            </a:extLst>
          </p:cNvPr>
          <p:cNvCxnSpPr>
            <a:cxnSpLocks/>
            <a:stCxn id="12" idx="3"/>
            <a:endCxn id="9" idx="1"/>
          </p:cNvCxnSpPr>
          <p:nvPr/>
        </p:nvCxnSpPr>
        <p:spPr>
          <a:xfrm>
            <a:off x="2319494" y="2707581"/>
            <a:ext cx="1106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F3640FC-BF42-4019-820F-57948EA3B880}"/>
              </a:ext>
            </a:extLst>
          </p:cNvPr>
          <p:cNvCxnSpPr>
            <a:endCxn id="11" idx="1"/>
          </p:cNvCxnSpPr>
          <p:nvPr/>
        </p:nvCxnSpPr>
        <p:spPr>
          <a:xfrm>
            <a:off x="5050969" y="2707581"/>
            <a:ext cx="12342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3A93367-06D0-412C-96F8-2223F1AB5DFA}"/>
              </a:ext>
            </a:extLst>
          </p:cNvPr>
          <p:cNvCxnSpPr/>
          <p:nvPr/>
        </p:nvCxnSpPr>
        <p:spPr>
          <a:xfrm>
            <a:off x="7909726" y="2707581"/>
            <a:ext cx="8474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CCD273B-6929-408E-9369-38C977C3BED1}"/>
              </a:ext>
            </a:extLst>
          </p:cNvPr>
          <p:cNvSpPr txBox="1"/>
          <p:nvPr/>
        </p:nvSpPr>
        <p:spPr>
          <a:xfrm>
            <a:off x="2356338" y="2309613"/>
            <a:ext cx="1038333" cy="369332"/>
          </a:xfrm>
          <a:prstGeom prst="rect">
            <a:avLst/>
          </a:prstGeom>
          <a:noFill/>
        </p:spPr>
        <p:txBody>
          <a:bodyPr wrap="square" rtlCol="0">
            <a:spAutoFit/>
          </a:bodyPr>
          <a:lstStyle/>
          <a:p>
            <a:pPr algn="ctr"/>
            <a:r>
              <a:rPr lang="de-DE"/>
              <a:t>Input</a:t>
            </a:r>
            <a:endParaRPr lang="en-US"/>
          </a:p>
        </p:txBody>
      </p:sp>
      <p:sp>
        <p:nvSpPr>
          <p:cNvPr id="24" name="TextBox 23">
            <a:extLst>
              <a:ext uri="{FF2B5EF4-FFF2-40B4-BE49-F238E27FC236}">
                <a16:creationId xmlns:a16="http://schemas.microsoft.com/office/drawing/2014/main" id="{1DC544F2-947F-4A34-863E-EC49CA121818}"/>
              </a:ext>
            </a:extLst>
          </p:cNvPr>
          <p:cNvSpPr txBox="1"/>
          <p:nvPr/>
        </p:nvSpPr>
        <p:spPr>
          <a:xfrm>
            <a:off x="5066878" y="2343273"/>
            <a:ext cx="1163937" cy="369332"/>
          </a:xfrm>
          <a:prstGeom prst="rect">
            <a:avLst/>
          </a:prstGeom>
          <a:noFill/>
        </p:spPr>
        <p:txBody>
          <a:bodyPr wrap="square" rtlCol="0">
            <a:spAutoFit/>
          </a:bodyPr>
          <a:lstStyle/>
          <a:p>
            <a:pPr algn="ctr"/>
            <a:r>
              <a:rPr lang="de-DE"/>
              <a:t>Input</a:t>
            </a:r>
            <a:endParaRPr lang="en-US"/>
          </a:p>
        </p:txBody>
      </p:sp>
      <p:sp>
        <p:nvSpPr>
          <p:cNvPr id="26" name="TextBox 25">
            <a:extLst>
              <a:ext uri="{FF2B5EF4-FFF2-40B4-BE49-F238E27FC236}">
                <a16:creationId xmlns:a16="http://schemas.microsoft.com/office/drawing/2014/main" id="{C75DDC9B-1561-478E-9611-778B510FE67A}"/>
              </a:ext>
            </a:extLst>
          </p:cNvPr>
          <p:cNvSpPr txBox="1"/>
          <p:nvPr/>
        </p:nvSpPr>
        <p:spPr>
          <a:xfrm>
            <a:off x="7969180" y="2061250"/>
            <a:ext cx="959618" cy="646331"/>
          </a:xfrm>
          <a:prstGeom prst="rect">
            <a:avLst/>
          </a:prstGeom>
          <a:noFill/>
        </p:spPr>
        <p:txBody>
          <a:bodyPr wrap="square" rtlCol="0">
            <a:spAutoFit/>
          </a:bodyPr>
          <a:lstStyle/>
          <a:p>
            <a:pPr algn="ctr"/>
            <a:r>
              <a:rPr lang="de-DE"/>
              <a:t>Output (Graph)</a:t>
            </a:r>
            <a:endParaRPr lang="en-US"/>
          </a:p>
        </p:txBody>
      </p:sp>
      <p:sp>
        <p:nvSpPr>
          <p:cNvPr id="15" name="Rectangle: Rounded Corners 14">
            <a:extLst>
              <a:ext uri="{FF2B5EF4-FFF2-40B4-BE49-F238E27FC236}">
                <a16:creationId xmlns:a16="http://schemas.microsoft.com/office/drawing/2014/main" id="{37A87D28-D6F0-42E3-8B03-6A4FEA2F5AE3}"/>
              </a:ext>
            </a:extLst>
          </p:cNvPr>
          <p:cNvSpPr/>
          <p:nvPr/>
        </p:nvSpPr>
        <p:spPr>
          <a:xfrm>
            <a:off x="695011" y="3769922"/>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cxnSp>
        <p:nvCxnSpPr>
          <p:cNvPr id="7" name="Straight Arrow Connector 6">
            <a:extLst>
              <a:ext uri="{FF2B5EF4-FFF2-40B4-BE49-F238E27FC236}">
                <a16:creationId xmlns:a16="http://schemas.microsoft.com/office/drawing/2014/main" id="{6BF1B32B-25A9-42E7-A3F0-47C0B1863657}"/>
              </a:ext>
            </a:extLst>
          </p:cNvPr>
          <p:cNvCxnSpPr>
            <a:stCxn id="15" idx="0"/>
            <a:endCxn id="12" idx="2"/>
          </p:cNvCxnSpPr>
          <p:nvPr/>
        </p:nvCxnSpPr>
        <p:spPr>
          <a:xfrm flipV="1">
            <a:off x="1507253" y="3134186"/>
            <a:ext cx="0" cy="63573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16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19DAD0-D149-43ED-9503-3DB1B6BD5D62}"/>
              </a:ext>
            </a:extLst>
          </p:cNvPr>
          <p:cNvSpPr>
            <a:spLocks noGrp="1"/>
          </p:cNvSpPr>
          <p:nvPr>
            <p:ph type="subTitle" idx="1"/>
          </p:nvPr>
        </p:nvSpPr>
        <p:spPr>
          <a:xfrm>
            <a:off x="0" y="1551633"/>
            <a:ext cx="9144000" cy="3166068"/>
          </a:xfrm>
        </p:spPr>
        <p:txBody>
          <a:bodyPr/>
          <a:lstStyle/>
          <a:p>
            <a:endParaRPr lang="en-GB" dirty="0"/>
          </a:p>
        </p:txBody>
      </p:sp>
      <p:sp>
        <p:nvSpPr>
          <p:cNvPr id="3" name="Date Placeholder 2">
            <a:extLst>
              <a:ext uri="{FF2B5EF4-FFF2-40B4-BE49-F238E27FC236}">
                <a16:creationId xmlns:a16="http://schemas.microsoft.com/office/drawing/2014/main" id="{6DCBE7D1-E171-4CBC-A52C-BDCA758F6A4F}"/>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38F51E65-3A72-4FC8-BAA7-0FD18AA9B05D}"/>
              </a:ext>
            </a:extLst>
          </p:cNvPr>
          <p:cNvSpPr>
            <a:spLocks noGrp="1"/>
          </p:cNvSpPr>
          <p:nvPr>
            <p:ph type="sldNum" sz="quarter" idx="12"/>
          </p:nvPr>
        </p:nvSpPr>
        <p:spPr/>
        <p:txBody>
          <a:bodyPr/>
          <a:lstStyle/>
          <a:p>
            <a:fld id="{8271DC61-FD4F-6F42-810D-876D2F91EC3B}" type="slidenum">
              <a:rPr lang="de-DE" smtClean="0"/>
              <a:t>5</a:t>
            </a:fld>
            <a:endParaRPr lang="de-DE"/>
          </a:p>
        </p:txBody>
      </p:sp>
      <p:sp>
        <p:nvSpPr>
          <p:cNvPr id="5" name="Title 4">
            <a:extLst>
              <a:ext uri="{FF2B5EF4-FFF2-40B4-BE49-F238E27FC236}">
                <a16:creationId xmlns:a16="http://schemas.microsoft.com/office/drawing/2014/main" id="{8EEF65E8-0BD5-43AC-A281-B5A4FE9887C2}"/>
              </a:ext>
            </a:extLst>
          </p:cNvPr>
          <p:cNvSpPr>
            <a:spLocks noGrp="1"/>
          </p:cNvSpPr>
          <p:nvPr>
            <p:ph type="ctrTitle"/>
          </p:nvPr>
        </p:nvSpPr>
        <p:spPr/>
        <p:txBody>
          <a:bodyPr/>
          <a:lstStyle/>
          <a:p>
            <a:r>
              <a:rPr lang="de-DE" dirty="0" err="1"/>
              <a:t>Step</a:t>
            </a:r>
            <a:r>
              <a:rPr lang="de-DE" dirty="0"/>
              <a:t> 2 – </a:t>
            </a:r>
            <a:r>
              <a:rPr lang="de-DE" dirty="0" err="1"/>
              <a:t>Decision</a:t>
            </a:r>
            <a:r>
              <a:rPr lang="de-DE" dirty="0"/>
              <a:t> Making</a:t>
            </a:r>
            <a:endParaRPr lang="en-GB" dirty="0"/>
          </a:p>
        </p:txBody>
      </p:sp>
      <p:sp>
        <p:nvSpPr>
          <p:cNvPr id="6" name="Rectangle: Rounded Corners 5">
            <a:extLst>
              <a:ext uri="{FF2B5EF4-FFF2-40B4-BE49-F238E27FC236}">
                <a16:creationId xmlns:a16="http://schemas.microsoft.com/office/drawing/2014/main" id="{CB8DA1F4-52FF-4446-87CC-3A14C4A147E6}"/>
              </a:ext>
            </a:extLst>
          </p:cNvPr>
          <p:cNvSpPr/>
          <p:nvPr/>
        </p:nvSpPr>
        <p:spPr>
          <a:xfrm>
            <a:off x="429566" y="1959893"/>
            <a:ext cx="1519813"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a:t>Programming</a:t>
            </a:r>
            <a:r>
              <a:rPr lang="de-DE" dirty="0"/>
              <a:t> Language</a:t>
            </a:r>
            <a:endParaRPr lang="en-GB" dirty="0"/>
          </a:p>
        </p:txBody>
      </p:sp>
      <p:sp>
        <p:nvSpPr>
          <p:cNvPr id="13" name="Rectangle: Rounded Corners 12">
            <a:extLst>
              <a:ext uri="{FF2B5EF4-FFF2-40B4-BE49-F238E27FC236}">
                <a16:creationId xmlns:a16="http://schemas.microsoft.com/office/drawing/2014/main" id="{363ACCC1-C7A8-4D52-A9DE-4EF8CD3A272D}"/>
              </a:ext>
            </a:extLst>
          </p:cNvPr>
          <p:cNvSpPr/>
          <p:nvPr/>
        </p:nvSpPr>
        <p:spPr>
          <a:xfrm>
            <a:off x="2627225" y="1959893"/>
            <a:ext cx="1366576"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Operating System</a:t>
            </a:r>
            <a:endParaRPr lang="en-GB" dirty="0"/>
          </a:p>
        </p:txBody>
      </p:sp>
      <p:sp>
        <p:nvSpPr>
          <p:cNvPr id="14" name="Rectangle: Rounded Corners 13">
            <a:extLst>
              <a:ext uri="{FF2B5EF4-FFF2-40B4-BE49-F238E27FC236}">
                <a16:creationId xmlns:a16="http://schemas.microsoft.com/office/drawing/2014/main" id="{3387208A-A42D-43A4-B10C-6706CE02893F}"/>
              </a:ext>
            </a:extLst>
          </p:cNvPr>
          <p:cNvSpPr/>
          <p:nvPr/>
        </p:nvSpPr>
        <p:spPr>
          <a:xfrm>
            <a:off x="4821533" y="1959893"/>
            <a:ext cx="1366576"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IDE</a:t>
            </a:r>
            <a:endParaRPr lang="en-GB" dirty="0"/>
          </a:p>
        </p:txBody>
      </p:sp>
      <p:sp>
        <p:nvSpPr>
          <p:cNvPr id="15" name="Rectangle: Rounded Corners 14">
            <a:extLst>
              <a:ext uri="{FF2B5EF4-FFF2-40B4-BE49-F238E27FC236}">
                <a16:creationId xmlns:a16="http://schemas.microsoft.com/office/drawing/2014/main" id="{DF32EAA3-A941-4A8E-A819-4613992EC516}"/>
              </a:ext>
            </a:extLst>
          </p:cNvPr>
          <p:cNvSpPr/>
          <p:nvPr/>
        </p:nvSpPr>
        <p:spPr>
          <a:xfrm>
            <a:off x="7137680" y="1959892"/>
            <a:ext cx="1576754"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Benchmarking Tool</a:t>
            </a:r>
            <a:endParaRPr lang="en-GB" dirty="0"/>
          </a:p>
        </p:txBody>
      </p:sp>
      <p:sp>
        <p:nvSpPr>
          <p:cNvPr id="16" name="Rectangle 15">
            <a:extLst>
              <a:ext uri="{FF2B5EF4-FFF2-40B4-BE49-F238E27FC236}">
                <a16:creationId xmlns:a16="http://schemas.microsoft.com/office/drawing/2014/main" id="{DC645787-045F-4262-BDE3-CD720C63473A}"/>
              </a:ext>
            </a:extLst>
          </p:cNvPr>
          <p:cNvSpPr/>
          <p:nvPr/>
        </p:nvSpPr>
        <p:spPr>
          <a:xfrm>
            <a:off x="823965" y="2720218"/>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Java</a:t>
            </a:r>
            <a:endParaRPr lang="en-GB" dirty="0">
              <a:solidFill>
                <a:schemeClr val="tx1"/>
              </a:solidFill>
            </a:endParaRPr>
          </a:p>
        </p:txBody>
      </p:sp>
      <p:sp>
        <p:nvSpPr>
          <p:cNvPr id="17" name="Rectangle 16">
            <a:extLst>
              <a:ext uri="{FF2B5EF4-FFF2-40B4-BE49-F238E27FC236}">
                <a16:creationId xmlns:a16="http://schemas.microsoft.com/office/drawing/2014/main" id="{872B473E-61C4-4DE2-BF54-9B4423CC9637}"/>
              </a:ext>
            </a:extLst>
          </p:cNvPr>
          <p:cNvSpPr/>
          <p:nvPr/>
        </p:nvSpPr>
        <p:spPr>
          <a:xfrm>
            <a:off x="823965" y="3408082"/>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Erlang</a:t>
            </a:r>
            <a:endParaRPr lang="en-GB" dirty="0">
              <a:solidFill>
                <a:schemeClr val="tx1"/>
              </a:solidFill>
            </a:endParaRPr>
          </a:p>
        </p:txBody>
      </p:sp>
      <p:sp>
        <p:nvSpPr>
          <p:cNvPr id="18" name="Rectangle 17">
            <a:extLst>
              <a:ext uri="{FF2B5EF4-FFF2-40B4-BE49-F238E27FC236}">
                <a16:creationId xmlns:a16="http://schemas.microsoft.com/office/drawing/2014/main" id="{F608BBA8-7C8E-426F-9976-3765F4D1C7FF}"/>
              </a:ext>
            </a:extLst>
          </p:cNvPr>
          <p:cNvSpPr/>
          <p:nvPr/>
        </p:nvSpPr>
        <p:spPr>
          <a:xfrm>
            <a:off x="2996922" y="3421696"/>
            <a:ext cx="1056751"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Linux</a:t>
            </a:r>
            <a:endParaRPr lang="en-GB" dirty="0">
              <a:solidFill>
                <a:schemeClr val="tx1"/>
              </a:solidFill>
            </a:endParaRPr>
          </a:p>
        </p:txBody>
      </p:sp>
      <p:sp>
        <p:nvSpPr>
          <p:cNvPr id="19" name="Rectangle 18">
            <a:extLst>
              <a:ext uri="{FF2B5EF4-FFF2-40B4-BE49-F238E27FC236}">
                <a16:creationId xmlns:a16="http://schemas.microsoft.com/office/drawing/2014/main" id="{8161C10B-A5D5-45C6-867B-59381A06B7C9}"/>
              </a:ext>
            </a:extLst>
          </p:cNvPr>
          <p:cNvSpPr/>
          <p:nvPr/>
        </p:nvSpPr>
        <p:spPr>
          <a:xfrm>
            <a:off x="2980173" y="2720216"/>
            <a:ext cx="1088571"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Windows</a:t>
            </a:r>
            <a:endParaRPr lang="en-GB" dirty="0">
              <a:solidFill>
                <a:schemeClr val="tx1"/>
              </a:solidFill>
            </a:endParaRPr>
          </a:p>
        </p:txBody>
      </p:sp>
      <p:sp>
        <p:nvSpPr>
          <p:cNvPr id="20" name="Rectangle 19">
            <a:extLst>
              <a:ext uri="{FF2B5EF4-FFF2-40B4-BE49-F238E27FC236}">
                <a16:creationId xmlns:a16="http://schemas.microsoft.com/office/drawing/2014/main" id="{8C2DB02C-A4A2-4364-B3F9-87C439A2C194}"/>
              </a:ext>
            </a:extLst>
          </p:cNvPr>
          <p:cNvSpPr/>
          <p:nvPr/>
        </p:nvSpPr>
        <p:spPr>
          <a:xfrm>
            <a:off x="5189973" y="3417276"/>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Eclipse</a:t>
            </a:r>
            <a:endParaRPr lang="en-GB" dirty="0">
              <a:solidFill>
                <a:schemeClr val="tx1"/>
              </a:solidFill>
            </a:endParaRPr>
          </a:p>
        </p:txBody>
      </p:sp>
      <p:sp>
        <p:nvSpPr>
          <p:cNvPr id="21" name="Rectangle 20">
            <a:extLst>
              <a:ext uri="{FF2B5EF4-FFF2-40B4-BE49-F238E27FC236}">
                <a16:creationId xmlns:a16="http://schemas.microsoft.com/office/drawing/2014/main" id="{EFA03B0F-E19B-4166-8E22-8B3EC4AD0A35}"/>
              </a:ext>
            </a:extLst>
          </p:cNvPr>
          <p:cNvSpPr/>
          <p:nvPr/>
        </p:nvSpPr>
        <p:spPr>
          <a:xfrm>
            <a:off x="5189973" y="2720217"/>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IntelliJ</a:t>
            </a:r>
            <a:endParaRPr lang="en-GB" dirty="0">
              <a:solidFill>
                <a:schemeClr val="tx1"/>
              </a:solidFill>
            </a:endParaRPr>
          </a:p>
        </p:txBody>
      </p:sp>
      <p:sp>
        <p:nvSpPr>
          <p:cNvPr id="22" name="Rectangle 21">
            <a:extLst>
              <a:ext uri="{FF2B5EF4-FFF2-40B4-BE49-F238E27FC236}">
                <a16:creationId xmlns:a16="http://schemas.microsoft.com/office/drawing/2014/main" id="{CA15F7CA-2C59-4C6A-80DF-04D953A64DC4}"/>
              </a:ext>
            </a:extLst>
          </p:cNvPr>
          <p:cNvSpPr/>
          <p:nvPr/>
        </p:nvSpPr>
        <p:spPr>
          <a:xfrm>
            <a:off x="7526215" y="4123174"/>
            <a:ext cx="914400"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JMeter</a:t>
            </a:r>
            <a:endParaRPr lang="en-GB" dirty="0">
              <a:solidFill>
                <a:schemeClr val="tx1"/>
              </a:solidFill>
            </a:endParaRPr>
          </a:p>
        </p:txBody>
      </p:sp>
      <p:sp>
        <p:nvSpPr>
          <p:cNvPr id="23" name="Rectangle 22">
            <a:extLst>
              <a:ext uri="{FF2B5EF4-FFF2-40B4-BE49-F238E27FC236}">
                <a16:creationId xmlns:a16="http://schemas.microsoft.com/office/drawing/2014/main" id="{88270BD3-033A-4E76-818B-1EE338CBD975}"/>
              </a:ext>
            </a:extLst>
          </p:cNvPr>
          <p:cNvSpPr/>
          <p:nvPr/>
        </p:nvSpPr>
        <p:spPr>
          <a:xfrm>
            <a:off x="7526215" y="3421696"/>
            <a:ext cx="914399"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YCSB</a:t>
            </a:r>
            <a:endParaRPr lang="en-GB" dirty="0">
              <a:solidFill>
                <a:schemeClr val="tx1"/>
              </a:solidFill>
            </a:endParaRPr>
          </a:p>
        </p:txBody>
      </p:sp>
      <p:sp>
        <p:nvSpPr>
          <p:cNvPr id="24" name="Rectangle 23">
            <a:extLst>
              <a:ext uri="{FF2B5EF4-FFF2-40B4-BE49-F238E27FC236}">
                <a16:creationId xmlns:a16="http://schemas.microsoft.com/office/drawing/2014/main" id="{CDADE5D5-7CD9-4D0D-BF46-8D9DBCE59281}"/>
              </a:ext>
            </a:extLst>
          </p:cNvPr>
          <p:cNvSpPr/>
          <p:nvPr/>
        </p:nvSpPr>
        <p:spPr>
          <a:xfrm>
            <a:off x="7526215" y="2720218"/>
            <a:ext cx="914400"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Basho Bench</a:t>
            </a:r>
            <a:endParaRPr lang="en-GB" dirty="0">
              <a:solidFill>
                <a:schemeClr val="tx1"/>
              </a:solidFill>
            </a:endParaRPr>
          </a:p>
        </p:txBody>
      </p:sp>
      <p:cxnSp>
        <p:nvCxnSpPr>
          <p:cNvPr id="26" name="Straight Connector 25">
            <a:extLst>
              <a:ext uri="{FF2B5EF4-FFF2-40B4-BE49-F238E27FC236}">
                <a16:creationId xmlns:a16="http://schemas.microsoft.com/office/drawing/2014/main" id="{C6AA7B77-8AF7-4C79-8C3E-BD9F8E73A0CA}"/>
              </a:ext>
            </a:extLst>
          </p:cNvPr>
          <p:cNvCxnSpPr/>
          <p:nvPr/>
        </p:nvCxnSpPr>
        <p:spPr>
          <a:xfrm>
            <a:off x="552659" y="2527160"/>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A95D389-6818-4DCF-A49C-799CE1693EDF}"/>
              </a:ext>
            </a:extLst>
          </p:cNvPr>
          <p:cNvCxnSpPr>
            <a:cxnSpLocks/>
            <a:endCxn id="16" idx="1"/>
          </p:cNvCxnSpPr>
          <p:nvPr/>
        </p:nvCxnSpPr>
        <p:spPr>
          <a:xfrm>
            <a:off x="552659" y="298398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6DF9232-4482-4C62-A5B6-4540929A023F}"/>
              </a:ext>
            </a:extLst>
          </p:cNvPr>
          <p:cNvCxnSpPr>
            <a:cxnSpLocks/>
          </p:cNvCxnSpPr>
          <p:nvPr/>
        </p:nvCxnSpPr>
        <p:spPr>
          <a:xfrm>
            <a:off x="552659" y="3737987"/>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26965C-85FA-466F-BB1A-5F083DA48495}"/>
              </a:ext>
            </a:extLst>
          </p:cNvPr>
          <p:cNvCxnSpPr/>
          <p:nvPr/>
        </p:nvCxnSpPr>
        <p:spPr>
          <a:xfrm>
            <a:off x="2708866" y="2487432"/>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4EA617E-C2BE-4F6A-B66A-BA4188B6FFE9}"/>
              </a:ext>
            </a:extLst>
          </p:cNvPr>
          <p:cNvCxnSpPr/>
          <p:nvPr/>
        </p:nvCxnSpPr>
        <p:spPr>
          <a:xfrm>
            <a:off x="4925367" y="2487431"/>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1AAE778-8A7C-4E1B-BFB3-3A0D5CAFA8AA}"/>
              </a:ext>
            </a:extLst>
          </p:cNvPr>
          <p:cNvCxnSpPr>
            <a:cxnSpLocks/>
          </p:cNvCxnSpPr>
          <p:nvPr/>
        </p:nvCxnSpPr>
        <p:spPr>
          <a:xfrm>
            <a:off x="7261609" y="2487432"/>
            <a:ext cx="0" cy="199413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3681096-5C39-4379-B617-2F904CB07125}"/>
              </a:ext>
            </a:extLst>
          </p:cNvPr>
          <p:cNvCxnSpPr>
            <a:cxnSpLocks/>
          </p:cNvCxnSpPr>
          <p:nvPr/>
        </p:nvCxnSpPr>
        <p:spPr>
          <a:xfrm>
            <a:off x="2702168" y="298398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2CAF865-FD73-4A4E-BF69-E59435220C71}"/>
              </a:ext>
            </a:extLst>
          </p:cNvPr>
          <p:cNvCxnSpPr>
            <a:cxnSpLocks/>
          </p:cNvCxnSpPr>
          <p:nvPr/>
        </p:nvCxnSpPr>
        <p:spPr>
          <a:xfrm>
            <a:off x="2708867" y="3698259"/>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B038912-8521-4D14-884D-CF14F77FBA6C}"/>
              </a:ext>
            </a:extLst>
          </p:cNvPr>
          <p:cNvCxnSpPr>
            <a:cxnSpLocks/>
          </p:cNvCxnSpPr>
          <p:nvPr/>
        </p:nvCxnSpPr>
        <p:spPr>
          <a:xfrm>
            <a:off x="4925367" y="298398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9E3284C-6368-4902-8613-C0996A1D5154}"/>
              </a:ext>
            </a:extLst>
          </p:cNvPr>
          <p:cNvCxnSpPr>
            <a:cxnSpLocks/>
          </p:cNvCxnSpPr>
          <p:nvPr/>
        </p:nvCxnSpPr>
        <p:spPr>
          <a:xfrm>
            <a:off x="4918667" y="370746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38F8F1E-2CCB-4232-959C-BD91443A33B8}"/>
              </a:ext>
            </a:extLst>
          </p:cNvPr>
          <p:cNvCxnSpPr>
            <a:cxnSpLocks/>
          </p:cNvCxnSpPr>
          <p:nvPr/>
        </p:nvCxnSpPr>
        <p:spPr>
          <a:xfrm>
            <a:off x="7261609" y="448156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493EA10-20EB-4FA1-8B92-97D25B642ADC}"/>
              </a:ext>
            </a:extLst>
          </p:cNvPr>
          <p:cNvCxnSpPr>
            <a:cxnSpLocks/>
          </p:cNvCxnSpPr>
          <p:nvPr/>
        </p:nvCxnSpPr>
        <p:spPr>
          <a:xfrm>
            <a:off x="7254909" y="368104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B3B7017-EB3B-4887-B143-B74DEEB42661}"/>
              </a:ext>
            </a:extLst>
          </p:cNvPr>
          <p:cNvCxnSpPr>
            <a:cxnSpLocks/>
          </p:cNvCxnSpPr>
          <p:nvPr/>
        </p:nvCxnSpPr>
        <p:spPr>
          <a:xfrm>
            <a:off x="7273332" y="2983988"/>
            <a:ext cx="271306"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5" name="Ink 44">
                <a:extLst>
                  <a:ext uri="{FF2B5EF4-FFF2-40B4-BE49-F238E27FC236}">
                    <a16:creationId xmlns:a16="http://schemas.microsoft.com/office/drawing/2014/main" id="{E36D8DF8-9926-4755-812A-2C42A83E95A1}"/>
                  </a:ext>
                </a:extLst>
              </p14:cNvPr>
              <p14:cNvContentPartPr/>
              <p14:nvPr/>
            </p14:nvContentPartPr>
            <p14:xfrm>
              <a:off x="888547" y="3395152"/>
              <a:ext cx="656640" cy="554760"/>
            </p14:xfrm>
          </p:contentPart>
        </mc:Choice>
        <mc:Fallback>
          <p:pic>
            <p:nvPicPr>
              <p:cNvPr id="45" name="Ink 44">
                <a:extLst>
                  <a:ext uri="{FF2B5EF4-FFF2-40B4-BE49-F238E27FC236}">
                    <a16:creationId xmlns:a16="http://schemas.microsoft.com/office/drawing/2014/main" id="{E36D8DF8-9926-4755-812A-2C42A83E95A1}"/>
                  </a:ext>
                </a:extLst>
              </p:cNvPr>
              <p:cNvPicPr/>
              <p:nvPr/>
            </p:nvPicPr>
            <p:blipFill>
              <a:blip r:embed="rId3"/>
              <a:stretch>
                <a:fillRect/>
              </a:stretch>
            </p:blipFill>
            <p:spPr>
              <a:xfrm>
                <a:off x="879547" y="3386152"/>
                <a:ext cx="67428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6" name="Ink 45">
                <a:extLst>
                  <a:ext uri="{FF2B5EF4-FFF2-40B4-BE49-F238E27FC236}">
                    <a16:creationId xmlns:a16="http://schemas.microsoft.com/office/drawing/2014/main" id="{A0B3B121-5EA6-4BD1-BC58-D179E598AD41}"/>
                  </a:ext>
                </a:extLst>
              </p14:cNvPr>
              <p14:cNvContentPartPr/>
              <p14:nvPr/>
            </p14:nvContentPartPr>
            <p14:xfrm>
              <a:off x="3175895" y="3444038"/>
              <a:ext cx="656640" cy="554760"/>
            </p14:xfrm>
          </p:contentPart>
        </mc:Choice>
        <mc:Fallback>
          <p:pic>
            <p:nvPicPr>
              <p:cNvPr id="46" name="Ink 45">
                <a:extLst>
                  <a:ext uri="{FF2B5EF4-FFF2-40B4-BE49-F238E27FC236}">
                    <a16:creationId xmlns:a16="http://schemas.microsoft.com/office/drawing/2014/main" id="{A0B3B121-5EA6-4BD1-BC58-D179E598AD41}"/>
                  </a:ext>
                </a:extLst>
              </p:cNvPr>
              <p:cNvPicPr/>
              <p:nvPr/>
            </p:nvPicPr>
            <p:blipFill>
              <a:blip r:embed="rId3"/>
              <a:stretch>
                <a:fillRect/>
              </a:stretch>
            </p:blipFill>
            <p:spPr>
              <a:xfrm>
                <a:off x="3166895" y="3435038"/>
                <a:ext cx="67428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7" name="Ink 46">
                <a:extLst>
                  <a:ext uri="{FF2B5EF4-FFF2-40B4-BE49-F238E27FC236}">
                    <a16:creationId xmlns:a16="http://schemas.microsoft.com/office/drawing/2014/main" id="{C0201A26-E74B-4562-BBDE-5C8EB60D0DFF}"/>
                  </a:ext>
                </a:extLst>
              </p14:cNvPr>
              <p14:cNvContentPartPr/>
              <p14:nvPr/>
            </p14:nvContentPartPr>
            <p14:xfrm>
              <a:off x="5285211" y="3421696"/>
              <a:ext cx="656640" cy="554760"/>
            </p14:xfrm>
          </p:contentPart>
        </mc:Choice>
        <mc:Fallback>
          <p:pic>
            <p:nvPicPr>
              <p:cNvPr id="47" name="Ink 46">
                <a:extLst>
                  <a:ext uri="{FF2B5EF4-FFF2-40B4-BE49-F238E27FC236}">
                    <a16:creationId xmlns:a16="http://schemas.microsoft.com/office/drawing/2014/main" id="{C0201A26-E74B-4562-BBDE-5C8EB60D0DFF}"/>
                  </a:ext>
                </a:extLst>
              </p:cNvPr>
              <p:cNvPicPr/>
              <p:nvPr/>
            </p:nvPicPr>
            <p:blipFill>
              <a:blip r:embed="rId3"/>
              <a:stretch>
                <a:fillRect/>
              </a:stretch>
            </p:blipFill>
            <p:spPr>
              <a:xfrm>
                <a:off x="5276211" y="3412696"/>
                <a:ext cx="67428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2" name="Ink 51">
                <a:extLst>
                  <a:ext uri="{FF2B5EF4-FFF2-40B4-BE49-F238E27FC236}">
                    <a16:creationId xmlns:a16="http://schemas.microsoft.com/office/drawing/2014/main" id="{9CE604DB-5843-4373-BFEE-9477D8BF31EA}"/>
                  </a:ext>
                </a:extLst>
              </p14:cNvPr>
              <p14:cNvContentPartPr/>
              <p14:nvPr/>
            </p14:nvContentPartPr>
            <p14:xfrm>
              <a:off x="7620000" y="2750542"/>
              <a:ext cx="656640" cy="554760"/>
            </p14:xfrm>
          </p:contentPart>
        </mc:Choice>
        <mc:Fallback>
          <p:pic>
            <p:nvPicPr>
              <p:cNvPr id="52" name="Ink 51">
                <a:extLst>
                  <a:ext uri="{FF2B5EF4-FFF2-40B4-BE49-F238E27FC236}">
                    <a16:creationId xmlns:a16="http://schemas.microsoft.com/office/drawing/2014/main" id="{9CE604DB-5843-4373-BFEE-9477D8BF31EA}"/>
                  </a:ext>
                </a:extLst>
              </p:cNvPr>
              <p:cNvPicPr/>
              <p:nvPr/>
            </p:nvPicPr>
            <p:blipFill>
              <a:blip r:embed="rId3"/>
              <a:stretch>
                <a:fillRect/>
              </a:stretch>
            </p:blipFill>
            <p:spPr>
              <a:xfrm>
                <a:off x="7611000" y="2741542"/>
                <a:ext cx="67428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3" name="Ink 52">
                <a:extLst>
                  <a:ext uri="{FF2B5EF4-FFF2-40B4-BE49-F238E27FC236}">
                    <a16:creationId xmlns:a16="http://schemas.microsoft.com/office/drawing/2014/main" id="{7BD60453-32C1-46BD-A12E-AD8FB2602B5D}"/>
                  </a:ext>
                </a:extLst>
              </p14:cNvPr>
              <p14:cNvContentPartPr/>
              <p14:nvPr/>
            </p14:nvContentPartPr>
            <p14:xfrm>
              <a:off x="7658445" y="4123174"/>
              <a:ext cx="656640" cy="554760"/>
            </p14:xfrm>
          </p:contentPart>
        </mc:Choice>
        <mc:Fallback>
          <p:pic>
            <p:nvPicPr>
              <p:cNvPr id="53" name="Ink 52">
                <a:extLst>
                  <a:ext uri="{FF2B5EF4-FFF2-40B4-BE49-F238E27FC236}">
                    <a16:creationId xmlns:a16="http://schemas.microsoft.com/office/drawing/2014/main" id="{7BD60453-32C1-46BD-A12E-AD8FB2602B5D}"/>
                  </a:ext>
                </a:extLst>
              </p:cNvPr>
              <p:cNvPicPr/>
              <p:nvPr/>
            </p:nvPicPr>
            <p:blipFill>
              <a:blip r:embed="rId3"/>
              <a:stretch>
                <a:fillRect/>
              </a:stretch>
            </p:blipFill>
            <p:spPr>
              <a:xfrm>
                <a:off x="7649445" y="4114174"/>
                <a:ext cx="674280" cy="572400"/>
              </a:xfrm>
              <a:prstGeom prst="rect">
                <a:avLst/>
              </a:prstGeom>
            </p:spPr>
          </p:pic>
        </mc:Fallback>
      </mc:AlternateContent>
    </p:spTree>
    <p:extLst>
      <p:ext uri="{BB962C8B-B14F-4D97-AF65-F5344CB8AC3E}">
        <p14:creationId xmlns:p14="http://schemas.microsoft.com/office/powerpoint/2010/main" val="15937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841C7A-0436-497A-8FE7-3DBF3F5AA313}"/>
              </a:ext>
            </a:extLst>
          </p:cNvPr>
          <p:cNvSpPr>
            <a:spLocks noGrp="1"/>
          </p:cNvSpPr>
          <p:nvPr>
            <p:ph type="subTitle" idx="1"/>
          </p:nvPr>
        </p:nvSpPr>
        <p:spPr>
          <a:xfrm>
            <a:off x="-1" y="1316334"/>
            <a:ext cx="9179169" cy="3657600"/>
          </a:xfrm>
        </p:spPr>
        <p:txBody>
          <a:bodyPr/>
          <a:lstStyle/>
          <a:p>
            <a:endParaRPr lang="en-US" dirty="0"/>
          </a:p>
        </p:txBody>
      </p:sp>
      <p:sp>
        <p:nvSpPr>
          <p:cNvPr id="3" name="Date Placeholder 2">
            <a:extLst>
              <a:ext uri="{FF2B5EF4-FFF2-40B4-BE49-F238E27FC236}">
                <a16:creationId xmlns:a16="http://schemas.microsoft.com/office/drawing/2014/main" id="{4B8AD892-659E-45E3-8547-36B94D9B18B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E26685A7-A435-48F7-817D-CBDF49D00C5A}"/>
              </a:ext>
            </a:extLst>
          </p:cNvPr>
          <p:cNvSpPr>
            <a:spLocks noGrp="1"/>
          </p:cNvSpPr>
          <p:nvPr>
            <p:ph type="sldNum" sz="quarter" idx="12"/>
          </p:nvPr>
        </p:nvSpPr>
        <p:spPr/>
        <p:txBody>
          <a:bodyPr/>
          <a:lstStyle/>
          <a:p>
            <a:fld id="{8271DC61-FD4F-6F42-810D-876D2F91EC3B}" type="slidenum">
              <a:rPr lang="de-DE" smtClean="0"/>
              <a:t>6</a:t>
            </a:fld>
            <a:endParaRPr lang="de-DE"/>
          </a:p>
        </p:txBody>
      </p:sp>
      <p:sp>
        <p:nvSpPr>
          <p:cNvPr id="5" name="Title 4">
            <a:extLst>
              <a:ext uri="{FF2B5EF4-FFF2-40B4-BE49-F238E27FC236}">
                <a16:creationId xmlns:a16="http://schemas.microsoft.com/office/drawing/2014/main" id="{DABEF1F7-ABE5-4F57-9FEF-2776888F7477}"/>
              </a:ext>
            </a:extLst>
          </p:cNvPr>
          <p:cNvSpPr>
            <a:spLocks noGrp="1"/>
          </p:cNvSpPr>
          <p:nvPr>
            <p:ph type="ctrTitle"/>
          </p:nvPr>
        </p:nvSpPr>
        <p:spPr>
          <a:xfrm>
            <a:off x="-1" y="685957"/>
            <a:ext cx="8686801" cy="853210"/>
          </a:xfrm>
        </p:spPr>
        <p:txBody>
          <a:bodyPr/>
          <a:lstStyle/>
          <a:p>
            <a:pPr algn="ctr"/>
            <a:r>
              <a:rPr lang="de-DE" dirty="0" err="1"/>
              <a:t>Step</a:t>
            </a:r>
            <a:r>
              <a:rPr lang="de-DE" dirty="0"/>
              <a:t> 3 - Architecture </a:t>
            </a:r>
            <a:endParaRPr lang="en-US" dirty="0"/>
          </a:p>
        </p:txBody>
      </p:sp>
      <p:sp>
        <p:nvSpPr>
          <p:cNvPr id="6" name="Flowchart: Magnetic Disk 5">
            <a:extLst>
              <a:ext uri="{FF2B5EF4-FFF2-40B4-BE49-F238E27FC236}">
                <a16:creationId xmlns:a16="http://schemas.microsoft.com/office/drawing/2014/main" id="{63115B9F-6D8E-45B7-85A2-132873BD9109}"/>
              </a:ext>
            </a:extLst>
          </p:cNvPr>
          <p:cNvSpPr/>
          <p:nvPr/>
        </p:nvSpPr>
        <p:spPr>
          <a:xfrm>
            <a:off x="241160" y="1408385"/>
            <a:ext cx="1125415" cy="124345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Container</a:t>
            </a:r>
            <a:endParaRPr lang="en-US"/>
          </a:p>
        </p:txBody>
      </p:sp>
      <p:sp>
        <p:nvSpPr>
          <p:cNvPr id="7" name="Rectangle 6">
            <a:extLst>
              <a:ext uri="{FF2B5EF4-FFF2-40B4-BE49-F238E27FC236}">
                <a16:creationId xmlns:a16="http://schemas.microsoft.com/office/drawing/2014/main" id="{8681ACB3-8FBF-4385-9AB2-1D0197F104C5}"/>
              </a:ext>
            </a:extLst>
          </p:cNvPr>
          <p:cNvSpPr/>
          <p:nvPr/>
        </p:nvSpPr>
        <p:spPr>
          <a:xfrm>
            <a:off x="2270928" y="1758973"/>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a:t>
            </a:r>
            <a:endParaRPr lang="en-US"/>
          </a:p>
        </p:txBody>
      </p:sp>
      <p:sp>
        <p:nvSpPr>
          <p:cNvPr id="13" name="Rectangle 12">
            <a:extLst>
              <a:ext uri="{FF2B5EF4-FFF2-40B4-BE49-F238E27FC236}">
                <a16:creationId xmlns:a16="http://schemas.microsoft.com/office/drawing/2014/main" id="{023DDFED-E5A8-4605-A253-13D2F57AFE49}"/>
              </a:ext>
            </a:extLst>
          </p:cNvPr>
          <p:cNvSpPr/>
          <p:nvPr/>
        </p:nvSpPr>
        <p:spPr>
          <a:xfrm>
            <a:off x="125604"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sp>
        <p:nvSpPr>
          <p:cNvPr id="14" name="Rectangle 13">
            <a:extLst>
              <a:ext uri="{FF2B5EF4-FFF2-40B4-BE49-F238E27FC236}">
                <a16:creationId xmlns:a16="http://schemas.microsoft.com/office/drawing/2014/main" id="{7B11D976-8748-4435-BA4B-3517068C6549}"/>
              </a:ext>
            </a:extLst>
          </p:cNvPr>
          <p:cNvSpPr/>
          <p:nvPr/>
        </p:nvSpPr>
        <p:spPr>
          <a:xfrm>
            <a:off x="2534299"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 Manager</a:t>
            </a:r>
            <a:endParaRPr lang="en-US"/>
          </a:p>
        </p:txBody>
      </p:sp>
      <p:sp>
        <p:nvSpPr>
          <p:cNvPr id="15" name="Rectangle 14">
            <a:extLst>
              <a:ext uri="{FF2B5EF4-FFF2-40B4-BE49-F238E27FC236}">
                <a16:creationId xmlns:a16="http://schemas.microsoft.com/office/drawing/2014/main" id="{096CFDD8-4264-492D-9A73-C8EC9213A1F1}"/>
              </a:ext>
            </a:extLst>
          </p:cNvPr>
          <p:cNvSpPr/>
          <p:nvPr/>
        </p:nvSpPr>
        <p:spPr>
          <a:xfrm>
            <a:off x="7129305" y="3621248"/>
            <a:ext cx="1778559"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r>
              <a:rPr lang="de-DE"/>
              <a:t> </a:t>
            </a:r>
            <a:r>
              <a:rPr lang="de-DE" err="1"/>
              <a:t>of</a:t>
            </a:r>
            <a:r>
              <a:rPr lang="de-DE"/>
              <a:t> </a:t>
            </a:r>
            <a:r>
              <a:rPr lang="de-DE" err="1"/>
              <a:t>the</a:t>
            </a:r>
            <a:r>
              <a:rPr lang="de-DE"/>
              <a:t> </a:t>
            </a:r>
            <a:r>
              <a:rPr lang="de-DE" err="1"/>
              <a:t>Result</a:t>
            </a:r>
            <a:endParaRPr lang="en-US"/>
          </a:p>
        </p:txBody>
      </p:sp>
      <p:sp>
        <p:nvSpPr>
          <p:cNvPr id="16" name="Rectangle 15">
            <a:extLst>
              <a:ext uri="{FF2B5EF4-FFF2-40B4-BE49-F238E27FC236}">
                <a16:creationId xmlns:a16="http://schemas.microsoft.com/office/drawing/2014/main" id="{BBAFC401-E0B0-4581-A3AB-FD319F54C067}"/>
              </a:ext>
            </a:extLst>
          </p:cNvPr>
          <p:cNvSpPr/>
          <p:nvPr/>
        </p:nvSpPr>
        <p:spPr>
          <a:xfrm>
            <a:off x="7330272" y="2074984"/>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a:t>
            </a:r>
            <a:endParaRPr lang="en-US"/>
          </a:p>
        </p:txBody>
      </p:sp>
      <p:sp>
        <p:nvSpPr>
          <p:cNvPr id="17" name="Rectangle 16">
            <a:extLst>
              <a:ext uri="{FF2B5EF4-FFF2-40B4-BE49-F238E27FC236}">
                <a16:creationId xmlns:a16="http://schemas.microsoft.com/office/drawing/2014/main" id="{306374B0-EE97-4BAC-AE73-99D3BD2F1DB7}"/>
              </a:ext>
            </a:extLst>
          </p:cNvPr>
          <p:cNvSpPr/>
          <p:nvPr/>
        </p:nvSpPr>
        <p:spPr>
          <a:xfrm>
            <a:off x="4838282" y="1758973"/>
            <a:ext cx="171491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 Wrapper</a:t>
            </a:r>
            <a:endParaRPr lang="en-US"/>
          </a:p>
        </p:txBody>
      </p:sp>
      <p:sp>
        <p:nvSpPr>
          <p:cNvPr id="18" name="Rectangle 17">
            <a:extLst>
              <a:ext uri="{FF2B5EF4-FFF2-40B4-BE49-F238E27FC236}">
                <a16:creationId xmlns:a16="http://schemas.microsoft.com/office/drawing/2014/main" id="{60DEEF44-0EB5-4872-8DA5-F597C9E8F283}"/>
              </a:ext>
            </a:extLst>
          </p:cNvPr>
          <p:cNvSpPr/>
          <p:nvPr/>
        </p:nvSpPr>
        <p:spPr>
          <a:xfrm>
            <a:off x="5017477" y="2869349"/>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 Client</a:t>
            </a:r>
            <a:endParaRPr lang="en-US"/>
          </a:p>
        </p:txBody>
      </p:sp>
      <p:cxnSp>
        <p:nvCxnSpPr>
          <p:cNvPr id="29" name="Straight Arrow Connector 28">
            <a:extLst>
              <a:ext uri="{FF2B5EF4-FFF2-40B4-BE49-F238E27FC236}">
                <a16:creationId xmlns:a16="http://schemas.microsoft.com/office/drawing/2014/main" id="{060C1E80-A75B-4ABC-BCAB-54C67CD5E441}"/>
              </a:ext>
            </a:extLst>
          </p:cNvPr>
          <p:cNvCxnSpPr>
            <a:endCxn id="13" idx="0"/>
          </p:cNvCxnSpPr>
          <p:nvPr/>
        </p:nvCxnSpPr>
        <p:spPr>
          <a:xfrm flipH="1">
            <a:off x="803868" y="2687934"/>
            <a:ext cx="5024" cy="129941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991950D-7935-437F-9025-252D61CD39A6}"/>
              </a:ext>
            </a:extLst>
          </p:cNvPr>
          <p:cNvCxnSpPr>
            <a:stCxn id="6" idx="4"/>
            <a:endCxn id="7" idx="1"/>
          </p:cNvCxnSpPr>
          <p:nvPr/>
        </p:nvCxnSpPr>
        <p:spPr>
          <a:xfrm>
            <a:off x="1366575" y="2030113"/>
            <a:ext cx="904353" cy="1272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F3D4A33-9CBC-43EE-86D4-08C1502368C2}"/>
              </a:ext>
            </a:extLst>
          </p:cNvPr>
          <p:cNvCxnSpPr>
            <a:cxnSpLocks/>
            <a:stCxn id="7" idx="3"/>
            <a:endCxn id="17" idx="1"/>
          </p:cNvCxnSpPr>
          <p:nvPr/>
        </p:nvCxnSpPr>
        <p:spPr>
          <a:xfrm>
            <a:off x="3627456" y="2042839"/>
            <a:ext cx="121082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BC0CBC3-FA63-4881-AD47-AC932802BCA8}"/>
              </a:ext>
            </a:extLst>
          </p:cNvPr>
          <p:cNvCxnSpPr>
            <a:cxnSpLocks/>
            <a:stCxn id="17" idx="2"/>
            <a:endCxn id="18" idx="0"/>
          </p:cNvCxnSpPr>
          <p:nvPr/>
        </p:nvCxnSpPr>
        <p:spPr>
          <a:xfrm>
            <a:off x="5695741" y="2326705"/>
            <a:ext cx="0" cy="54264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F4A1EDF-B67D-4BE4-AAEC-EC62EA5BBC44}"/>
              </a:ext>
            </a:extLst>
          </p:cNvPr>
          <p:cNvCxnSpPr>
            <a:cxnSpLocks/>
            <a:stCxn id="16" idx="2"/>
            <a:endCxn id="15" idx="0"/>
          </p:cNvCxnSpPr>
          <p:nvPr/>
        </p:nvCxnSpPr>
        <p:spPr>
          <a:xfrm>
            <a:off x="8008536" y="2642716"/>
            <a:ext cx="10049" cy="9785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33EC22B-BDBF-49AC-A28E-B33CCFFC7F8B}"/>
              </a:ext>
            </a:extLst>
          </p:cNvPr>
          <p:cNvCxnSpPr>
            <a:stCxn id="13" idx="3"/>
          </p:cNvCxnSpPr>
          <p:nvPr/>
        </p:nvCxnSpPr>
        <p:spPr>
          <a:xfrm>
            <a:off x="1482132" y="4271214"/>
            <a:ext cx="1052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450EAEA0-E488-491C-A713-5C15B972B6DB}"/>
              </a:ext>
            </a:extLst>
          </p:cNvPr>
          <p:cNvCxnSpPr>
            <a:cxnSpLocks/>
          </p:cNvCxnSpPr>
          <p:nvPr/>
        </p:nvCxnSpPr>
        <p:spPr>
          <a:xfrm rot="16200000" flipV="1">
            <a:off x="1552104" y="2177302"/>
            <a:ext cx="1325880" cy="2286000"/>
          </a:xfrm>
          <a:prstGeom prst="bentConnector3">
            <a:avLst>
              <a:gd name="adj1" fmla="val 5054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Connector: Elbow 77">
            <a:extLst>
              <a:ext uri="{FF2B5EF4-FFF2-40B4-BE49-F238E27FC236}">
                <a16:creationId xmlns:a16="http://schemas.microsoft.com/office/drawing/2014/main" id="{B407DDD0-23AB-4A18-B5C5-DF70D6CC3644}"/>
              </a:ext>
            </a:extLst>
          </p:cNvPr>
          <p:cNvCxnSpPr>
            <a:cxnSpLocks/>
          </p:cNvCxnSpPr>
          <p:nvPr/>
        </p:nvCxnSpPr>
        <p:spPr>
          <a:xfrm flipV="1">
            <a:off x="6374005" y="2356879"/>
            <a:ext cx="960120" cy="822960"/>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97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4BD737E-20F0-474A-A9D5-7B480061DEE2}"/>
              </a:ext>
            </a:extLst>
          </p:cNvPr>
          <p:cNvSpPr>
            <a:spLocks noGrp="1"/>
          </p:cNvSpPr>
          <p:nvPr>
            <p:ph type="subTitle" idx="1"/>
          </p:nvPr>
        </p:nvSpPr>
        <p:spPr>
          <a:xfrm>
            <a:off x="1748412" y="1551633"/>
            <a:ext cx="6938387" cy="2699602"/>
          </a:xfrm>
        </p:spPr>
        <p:txBody>
          <a:bodyPr/>
          <a:lstStyle/>
          <a:p>
            <a:pPr marL="342900" indent="-342900">
              <a:buFont typeface="+mj-lt"/>
              <a:buAutoNum type="arabicPeriod"/>
            </a:pPr>
            <a:r>
              <a:rPr lang="de-DE" dirty="0"/>
              <a:t>Docker Connection </a:t>
            </a:r>
            <a:r>
              <a:rPr lang="de-DE" dirty="0" err="1"/>
              <a:t>to</a:t>
            </a:r>
            <a:r>
              <a:rPr lang="de-DE" dirty="0"/>
              <a:t> Antidote Client</a:t>
            </a:r>
          </a:p>
          <a:p>
            <a:pPr marL="342900" indent="-342900">
              <a:buFont typeface="+mj-lt"/>
              <a:buAutoNum type="arabicPeriod"/>
            </a:pPr>
            <a:r>
              <a:rPr lang="de-DE" dirty="0"/>
              <a:t>Antidote Client Wrapper</a:t>
            </a:r>
          </a:p>
          <a:p>
            <a:pPr marL="342900" indent="-342900">
              <a:buFont typeface="+mj-lt"/>
              <a:buAutoNum type="arabicPeriod"/>
            </a:pPr>
            <a:r>
              <a:rPr lang="de-DE" dirty="0"/>
              <a:t>Benchmarking </a:t>
            </a:r>
            <a:r>
              <a:rPr lang="de-DE" dirty="0" err="1"/>
              <a:t>using</a:t>
            </a:r>
            <a:r>
              <a:rPr lang="de-DE" dirty="0"/>
              <a:t> YCSB</a:t>
            </a:r>
          </a:p>
          <a:p>
            <a:pPr marL="342900" indent="-342900">
              <a:buFont typeface="+mj-lt"/>
              <a:buAutoNum type="arabicPeriod"/>
            </a:pPr>
            <a:r>
              <a:rPr lang="de-DE" dirty="0" err="1"/>
              <a:t>Visualization</a:t>
            </a:r>
            <a:r>
              <a:rPr lang="de-DE" dirty="0"/>
              <a:t> </a:t>
            </a:r>
            <a:r>
              <a:rPr lang="de-DE" dirty="0" err="1"/>
              <a:t>of</a:t>
            </a:r>
            <a:r>
              <a:rPr lang="de-DE" dirty="0"/>
              <a:t> </a:t>
            </a:r>
            <a:r>
              <a:rPr lang="de-DE" dirty="0" err="1"/>
              <a:t>Results</a:t>
            </a:r>
            <a:endParaRPr lang="de-DE" dirty="0"/>
          </a:p>
          <a:p>
            <a:endParaRPr lang="de-DE" dirty="0"/>
          </a:p>
          <a:p>
            <a:pPr marL="342900" indent="-342900">
              <a:buFont typeface="+mj-lt"/>
              <a:buAutoNum type="arabicPeriod"/>
            </a:pPr>
            <a:endParaRPr lang="en-US" dirty="0"/>
          </a:p>
        </p:txBody>
      </p:sp>
      <p:sp>
        <p:nvSpPr>
          <p:cNvPr id="3" name="Date Placeholder 2">
            <a:extLst>
              <a:ext uri="{FF2B5EF4-FFF2-40B4-BE49-F238E27FC236}">
                <a16:creationId xmlns:a16="http://schemas.microsoft.com/office/drawing/2014/main" id="{DD59A8C1-F784-4CED-827F-184F8AE44EE1}"/>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EF78747E-D286-4D93-8E19-1608642782AB}"/>
              </a:ext>
            </a:extLst>
          </p:cNvPr>
          <p:cNvSpPr>
            <a:spLocks noGrp="1"/>
          </p:cNvSpPr>
          <p:nvPr>
            <p:ph type="sldNum" sz="quarter" idx="12"/>
          </p:nvPr>
        </p:nvSpPr>
        <p:spPr/>
        <p:txBody>
          <a:bodyPr/>
          <a:lstStyle/>
          <a:p>
            <a:fld id="{8271DC61-FD4F-6F42-810D-876D2F91EC3B}" type="slidenum">
              <a:rPr lang="de-DE" smtClean="0"/>
              <a:t>7</a:t>
            </a:fld>
            <a:endParaRPr lang="de-DE"/>
          </a:p>
        </p:txBody>
      </p:sp>
      <p:sp>
        <p:nvSpPr>
          <p:cNvPr id="5" name="Title 4">
            <a:extLst>
              <a:ext uri="{FF2B5EF4-FFF2-40B4-BE49-F238E27FC236}">
                <a16:creationId xmlns:a16="http://schemas.microsoft.com/office/drawing/2014/main" id="{35002D85-FCD5-4CB6-B7B1-A472659F28B5}"/>
              </a:ext>
            </a:extLst>
          </p:cNvPr>
          <p:cNvSpPr>
            <a:spLocks noGrp="1"/>
          </p:cNvSpPr>
          <p:nvPr>
            <p:ph type="ctrTitle"/>
          </p:nvPr>
        </p:nvSpPr>
        <p:spPr>
          <a:xfrm>
            <a:off x="0" y="685957"/>
            <a:ext cx="8686800" cy="853210"/>
          </a:xfrm>
        </p:spPr>
        <p:txBody>
          <a:bodyPr/>
          <a:lstStyle/>
          <a:p>
            <a:pPr algn="ctr"/>
            <a:r>
              <a:rPr lang="de-DE" dirty="0"/>
              <a:t>Outline</a:t>
            </a:r>
            <a:endParaRPr lang="en-US" dirty="0"/>
          </a:p>
        </p:txBody>
      </p:sp>
    </p:spTree>
    <p:extLst>
      <p:ext uri="{BB962C8B-B14F-4D97-AF65-F5344CB8AC3E}">
        <p14:creationId xmlns:p14="http://schemas.microsoft.com/office/powerpoint/2010/main" val="227051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42905" y="1551632"/>
            <a:ext cx="7501094" cy="3135923"/>
          </a:xfrm>
        </p:spPr>
        <p:txBody>
          <a:bodyPr/>
          <a:lstStyle/>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8</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fontScale="90000"/>
          </a:bodyPr>
          <a:lstStyle/>
          <a:p>
            <a:pPr algn="ctr"/>
            <a:r>
              <a:rPr lang="de-DE" dirty="0"/>
              <a:t>Docker Connection </a:t>
            </a:r>
            <a:r>
              <a:rPr lang="de-DE" dirty="0" err="1"/>
              <a:t>to</a:t>
            </a:r>
            <a:r>
              <a:rPr lang="de-DE" dirty="0"/>
              <a:t> Antidote Client (/)</a:t>
            </a:r>
            <a:br>
              <a:rPr lang="de-DE" dirty="0"/>
            </a:br>
            <a:endParaRPr lang="en-GB" dirty="0"/>
          </a:p>
        </p:txBody>
      </p:sp>
    </p:spTree>
    <p:extLst>
      <p:ext uri="{BB962C8B-B14F-4D97-AF65-F5344CB8AC3E}">
        <p14:creationId xmlns:p14="http://schemas.microsoft.com/office/powerpoint/2010/main" val="35585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123F8E-6D24-430D-A62C-5E8F618227C0}"/>
              </a:ext>
            </a:extLst>
          </p:cNvPr>
          <p:cNvSpPr>
            <a:spLocks noGrp="1"/>
          </p:cNvSpPr>
          <p:nvPr>
            <p:ph type="subTitle" idx="1"/>
          </p:nvPr>
        </p:nvSpPr>
        <p:spPr/>
        <p:txBody>
          <a:bodyPr>
            <a:normAutofit fontScale="92500" lnSpcReduction="10000"/>
          </a:bodyPr>
          <a:lstStyle/>
          <a:p>
            <a:r>
              <a:rPr lang="en-US" b="1" dirty="0"/>
              <a:t>What is YCSB?</a:t>
            </a:r>
          </a:p>
          <a:p>
            <a:endParaRPr lang="en-US" b="1" dirty="0"/>
          </a:p>
          <a:p>
            <a:r>
              <a:rPr lang="en-US" dirty="0"/>
              <a:t>YCSB – Yahoo! Cloud Serving Benchmark</a:t>
            </a:r>
          </a:p>
          <a:p>
            <a:endParaRPr lang="en-US" dirty="0"/>
          </a:p>
          <a:p>
            <a:r>
              <a:rPr lang="en-US" dirty="0"/>
              <a:t>YCSB is a framework for bench-marking systems. The primary goal of YCSB is to develop framework and common set of workloads to evaluate the different ‘Key – value’ and ‘Could’ serving stores.</a:t>
            </a:r>
          </a:p>
          <a:p>
            <a:endParaRPr lang="en-US" dirty="0"/>
          </a:p>
          <a:p>
            <a:r>
              <a:rPr lang="en-US" dirty="0"/>
              <a:t>YCSB mainly benchmarks the throughput and latency of the database operation.</a:t>
            </a:r>
          </a:p>
          <a:p>
            <a:endParaRPr lang="en-US" dirty="0"/>
          </a:p>
          <a:p>
            <a:r>
              <a:rPr lang="en-US" dirty="0"/>
              <a:t>We have to create the DB interface layer to add any new database. This interface layer will have few operations(Insert, delete, </a:t>
            </a:r>
            <a:r>
              <a:rPr lang="en-US" dirty="0" err="1"/>
              <a:t>update,scan</a:t>
            </a:r>
            <a:r>
              <a:rPr lang="en-US" dirty="0"/>
              <a:t>) available in YCSB.</a:t>
            </a:r>
          </a:p>
        </p:txBody>
      </p:sp>
      <p:sp>
        <p:nvSpPr>
          <p:cNvPr id="3" name="Date Placeholder 2">
            <a:extLst>
              <a:ext uri="{FF2B5EF4-FFF2-40B4-BE49-F238E27FC236}">
                <a16:creationId xmlns:a16="http://schemas.microsoft.com/office/drawing/2014/main" id="{542C8D2B-0DF3-4F3A-85FD-59E45C84AFF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65D2A83F-332E-4B00-97F8-032DFF062BA4}"/>
              </a:ext>
            </a:extLst>
          </p:cNvPr>
          <p:cNvSpPr>
            <a:spLocks noGrp="1"/>
          </p:cNvSpPr>
          <p:nvPr>
            <p:ph type="sldNum" sz="quarter" idx="12"/>
          </p:nvPr>
        </p:nvSpPr>
        <p:spPr/>
        <p:txBody>
          <a:bodyPr/>
          <a:lstStyle/>
          <a:p>
            <a:fld id="{8271DC61-FD4F-6F42-810D-876D2F91EC3B}" type="slidenum">
              <a:rPr lang="de-DE" smtClean="0"/>
              <a:t>9</a:t>
            </a:fld>
            <a:endParaRPr lang="de-DE"/>
          </a:p>
        </p:txBody>
      </p:sp>
      <p:sp>
        <p:nvSpPr>
          <p:cNvPr id="5" name="Title 4">
            <a:extLst>
              <a:ext uri="{FF2B5EF4-FFF2-40B4-BE49-F238E27FC236}">
                <a16:creationId xmlns:a16="http://schemas.microsoft.com/office/drawing/2014/main" id="{C19E49C0-2BCB-4461-8360-857C24861F20}"/>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(1/2)</a:t>
            </a:r>
            <a:endParaRPr lang="en-GB" dirty="0"/>
          </a:p>
        </p:txBody>
      </p:sp>
    </p:spTree>
    <p:extLst>
      <p:ext uri="{BB962C8B-B14F-4D97-AF65-F5344CB8AC3E}">
        <p14:creationId xmlns:p14="http://schemas.microsoft.com/office/powerpoint/2010/main" val="4016305660"/>
      </p:ext>
    </p:extLst>
  </p:cSld>
  <p:clrMapOvr>
    <a:masterClrMapping/>
  </p:clrMapOvr>
</p:sld>
</file>

<file path=ppt/theme/theme1.xml><?xml version="1.0" encoding="utf-8"?>
<a:theme xmlns:a="http://schemas.openxmlformats.org/drawingml/2006/main" name="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TotalTime>
  <Words>463</Words>
  <Application>Microsoft Office PowerPoint</Application>
  <PresentationFormat>On-screen Show (16:9)</PresentationFormat>
  <Paragraphs>126</Paragraphs>
  <Slides>13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Wingdings</vt:lpstr>
      <vt:lpstr>Office-Design</vt:lpstr>
      <vt:lpstr>1_Office-Design</vt:lpstr>
      <vt:lpstr>A Performance Benchmark for Antidote</vt:lpstr>
      <vt:lpstr>Task Description</vt:lpstr>
      <vt:lpstr>STEPS</vt:lpstr>
      <vt:lpstr>Step 1 – Identifying Major Components</vt:lpstr>
      <vt:lpstr>Step 2 – Decision Making</vt:lpstr>
      <vt:lpstr>Step 3 - Architecture </vt:lpstr>
      <vt:lpstr>Outline</vt:lpstr>
      <vt:lpstr>Docker Connection to Antidote Client (/) </vt:lpstr>
      <vt:lpstr>Benchmarking using YCSB (1/2)</vt:lpstr>
      <vt:lpstr>Benchmarking using YCSB (2/2)</vt:lpstr>
      <vt:lpstr>Antidote Client Wrapper (1/2)</vt:lpstr>
      <vt:lpstr>Antidote Client Wrapper (2/2)</vt:lpstr>
      <vt:lpstr>Visualization of Results</vt:lpstr>
    </vt:vector>
  </TitlesOfParts>
  <Company>Bfw Werbeagentur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Joe Tremmel</dc:creator>
  <cp:lastModifiedBy>ALKA SCARIA</cp:lastModifiedBy>
  <cp:revision>124</cp:revision>
  <dcterms:created xsi:type="dcterms:W3CDTF">2014-06-30T10:01:41Z</dcterms:created>
  <dcterms:modified xsi:type="dcterms:W3CDTF">2018-03-05T17:02:24Z</dcterms:modified>
</cp:coreProperties>
</file>