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Lst>
  <p:notesMasterIdLst>
    <p:notesMasterId r:id="rId20"/>
  </p:notesMasterIdLst>
  <p:handoutMasterIdLst>
    <p:handoutMasterId r:id="rId21"/>
  </p:handoutMasterIdLst>
  <p:sldIdLst>
    <p:sldId id="256" r:id="rId3"/>
    <p:sldId id="260" r:id="rId4"/>
    <p:sldId id="261" r:id="rId5"/>
    <p:sldId id="258" r:id="rId6"/>
    <p:sldId id="262" r:id="rId7"/>
    <p:sldId id="263" r:id="rId8"/>
    <p:sldId id="264" r:id="rId9"/>
    <p:sldId id="265" r:id="rId10"/>
    <p:sldId id="271" r:id="rId11"/>
    <p:sldId id="272" r:id="rId12"/>
    <p:sldId id="273" r:id="rId13"/>
    <p:sldId id="274" r:id="rId14"/>
    <p:sldId id="266" r:id="rId15"/>
    <p:sldId id="267" r:id="rId16"/>
    <p:sldId id="269" r:id="rId17"/>
    <p:sldId id="268" r:id="rId18"/>
    <p:sldId id="270" r:id="rId19"/>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6">
          <p15:clr>
            <a:srgbClr val="A4A3A4"/>
          </p15:clr>
        </p15:guide>
        <p15:guide id="2" orient="horz" pos="1567">
          <p15:clr>
            <a:srgbClr val="A4A3A4"/>
          </p15:clr>
        </p15:guide>
        <p15:guide id="3" orient="horz" pos="234">
          <p15:clr>
            <a:srgbClr val="A4A3A4"/>
          </p15:clr>
        </p15:guide>
        <p15:guide id="4" orient="horz" pos="658">
          <p15:clr>
            <a:srgbClr val="A4A3A4"/>
          </p15:clr>
        </p15:guide>
        <p15:guide id="5" orient="horz" pos="201">
          <p15:clr>
            <a:srgbClr val="A4A3A4"/>
          </p15:clr>
        </p15:guide>
        <p15:guide id="6" orient="horz" pos="1206">
          <p15:clr>
            <a:srgbClr val="A4A3A4"/>
          </p15:clr>
        </p15:guide>
        <p15:guide id="7" pos="4314">
          <p15:clr>
            <a:srgbClr val="A4A3A4"/>
          </p15:clr>
        </p15:guide>
        <p15:guide id="8"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7" d="100"/>
          <a:sy n="127" d="100"/>
        </p:scale>
        <p:origin x="108" y="180"/>
      </p:cViewPr>
      <p:guideLst>
        <p:guide orient="horz" pos="1106"/>
        <p:guide orient="horz" pos="1567"/>
        <p:guide orient="horz" pos="234"/>
        <p:guide orient="horz" pos="658"/>
        <p:guide orient="horz" pos="201"/>
        <p:guide orient="horz" pos="1206"/>
        <p:guide pos="4314"/>
        <p:guide pos="287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CD4722-9FE2-4197-823B-A724DF5CCB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9F045EAE-29B9-40BB-A7E2-BED42F08C166}">
      <dgm:prSet phldrT="[Text]"/>
      <dgm:spPr/>
      <dgm:t>
        <a:bodyPr/>
        <a:lstStyle/>
        <a:p>
          <a:r>
            <a:rPr lang="en-GB" dirty="0" err="1"/>
            <a:t>Programing</a:t>
          </a:r>
          <a:r>
            <a:rPr lang="en-GB" dirty="0"/>
            <a:t> Language</a:t>
          </a:r>
        </a:p>
      </dgm:t>
    </dgm:pt>
    <dgm:pt modelId="{EEB21CEB-4AD3-4CA0-8854-A9E395B4CF43}" type="parTrans" cxnId="{4B83B861-7CB8-448C-80A9-FF031DB8D2BB}">
      <dgm:prSet/>
      <dgm:spPr/>
      <dgm:t>
        <a:bodyPr/>
        <a:lstStyle/>
        <a:p>
          <a:endParaRPr lang="en-GB"/>
        </a:p>
      </dgm:t>
    </dgm:pt>
    <dgm:pt modelId="{1752E7C7-3359-4F8F-8918-5FF83E6ABE50}" type="sibTrans" cxnId="{4B83B861-7CB8-448C-80A9-FF031DB8D2BB}">
      <dgm:prSet/>
      <dgm:spPr/>
      <dgm:t>
        <a:bodyPr/>
        <a:lstStyle/>
        <a:p>
          <a:endParaRPr lang="en-GB"/>
        </a:p>
      </dgm:t>
    </dgm:pt>
    <dgm:pt modelId="{FCAADB0A-86F2-45BD-BBD2-EF75FA10572A}">
      <dgm:prSet phldrT="[Text]"/>
      <dgm:spPr/>
      <dgm:t>
        <a:bodyPr/>
        <a:lstStyle/>
        <a:p>
          <a:r>
            <a:rPr lang="en-GB" dirty="0"/>
            <a:t>Java</a:t>
          </a:r>
        </a:p>
      </dgm:t>
    </dgm:pt>
    <dgm:pt modelId="{CCE80B1A-99CA-4296-91D4-7406F6C46313}" type="parTrans" cxnId="{90692415-0706-4334-93ED-CFC622FC53D7}">
      <dgm:prSet/>
      <dgm:spPr/>
      <dgm:t>
        <a:bodyPr/>
        <a:lstStyle/>
        <a:p>
          <a:endParaRPr lang="en-GB"/>
        </a:p>
      </dgm:t>
    </dgm:pt>
    <dgm:pt modelId="{7B150620-432C-4ECB-81EF-3DDFAA378CF5}" type="sibTrans" cxnId="{90692415-0706-4334-93ED-CFC622FC53D7}">
      <dgm:prSet/>
      <dgm:spPr/>
      <dgm:t>
        <a:bodyPr/>
        <a:lstStyle/>
        <a:p>
          <a:endParaRPr lang="en-GB"/>
        </a:p>
      </dgm:t>
    </dgm:pt>
    <dgm:pt modelId="{E8069D12-25E9-4483-B934-C620E7D0012D}">
      <dgm:prSet phldrT="[Text]"/>
      <dgm:spPr/>
      <dgm:t>
        <a:bodyPr/>
        <a:lstStyle/>
        <a:p>
          <a:r>
            <a:rPr lang="en-GB" dirty="0"/>
            <a:t>Erlang</a:t>
          </a:r>
        </a:p>
      </dgm:t>
    </dgm:pt>
    <dgm:pt modelId="{4747F4E0-2B7A-47BD-8C7D-92F01616A35A}" type="parTrans" cxnId="{19F6DB55-488A-4C53-B75D-A865250167C7}">
      <dgm:prSet/>
      <dgm:spPr/>
      <dgm:t>
        <a:bodyPr/>
        <a:lstStyle/>
        <a:p>
          <a:endParaRPr lang="en-GB"/>
        </a:p>
      </dgm:t>
    </dgm:pt>
    <dgm:pt modelId="{0A4C6F8E-42E7-4877-A375-55E2367B1E1C}" type="sibTrans" cxnId="{19F6DB55-488A-4C53-B75D-A865250167C7}">
      <dgm:prSet/>
      <dgm:spPr/>
      <dgm:t>
        <a:bodyPr/>
        <a:lstStyle/>
        <a:p>
          <a:endParaRPr lang="en-GB"/>
        </a:p>
      </dgm:t>
    </dgm:pt>
    <dgm:pt modelId="{373E530B-0DF9-4AB8-BFBA-520608F2B8C2}">
      <dgm:prSet phldrT="[Text]"/>
      <dgm:spPr/>
      <dgm:t>
        <a:bodyPr/>
        <a:lstStyle/>
        <a:p>
          <a:r>
            <a:rPr lang="en-GB" dirty="0"/>
            <a:t>Operating System</a:t>
          </a:r>
        </a:p>
      </dgm:t>
    </dgm:pt>
    <dgm:pt modelId="{81085F5A-8C64-4EDA-972D-64857295F7EB}" type="parTrans" cxnId="{62802162-0862-4944-BA28-CD2027493C20}">
      <dgm:prSet/>
      <dgm:spPr/>
      <dgm:t>
        <a:bodyPr/>
        <a:lstStyle/>
        <a:p>
          <a:endParaRPr lang="en-GB"/>
        </a:p>
      </dgm:t>
    </dgm:pt>
    <dgm:pt modelId="{67D9EAF1-0BB7-440E-80ED-BD1E779231F3}" type="sibTrans" cxnId="{62802162-0862-4944-BA28-CD2027493C20}">
      <dgm:prSet/>
      <dgm:spPr/>
      <dgm:t>
        <a:bodyPr/>
        <a:lstStyle/>
        <a:p>
          <a:endParaRPr lang="en-GB"/>
        </a:p>
      </dgm:t>
    </dgm:pt>
    <dgm:pt modelId="{10146824-28F3-4232-87F4-9CF6B46EBC4E}">
      <dgm:prSet phldrT="[Text]"/>
      <dgm:spPr/>
      <dgm:t>
        <a:bodyPr/>
        <a:lstStyle/>
        <a:p>
          <a:r>
            <a:rPr lang="en-GB" dirty="0"/>
            <a:t>Windows</a:t>
          </a:r>
        </a:p>
      </dgm:t>
    </dgm:pt>
    <dgm:pt modelId="{BD2C3CB1-8FC2-44FC-8995-85808B0A3317}" type="parTrans" cxnId="{24E4A26F-0C35-4FA0-8375-5BAFE7453D12}">
      <dgm:prSet/>
      <dgm:spPr/>
      <dgm:t>
        <a:bodyPr/>
        <a:lstStyle/>
        <a:p>
          <a:endParaRPr lang="en-GB"/>
        </a:p>
      </dgm:t>
    </dgm:pt>
    <dgm:pt modelId="{BEBBADE4-8E22-4600-A3FE-9C522F6FE647}" type="sibTrans" cxnId="{24E4A26F-0C35-4FA0-8375-5BAFE7453D12}">
      <dgm:prSet/>
      <dgm:spPr/>
      <dgm:t>
        <a:bodyPr/>
        <a:lstStyle/>
        <a:p>
          <a:endParaRPr lang="en-GB"/>
        </a:p>
      </dgm:t>
    </dgm:pt>
    <dgm:pt modelId="{FE92DBF2-C97A-47C9-B657-A42ED35F7E13}">
      <dgm:prSet phldrT="[Text]"/>
      <dgm:spPr/>
      <dgm:t>
        <a:bodyPr/>
        <a:lstStyle/>
        <a:p>
          <a:r>
            <a:rPr lang="en-GB" dirty="0"/>
            <a:t>Linux</a:t>
          </a:r>
        </a:p>
      </dgm:t>
    </dgm:pt>
    <dgm:pt modelId="{3265E236-800C-48B1-96CA-90AF74AE43AC}" type="parTrans" cxnId="{B199E3C8-03F9-4275-8E7E-B43129981D18}">
      <dgm:prSet/>
      <dgm:spPr/>
      <dgm:t>
        <a:bodyPr/>
        <a:lstStyle/>
        <a:p>
          <a:endParaRPr lang="en-GB"/>
        </a:p>
      </dgm:t>
    </dgm:pt>
    <dgm:pt modelId="{ED692717-2F25-4B45-B3EC-F92F594D6C78}" type="sibTrans" cxnId="{B199E3C8-03F9-4275-8E7E-B43129981D18}">
      <dgm:prSet/>
      <dgm:spPr/>
      <dgm:t>
        <a:bodyPr/>
        <a:lstStyle/>
        <a:p>
          <a:endParaRPr lang="en-GB"/>
        </a:p>
      </dgm:t>
    </dgm:pt>
    <dgm:pt modelId="{7754EC54-618F-4DD1-8B43-2FEDD540D834}">
      <dgm:prSet phldrT="[Text]"/>
      <dgm:spPr/>
      <dgm:t>
        <a:bodyPr/>
        <a:lstStyle/>
        <a:p>
          <a:r>
            <a:rPr lang="en-GB" dirty="0"/>
            <a:t>IDE</a:t>
          </a:r>
        </a:p>
      </dgm:t>
    </dgm:pt>
    <dgm:pt modelId="{EAF0B2FC-9353-4E2E-9E50-99838FAFA47D}" type="parTrans" cxnId="{9EB81714-7DB8-48C6-B034-30833AEFEF7D}">
      <dgm:prSet/>
      <dgm:spPr/>
      <dgm:t>
        <a:bodyPr/>
        <a:lstStyle/>
        <a:p>
          <a:endParaRPr lang="en-GB"/>
        </a:p>
      </dgm:t>
    </dgm:pt>
    <dgm:pt modelId="{A76CB491-F71E-4F6E-BA8C-0D401F0884EB}" type="sibTrans" cxnId="{9EB81714-7DB8-48C6-B034-30833AEFEF7D}">
      <dgm:prSet/>
      <dgm:spPr/>
      <dgm:t>
        <a:bodyPr/>
        <a:lstStyle/>
        <a:p>
          <a:endParaRPr lang="en-GB"/>
        </a:p>
      </dgm:t>
    </dgm:pt>
    <dgm:pt modelId="{A1870278-B6FD-43BC-AE3D-267B60BF5B55}">
      <dgm:prSet phldrT="[Text]"/>
      <dgm:spPr/>
      <dgm:t>
        <a:bodyPr/>
        <a:lstStyle/>
        <a:p>
          <a:r>
            <a:rPr lang="en-GB" dirty="0"/>
            <a:t>Benchmarking Tool</a:t>
          </a:r>
        </a:p>
      </dgm:t>
    </dgm:pt>
    <dgm:pt modelId="{D9476ACC-4B90-4134-A51C-A9F12DB3069B}" type="parTrans" cxnId="{D48F21F0-13DC-47B2-9370-EAB7AD071E5A}">
      <dgm:prSet/>
      <dgm:spPr/>
      <dgm:t>
        <a:bodyPr/>
        <a:lstStyle/>
        <a:p>
          <a:endParaRPr lang="en-GB"/>
        </a:p>
      </dgm:t>
    </dgm:pt>
    <dgm:pt modelId="{961B5692-E36C-493C-A3B3-F8DBB7E42A16}" type="sibTrans" cxnId="{D48F21F0-13DC-47B2-9370-EAB7AD071E5A}">
      <dgm:prSet/>
      <dgm:spPr/>
      <dgm:t>
        <a:bodyPr/>
        <a:lstStyle/>
        <a:p>
          <a:endParaRPr lang="en-GB"/>
        </a:p>
      </dgm:t>
    </dgm:pt>
    <dgm:pt modelId="{5151E390-A8C5-44C7-A41A-37BBCBE23EFF}">
      <dgm:prSet phldrT="[Text]"/>
      <dgm:spPr/>
      <dgm:t>
        <a:bodyPr/>
        <a:lstStyle/>
        <a:p>
          <a:r>
            <a:rPr lang="en-GB" dirty="0"/>
            <a:t>IntelliJ</a:t>
          </a:r>
        </a:p>
      </dgm:t>
    </dgm:pt>
    <dgm:pt modelId="{923A5EE3-6617-4E88-8A91-9D87E8EEF7DC}" type="parTrans" cxnId="{1C9DE371-6F6D-4A23-94A6-2443B267E6BD}">
      <dgm:prSet/>
      <dgm:spPr/>
      <dgm:t>
        <a:bodyPr/>
        <a:lstStyle/>
        <a:p>
          <a:endParaRPr lang="en-GB"/>
        </a:p>
      </dgm:t>
    </dgm:pt>
    <dgm:pt modelId="{7FCA778C-8A5F-4D0E-924C-55CDA872AEA2}" type="sibTrans" cxnId="{1C9DE371-6F6D-4A23-94A6-2443B267E6BD}">
      <dgm:prSet/>
      <dgm:spPr/>
      <dgm:t>
        <a:bodyPr/>
        <a:lstStyle/>
        <a:p>
          <a:endParaRPr lang="en-GB"/>
        </a:p>
      </dgm:t>
    </dgm:pt>
    <dgm:pt modelId="{5A403189-08F6-453D-8B8A-C3AAB538C88D}">
      <dgm:prSet phldrT="[Text]"/>
      <dgm:spPr/>
      <dgm:t>
        <a:bodyPr/>
        <a:lstStyle/>
        <a:p>
          <a:r>
            <a:rPr lang="en-GB" dirty="0"/>
            <a:t>Eclipse</a:t>
          </a:r>
        </a:p>
      </dgm:t>
    </dgm:pt>
    <dgm:pt modelId="{E9A4F99D-2B06-438C-AD5C-26572F190C6C}" type="parTrans" cxnId="{CBE2F763-010D-487B-81E5-D232DC075283}">
      <dgm:prSet/>
      <dgm:spPr/>
      <dgm:t>
        <a:bodyPr/>
        <a:lstStyle/>
        <a:p>
          <a:endParaRPr lang="en-GB"/>
        </a:p>
      </dgm:t>
    </dgm:pt>
    <dgm:pt modelId="{5E53F5B3-BF1D-4857-9571-0D6FCFA05B0E}" type="sibTrans" cxnId="{CBE2F763-010D-487B-81E5-D232DC075283}">
      <dgm:prSet/>
      <dgm:spPr/>
      <dgm:t>
        <a:bodyPr/>
        <a:lstStyle/>
        <a:p>
          <a:endParaRPr lang="en-GB"/>
        </a:p>
      </dgm:t>
    </dgm:pt>
    <dgm:pt modelId="{A15F65E0-9C25-4061-81CC-DE0EF388884B}">
      <dgm:prSet phldrT="[Text]"/>
      <dgm:spPr/>
      <dgm:t>
        <a:bodyPr/>
        <a:lstStyle/>
        <a:p>
          <a:r>
            <a:rPr lang="en-GB" dirty="0"/>
            <a:t>Basho Bench</a:t>
          </a:r>
        </a:p>
      </dgm:t>
    </dgm:pt>
    <dgm:pt modelId="{F58662D4-69ED-47A6-B642-8123116BE88B}" type="parTrans" cxnId="{1190E20E-DFC3-4520-B32F-9082D47A5D69}">
      <dgm:prSet/>
      <dgm:spPr/>
      <dgm:t>
        <a:bodyPr/>
        <a:lstStyle/>
        <a:p>
          <a:endParaRPr lang="en-GB"/>
        </a:p>
      </dgm:t>
    </dgm:pt>
    <dgm:pt modelId="{1418F7BA-B0D4-4FFC-B163-08E151B87EE7}" type="sibTrans" cxnId="{1190E20E-DFC3-4520-B32F-9082D47A5D69}">
      <dgm:prSet/>
      <dgm:spPr/>
      <dgm:t>
        <a:bodyPr/>
        <a:lstStyle/>
        <a:p>
          <a:endParaRPr lang="en-GB"/>
        </a:p>
      </dgm:t>
    </dgm:pt>
    <dgm:pt modelId="{A63FFC72-4ADA-49E4-885C-080D231F2394}">
      <dgm:prSet phldrT="[Text]"/>
      <dgm:spPr/>
      <dgm:t>
        <a:bodyPr/>
        <a:lstStyle/>
        <a:p>
          <a:r>
            <a:rPr lang="en-GB" dirty="0"/>
            <a:t>YCSB</a:t>
          </a:r>
        </a:p>
      </dgm:t>
    </dgm:pt>
    <dgm:pt modelId="{37BB7529-CE17-4886-B1D2-540D97C68286}" type="parTrans" cxnId="{6D93009F-A367-4E72-AF88-F928D1A35535}">
      <dgm:prSet/>
      <dgm:spPr/>
      <dgm:t>
        <a:bodyPr/>
        <a:lstStyle/>
        <a:p>
          <a:endParaRPr lang="en-GB"/>
        </a:p>
      </dgm:t>
    </dgm:pt>
    <dgm:pt modelId="{53AAADB2-5C96-430F-A273-DF3AFD6202A6}" type="sibTrans" cxnId="{6D93009F-A367-4E72-AF88-F928D1A35535}">
      <dgm:prSet/>
      <dgm:spPr/>
      <dgm:t>
        <a:bodyPr/>
        <a:lstStyle/>
        <a:p>
          <a:endParaRPr lang="en-GB"/>
        </a:p>
      </dgm:t>
    </dgm:pt>
    <dgm:pt modelId="{5B346F4F-0422-46A9-8BB4-F5F7A188A55F}">
      <dgm:prSet phldrT="[Text]"/>
      <dgm:spPr/>
      <dgm:t>
        <a:bodyPr/>
        <a:lstStyle/>
        <a:p>
          <a:r>
            <a:rPr lang="en-GB" dirty="0"/>
            <a:t>JMeter</a:t>
          </a:r>
        </a:p>
      </dgm:t>
    </dgm:pt>
    <dgm:pt modelId="{08307E66-5EFB-4F36-8D5F-E5158288AAD6}" type="parTrans" cxnId="{082073F6-5B23-48A2-8FA0-81EF56B6B5FD}">
      <dgm:prSet/>
      <dgm:spPr/>
      <dgm:t>
        <a:bodyPr/>
        <a:lstStyle/>
        <a:p>
          <a:endParaRPr lang="en-GB"/>
        </a:p>
      </dgm:t>
    </dgm:pt>
    <dgm:pt modelId="{25EAF9CD-6B24-4834-B11D-69C7F350DB6A}" type="sibTrans" cxnId="{082073F6-5B23-48A2-8FA0-81EF56B6B5FD}">
      <dgm:prSet/>
      <dgm:spPr/>
      <dgm:t>
        <a:bodyPr/>
        <a:lstStyle/>
        <a:p>
          <a:endParaRPr lang="en-GB"/>
        </a:p>
      </dgm:t>
    </dgm:pt>
    <dgm:pt modelId="{D7954989-D4C0-4744-AC75-7859936CD8BA}" type="pres">
      <dgm:prSet presAssocID="{CFCD4722-9FE2-4197-823B-A724DF5CCBFB}" presName="diagram" presStyleCnt="0">
        <dgm:presLayoutVars>
          <dgm:chPref val="1"/>
          <dgm:dir/>
          <dgm:animOne val="branch"/>
          <dgm:animLvl val="lvl"/>
          <dgm:resizeHandles/>
        </dgm:presLayoutVars>
      </dgm:prSet>
      <dgm:spPr/>
    </dgm:pt>
    <dgm:pt modelId="{270DCCD9-B68E-43F3-AD07-D66B0D33D2C9}" type="pres">
      <dgm:prSet presAssocID="{9F045EAE-29B9-40BB-A7E2-BED42F08C166}" presName="root" presStyleCnt="0"/>
      <dgm:spPr/>
    </dgm:pt>
    <dgm:pt modelId="{75077993-68D4-4BD3-9E35-31FE85C9BAF8}" type="pres">
      <dgm:prSet presAssocID="{9F045EAE-29B9-40BB-A7E2-BED42F08C166}" presName="rootComposite" presStyleCnt="0"/>
      <dgm:spPr/>
    </dgm:pt>
    <dgm:pt modelId="{4810A116-4E01-4954-9A80-5E5AA1B874A6}" type="pres">
      <dgm:prSet presAssocID="{9F045EAE-29B9-40BB-A7E2-BED42F08C166}" presName="rootText" presStyleLbl="node1" presStyleIdx="0" presStyleCnt="4" custLinFactNeighborX="-354" custLinFactNeighborY="-246"/>
      <dgm:spPr/>
    </dgm:pt>
    <dgm:pt modelId="{41AB7DF6-203A-4241-91B6-02481AD090D3}" type="pres">
      <dgm:prSet presAssocID="{9F045EAE-29B9-40BB-A7E2-BED42F08C166}" presName="rootConnector" presStyleLbl="node1" presStyleIdx="0" presStyleCnt="4"/>
      <dgm:spPr/>
    </dgm:pt>
    <dgm:pt modelId="{2A100A2E-FB5C-4031-82F2-07F370B99865}" type="pres">
      <dgm:prSet presAssocID="{9F045EAE-29B9-40BB-A7E2-BED42F08C166}" presName="childShape" presStyleCnt="0"/>
      <dgm:spPr/>
    </dgm:pt>
    <dgm:pt modelId="{AA4C9624-D8B5-4A5D-B935-103D7945644F}" type="pres">
      <dgm:prSet presAssocID="{CCE80B1A-99CA-4296-91D4-7406F6C46313}" presName="Name13" presStyleLbl="parChTrans1D2" presStyleIdx="0" presStyleCnt="9"/>
      <dgm:spPr/>
    </dgm:pt>
    <dgm:pt modelId="{74360CCE-DBD3-49D9-9D82-E518C9F14CA8}" type="pres">
      <dgm:prSet presAssocID="{FCAADB0A-86F2-45BD-BBD2-EF75FA10572A}" presName="childText" presStyleLbl="bgAcc1" presStyleIdx="0" presStyleCnt="9">
        <dgm:presLayoutVars>
          <dgm:bulletEnabled val="1"/>
        </dgm:presLayoutVars>
      </dgm:prSet>
      <dgm:spPr/>
    </dgm:pt>
    <dgm:pt modelId="{83EF15B6-C950-4FB7-ABDC-1D68A19F518C}" type="pres">
      <dgm:prSet presAssocID="{4747F4E0-2B7A-47BD-8C7D-92F01616A35A}" presName="Name13" presStyleLbl="parChTrans1D2" presStyleIdx="1" presStyleCnt="9"/>
      <dgm:spPr/>
    </dgm:pt>
    <dgm:pt modelId="{B3F100FE-4658-49AD-9E96-1459309305E3}" type="pres">
      <dgm:prSet presAssocID="{E8069D12-25E9-4483-B934-C620E7D0012D}" presName="childText" presStyleLbl="bgAcc1" presStyleIdx="1" presStyleCnt="9">
        <dgm:presLayoutVars>
          <dgm:bulletEnabled val="1"/>
        </dgm:presLayoutVars>
      </dgm:prSet>
      <dgm:spPr/>
    </dgm:pt>
    <dgm:pt modelId="{6BA02F0F-015D-421E-8F3D-B24D5922F9C2}" type="pres">
      <dgm:prSet presAssocID="{373E530B-0DF9-4AB8-BFBA-520608F2B8C2}" presName="root" presStyleCnt="0"/>
      <dgm:spPr/>
    </dgm:pt>
    <dgm:pt modelId="{E5485111-0BE1-46E3-AF41-7F0B543C4D50}" type="pres">
      <dgm:prSet presAssocID="{373E530B-0DF9-4AB8-BFBA-520608F2B8C2}" presName="rootComposite" presStyleCnt="0"/>
      <dgm:spPr/>
    </dgm:pt>
    <dgm:pt modelId="{BBC96C91-7956-4000-BB4B-A6A4F7F1C588}" type="pres">
      <dgm:prSet presAssocID="{373E530B-0DF9-4AB8-BFBA-520608F2B8C2}" presName="rootText" presStyleLbl="node1" presStyleIdx="1" presStyleCnt="4"/>
      <dgm:spPr/>
    </dgm:pt>
    <dgm:pt modelId="{7A9ECBFC-E683-4CC9-ABD3-F22A3E4DCF6C}" type="pres">
      <dgm:prSet presAssocID="{373E530B-0DF9-4AB8-BFBA-520608F2B8C2}" presName="rootConnector" presStyleLbl="node1" presStyleIdx="1" presStyleCnt="4"/>
      <dgm:spPr/>
    </dgm:pt>
    <dgm:pt modelId="{FDF7E01F-ABC0-4DB0-943A-85E47B018B9A}" type="pres">
      <dgm:prSet presAssocID="{373E530B-0DF9-4AB8-BFBA-520608F2B8C2}" presName="childShape" presStyleCnt="0"/>
      <dgm:spPr/>
    </dgm:pt>
    <dgm:pt modelId="{8F7EAD6D-5976-4869-B870-164A44843D54}" type="pres">
      <dgm:prSet presAssocID="{BD2C3CB1-8FC2-44FC-8995-85808B0A3317}" presName="Name13" presStyleLbl="parChTrans1D2" presStyleIdx="2" presStyleCnt="9"/>
      <dgm:spPr/>
    </dgm:pt>
    <dgm:pt modelId="{3CAE42BF-C171-4150-9566-1E672E0B6A2A}" type="pres">
      <dgm:prSet presAssocID="{10146824-28F3-4232-87F4-9CF6B46EBC4E}" presName="childText" presStyleLbl="bgAcc1" presStyleIdx="2" presStyleCnt="9">
        <dgm:presLayoutVars>
          <dgm:bulletEnabled val="1"/>
        </dgm:presLayoutVars>
      </dgm:prSet>
      <dgm:spPr/>
    </dgm:pt>
    <dgm:pt modelId="{E816800B-7CFF-4725-AD98-86A708B9C42A}" type="pres">
      <dgm:prSet presAssocID="{3265E236-800C-48B1-96CA-90AF74AE43AC}" presName="Name13" presStyleLbl="parChTrans1D2" presStyleIdx="3" presStyleCnt="9"/>
      <dgm:spPr/>
    </dgm:pt>
    <dgm:pt modelId="{5CEA42D3-2FE4-43E5-8F79-A1F2DF479EAA}" type="pres">
      <dgm:prSet presAssocID="{FE92DBF2-C97A-47C9-B657-A42ED35F7E13}" presName="childText" presStyleLbl="bgAcc1" presStyleIdx="3" presStyleCnt="9">
        <dgm:presLayoutVars>
          <dgm:bulletEnabled val="1"/>
        </dgm:presLayoutVars>
      </dgm:prSet>
      <dgm:spPr/>
    </dgm:pt>
    <dgm:pt modelId="{F9BDA38B-4E96-4B82-8DF0-390D267EA309}" type="pres">
      <dgm:prSet presAssocID="{7754EC54-618F-4DD1-8B43-2FEDD540D834}" presName="root" presStyleCnt="0"/>
      <dgm:spPr/>
    </dgm:pt>
    <dgm:pt modelId="{D104BDF1-77C3-4E48-89CA-81B04F926B6B}" type="pres">
      <dgm:prSet presAssocID="{7754EC54-618F-4DD1-8B43-2FEDD540D834}" presName="rootComposite" presStyleCnt="0"/>
      <dgm:spPr/>
    </dgm:pt>
    <dgm:pt modelId="{AC8225F9-1BDA-49E8-94C6-3C3ED2C31933}" type="pres">
      <dgm:prSet presAssocID="{7754EC54-618F-4DD1-8B43-2FEDD540D834}" presName="rootText" presStyleLbl="node1" presStyleIdx="2" presStyleCnt="4"/>
      <dgm:spPr/>
    </dgm:pt>
    <dgm:pt modelId="{24642332-DFBF-4919-9E78-23D10C7630AC}" type="pres">
      <dgm:prSet presAssocID="{7754EC54-618F-4DD1-8B43-2FEDD540D834}" presName="rootConnector" presStyleLbl="node1" presStyleIdx="2" presStyleCnt="4"/>
      <dgm:spPr/>
    </dgm:pt>
    <dgm:pt modelId="{85458072-E6FE-4461-9309-D7E779D4FBC5}" type="pres">
      <dgm:prSet presAssocID="{7754EC54-618F-4DD1-8B43-2FEDD540D834}" presName="childShape" presStyleCnt="0"/>
      <dgm:spPr/>
    </dgm:pt>
    <dgm:pt modelId="{99CA1A8F-0D9E-49A8-ABA9-485E163D7A12}" type="pres">
      <dgm:prSet presAssocID="{923A5EE3-6617-4E88-8A91-9D87E8EEF7DC}" presName="Name13" presStyleLbl="parChTrans1D2" presStyleIdx="4" presStyleCnt="9"/>
      <dgm:spPr/>
    </dgm:pt>
    <dgm:pt modelId="{A125C147-493C-4C43-B663-208490A6160B}" type="pres">
      <dgm:prSet presAssocID="{5151E390-A8C5-44C7-A41A-37BBCBE23EFF}" presName="childText" presStyleLbl="bgAcc1" presStyleIdx="4" presStyleCnt="9">
        <dgm:presLayoutVars>
          <dgm:bulletEnabled val="1"/>
        </dgm:presLayoutVars>
      </dgm:prSet>
      <dgm:spPr/>
    </dgm:pt>
    <dgm:pt modelId="{4214332A-BB67-4418-AA78-1CC46309D462}" type="pres">
      <dgm:prSet presAssocID="{E9A4F99D-2B06-438C-AD5C-26572F190C6C}" presName="Name13" presStyleLbl="parChTrans1D2" presStyleIdx="5" presStyleCnt="9"/>
      <dgm:spPr/>
    </dgm:pt>
    <dgm:pt modelId="{CDDC0F83-FCDF-4CBA-9480-A9B816979AEC}" type="pres">
      <dgm:prSet presAssocID="{5A403189-08F6-453D-8B8A-C3AAB538C88D}" presName="childText" presStyleLbl="bgAcc1" presStyleIdx="5" presStyleCnt="9">
        <dgm:presLayoutVars>
          <dgm:bulletEnabled val="1"/>
        </dgm:presLayoutVars>
      </dgm:prSet>
      <dgm:spPr/>
    </dgm:pt>
    <dgm:pt modelId="{8426F9B4-40CA-4736-BE07-379F29A5993F}" type="pres">
      <dgm:prSet presAssocID="{A1870278-B6FD-43BC-AE3D-267B60BF5B55}" presName="root" presStyleCnt="0"/>
      <dgm:spPr/>
    </dgm:pt>
    <dgm:pt modelId="{66ED7235-AEDA-41C6-85D5-4BC39F7A6020}" type="pres">
      <dgm:prSet presAssocID="{A1870278-B6FD-43BC-AE3D-267B60BF5B55}" presName="rootComposite" presStyleCnt="0"/>
      <dgm:spPr/>
    </dgm:pt>
    <dgm:pt modelId="{C0607342-8333-41F1-89C6-B974FD6A9514}" type="pres">
      <dgm:prSet presAssocID="{A1870278-B6FD-43BC-AE3D-267B60BF5B55}" presName="rootText" presStyleLbl="node1" presStyleIdx="3" presStyleCnt="4"/>
      <dgm:spPr/>
    </dgm:pt>
    <dgm:pt modelId="{67C72280-4F7F-49F8-AA13-9F14230711EA}" type="pres">
      <dgm:prSet presAssocID="{A1870278-B6FD-43BC-AE3D-267B60BF5B55}" presName="rootConnector" presStyleLbl="node1" presStyleIdx="3" presStyleCnt="4"/>
      <dgm:spPr/>
    </dgm:pt>
    <dgm:pt modelId="{6686AC60-4AB7-4E97-ADD6-00FE6BC7D749}" type="pres">
      <dgm:prSet presAssocID="{A1870278-B6FD-43BC-AE3D-267B60BF5B55}" presName="childShape" presStyleCnt="0"/>
      <dgm:spPr/>
    </dgm:pt>
    <dgm:pt modelId="{B9A68324-2EA6-47AD-B22C-21BA1E74F805}" type="pres">
      <dgm:prSet presAssocID="{37BB7529-CE17-4886-B1D2-540D97C68286}" presName="Name13" presStyleLbl="parChTrans1D2" presStyleIdx="6" presStyleCnt="9"/>
      <dgm:spPr/>
    </dgm:pt>
    <dgm:pt modelId="{CD973171-4F57-46BE-A083-59623A3B1D84}" type="pres">
      <dgm:prSet presAssocID="{A63FFC72-4ADA-49E4-885C-080D231F2394}" presName="childText" presStyleLbl="bgAcc1" presStyleIdx="6" presStyleCnt="9">
        <dgm:presLayoutVars>
          <dgm:bulletEnabled val="1"/>
        </dgm:presLayoutVars>
      </dgm:prSet>
      <dgm:spPr/>
    </dgm:pt>
    <dgm:pt modelId="{CC3F590B-0C1B-4CFC-B88E-D2264F01AC51}" type="pres">
      <dgm:prSet presAssocID="{08307E66-5EFB-4F36-8D5F-E5158288AAD6}" presName="Name13" presStyleLbl="parChTrans1D2" presStyleIdx="7" presStyleCnt="9"/>
      <dgm:spPr/>
    </dgm:pt>
    <dgm:pt modelId="{AD4D0FFD-26AB-4BA3-ADDA-5AFCBECB0940}" type="pres">
      <dgm:prSet presAssocID="{5B346F4F-0422-46A9-8BB4-F5F7A188A55F}" presName="childText" presStyleLbl="bgAcc1" presStyleIdx="7" presStyleCnt="9">
        <dgm:presLayoutVars>
          <dgm:bulletEnabled val="1"/>
        </dgm:presLayoutVars>
      </dgm:prSet>
      <dgm:spPr/>
    </dgm:pt>
    <dgm:pt modelId="{172FEC7B-4D48-4B51-AF7D-E6270DE842ED}" type="pres">
      <dgm:prSet presAssocID="{F58662D4-69ED-47A6-B642-8123116BE88B}" presName="Name13" presStyleLbl="parChTrans1D2" presStyleIdx="8" presStyleCnt="9"/>
      <dgm:spPr/>
    </dgm:pt>
    <dgm:pt modelId="{16E8A011-E0EE-4DB4-983C-22246D7078A4}" type="pres">
      <dgm:prSet presAssocID="{A15F65E0-9C25-4061-81CC-DE0EF388884B}" presName="childText" presStyleLbl="bgAcc1" presStyleIdx="8" presStyleCnt="9">
        <dgm:presLayoutVars>
          <dgm:bulletEnabled val="1"/>
        </dgm:presLayoutVars>
      </dgm:prSet>
      <dgm:spPr/>
    </dgm:pt>
  </dgm:ptLst>
  <dgm:cxnLst>
    <dgm:cxn modelId="{1190E20E-DFC3-4520-B32F-9082D47A5D69}" srcId="{A1870278-B6FD-43BC-AE3D-267B60BF5B55}" destId="{A15F65E0-9C25-4061-81CC-DE0EF388884B}" srcOrd="2" destOrd="0" parTransId="{F58662D4-69ED-47A6-B642-8123116BE88B}" sibTransId="{1418F7BA-B0D4-4FFC-B163-08E151B87EE7}"/>
    <dgm:cxn modelId="{9EB81714-7DB8-48C6-B034-30833AEFEF7D}" srcId="{CFCD4722-9FE2-4197-823B-A724DF5CCBFB}" destId="{7754EC54-618F-4DD1-8B43-2FEDD540D834}" srcOrd="2" destOrd="0" parTransId="{EAF0B2FC-9353-4E2E-9E50-99838FAFA47D}" sibTransId="{A76CB491-F71E-4F6E-BA8C-0D401F0884EB}"/>
    <dgm:cxn modelId="{90692415-0706-4334-93ED-CFC622FC53D7}" srcId="{9F045EAE-29B9-40BB-A7E2-BED42F08C166}" destId="{FCAADB0A-86F2-45BD-BBD2-EF75FA10572A}" srcOrd="0" destOrd="0" parTransId="{CCE80B1A-99CA-4296-91D4-7406F6C46313}" sibTransId="{7B150620-432C-4ECB-81EF-3DDFAA378CF5}"/>
    <dgm:cxn modelId="{02EE2723-3097-446C-A51C-2F85D2433625}" type="presOf" srcId="{F58662D4-69ED-47A6-B642-8123116BE88B}" destId="{172FEC7B-4D48-4B51-AF7D-E6270DE842ED}" srcOrd="0" destOrd="0" presId="urn:microsoft.com/office/officeart/2005/8/layout/hierarchy3"/>
    <dgm:cxn modelId="{6C65432C-A863-4B4F-BF07-72C3A07B4E91}" type="presOf" srcId="{E8069D12-25E9-4483-B934-C620E7D0012D}" destId="{B3F100FE-4658-49AD-9E96-1459309305E3}" srcOrd="0" destOrd="0" presId="urn:microsoft.com/office/officeart/2005/8/layout/hierarchy3"/>
    <dgm:cxn modelId="{E497DF31-F956-400F-A42A-92814D18A3A0}" type="presOf" srcId="{A63FFC72-4ADA-49E4-885C-080D231F2394}" destId="{CD973171-4F57-46BE-A083-59623A3B1D84}" srcOrd="0" destOrd="0" presId="urn:microsoft.com/office/officeart/2005/8/layout/hierarchy3"/>
    <dgm:cxn modelId="{4B83B861-7CB8-448C-80A9-FF031DB8D2BB}" srcId="{CFCD4722-9FE2-4197-823B-A724DF5CCBFB}" destId="{9F045EAE-29B9-40BB-A7E2-BED42F08C166}" srcOrd="0" destOrd="0" parTransId="{EEB21CEB-4AD3-4CA0-8854-A9E395B4CF43}" sibTransId="{1752E7C7-3359-4F8F-8918-5FF83E6ABE50}"/>
    <dgm:cxn modelId="{62802162-0862-4944-BA28-CD2027493C20}" srcId="{CFCD4722-9FE2-4197-823B-A724DF5CCBFB}" destId="{373E530B-0DF9-4AB8-BFBA-520608F2B8C2}" srcOrd="1" destOrd="0" parTransId="{81085F5A-8C64-4EDA-972D-64857295F7EB}" sibTransId="{67D9EAF1-0BB7-440E-80ED-BD1E779231F3}"/>
    <dgm:cxn modelId="{CBE2F763-010D-487B-81E5-D232DC075283}" srcId="{7754EC54-618F-4DD1-8B43-2FEDD540D834}" destId="{5A403189-08F6-453D-8B8A-C3AAB538C88D}" srcOrd="1" destOrd="0" parTransId="{E9A4F99D-2B06-438C-AD5C-26572F190C6C}" sibTransId="{5E53F5B3-BF1D-4857-9571-0D6FCFA05B0E}"/>
    <dgm:cxn modelId="{86939169-99F4-447E-8E21-824AEA8D9894}" type="presOf" srcId="{5A403189-08F6-453D-8B8A-C3AAB538C88D}" destId="{CDDC0F83-FCDF-4CBA-9480-A9B816979AEC}" srcOrd="0" destOrd="0" presId="urn:microsoft.com/office/officeart/2005/8/layout/hierarchy3"/>
    <dgm:cxn modelId="{24E4A26F-0C35-4FA0-8375-5BAFE7453D12}" srcId="{373E530B-0DF9-4AB8-BFBA-520608F2B8C2}" destId="{10146824-28F3-4232-87F4-9CF6B46EBC4E}" srcOrd="0" destOrd="0" parTransId="{BD2C3CB1-8FC2-44FC-8995-85808B0A3317}" sibTransId="{BEBBADE4-8E22-4600-A3FE-9C522F6FE647}"/>
    <dgm:cxn modelId="{1C9DE371-6F6D-4A23-94A6-2443B267E6BD}" srcId="{7754EC54-618F-4DD1-8B43-2FEDD540D834}" destId="{5151E390-A8C5-44C7-A41A-37BBCBE23EFF}" srcOrd="0" destOrd="0" parTransId="{923A5EE3-6617-4E88-8A91-9D87E8EEF7DC}" sibTransId="{7FCA778C-8A5F-4D0E-924C-55CDA872AEA2}"/>
    <dgm:cxn modelId="{DF75B152-633A-4942-AA13-691BEAA66A21}" type="presOf" srcId="{923A5EE3-6617-4E88-8A91-9D87E8EEF7DC}" destId="{99CA1A8F-0D9E-49A8-ABA9-485E163D7A12}" srcOrd="0" destOrd="0" presId="urn:microsoft.com/office/officeart/2005/8/layout/hierarchy3"/>
    <dgm:cxn modelId="{5BDD8373-01CD-4465-B1FA-429509B00759}" type="presOf" srcId="{5151E390-A8C5-44C7-A41A-37BBCBE23EFF}" destId="{A125C147-493C-4C43-B663-208490A6160B}" srcOrd="0" destOrd="0" presId="urn:microsoft.com/office/officeart/2005/8/layout/hierarchy3"/>
    <dgm:cxn modelId="{19F6DB55-488A-4C53-B75D-A865250167C7}" srcId="{9F045EAE-29B9-40BB-A7E2-BED42F08C166}" destId="{E8069D12-25E9-4483-B934-C620E7D0012D}" srcOrd="1" destOrd="0" parTransId="{4747F4E0-2B7A-47BD-8C7D-92F01616A35A}" sibTransId="{0A4C6F8E-42E7-4877-A375-55E2367B1E1C}"/>
    <dgm:cxn modelId="{2D5EB776-A8C2-4CD0-A709-236DAF113319}" type="presOf" srcId="{373E530B-0DF9-4AB8-BFBA-520608F2B8C2}" destId="{7A9ECBFC-E683-4CC9-ABD3-F22A3E4DCF6C}" srcOrd="1" destOrd="0" presId="urn:microsoft.com/office/officeart/2005/8/layout/hierarchy3"/>
    <dgm:cxn modelId="{C0EACF8A-3FAF-485F-8190-E4A4990E5B28}" type="presOf" srcId="{37BB7529-CE17-4886-B1D2-540D97C68286}" destId="{B9A68324-2EA6-47AD-B22C-21BA1E74F805}" srcOrd="0" destOrd="0" presId="urn:microsoft.com/office/officeart/2005/8/layout/hierarchy3"/>
    <dgm:cxn modelId="{49B3088C-B44A-4A10-8E26-DD17573B5BA2}" type="presOf" srcId="{A15F65E0-9C25-4061-81CC-DE0EF388884B}" destId="{16E8A011-E0EE-4DB4-983C-22246D7078A4}" srcOrd="0" destOrd="0" presId="urn:microsoft.com/office/officeart/2005/8/layout/hierarchy3"/>
    <dgm:cxn modelId="{6F30F797-B564-4883-B23D-926591564C53}" type="presOf" srcId="{7754EC54-618F-4DD1-8B43-2FEDD540D834}" destId="{AC8225F9-1BDA-49E8-94C6-3C3ED2C31933}" srcOrd="0" destOrd="0" presId="urn:microsoft.com/office/officeart/2005/8/layout/hierarchy3"/>
    <dgm:cxn modelId="{6D93009F-A367-4E72-AF88-F928D1A35535}" srcId="{A1870278-B6FD-43BC-AE3D-267B60BF5B55}" destId="{A63FFC72-4ADA-49E4-885C-080D231F2394}" srcOrd="0" destOrd="0" parTransId="{37BB7529-CE17-4886-B1D2-540D97C68286}" sibTransId="{53AAADB2-5C96-430F-A273-DF3AFD6202A6}"/>
    <dgm:cxn modelId="{C22D5BA6-E213-481A-97F0-C6CA6DFCB19B}" type="presOf" srcId="{10146824-28F3-4232-87F4-9CF6B46EBC4E}" destId="{3CAE42BF-C171-4150-9566-1E672E0B6A2A}" srcOrd="0" destOrd="0" presId="urn:microsoft.com/office/officeart/2005/8/layout/hierarchy3"/>
    <dgm:cxn modelId="{0E547CA6-6A54-42F6-91F8-683AB2730773}" type="presOf" srcId="{08307E66-5EFB-4F36-8D5F-E5158288AAD6}" destId="{CC3F590B-0C1B-4CFC-B88E-D2264F01AC51}" srcOrd="0" destOrd="0" presId="urn:microsoft.com/office/officeart/2005/8/layout/hierarchy3"/>
    <dgm:cxn modelId="{3C64D1A6-9605-4EA6-8B53-AF9DE1E4B976}" type="presOf" srcId="{9F045EAE-29B9-40BB-A7E2-BED42F08C166}" destId="{41AB7DF6-203A-4241-91B6-02481AD090D3}" srcOrd="1" destOrd="0" presId="urn:microsoft.com/office/officeart/2005/8/layout/hierarchy3"/>
    <dgm:cxn modelId="{1E8CE5A6-8CC4-48B2-AC0E-500806FC4763}" type="presOf" srcId="{FCAADB0A-86F2-45BD-BBD2-EF75FA10572A}" destId="{74360CCE-DBD3-49D9-9D82-E518C9F14CA8}" srcOrd="0" destOrd="0" presId="urn:microsoft.com/office/officeart/2005/8/layout/hierarchy3"/>
    <dgm:cxn modelId="{75AE93AD-CDB9-41C8-A76D-63594B6616E9}" type="presOf" srcId="{9F045EAE-29B9-40BB-A7E2-BED42F08C166}" destId="{4810A116-4E01-4954-9A80-5E5AA1B874A6}" srcOrd="0" destOrd="0" presId="urn:microsoft.com/office/officeart/2005/8/layout/hierarchy3"/>
    <dgm:cxn modelId="{EA3D68BB-8E3A-4D51-B2F9-46DEB1D1D518}" type="presOf" srcId="{373E530B-0DF9-4AB8-BFBA-520608F2B8C2}" destId="{BBC96C91-7956-4000-BB4B-A6A4F7F1C588}" srcOrd="0" destOrd="0" presId="urn:microsoft.com/office/officeart/2005/8/layout/hierarchy3"/>
    <dgm:cxn modelId="{5833A1C2-DCEC-4212-AB55-053F8C72611C}" type="presOf" srcId="{4747F4E0-2B7A-47BD-8C7D-92F01616A35A}" destId="{83EF15B6-C950-4FB7-ABDC-1D68A19F518C}" srcOrd="0" destOrd="0" presId="urn:microsoft.com/office/officeart/2005/8/layout/hierarchy3"/>
    <dgm:cxn modelId="{FB616CC3-1A71-4425-AFAA-04868D116CBE}" type="presOf" srcId="{E9A4F99D-2B06-438C-AD5C-26572F190C6C}" destId="{4214332A-BB67-4418-AA78-1CC46309D462}" srcOrd="0" destOrd="0" presId="urn:microsoft.com/office/officeart/2005/8/layout/hierarchy3"/>
    <dgm:cxn modelId="{5BC3D1C8-63D0-448C-8B76-F4E99DB11014}" type="presOf" srcId="{3265E236-800C-48B1-96CA-90AF74AE43AC}" destId="{E816800B-7CFF-4725-AD98-86A708B9C42A}" srcOrd="0" destOrd="0" presId="urn:microsoft.com/office/officeart/2005/8/layout/hierarchy3"/>
    <dgm:cxn modelId="{B199E3C8-03F9-4275-8E7E-B43129981D18}" srcId="{373E530B-0DF9-4AB8-BFBA-520608F2B8C2}" destId="{FE92DBF2-C97A-47C9-B657-A42ED35F7E13}" srcOrd="1" destOrd="0" parTransId="{3265E236-800C-48B1-96CA-90AF74AE43AC}" sibTransId="{ED692717-2F25-4B45-B3EC-F92F594D6C78}"/>
    <dgm:cxn modelId="{2916D1D2-4CAA-4CE3-86E0-4165457F6E65}" type="presOf" srcId="{5B346F4F-0422-46A9-8BB4-F5F7A188A55F}" destId="{AD4D0FFD-26AB-4BA3-ADDA-5AFCBECB0940}" srcOrd="0" destOrd="0" presId="urn:microsoft.com/office/officeart/2005/8/layout/hierarchy3"/>
    <dgm:cxn modelId="{396A3AD3-44B3-4AEC-B205-4B21253BB242}" type="presOf" srcId="{7754EC54-618F-4DD1-8B43-2FEDD540D834}" destId="{24642332-DFBF-4919-9E78-23D10C7630AC}" srcOrd="1" destOrd="0" presId="urn:microsoft.com/office/officeart/2005/8/layout/hierarchy3"/>
    <dgm:cxn modelId="{D3BAEAD3-97E2-45A9-B5D2-255CCE425AF7}" type="presOf" srcId="{FE92DBF2-C97A-47C9-B657-A42ED35F7E13}" destId="{5CEA42D3-2FE4-43E5-8F79-A1F2DF479EAA}" srcOrd="0" destOrd="0" presId="urn:microsoft.com/office/officeart/2005/8/layout/hierarchy3"/>
    <dgm:cxn modelId="{3DC1B8E0-48B6-4DAC-A243-4FE1E25DDD30}" type="presOf" srcId="{BD2C3CB1-8FC2-44FC-8995-85808B0A3317}" destId="{8F7EAD6D-5976-4869-B870-164A44843D54}" srcOrd="0" destOrd="0" presId="urn:microsoft.com/office/officeart/2005/8/layout/hierarchy3"/>
    <dgm:cxn modelId="{D48F21F0-13DC-47B2-9370-EAB7AD071E5A}" srcId="{CFCD4722-9FE2-4197-823B-A724DF5CCBFB}" destId="{A1870278-B6FD-43BC-AE3D-267B60BF5B55}" srcOrd="3" destOrd="0" parTransId="{D9476ACC-4B90-4134-A51C-A9F12DB3069B}" sibTransId="{961B5692-E36C-493C-A3B3-F8DBB7E42A16}"/>
    <dgm:cxn modelId="{232432F6-36AF-411D-8047-B9A477915FEF}" type="presOf" srcId="{CCE80B1A-99CA-4296-91D4-7406F6C46313}" destId="{AA4C9624-D8B5-4A5D-B935-103D7945644F}" srcOrd="0" destOrd="0" presId="urn:microsoft.com/office/officeart/2005/8/layout/hierarchy3"/>
    <dgm:cxn modelId="{082073F6-5B23-48A2-8FA0-81EF56B6B5FD}" srcId="{A1870278-B6FD-43BC-AE3D-267B60BF5B55}" destId="{5B346F4F-0422-46A9-8BB4-F5F7A188A55F}" srcOrd="1" destOrd="0" parTransId="{08307E66-5EFB-4F36-8D5F-E5158288AAD6}" sibTransId="{25EAF9CD-6B24-4834-B11D-69C7F350DB6A}"/>
    <dgm:cxn modelId="{ED588FF7-C8B3-498C-BA37-9DEB68E4353B}" type="presOf" srcId="{A1870278-B6FD-43BC-AE3D-267B60BF5B55}" destId="{C0607342-8333-41F1-89C6-B974FD6A9514}" srcOrd="0" destOrd="0" presId="urn:microsoft.com/office/officeart/2005/8/layout/hierarchy3"/>
    <dgm:cxn modelId="{82AD19FE-88FE-4EAB-B719-DEACFC5C9D27}" type="presOf" srcId="{CFCD4722-9FE2-4197-823B-A724DF5CCBFB}" destId="{D7954989-D4C0-4744-AC75-7859936CD8BA}" srcOrd="0" destOrd="0" presId="urn:microsoft.com/office/officeart/2005/8/layout/hierarchy3"/>
    <dgm:cxn modelId="{79FDE6FE-CEEC-4F23-9979-58A03514C097}" type="presOf" srcId="{A1870278-B6FD-43BC-AE3D-267B60BF5B55}" destId="{67C72280-4F7F-49F8-AA13-9F14230711EA}" srcOrd="1" destOrd="0" presId="urn:microsoft.com/office/officeart/2005/8/layout/hierarchy3"/>
    <dgm:cxn modelId="{C351D2FC-3468-40A3-AC05-F4DFB423598B}" type="presParOf" srcId="{D7954989-D4C0-4744-AC75-7859936CD8BA}" destId="{270DCCD9-B68E-43F3-AD07-D66B0D33D2C9}" srcOrd="0" destOrd="0" presId="urn:microsoft.com/office/officeart/2005/8/layout/hierarchy3"/>
    <dgm:cxn modelId="{DC993542-53C9-48BB-8DC7-39B7EF75A4D5}" type="presParOf" srcId="{270DCCD9-B68E-43F3-AD07-D66B0D33D2C9}" destId="{75077993-68D4-4BD3-9E35-31FE85C9BAF8}" srcOrd="0" destOrd="0" presId="urn:microsoft.com/office/officeart/2005/8/layout/hierarchy3"/>
    <dgm:cxn modelId="{86F80D09-2F2F-4696-82CD-73109C16F42C}" type="presParOf" srcId="{75077993-68D4-4BD3-9E35-31FE85C9BAF8}" destId="{4810A116-4E01-4954-9A80-5E5AA1B874A6}" srcOrd="0" destOrd="0" presId="urn:microsoft.com/office/officeart/2005/8/layout/hierarchy3"/>
    <dgm:cxn modelId="{6FA0EF1A-BA33-467D-A036-B7CBB0BD7346}" type="presParOf" srcId="{75077993-68D4-4BD3-9E35-31FE85C9BAF8}" destId="{41AB7DF6-203A-4241-91B6-02481AD090D3}" srcOrd="1" destOrd="0" presId="urn:microsoft.com/office/officeart/2005/8/layout/hierarchy3"/>
    <dgm:cxn modelId="{B3BFFF99-065B-4D68-B8AC-EAFAD3B34237}" type="presParOf" srcId="{270DCCD9-B68E-43F3-AD07-D66B0D33D2C9}" destId="{2A100A2E-FB5C-4031-82F2-07F370B99865}" srcOrd="1" destOrd="0" presId="urn:microsoft.com/office/officeart/2005/8/layout/hierarchy3"/>
    <dgm:cxn modelId="{32B8DD17-DE68-4728-A11E-D708B4C2F451}" type="presParOf" srcId="{2A100A2E-FB5C-4031-82F2-07F370B99865}" destId="{AA4C9624-D8B5-4A5D-B935-103D7945644F}" srcOrd="0" destOrd="0" presId="urn:microsoft.com/office/officeart/2005/8/layout/hierarchy3"/>
    <dgm:cxn modelId="{C23DD97B-7C02-41D5-AF41-68FD5F153FB9}" type="presParOf" srcId="{2A100A2E-FB5C-4031-82F2-07F370B99865}" destId="{74360CCE-DBD3-49D9-9D82-E518C9F14CA8}" srcOrd="1" destOrd="0" presId="urn:microsoft.com/office/officeart/2005/8/layout/hierarchy3"/>
    <dgm:cxn modelId="{BC26691B-4139-4F54-8F45-49B5F36B74EA}" type="presParOf" srcId="{2A100A2E-FB5C-4031-82F2-07F370B99865}" destId="{83EF15B6-C950-4FB7-ABDC-1D68A19F518C}" srcOrd="2" destOrd="0" presId="urn:microsoft.com/office/officeart/2005/8/layout/hierarchy3"/>
    <dgm:cxn modelId="{2DCB35D0-53DB-4F6E-9943-3E5E2F302C1F}" type="presParOf" srcId="{2A100A2E-FB5C-4031-82F2-07F370B99865}" destId="{B3F100FE-4658-49AD-9E96-1459309305E3}" srcOrd="3" destOrd="0" presId="urn:microsoft.com/office/officeart/2005/8/layout/hierarchy3"/>
    <dgm:cxn modelId="{EE71D161-51B7-4C59-B7C4-DF04F629C7A1}" type="presParOf" srcId="{D7954989-D4C0-4744-AC75-7859936CD8BA}" destId="{6BA02F0F-015D-421E-8F3D-B24D5922F9C2}" srcOrd="1" destOrd="0" presId="urn:microsoft.com/office/officeart/2005/8/layout/hierarchy3"/>
    <dgm:cxn modelId="{53C3DC0A-FFD6-4D20-896F-3D7372D94DB1}" type="presParOf" srcId="{6BA02F0F-015D-421E-8F3D-B24D5922F9C2}" destId="{E5485111-0BE1-46E3-AF41-7F0B543C4D50}" srcOrd="0" destOrd="0" presId="urn:microsoft.com/office/officeart/2005/8/layout/hierarchy3"/>
    <dgm:cxn modelId="{9AF7E020-44E3-40CA-8FAC-21AC0D1AF7CC}" type="presParOf" srcId="{E5485111-0BE1-46E3-AF41-7F0B543C4D50}" destId="{BBC96C91-7956-4000-BB4B-A6A4F7F1C588}" srcOrd="0" destOrd="0" presId="urn:microsoft.com/office/officeart/2005/8/layout/hierarchy3"/>
    <dgm:cxn modelId="{30F8BDD0-12B0-4AAF-A3A3-FC679D9F6816}" type="presParOf" srcId="{E5485111-0BE1-46E3-AF41-7F0B543C4D50}" destId="{7A9ECBFC-E683-4CC9-ABD3-F22A3E4DCF6C}" srcOrd="1" destOrd="0" presId="urn:microsoft.com/office/officeart/2005/8/layout/hierarchy3"/>
    <dgm:cxn modelId="{BB4614D1-C622-42E1-9B9D-9872657C759A}" type="presParOf" srcId="{6BA02F0F-015D-421E-8F3D-B24D5922F9C2}" destId="{FDF7E01F-ABC0-4DB0-943A-85E47B018B9A}" srcOrd="1" destOrd="0" presId="urn:microsoft.com/office/officeart/2005/8/layout/hierarchy3"/>
    <dgm:cxn modelId="{541D808D-E466-4DF7-B2BC-AC2A8F75C6A5}" type="presParOf" srcId="{FDF7E01F-ABC0-4DB0-943A-85E47B018B9A}" destId="{8F7EAD6D-5976-4869-B870-164A44843D54}" srcOrd="0" destOrd="0" presId="urn:microsoft.com/office/officeart/2005/8/layout/hierarchy3"/>
    <dgm:cxn modelId="{0309ACD7-6A8E-4EED-A8A0-96BE2DE3624C}" type="presParOf" srcId="{FDF7E01F-ABC0-4DB0-943A-85E47B018B9A}" destId="{3CAE42BF-C171-4150-9566-1E672E0B6A2A}" srcOrd="1" destOrd="0" presId="urn:microsoft.com/office/officeart/2005/8/layout/hierarchy3"/>
    <dgm:cxn modelId="{D818DC2A-0B70-47B6-B6F5-81AC58DA4C8C}" type="presParOf" srcId="{FDF7E01F-ABC0-4DB0-943A-85E47B018B9A}" destId="{E816800B-7CFF-4725-AD98-86A708B9C42A}" srcOrd="2" destOrd="0" presId="urn:microsoft.com/office/officeart/2005/8/layout/hierarchy3"/>
    <dgm:cxn modelId="{32C2B835-4F03-479C-BB6F-E05DD64E07AB}" type="presParOf" srcId="{FDF7E01F-ABC0-4DB0-943A-85E47B018B9A}" destId="{5CEA42D3-2FE4-43E5-8F79-A1F2DF479EAA}" srcOrd="3" destOrd="0" presId="urn:microsoft.com/office/officeart/2005/8/layout/hierarchy3"/>
    <dgm:cxn modelId="{712674B1-54E2-4629-9B3A-7CCD82465065}" type="presParOf" srcId="{D7954989-D4C0-4744-AC75-7859936CD8BA}" destId="{F9BDA38B-4E96-4B82-8DF0-390D267EA309}" srcOrd="2" destOrd="0" presId="urn:microsoft.com/office/officeart/2005/8/layout/hierarchy3"/>
    <dgm:cxn modelId="{1C8CBE77-E783-4C14-B9AA-D15D7F9EFDDB}" type="presParOf" srcId="{F9BDA38B-4E96-4B82-8DF0-390D267EA309}" destId="{D104BDF1-77C3-4E48-89CA-81B04F926B6B}" srcOrd="0" destOrd="0" presId="urn:microsoft.com/office/officeart/2005/8/layout/hierarchy3"/>
    <dgm:cxn modelId="{A4CDF328-ED69-46D4-8921-A4C20EA9229A}" type="presParOf" srcId="{D104BDF1-77C3-4E48-89CA-81B04F926B6B}" destId="{AC8225F9-1BDA-49E8-94C6-3C3ED2C31933}" srcOrd="0" destOrd="0" presId="urn:microsoft.com/office/officeart/2005/8/layout/hierarchy3"/>
    <dgm:cxn modelId="{5A396652-7E59-47AC-B39C-1521FD9C6568}" type="presParOf" srcId="{D104BDF1-77C3-4E48-89CA-81B04F926B6B}" destId="{24642332-DFBF-4919-9E78-23D10C7630AC}" srcOrd="1" destOrd="0" presId="urn:microsoft.com/office/officeart/2005/8/layout/hierarchy3"/>
    <dgm:cxn modelId="{54332CA8-0962-4306-AA8E-A069920C4FAA}" type="presParOf" srcId="{F9BDA38B-4E96-4B82-8DF0-390D267EA309}" destId="{85458072-E6FE-4461-9309-D7E779D4FBC5}" srcOrd="1" destOrd="0" presId="urn:microsoft.com/office/officeart/2005/8/layout/hierarchy3"/>
    <dgm:cxn modelId="{DBF6D672-0AEE-4025-B5E4-8D4E7755EB3F}" type="presParOf" srcId="{85458072-E6FE-4461-9309-D7E779D4FBC5}" destId="{99CA1A8F-0D9E-49A8-ABA9-485E163D7A12}" srcOrd="0" destOrd="0" presId="urn:microsoft.com/office/officeart/2005/8/layout/hierarchy3"/>
    <dgm:cxn modelId="{299F56CE-40D8-4002-8D20-033DA4E59761}" type="presParOf" srcId="{85458072-E6FE-4461-9309-D7E779D4FBC5}" destId="{A125C147-493C-4C43-B663-208490A6160B}" srcOrd="1" destOrd="0" presId="urn:microsoft.com/office/officeart/2005/8/layout/hierarchy3"/>
    <dgm:cxn modelId="{DE0B5E78-53B0-436C-B57F-C1A040B2D04F}" type="presParOf" srcId="{85458072-E6FE-4461-9309-D7E779D4FBC5}" destId="{4214332A-BB67-4418-AA78-1CC46309D462}" srcOrd="2" destOrd="0" presId="urn:microsoft.com/office/officeart/2005/8/layout/hierarchy3"/>
    <dgm:cxn modelId="{BD272297-25A9-43BC-9CD5-95C1F607467D}" type="presParOf" srcId="{85458072-E6FE-4461-9309-D7E779D4FBC5}" destId="{CDDC0F83-FCDF-4CBA-9480-A9B816979AEC}" srcOrd="3" destOrd="0" presId="urn:microsoft.com/office/officeart/2005/8/layout/hierarchy3"/>
    <dgm:cxn modelId="{787BBE8E-6208-481D-88BD-839AA728A14A}" type="presParOf" srcId="{D7954989-D4C0-4744-AC75-7859936CD8BA}" destId="{8426F9B4-40CA-4736-BE07-379F29A5993F}" srcOrd="3" destOrd="0" presId="urn:microsoft.com/office/officeart/2005/8/layout/hierarchy3"/>
    <dgm:cxn modelId="{5325717E-AE43-49A0-9692-11814F1DDC3E}" type="presParOf" srcId="{8426F9B4-40CA-4736-BE07-379F29A5993F}" destId="{66ED7235-AEDA-41C6-85D5-4BC39F7A6020}" srcOrd="0" destOrd="0" presId="urn:microsoft.com/office/officeart/2005/8/layout/hierarchy3"/>
    <dgm:cxn modelId="{4E2CB8E3-EC69-41B2-9B78-7AA12279526C}" type="presParOf" srcId="{66ED7235-AEDA-41C6-85D5-4BC39F7A6020}" destId="{C0607342-8333-41F1-89C6-B974FD6A9514}" srcOrd="0" destOrd="0" presId="urn:microsoft.com/office/officeart/2005/8/layout/hierarchy3"/>
    <dgm:cxn modelId="{A9E19B14-1062-4A79-82B2-DF3FFE2F82E2}" type="presParOf" srcId="{66ED7235-AEDA-41C6-85D5-4BC39F7A6020}" destId="{67C72280-4F7F-49F8-AA13-9F14230711EA}" srcOrd="1" destOrd="0" presId="urn:microsoft.com/office/officeart/2005/8/layout/hierarchy3"/>
    <dgm:cxn modelId="{503E1456-603C-44EF-B5F7-E8B36B32ACAA}" type="presParOf" srcId="{8426F9B4-40CA-4736-BE07-379F29A5993F}" destId="{6686AC60-4AB7-4E97-ADD6-00FE6BC7D749}" srcOrd="1" destOrd="0" presId="urn:microsoft.com/office/officeart/2005/8/layout/hierarchy3"/>
    <dgm:cxn modelId="{2DF78CDD-D307-4F00-9950-B5B59775438F}" type="presParOf" srcId="{6686AC60-4AB7-4E97-ADD6-00FE6BC7D749}" destId="{B9A68324-2EA6-47AD-B22C-21BA1E74F805}" srcOrd="0" destOrd="0" presId="urn:microsoft.com/office/officeart/2005/8/layout/hierarchy3"/>
    <dgm:cxn modelId="{E021FD8D-9201-40FA-BBD1-28755C66D985}" type="presParOf" srcId="{6686AC60-4AB7-4E97-ADD6-00FE6BC7D749}" destId="{CD973171-4F57-46BE-A083-59623A3B1D84}" srcOrd="1" destOrd="0" presId="urn:microsoft.com/office/officeart/2005/8/layout/hierarchy3"/>
    <dgm:cxn modelId="{84B27EC0-1A30-47BD-BBE6-74D1381EEDF1}" type="presParOf" srcId="{6686AC60-4AB7-4E97-ADD6-00FE6BC7D749}" destId="{CC3F590B-0C1B-4CFC-B88E-D2264F01AC51}" srcOrd="2" destOrd="0" presId="urn:microsoft.com/office/officeart/2005/8/layout/hierarchy3"/>
    <dgm:cxn modelId="{F4FBE7CB-21FB-41AE-960E-1849AAFBD80E}" type="presParOf" srcId="{6686AC60-4AB7-4E97-ADD6-00FE6BC7D749}" destId="{AD4D0FFD-26AB-4BA3-ADDA-5AFCBECB0940}" srcOrd="3" destOrd="0" presId="urn:microsoft.com/office/officeart/2005/8/layout/hierarchy3"/>
    <dgm:cxn modelId="{0294F7CC-9DFE-41C9-BEBA-3780ABD60D7C}" type="presParOf" srcId="{6686AC60-4AB7-4E97-ADD6-00FE6BC7D749}" destId="{172FEC7B-4D48-4B51-AF7D-E6270DE842ED}" srcOrd="4" destOrd="0" presId="urn:microsoft.com/office/officeart/2005/8/layout/hierarchy3"/>
    <dgm:cxn modelId="{8EEA063B-0835-48CD-A3F9-600CC28538BB}" type="presParOf" srcId="{6686AC60-4AB7-4E97-ADD6-00FE6BC7D749}" destId="{16E8A011-E0EE-4DB4-983C-22246D7078A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0A116-4E01-4954-9A80-5E5AA1B874A6}">
      <dsp:nvSpPr>
        <dsp:cNvPr id="0" name=""/>
        <dsp:cNvSpPr/>
      </dsp:nvSpPr>
      <dsp:spPr>
        <a:xfrm>
          <a:off x="1194900" y="0"/>
          <a:ext cx="1419820" cy="7099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err="1"/>
            <a:t>Programing</a:t>
          </a:r>
          <a:r>
            <a:rPr lang="en-GB" sz="1700" kern="1200" dirty="0"/>
            <a:t> Language</a:t>
          </a:r>
        </a:p>
      </dsp:txBody>
      <dsp:txXfrm>
        <a:off x="1215693" y="20793"/>
        <a:ext cx="1378234" cy="668324"/>
      </dsp:txXfrm>
    </dsp:sp>
    <dsp:sp modelId="{AA4C9624-D8B5-4A5D-B935-103D7945644F}">
      <dsp:nvSpPr>
        <dsp:cNvPr id="0" name=""/>
        <dsp:cNvSpPr/>
      </dsp:nvSpPr>
      <dsp:spPr>
        <a:xfrm>
          <a:off x="1336882" y="709910"/>
          <a:ext cx="147008" cy="534178"/>
        </a:xfrm>
        <a:custGeom>
          <a:avLst/>
          <a:gdLst/>
          <a:ahLst/>
          <a:cxnLst/>
          <a:rect l="0" t="0" r="0" b="0"/>
          <a:pathLst>
            <a:path>
              <a:moveTo>
                <a:pt x="0" y="0"/>
              </a:moveTo>
              <a:lnTo>
                <a:pt x="0" y="534178"/>
              </a:lnTo>
              <a:lnTo>
                <a:pt x="147008" y="5341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360CCE-DBD3-49D9-9D82-E518C9F14CA8}">
      <dsp:nvSpPr>
        <dsp:cNvPr id="0" name=""/>
        <dsp:cNvSpPr/>
      </dsp:nvSpPr>
      <dsp:spPr>
        <a:xfrm>
          <a:off x="1483890" y="889134"/>
          <a:ext cx="1135856" cy="7099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GB" sz="2100" kern="1200" dirty="0"/>
            <a:t>Java</a:t>
          </a:r>
        </a:p>
      </dsp:txBody>
      <dsp:txXfrm>
        <a:off x="1504683" y="909927"/>
        <a:ext cx="1094270" cy="668324"/>
      </dsp:txXfrm>
    </dsp:sp>
    <dsp:sp modelId="{83EF15B6-C950-4FB7-ABDC-1D68A19F518C}">
      <dsp:nvSpPr>
        <dsp:cNvPr id="0" name=""/>
        <dsp:cNvSpPr/>
      </dsp:nvSpPr>
      <dsp:spPr>
        <a:xfrm>
          <a:off x="1336882" y="709910"/>
          <a:ext cx="147008" cy="1421566"/>
        </a:xfrm>
        <a:custGeom>
          <a:avLst/>
          <a:gdLst/>
          <a:ahLst/>
          <a:cxnLst/>
          <a:rect l="0" t="0" r="0" b="0"/>
          <a:pathLst>
            <a:path>
              <a:moveTo>
                <a:pt x="0" y="0"/>
              </a:moveTo>
              <a:lnTo>
                <a:pt x="0" y="1421566"/>
              </a:lnTo>
              <a:lnTo>
                <a:pt x="147008" y="14215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F100FE-4658-49AD-9E96-1459309305E3}">
      <dsp:nvSpPr>
        <dsp:cNvPr id="0" name=""/>
        <dsp:cNvSpPr/>
      </dsp:nvSpPr>
      <dsp:spPr>
        <a:xfrm>
          <a:off x="1483890" y="1776522"/>
          <a:ext cx="1135856" cy="7099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GB" sz="2100" kern="1200" dirty="0"/>
            <a:t>Erlang</a:t>
          </a:r>
        </a:p>
      </dsp:txBody>
      <dsp:txXfrm>
        <a:off x="1504683" y="1797315"/>
        <a:ext cx="1094270" cy="668324"/>
      </dsp:txXfrm>
    </dsp:sp>
    <dsp:sp modelId="{BBC96C91-7956-4000-BB4B-A6A4F7F1C588}">
      <dsp:nvSpPr>
        <dsp:cNvPr id="0" name=""/>
        <dsp:cNvSpPr/>
      </dsp:nvSpPr>
      <dsp:spPr>
        <a:xfrm>
          <a:off x="2974702" y="1746"/>
          <a:ext cx="1419820" cy="7099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Operating System</a:t>
          </a:r>
        </a:p>
      </dsp:txBody>
      <dsp:txXfrm>
        <a:off x="2995495" y="22539"/>
        <a:ext cx="1378234" cy="668324"/>
      </dsp:txXfrm>
    </dsp:sp>
    <dsp:sp modelId="{8F7EAD6D-5976-4869-B870-164A44843D54}">
      <dsp:nvSpPr>
        <dsp:cNvPr id="0" name=""/>
        <dsp:cNvSpPr/>
      </dsp:nvSpPr>
      <dsp:spPr>
        <a:xfrm>
          <a:off x="3116684" y="711657"/>
          <a:ext cx="141982" cy="532432"/>
        </a:xfrm>
        <a:custGeom>
          <a:avLst/>
          <a:gdLst/>
          <a:ahLst/>
          <a:cxnLst/>
          <a:rect l="0" t="0" r="0" b="0"/>
          <a:pathLst>
            <a:path>
              <a:moveTo>
                <a:pt x="0" y="0"/>
              </a:moveTo>
              <a:lnTo>
                <a:pt x="0" y="532432"/>
              </a:lnTo>
              <a:lnTo>
                <a:pt x="141982" y="5324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AE42BF-C171-4150-9566-1E672E0B6A2A}">
      <dsp:nvSpPr>
        <dsp:cNvPr id="0" name=""/>
        <dsp:cNvSpPr/>
      </dsp:nvSpPr>
      <dsp:spPr>
        <a:xfrm>
          <a:off x="3258666" y="889134"/>
          <a:ext cx="1135856" cy="7099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GB" sz="2100" kern="1200" dirty="0"/>
            <a:t>Windows</a:t>
          </a:r>
        </a:p>
      </dsp:txBody>
      <dsp:txXfrm>
        <a:off x="3279459" y="909927"/>
        <a:ext cx="1094270" cy="668324"/>
      </dsp:txXfrm>
    </dsp:sp>
    <dsp:sp modelId="{E816800B-7CFF-4725-AD98-86A708B9C42A}">
      <dsp:nvSpPr>
        <dsp:cNvPr id="0" name=""/>
        <dsp:cNvSpPr/>
      </dsp:nvSpPr>
      <dsp:spPr>
        <a:xfrm>
          <a:off x="3116684" y="711657"/>
          <a:ext cx="141982" cy="1419820"/>
        </a:xfrm>
        <a:custGeom>
          <a:avLst/>
          <a:gdLst/>
          <a:ahLst/>
          <a:cxnLst/>
          <a:rect l="0" t="0" r="0" b="0"/>
          <a:pathLst>
            <a:path>
              <a:moveTo>
                <a:pt x="0" y="0"/>
              </a:moveTo>
              <a:lnTo>
                <a:pt x="0" y="1419820"/>
              </a:lnTo>
              <a:lnTo>
                <a:pt x="141982" y="14198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EA42D3-2FE4-43E5-8F79-A1F2DF479EAA}">
      <dsp:nvSpPr>
        <dsp:cNvPr id="0" name=""/>
        <dsp:cNvSpPr/>
      </dsp:nvSpPr>
      <dsp:spPr>
        <a:xfrm>
          <a:off x="3258666" y="1776522"/>
          <a:ext cx="1135856" cy="7099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GB" sz="2100" kern="1200" dirty="0"/>
            <a:t>Linux</a:t>
          </a:r>
        </a:p>
      </dsp:txBody>
      <dsp:txXfrm>
        <a:off x="3279459" y="1797315"/>
        <a:ext cx="1094270" cy="668324"/>
      </dsp:txXfrm>
    </dsp:sp>
    <dsp:sp modelId="{AC8225F9-1BDA-49E8-94C6-3C3ED2C31933}">
      <dsp:nvSpPr>
        <dsp:cNvPr id="0" name=""/>
        <dsp:cNvSpPr/>
      </dsp:nvSpPr>
      <dsp:spPr>
        <a:xfrm>
          <a:off x="4749477" y="1746"/>
          <a:ext cx="1419820" cy="7099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IDE</a:t>
          </a:r>
        </a:p>
      </dsp:txBody>
      <dsp:txXfrm>
        <a:off x="4770270" y="22539"/>
        <a:ext cx="1378234" cy="668324"/>
      </dsp:txXfrm>
    </dsp:sp>
    <dsp:sp modelId="{99CA1A8F-0D9E-49A8-ABA9-485E163D7A12}">
      <dsp:nvSpPr>
        <dsp:cNvPr id="0" name=""/>
        <dsp:cNvSpPr/>
      </dsp:nvSpPr>
      <dsp:spPr>
        <a:xfrm>
          <a:off x="4891459" y="711657"/>
          <a:ext cx="141982" cy="532432"/>
        </a:xfrm>
        <a:custGeom>
          <a:avLst/>
          <a:gdLst/>
          <a:ahLst/>
          <a:cxnLst/>
          <a:rect l="0" t="0" r="0" b="0"/>
          <a:pathLst>
            <a:path>
              <a:moveTo>
                <a:pt x="0" y="0"/>
              </a:moveTo>
              <a:lnTo>
                <a:pt x="0" y="532432"/>
              </a:lnTo>
              <a:lnTo>
                <a:pt x="141982" y="5324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25C147-493C-4C43-B663-208490A6160B}">
      <dsp:nvSpPr>
        <dsp:cNvPr id="0" name=""/>
        <dsp:cNvSpPr/>
      </dsp:nvSpPr>
      <dsp:spPr>
        <a:xfrm>
          <a:off x="5033441" y="889134"/>
          <a:ext cx="1135856" cy="7099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GB" sz="2100" kern="1200" dirty="0"/>
            <a:t>IntelliJ</a:t>
          </a:r>
        </a:p>
      </dsp:txBody>
      <dsp:txXfrm>
        <a:off x="5054234" y="909927"/>
        <a:ext cx="1094270" cy="668324"/>
      </dsp:txXfrm>
    </dsp:sp>
    <dsp:sp modelId="{4214332A-BB67-4418-AA78-1CC46309D462}">
      <dsp:nvSpPr>
        <dsp:cNvPr id="0" name=""/>
        <dsp:cNvSpPr/>
      </dsp:nvSpPr>
      <dsp:spPr>
        <a:xfrm>
          <a:off x="4891459" y="711657"/>
          <a:ext cx="141982" cy="1419820"/>
        </a:xfrm>
        <a:custGeom>
          <a:avLst/>
          <a:gdLst/>
          <a:ahLst/>
          <a:cxnLst/>
          <a:rect l="0" t="0" r="0" b="0"/>
          <a:pathLst>
            <a:path>
              <a:moveTo>
                <a:pt x="0" y="0"/>
              </a:moveTo>
              <a:lnTo>
                <a:pt x="0" y="1419820"/>
              </a:lnTo>
              <a:lnTo>
                <a:pt x="141982" y="14198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DC0F83-FCDF-4CBA-9480-A9B816979AEC}">
      <dsp:nvSpPr>
        <dsp:cNvPr id="0" name=""/>
        <dsp:cNvSpPr/>
      </dsp:nvSpPr>
      <dsp:spPr>
        <a:xfrm>
          <a:off x="5033441" y="1776522"/>
          <a:ext cx="1135856" cy="7099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GB" sz="2100" kern="1200" dirty="0"/>
            <a:t>Eclipse</a:t>
          </a:r>
        </a:p>
      </dsp:txBody>
      <dsp:txXfrm>
        <a:off x="5054234" y="1797315"/>
        <a:ext cx="1094270" cy="668324"/>
      </dsp:txXfrm>
    </dsp:sp>
    <dsp:sp modelId="{C0607342-8333-41F1-89C6-B974FD6A9514}">
      <dsp:nvSpPr>
        <dsp:cNvPr id="0" name=""/>
        <dsp:cNvSpPr/>
      </dsp:nvSpPr>
      <dsp:spPr>
        <a:xfrm>
          <a:off x="6524252" y="1746"/>
          <a:ext cx="1419820" cy="7099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Benchmarking Tool</a:t>
          </a:r>
        </a:p>
      </dsp:txBody>
      <dsp:txXfrm>
        <a:off x="6545045" y="22539"/>
        <a:ext cx="1378234" cy="668324"/>
      </dsp:txXfrm>
    </dsp:sp>
    <dsp:sp modelId="{B9A68324-2EA6-47AD-B22C-21BA1E74F805}">
      <dsp:nvSpPr>
        <dsp:cNvPr id="0" name=""/>
        <dsp:cNvSpPr/>
      </dsp:nvSpPr>
      <dsp:spPr>
        <a:xfrm>
          <a:off x="6666234" y="711657"/>
          <a:ext cx="141982" cy="532432"/>
        </a:xfrm>
        <a:custGeom>
          <a:avLst/>
          <a:gdLst/>
          <a:ahLst/>
          <a:cxnLst/>
          <a:rect l="0" t="0" r="0" b="0"/>
          <a:pathLst>
            <a:path>
              <a:moveTo>
                <a:pt x="0" y="0"/>
              </a:moveTo>
              <a:lnTo>
                <a:pt x="0" y="532432"/>
              </a:lnTo>
              <a:lnTo>
                <a:pt x="141982" y="5324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73171-4F57-46BE-A083-59623A3B1D84}">
      <dsp:nvSpPr>
        <dsp:cNvPr id="0" name=""/>
        <dsp:cNvSpPr/>
      </dsp:nvSpPr>
      <dsp:spPr>
        <a:xfrm>
          <a:off x="6808216" y="889134"/>
          <a:ext cx="1135856" cy="7099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GB" sz="2100" kern="1200" dirty="0"/>
            <a:t>YCSB</a:t>
          </a:r>
        </a:p>
      </dsp:txBody>
      <dsp:txXfrm>
        <a:off x="6829009" y="909927"/>
        <a:ext cx="1094270" cy="668324"/>
      </dsp:txXfrm>
    </dsp:sp>
    <dsp:sp modelId="{CC3F590B-0C1B-4CFC-B88E-D2264F01AC51}">
      <dsp:nvSpPr>
        <dsp:cNvPr id="0" name=""/>
        <dsp:cNvSpPr/>
      </dsp:nvSpPr>
      <dsp:spPr>
        <a:xfrm>
          <a:off x="6666234" y="711657"/>
          <a:ext cx="141982" cy="1419820"/>
        </a:xfrm>
        <a:custGeom>
          <a:avLst/>
          <a:gdLst/>
          <a:ahLst/>
          <a:cxnLst/>
          <a:rect l="0" t="0" r="0" b="0"/>
          <a:pathLst>
            <a:path>
              <a:moveTo>
                <a:pt x="0" y="0"/>
              </a:moveTo>
              <a:lnTo>
                <a:pt x="0" y="1419820"/>
              </a:lnTo>
              <a:lnTo>
                <a:pt x="141982" y="14198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D0FFD-26AB-4BA3-ADDA-5AFCBECB0940}">
      <dsp:nvSpPr>
        <dsp:cNvPr id="0" name=""/>
        <dsp:cNvSpPr/>
      </dsp:nvSpPr>
      <dsp:spPr>
        <a:xfrm>
          <a:off x="6808216" y="1776522"/>
          <a:ext cx="1135856" cy="7099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GB" sz="2100" kern="1200" dirty="0"/>
            <a:t>JMeter</a:t>
          </a:r>
        </a:p>
      </dsp:txBody>
      <dsp:txXfrm>
        <a:off x="6829009" y="1797315"/>
        <a:ext cx="1094270" cy="668324"/>
      </dsp:txXfrm>
    </dsp:sp>
    <dsp:sp modelId="{172FEC7B-4D48-4B51-AF7D-E6270DE842ED}">
      <dsp:nvSpPr>
        <dsp:cNvPr id="0" name=""/>
        <dsp:cNvSpPr/>
      </dsp:nvSpPr>
      <dsp:spPr>
        <a:xfrm>
          <a:off x="6666234" y="711657"/>
          <a:ext cx="141982" cy="2307208"/>
        </a:xfrm>
        <a:custGeom>
          <a:avLst/>
          <a:gdLst/>
          <a:ahLst/>
          <a:cxnLst/>
          <a:rect l="0" t="0" r="0" b="0"/>
          <a:pathLst>
            <a:path>
              <a:moveTo>
                <a:pt x="0" y="0"/>
              </a:moveTo>
              <a:lnTo>
                <a:pt x="0" y="2307208"/>
              </a:lnTo>
              <a:lnTo>
                <a:pt x="141982" y="23072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8A011-E0EE-4DB4-983C-22246D7078A4}">
      <dsp:nvSpPr>
        <dsp:cNvPr id="0" name=""/>
        <dsp:cNvSpPr/>
      </dsp:nvSpPr>
      <dsp:spPr>
        <a:xfrm>
          <a:off x="6808216" y="2663909"/>
          <a:ext cx="1135856" cy="7099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GB" sz="2100" kern="1200" dirty="0"/>
            <a:t>Basho Bench</a:t>
          </a:r>
        </a:p>
      </dsp:txBody>
      <dsp:txXfrm>
        <a:off x="6829009" y="2684702"/>
        <a:ext cx="1094270" cy="6683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98A522-022A-DE42-AE0F-3F297654DEB1}" type="datetime1">
              <a:rPr lang="de-DE" smtClean="0"/>
              <a:t>05.03.2018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A Performance Benchmark for Antidote</a:t>
            </a: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39674F-4B0E-DA42-8186-0A7D4E7C2CE8}" type="slidenum">
              <a:rPr lang="de-DE" smtClean="0"/>
              <a:t>‹#›</a:t>
            </a:fld>
            <a:endParaRPr lang="de-DE"/>
          </a:p>
        </p:txBody>
      </p:sp>
    </p:spTree>
    <p:extLst>
      <p:ext uri="{BB962C8B-B14F-4D97-AF65-F5344CB8AC3E}">
        <p14:creationId xmlns:p14="http://schemas.microsoft.com/office/powerpoint/2010/main" val="403609955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9775B-D8D0-A847-ABC6-465B2BAD3F7E}" type="datetime1">
              <a:rPr lang="de-DE" smtClean="0"/>
              <a:t>05.03.2018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A Performance Benchmark for Antidote</a:t>
            </a: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B266EF-51AE-2C40-8C95-8EB2C49369B2}" type="slidenum">
              <a:rPr lang="de-DE" smtClean="0"/>
              <a:t>‹#›</a:t>
            </a:fld>
            <a:endParaRPr lang="de-DE"/>
          </a:p>
        </p:txBody>
      </p:sp>
    </p:spTree>
    <p:extLst>
      <p:ext uri="{BB962C8B-B14F-4D97-AF65-F5344CB8AC3E}">
        <p14:creationId xmlns:p14="http://schemas.microsoft.com/office/powerpoint/2010/main" val="139046620"/>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998828" y="1539166"/>
            <a:ext cx="6687972" cy="1314450"/>
          </a:xfrm>
          <a:prstGeom prst="rect">
            <a:avLst/>
          </a:prstGeom>
        </p:spPr>
        <p:txBody>
          <a:bodyPr anchor="t" anchorCtr="0">
            <a:normAutofit/>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13112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t>06.03.2018</a:t>
            </a:r>
            <a:endParaRPr lang="de-DE"/>
          </a:p>
        </p:txBody>
      </p:sp>
      <p:sp>
        <p:nvSpPr>
          <p:cNvPr id="4" name="Foliennummernplatzhalter 3"/>
          <p:cNvSpPr>
            <a:spLocks noGrp="1"/>
          </p:cNvSpPr>
          <p:nvPr>
            <p:ph type="sldNum" sz="quarter" idx="12"/>
          </p:nvPr>
        </p:nvSpPr>
        <p:spPr/>
        <p:txBody>
          <a:bodyPr/>
          <a:lstStyle/>
          <a:p>
            <a:fld id="{8271DC61-FD4F-6F42-810D-876D2F91EC3B}" type="slidenum">
              <a:rPr lang="de-DE" smtClean="0"/>
              <a:t>‹#›</a:t>
            </a:fld>
            <a:endParaRPr lang="de-DE"/>
          </a:p>
        </p:txBody>
      </p:sp>
    </p:spTree>
    <p:extLst>
      <p:ext uri="{BB962C8B-B14F-4D97-AF65-F5344CB8AC3E}">
        <p14:creationId xmlns:p14="http://schemas.microsoft.com/office/powerpoint/2010/main" val="174126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998828" y="1551633"/>
            <a:ext cx="6687972" cy="2699602"/>
          </a:xfrm>
          <a:prstGeom prst="rect">
            <a:avLst/>
          </a:prstGeom>
        </p:spPr>
        <p:txBody>
          <a:bodyPr anchor="t" anchorCtr="0">
            <a:normAutofit/>
          </a:bodyPr>
          <a:lstStyle>
            <a:lvl1pPr marL="0" indent="0" algn="l">
              <a:spcBef>
                <a:spcPts val="0"/>
              </a:spcBef>
              <a:buNone/>
              <a:defRPr sz="16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Textfeld</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276832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998828" y="1539167"/>
            <a:ext cx="6687972" cy="3055456"/>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53366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5" name="Foliennummernplatzhalter 4"/>
          <p:cNvSpPr>
            <a:spLocks noGrp="1"/>
          </p:cNvSpPr>
          <p:nvPr>
            <p:ph type="sldNum" sz="quarter" idx="12"/>
          </p:nvPr>
        </p:nvSpPr>
        <p:spPr/>
        <p:txBody>
          <a:bodyPr/>
          <a:lstStyle/>
          <a:p>
            <a:fld id="{8271DC61-FD4F-6F42-810D-876D2F91EC3B}" type="slidenum">
              <a:rPr lang="de-DE" smtClean="0"/>
              <a:t>‹#›</a:t>
            </a:fld>
            <a:endParaRPr lang="de-DE"/>
          </a:p>
        </p:txBody>
      </p:sp>
      <p:sp>
        <p:nvSpPr>
          <p:cNvPr id="6" name="Textplatzhalter 5"/>
          <p:cNvSpPr>
            <a:spLocks noGrp="1"/>
          </p:cNvSpPr>
          <p:nvPr>
            <p:ph type="body" sz="quarter" idx="13" hasCustomPrompt="1"/>
          </p:nvPr>
        </p:nvSpPr>
        <p:spPr>
          <a:xfrm>
            <a:off x="1998828" y="1190443"/>
            <a:ext cx="6687972" cy="439735"/>
          </a:xfrm>
          <a:prstGeom prst="rect">
            <a:avLst/>
          </a:prstGeom>
        </p:spPr>
        <p:txBody>
          <a:bodyPr/>
          <a:lstStyle>
            <a:lvl1pPr marL="0" indent="0">
              <a:spcBef>
                <a:spcPts val="0"/>
              </a:spcBef>
              <a:buNone/>
              <a:defRPr sz="2000" baseline="0"/>
            </a:lvl1pPr>
          </a:lstStyle>
          <a:p>
            <a:pPr lvl="0"/>
            <a:r>
              <a:rPr lang="de-DE" dirty="0"/>
              <a:t>Abschnittsüberschrift</a:t>
            </a:r>
          </a:p>
        </p:txBody>
      </p:sp>
      <p:sp>
        <p:nvSpPr>
          <p:cNvPr id="7" name="Textplatzhalter 5"/>
          <p:cNvSpPr>
            <a:spLocks noGrp="1"/>
          </p:cNvSpPr>
          <p:nvPr>
            <p:ph type="body" sz="quarter" idx="14" hasCustomPrompt="1"/>
          </p:nvPr>
        </p:nvSpPr>
        <p:spPr>
          <a:xfrm>
            <a:off x="1998828" y="1700616"/>
            <a:ext cx="6687972" cy="2754182"/>
          </a:xfrm>
          <a:prstGeom prst="rect">
            <a:avLst/>
          </a:prstGeom>
        </p:spPr>
        <p:txBody>
          <a:bodyPr>
            <a:normAutofit/>
          </a:bodyPr>
          <a:lstStyle>
            <a:lvl1pPr marL="0" indent="0">
              <a:spcBef>
                <a:spcPts val="0"/>
              </a:spcBef>
              <a:buNone/>
              <a:defRPr sz="1800" b="0" i="0" baseline="0"/>
            </a:lvl1pPr>
          </a:lstStyle>
          <a:p>
            <a:pPr lvl="0"/>
            <a:r>
              <a:rPr lang="de-DE" dirty="0"/>
              <a:t>Fließtext </a:t>
            </a:r>
          </a:p>
        </p:txBody>
      </p:sp>
    </p:spTree>
    <p:extLst>
      <p:ext uri="{BB962C8B-B14F-4D97-AF65-F5344CB8AC3E}">
        <p14:creationId xmlns:p14="http://schemas.microsoft.com/office/powerpoint/2010/main" val="78207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4" name="Foliennummernplatzhalter 3"/>
          <p:cNvSpPr>
            <a:spLocks noGrp="1"/>
          </p:cNvSpPr>
          <p:nvPr>
            <p:ph type="sldNum" sz="quarter" idx="11"/>
          </p:nvPr>
        </p:nvSpPr>
        <p:spPr/>
        <p:txBody>
          <a:bodyPr/>
          <a:lstStyle/>
          <a:p>
            <a:fld id="{8271DC61-FD4F-6F42-810D-876D2F91EC3B}" type="slidenum">
              <a:rPr lang="de-DE" smtClean="0"/>
              <a:pPr/>
              <a:t>‹#›</a:t>
            </a:fld>
            <a:endParaRPr lang="de-DE"/>
          </a:p>
        </p:txBody>
      </p:sp>
    </p:spTree>
    <p:extLst>
      <p:ext uri="{BB962C8B-B14F-4D97-AF65-F5344CB8AC3E}">
        <p14:creationId xmlns:p14="http://schemas.microsoft.com/office/powerpoint/2010/main" val="127080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7" name="Untertitel 2"/>
          <p:cNvSpPr>
            <a:spLocks noGrp="1"/>
          </p:cNvSpPr>
          <p:nvPr>
            <p:ph type="subTitle" idx="1"/>
          </p:nvPr>
        </p:nvSpPr>
        <p:spPr>
          <a:xfrm>
            <a:off x="1998828" y="1539166"/>
            <a:ext cx="6687972" cy="1314450"/>
          </a:xfrm>
          <a:prstGeom prst="rect">
            <a:avLst/>
          </a:prstGeom>
        </p:spPr>
        <p:txBody>
          <a:bodyPr anchor="t" anchorCtr="0">
            <a:normAutofit/>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sp>
        <p:nvSpPr>
          <p:cNvPr id="8"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218608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9" name="Untertitel 2"/>
          <p:cNvSpPr>
            <a:spLocks noGrp="1"/>
          </p:cNvSpPr>
          <p:nvPr>
            <p:ph type="subTitle" idx="1" hasCustomPrompt="1"/>
          </p:nvPr>
        </p:nvSpPr>
        <p:spPr>
          <a:xfrm>
            <a:off x="1998828" y="1551633"/>
            <a:ext cx="6687972" cy="2699602"/>
          </a:xfrm>
          <a:prstGeom prst="rect">
            <a:avLst/>
          </a:prstGeom>
        </p:spPr>
        <p:txBody>
          <a:bodyPr anchor="t" anchorCtr="0">
            <a:normAutofit/>
          </a:bodyPr>
          <a:lstStyle>
            <a:lvl1pPr marL="0" indent="0" algn="l">
              <a:spcBef>
                <a:spcPts val="0"/>
              </a:spcBef>
              <a:buNone/>
              <a:defRPr sz="16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Textfeld</a:t>
            </a:r>
          </a:p>
        </p:txBody>
      </p:sp>
      <p:sp>
        <p:nvSpPr>
          <p:cNvPr id="10"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418646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a:t>
            </a:fld>
            <a:endParaRPr lang="de-DE"/>
          </a:p>
        </p:txBody>
      </p:sp>
      <p:sp>
        <p:nvSpPr>
          <p:cNvPr id="7" name="Inhaltsplatzhalter 2"/>
          <p:cNvSpPr>
            <a:spLocks noGrp="1"/>
          </p:cNvSpPr>
          <p:nvPr>
            <p:ph idx="1"/>
          </p:nvPr>
        </p:nvSpPr>
        <p:spPr>
          <a:xfrm>
            <a:off x="1998828" y="1539167"/>
            <a:ext cx="6687972" cy="3055456"/>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141222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5" name="Foliennummernplatzhalter 4"/>
          <p:cNvSpPr>
            <a:spLocks noGrp="1"/>
          </p:cNvSpPr>
          <p:nvPr>
            <p:ph type="sldNum" sz="quarter" idx="12"/>
          </p:nvPr>
        </p:nvSpPr>
        <p:spPr/>
        <p:txBody>
          <a:bodyPr/>
          <a:lstStyle/>
          <a:p>
            <a:fld id="{8271DC61-FD4F-6F42-810D-876D2F91EC3B}" type="slidenum">
              <a:rPr lang="de-DE" smtClean="0"/>
              <a:t>‹#›</a:t>
            </a:fld>
            <a:endParaRPr lang="de-DE"/>
          </a:p>
        </p:txBody>
      </p:sp>
      <p:sp>
        <p:nvSpPr>
          <p:cNvPr id="6" name="Textplatzhalter 5"/>
          <p:cNvSpPr>
            <a:spLocks noGrp="1"/>
          </p:cNvSpPr>
          <p:nvPr>
            <p:ph type="body" sz="quarter" idx="13" hasCustomPrompt="1"/>
          </p:nvPr>
        </p:nvSpPr>
        <p:spPr>
          <a:xfrm>
            <a:off x="1979613" y="1199436"/>
            <a:ext cx="6707187" cy="439735"/>
          </a:xfrm>
          <a:prstGeom prst="rect">
            <a:avLst/>
          </a:prstGeom>
        </p:spPr>
        <p:txBody>
          <a:bodyPr/>
          <a:lstStyle>
            <a:lvl1pPr marL="0" indent="0">
              <a:buNone/>
              <a:defRPr sz="2000" baseline="0"/>
            </a:lvl1pPr>
          </a:lstStyle>
          <a:p>
            <a:pPr lvl="0"/>
            <a:r>
              <a:rPr lang="de-DE" dirty="0"/>
              <a:t>Abschnittsüberschrift</a:t>
            </a:r>
          </a:p>
        </p:txBody>
      </p:sp>
      <p:sp>
        <p:nvSpPr>
          <p:cNvPr id="7" name="Textplatzhalter 5"/>
          <p:cNvSpPr>
            <a:spLocks noGrp="1"/>
          </p:cNvSpPr>
          <p:nvPr>
            <p:ph type="body" sz="quarter" idx="14" hasCustomPrompt="1"/>
          </p:nvPr>
        </p:nvSpPr>
        <p:spPr>
          <a:xfrm>
            <a:off x="1979613" y="1700616"/>
            <a:ext cx="6707187" cy="2754182"/>
          </a:xfrm>
          <a:prstGeom prst="rect">
            <a:avLst/>
          </a:prstGeom>
        </p:spPr>
        <p:txBody>
          <a:bodyPr>
            <a:normAutofit/>
          </a:bodyPr>
          <a:lstStyle>
            <a:lvl1pPr marL="0" indent="0">
              <a:buNone/>
              <a:defRPr sz="1800" b="0" i="0" baseline="0"/>
            </a:lvl1pPr>
          </a:lstStyle>
          <a:p>
            <a:pPr lvl="0"/>
            <a:r>
              <a:rPr lang="de-DE" dirty="0"/>
              <a:t>Fließtext </a:t>
            </a:r>
          </a:p>
        </p:txBody>
      </p:sp>
    </p:spTree>
    <p:extLst>
      <p:ext uri="{BB962C8B-B14F-4D97-AF65-F5344CB8AC3E}">
        <p14:creationId xmlns:p14="http://schemas.microsoft.com/office/powerpoint/2010/main" val="8659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8.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100000">
              <a:schemeClr val="accent6">
                <a:lumMod val="60000"/>
                <a:lumOff val="40000"/>
              </a:schemeClr>
            </a:gs>
          </a:gsLst>
          <a:lin ang="5400000" scaled="0"/>
          <a:tileRect/>
        </a:gra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1998828" y="4767264"/>
            <a:ext cx="2133600" cy="273844"/>
          </a:xfrm>
          <a:prstGeom prst="rect">
            <a:avLst/>
          </a:prstGeom>
        </p:spPr>
        <p:txBody>
          <a:bodyPr vert="horz" lIns="91440" tIns="45720" rIns="91440" bIns="45720" rtlCol="0" anchor="ctr"/>
          <a:lstStyle>
            <a:lvl1pPr algn="l">
              <a:defRPr sz="1200">
                <a:solidFill>
                  <a:schemeClr val="tx2"/>
                </a:solidFill>
              </a:defRPr>
            </a:lvl1pPr>
          </a:lstStyle>
          <a:p>
            <a:r>
              <a:rPr lang="en-US"/>
              <a:t>06.03.2018</a:t>
            </a:r>
            <a:endParaRPr lang="de-DE"/>
          </a:p>
        </p:txBody>
      </p:sp>
      <p:sp>
        <p:nvSpPr>
          <p:cNvPr id="6" name="Foliennummernplatzhalt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2"/>
                </a:solidFill>
              </a:defRPr>
            </a:lvl1pPr>
          </a:lstStyle>
          <a:p>
            <a:fld id="{8271DC61-FD4F-6F42-810D-876D2F91EC3B}" type="slidenum">
              <a:rPr lang="de-DE" smtClean="0"/>
              <a:pPr/>
              <a:t>‹#›</a:t>
            </a:fld>
            <a:endParaRPr lang="de-DE"/>
          </a:p>
        </p:txBody>
      </p:sp>
      <p:pic>
        <p:nvPicPr>
          <p:cNvPr id="3" name="Bild 2"/>
          <p:cNvPicPr>
            <a:picLocks noChangeAspect="1"/>
          </p:cNvPicPr>
          <p:nvPr userDrawn="1"/>
        </p:nvPicPr>
        <p:blipFill>
          <a:blip r:embed="rId7"/>
          <a:stretch>
            <a:fillRect/>
          </a:stretch>
        </p:blipFill>
        <p:spPr>
          <a:xfrm>
            <a:off x="7391400" y="190592"/>
            <a:ext cx="1752600" cy="495300"/>
          </a:xfrm>
          <a:prstGeom prst="rect">
            <a:avLst/>
          </a:prstGeom>
        </p:spPr>
      </p:pic>
      <p:pic>
        <p:nvPicPr>
          <p:cNvPr id="2" name="Bild 1"/>
          <p:cNvPicPr>
            <a:picLocks noChangeAspect="1"/>
          </p:cNvPicPr>
          <p:nvPr userDrawn="1"/>
        </p:nvPicPr>
        <p:blipFill>
          <a:blip r:embed="rId8"/>
          <a:stretch>
            <a:fillRect/>
          </a:stretch>
        </p:blipFill>
        <p:spPr>
          <a:xfrm>
            <a:off x="0" y="190592"/>
            <a:ext cx="1714500" cy="495300"/>
          </a:xfrm>
          <a:prstGeom prst="rect">
            <a:avLst/>
          </a:prstGeom>
        </p:spPr>
      </p:pic>
    </p:spTree>
    <p:extLst>
      <p:ext uri="{BB962C8B-B14F-4D97-AF65-F5344CB8AC3E}">
        <p14:creationId xmlns:p14="http://schemas.microsoft.com/office/powerpoint/2010/main" val="6136069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4" r:id="rId4"/>
    <p:sldLayoutId id="2147483661" r:id="rId5"/>
  </p:sldLayoutIdLst>
  <p:hf hdr="0"/>
  <p:txStyles>
    <p:titleStyle>
      <a:lvl1pPr algn="l" defTabSz="457200" rtl="0" eaLnBrk="1" latinLnBrk="0" hangingPunct="1">
        <a:spcBef>
          <a:spcPct val="0"/>
        </a:spcBef>
        <a:buNone/>
        <a:defRPr sz="3200" b="1" kern="1200">
          <a:solidFill>
            <a:schemeClr val="tx2"/>
          </a:solidFill>
          <a:latin typeface="+mj-lt"/>
          <a:ea typeface="+mj-ea"/>
          <a:cs typeface="+mj-cs"/>
        </a:defRPr>
      </a:lvl1pPr>
    </p:titleStyle>
    <p:bodyStyle>
      <a:lvl1pPr marL="234000" indent="-234000" algn="l" defTabSz="457200" rtl="0" eaLnBrk="1" latinLnBrk="0" hangingPunct="1">
        <a:spcBef>
          <a:spcPts val="1200"/>
        </a:spcBef>
        <a:buClrTx/>
        <a:buSzPct val="100000"/>
        <a:buFont typeface="Wingdings" charset="2"/>
        <a:buChar char="§"/>
        <a:defRPr lang="de-DE" sz="2400" b="1" i="0" kern="1200" baseline="0" dirty="0" smtClean="0">
          <a:solidFill>
            <a:schemeClr val="tx1"/>
          </a:solidFill>
          <a:latin typeface="+mn-lt"/>
          <a:ea typeface="+mn-ea"/>
          <a:cs typeface="+mn-cs"/>
        </a:defRPr>
      </a:lvl1pPr>
      <a:lvl2pPr marL="742950" indent="-28575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2pPr>
      <a:lvl3pPr marL="1143000" indent="-22860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3pPr>
      <a:lvl4pPr marL="1600200" indent="-228600" algn="l" defTabSz="457200" rtl="0" eaLnBrk="1" latinLnBrk="0" hangingPunct="1">
        <a:spcBef>
          <a:spcPct val="20000"/>
        </a:spcBef>
        <a:buFont typeface="Wingdings" charset="2"/>
        <a:buChar char="§"/>
        <a:defRPr lang="de-DE" sz="2000" b="0" i="0" kern="1200" baseline="0" dirty="0" smtClean="0">
          <a:solidFill>
            <a:schemeClr val="accent4">
              <a:lumMod val="75000"/>
            </a:schemeClr>
          </a:solidFill>
          <a:latin typeface="+mn-lt"/>
          <a:ea typeface="+mn-ea"/>
          <a:cs typeface="+mn-cs"/>
        </a:defRPr>
      </a:lvl4pPr>
      <a:lvl5pPr marL="2057400" indent="-228600" algn="l" defTabSz="457200" rtl="0" eaLnBrk="1" latinLnBrk="0" hangingPunct="1">
        <a:spcBef>
          <a:spcPct val="20000"/>
        </a:spcBef>
        <a:buFont typeface="Wingdings" charset="2"/>
        <a:buChar char="§"/>
        <a:defRPr lang="de-DE" sz="2000" kern="1200" baseline="0" dirty="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1998828" y="4767264"/>
            <a:ext cx="2133600" cy="273844"/>
          </a:xfrm>
          <a:prstGeom prst="rect">
            <a:avLst/>
          </a:prstGeom>
        </p:spPr>
        <p:txBody>
          <a:bodyPr vert="horz" lIns="91440" tIns="45720" rIns="91440" bIns="45720" rtlCol="0" anchor="ctr"/>
          <a:lstStyle>
            <a:lvl1pPr algn="l">
              <a:defRPr sz="1200">
                <a:solidFill>
                  <a:schemeClr val="tx2"/>
                </a:solidFill>
              </a:defRPr>
            </a:lvl1pPr>
          </a:lstStyle>
          <a:p>
            <a:r>
              <a:rPr lang="en-US"/>
              <a:t>06.03.2018</a:t>
            </a:r>
            <a:endParaRPr lang="de-DE"/>
          </a:p>
        </p:txBody>
      </p:sp>
      <p:sp>
        <p:nvSpPr>
          <p:cNvPr id="6" name="Foliennummernplatzhalt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2"/>
                </a:solidFill>
              </a:defRPr>
            </a:lvl1pPr>
          </a:lstStyle>
          <a:p>
            <a:fld id="{8271DC61-FD4F-6F42-810D-876D2F91EC3B}" type="slidenum">
              <a:rPr lang="de-DE" smtClean="0"/>
              <a:pPr/>
              <a:t>‹#›</a:t>
            </a:fld>
            <a:endParaRPr lang="de-DE"/>
          </a:p>
        </p:txBody>
      </p:sp>
      <p:pic>
        <p:nvPicPr>
          <p:cNvPr id="8" name="Bild 7"/>
          <p:cNvPicPr>
            <a:picLocks noChangeAspect="1"/>
          </p:cNvPicPr>
          <p:nvPr userDrawn="1"/>
        </p:nvPicPr>
        <p:blipFill>
          <a:blip r:embed="rId7"/>
          <a:stretch>
            <a:fillRect/>
          </a:stretch>
        </p:blipFill>
        <p:spPr>
          <a:xfrm>
            <a:off x="7391400" y="190592"/>
            <a:ext cx="1752600" cy="495300"/>
          </a:xfrm>
          <a:prstGeom prst="rect">
            <a:avLst/>
          </a:prstGeom>
        </p:spPr>
      </p:pic>
      <p:pic>
        <p:nvPicPr>
          <p:cNvPr id="7" name="Bild 6"/>
          <p:cNvPicPr>
            <a:picLocks noChangeAspect="1"/>
          </p:cNvPicPr>
          <p:nvPr userDrawn="1"/>
        </p:nvPicPr>
        <p:blipFill>
          <a:blip r:embed="rId8"/>
          <a:stretch>
            <a:fillRect/>
          </a:stretch>
        </p:blipFill>
        <p:spPr>
          <a:xfrm>
            <a:off x="0" y="190592"/>
            <a:ext cx="1714500" cy="495300"/>
          </a:xfrm>
          <a:prstGeom prst="rect">
            <a:avLst/>
          </a:prstGeom>
        </p:spPr>
      </p:pic>
    </p:spTree>
    <p:extLst>
      <p:ext uri="{BB962C8B-B14F-4D97-AF65-F5344CB8AC3E}">
        <p14:creationId xmlns:p14="http://schemas.microsoft.com/office/powerpoint/2010/main" val="3166692575"/>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58" r:id="rId3"/>
    <p:sldLayoutId id="2147483659" r:id="rId4"/>
    <p:sldLayoutId id="2147483660" r:id="rId5"/>
  </p:sldLayoutIdLst>
  <p:hf hdr="0"/>
  <p:txStyles>
    <p:titleStyle>
      <a:lvl1pPr algn="l" defTabSz="457200" rtl="0" eaLnBrk="1" latinLnBrk="0" hangingPunct="1">
        <a:spcBef>
          <a:spcPct val="0"/>
        </a:spcBef>
        <a:buNone/>
        <a:defRPr sz="3200" b="1" kern="1200">
          <a:solidFill>
            <a:schemeClr val="tx2"/>
          </a:solidFill>
          <a:latin typeface="+mj-lt"/>
          <a:ea typeface="+mj-ea"/>
          <a:cs typeface="+mj-cs"/>
        </a:defRPr>
      </a:lvl1pPr>
    </p:titleStyle>
    <p:bodyStyle>
      <a:lvl1pPr marL="234000" indent="-234000" algn="l" defTabSz="457200" rtl="0" eaLnBrk="1" latinLnBrk="0" hangingPunct="1">
        <a:spcBef>
          <a:spcPts val="1200"/>
        </a:spcBef>
        <a:buClrTx/>
        <a:buSzPct val="100000"/>
        <a:buFont typeface="Wingdings" charset="2"/>
        <a:buChar char="§"/>
        <a:defRPr lang="de-DE" sz="2400" b="1" i="0" kern="1200" baseline="0" dirty="0" smtClean="0">
          <a:solidFill>
            <a:schemeClr val="tx1"/>
          </a:solidFill>
          <a:latin typeface="+mn-lt"/>
          <a:ea typeface="+mn-ea"/>
          <a:cs typeface="+mn-cs"/>
        </a:defRPr>
      </a:lvl1pPr>
      <a:lvl2pPr marL="742950" indent="-28575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2pPr>
      <a:lvl3pPr marL="1143000" indent="-22860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3pPr>
      <a:lvl4pPr marL="1600200" indent="-228600" algn="l" defTabSz="457200" rtl="0" eaLnBrk="1" latinLnBrk="0" hangingPunct="1">
        <a:spcBef>
          <a:spcPct val="20000"/>
        </a:spcBef>
        <a:buFont typeface="Wingdings" charset="2"/>
        <a:buChar char="§"/>
        <a:defRPr lang="de-DE" sz="2000" b="0" i="0" kern="1200" baseline="0" dirty="0" smtClean="0">
          <a:solidFill>
            <a:schemeClr val="accent4">
              <a:lumMod val="75000"/>
            </a:schemeClr>
          </a:solidFill>
          <a:latin typeface="+mn-lt"/>
          <a:ea typeface="+mn-ea"/>
          <a:cs typeface="+mn-cs"/>
        </a:defRPr>
      </a:lvl4pPr>
      <a:lvl5pPr marL="2057400" indent="-228600" algn="l" defTabSz="457200" rtl="0" eaLnBrk="1" latinLnBrk="0" hangingPunct="1">
        <a:spcBef>
          <a:spcPct val="20000"/>
        </a:spcBef>
        <a:buFont typeface="Wingdings" charset="2"/>
        <a:buChar char="§"/>
        <a:defRPr lang="de-DE" sz="2000" kern="1200" baseline="0" dirty="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SyncFree/antidote-java-client" TargetMode="External"/><Relationship Id="rId3" Type="http://schemas.openxmlformats.org/officeDocument/2006/relationships/hyperlink" Target="https://github.com/basho/basho_bench" TargetMode="External"/><Relationship Id="rId7" Type="http://schemas.openxmlformats.org/officeDocument/2006/relationships/hyperlink" Target="http://jmeter.apache.org/" TargetMode="External"/><Relationship Id="rId2" Type="http://schemas.openxmlformats.org/officeDocument/2006/relationships/hyperlink" Target="https://syncfree.github.io/antidote/" TargetMode="External"/><Relationship Id="rId1" Type="http://schemas.openxmlformats.org/officeDocument/2006/relationships/slideLayout" Target="../slideLayouts/slideLayout2.xml"/><Relationship Id="rId6" Type="http://schemas.openxmlformats.org/officeDocument/2006/relationships/hyperlink" Target="https://github.com/brianfrankcooper/YCSB" TargetMode="External"/><Relationship Id="rId5" Type="http://schemas.openxmlformats.org/officeDocument/2006/relationships/hyperlink" Target="https://github.com/SyncFree/antidote" TargetMode="External"/><Relationship Id="rId4" Type="http://schemas.openxmlformats.org/officeDocument/2006/relationships/hyperlink" Target="https://www.docker.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2743200" y="3114989"/>
            <a:ext cx="6290268" cy="1225899"/>
          </a:xfrm>
        </p:spPr>
        <p:txBody>
          <a:bodyPr>
            <a:noAutofit/>
          </a:bodyPr>
          <a:lstStyle/>
          <a:p>
            <a:pPr algn="r"/>
            <a:r>
              <a:rPr lang="de-DE" sz="2000" dirty="0" err="1"/>
              <a:t>Guided</a:t>
            </a:r>
            <a:r>
              <a:rPr lang="de-DE" sz="2000" dirty="0"/>
              <a:t> By :  </a:t>
            </a:r>
            <a:r>
              <a:rPr lang="de-DE" sz="2000" dirty="0" err="1"/>
              <a:t>Deepthi</a:t>
            </a:r>
            <a:r>
              <a:rPr lang="de-DE" sz="2000" dirty="0"/>
              <a:t> </a:t>
            </a:r>
            <a:r>
              <a:rPr lang="de-DE" sz="2000" dirty="0" err="1"/>
              <a:t>Akkoorath</a:t>
            </a:r>
            <a:endParaRPr lang="de-DE" sz="2000" dirty="0"/>
          </a:p>
          <a:p>
            <a:pPr algn="r"/>
            <a:r>
              <a:rPr lang="de-DE" sz="2000" dirty="0" err="1"/>
              <a:t>Presented</a:t>
            </a:r>
            <a:r>
              <a:rPr lang="de-DE" sz="2000" dirty="0"/>
              <a:t> </a:t>
            </a:r>
            <a:r>
              <a:rPr lang="de-DE" sz="2000" dirty="0" err="1"/>
              <a:t>by</a:t>
            </a:r>
            <a:r>
              <a:rPr lang="de-DE" sz="2000" dirty="0"/>
              <a:t> : </a:t>
            </a:r>
            <a:r>
              <a:rPr lang="en-US" sz="2000" b="0" dirty="0" err="1"/>
              <a:t>Alka</a:t>
            </a:r>
            <a:r>
              <a:rPr lang="en-US" sz="2000" b="0" dirty="0"/>
              <a:t> </a:t>
            </a:r>
            <a:r>
              <a:rPr lang="en-US" sz="2000" b="0" dirty="0" err="1"/>
              <a:t>Scaria</a:t>
            </a:r>
            <a:r>
              <a:rPr lang="en-US" sz="2000" b="0" dirty="0"/>
              <a:t>, Vishnu Vardhan </a:t>
            </a:r>
            <a:r>
              <a:rPr lang="en-US" sz="2000" b="0" dirty="0" err="1"/>
              <a:t>Sundarrajan</a:t>
            </a:r>
            <a:r>
              <a:rPr lang="en-US" sz="2000" b="0" dirty="0"/>
              <a:t>, </a:t>
            </a:r>
            <a:r>
              <a:rPr lang="en-US" sz="2000" b="0" dirty="0" err="1"/>
              <a:t>Tchangou</a:t>
            </a:r>
            <a:r>
              <a:rPr lang="en-US" sz="2000" b="0" dirty="0"/>
              <a:t> Maxime, Kevin </a:t>
            </a:r>
            <a:r>
              <a:rPr lang="en-US" sz="2000" b="0" dirty="0" err="1"/>
              <a:t>Bartik</a:t>
            </a:r>
            <a:endParaRPr lang="de-DE" sz="2000" dirty="0"/>
          </a:p>
        </p:txBody>
      </p:sp>
      <p:sp>
        <p:nvSpPr>
          <p:cNvPr id="3" name="Titel 2"/>
          <p:cNvSpPr>
            <a:spLocks noGrp="1"/>
          </p:cNvSpPr>
          <p:nvPr>
            <p:ph type="ctrTitle"/>
          </p:nvPr>
        </p:nvSpPr>
        <p:spPr>
          <a:xfrm>
            <a:off x="1400952" y="1415950"/>
            <a:ext cx="6687972" cy="1069249"/>
          </a:xfrm>
        </p:spPr>
        <p:txBody>
          <a:bodyPr>
            <a:normAutofit fontScale="90000"/>
          </a:bodyPr>
          <a:lstStyle/>
          <a:p>
            <a:pPr algn="ctr"/>
            <a:r>
              <a:rPr lang="en-GB" b="0"/>
              <a:t>A Performance Benchmark for Antidote</a:t>
            </a:r>
            <a:endParaRPr lang="de-DE"/>
          </a:p>
        </p:txBody>
      </p:sp>
      <p:sp>
        <p:nvSpPr>
          <p:cNvPr id="4" name="Date Placeholder 3">
            <a:extLst>
              <a:ext uri="{FF2B5EF4-FFF2-40B4-BE49-F238E27FC236}">
                <a16:creationId xmlns:a16="http://schemas.microsoft.com/office/drawing/2014/main" id="{E39506BE-721F-4005-AE38-C8B94370A520}"/>
              </a:ext>
            </a:extLst>
          </p:cNvPr>
          <p:cNvSpPr>
            <a:spLocks noGrp="1"/>
          </p:cNvSpPr>
          <p:nvPr>
            <p:ph type="dt" sz="half" idx="10"/>
          </p:nvPr>
        </p:nvSpPr>
        <p:spPr/>
        <p:txBody>
          <a:bodyPr/>
          <a:lstStyle/>
          <a:p>
            <a:r>
              <a:rPr lang="en-US"/>
              <a:t>06.03.2018</a:t>
            </a:r>
            <a:endParaRPr lang="de-DE"/>
          </a:p>
        </p:txBody>
      </p:sp>
      <p:sp>
        <p:nvSpPr>
          <p:cNvPr id="5" name="Slide Number Placeholder 4">
            <a:extLst>
              <a:ext uri="{FF2B5EF4-FFF2-40B4-BE49-F238E27FC236}">
                <a16:creationId xmlns:a16="http://schemas.microsoft.com/office/drawing/2014/main" id="{DB302E7A-1EDC-465D-8EF9-B82B8BD9A4FE}"/>
              </a:ext>
            </a:extLst>
          </p:cNvPr>
          <p:cNvSpPr>
            <a:spLocks noGrp="1"/>
          </p:cNvSpPr>
          <p:nvPr>
            <p:ph type="sldNum" sz="quarter" idx="12"/>
          </p:nvPr>
        </p:nvSpPr>
        <p:spPr/>
        <p:txBody>
          <a:bodyPr/>
          <a:lstStyle/>
          <a:p>
            <a:fld id="{8271DC61-FD4F-6F42-810D-876D2F91EC3B}" type="slidenum">
              <a:rPr lang="de-DE" smtClean="0"/>
              <a:t>1</a:t>
            </a:fld>
            <a:endParaRPr lang="de-DE"/>
          </a:p>
        </p:txBody>
      </p:sp>
    </p:spTree>
    <p:extLst>
      <p:ext uri="{BB962C8B-B14F-4D97-AF65-F5344CB8AC3E}">
        <p14:creationId xmlns:p14="http://schemas.microsoft.com/office/powerpoint/2010/main" val="240180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C70F9B-BE0A-46A3-B511-ED765C376E65}"/>
              </a:ext>
            </a:extLst>
          </p:cNvPr>
          <p:cNvSpPr>
            <a:spLocks noGrp="1"/>
          </p:cNvSpPr>
          <p:nvPr>
            <p:ph type="subTitle" idx="1"/>
          </p:nvPr>
        </p:nvSpPr>
        <p:spPr>
          <a:xfrm>
            <a:off x="1657977" y="1551632"/>
            <a:ext cx="7486021" cy="3135923"/>
          </a:xfrm>
        </p:spPr>
        <p:txBody>
          <a:bodyPr/>
          <a:lstStyle/>
          <a:p>
            <a:endParaRPr lang="en-GB" dirty="0"/>
          </a:p>
        </p:txBody>
      </p:sp>
      <p:sp>
        <p:nvSpPr>
          <p:cNvPr id="3" name="Date Placeholder 2">
            <a:extLst>
              <a:ext uri="{FF2B5EF4-FFF2-40B4-BE49-F238E27FC236}">
                <a16:creationId xmlns:a16="http://schemas.microsoft.com/office/drawing/2014/main"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FDD79EA4-7569-4CF6-88A9-590271AE617C}"/>
              </a:ext>
            </a:extLst>
          </p:cNvPr>
          <p:cNvSpPr>
            <a:spLocks noGrp="1"/>
          </p:cNvSpPr>
          <p:nvPr>
            <p:ph type="sldNum" sz="quarter" idx="12"/>
          </p:nvPr>
        </p:nvSpPr>
        <p:spPr/>
        <p:txBody>
          <a:bodyPr/>
          <a:lstStyle/>
          <a:p>
            <a:fld id="{8271DC61-FD4F-6F42-810D-876D2F91EC3B}" type="slidenum">
              <a:rPr lang="de-DE" smtClean="0"/>
              <a:t>10</a:t>
            </a:fld>
            <a:endParaRPr lang="de-DE"/>
          </a:p>
        </p:txBody>
      </p:sp>
      <p:sp>
        <p:nvSpPr>
          <p:cNvPr id="5" name="Title 4">
            <a:extLst>
              <a:ext uri="{FF2B5EF4-FFF2-40B4-BE49-F238E27FC236}">
                <a16:creationId xmlns:a16="http://schemas.microsoft.com/office/drawing/2014/main" id="{7A995DC8-A655-4DFD-B19A-6262BE6879CF}"/>
              </a:ext>
            </a:extLst>
          </p:cNvPr>
          <p:cNvSpPr>
            <a:spLocks noGrp="1"/>
          </p:cNvSpPr>
          <p:nvPr>
            <p:ph type="ctrTitle"/>
          </p:nvPr>
        </p:nvSpPr>
        <p:spPr>
          <a:xfrm>
            <a:off x="0" y="685957"/>
            <a:ext cx="9143999" cy="853210"/>
          </a:xfrm>
        </p:spPr>
        <p:txBody>
          <a:bodyPr>
            <a:normAutofit fontScale="90000"/>
          </a:bodyPr>
          <a:lstStyle/>
          <a:p>
            <a:pPr algn="ctr"/>
            <a:r>
              <a:rPr lang="de-DE" dirty="0"/>
              <a:t>Docker Connection </a:t>
            </a:r>
            <a:r>
              <a:rPr lang="de-DE" dirty="0" err="1"/>
              <a:t>to</a:t>
            </a:r>
            <a:r>
              <a:rPr lang="de-DE" dirty="0"/>
              <a:t> Antidote Client (3/5)</a:t>
            </a:r>
            <a:br>
              <a:rPr lang="de-DE" dirty="0"/>
            </a:br>
            <a:endParaRPr lang="en-GB" dirty="0"/>
          </a:p>
        </p:txBody>
      </p:sp>
    </p:spTree>
    <p:extLst>
      <p:ext uri="{BB962C8B-B14F-4D97-AF65-F5344CB8AC3E}">
        <p14:creationId xmlns:p14="http://schemas.microsoft.com/office/powerpoint/2010/main" val="3171493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C70F9B-BE0A-46A3-B511-ED765C376E65}"/>
              </a:ext>
            </a:extLst>
          </p:cNvPr>
          <p:cNvSpPr>
            <a:spLocks noGrp="1"/>
          </p:cNvSpPr>
          <p:nvPr>
            <p:ph type="subTitle" idx="1"/>
          </p:nvPr>
        </p:nvSpPr>
        <p:spPr>
          <a:xfrm>
            <a:off x="1683099" y="1551632"/>
            <a:ext cx="7460900" cy="3135923"/>
          </a:xfrm>
        </p:spPr>
        <p:txBody>
          <a:bodyPr/>
          <a:lstStyle/>
          <a:p>
            <a:endParaRPr lang="en-GB" dirty="0"/>
          </a:p>
        </p:txBody>
      </p:sp>
      <p:sp>
        <p:nvSpPr>
          <p:cNvPr id="3" name="Date Placeholder 2">
            <a:extLst>
              <a:ext uri="{FF2B5EF4-FFF2-40B4-BE49-F238E27FC236}">
                <a16:creationId xmlns:a16="http://schemas.microsoft.com/office/drawing/2014/main"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FDD79EA4-7569-4CF6-88A9-590271AE617C}"/>
              </a:ext>
            </a:extLst>
          </p:cNvPr>
          <p:cNvSpPr>
            <a:spLocks noGrp="1"/>
          </p:cNvSpPr>
          <p:nvPr>
            <p:ph type="sldNum" sz="quarter" idx="12"/>
          </p:nvPr>
        </p:nvSpPr>
        <p:spPr/>
        <p:txBody>
          <a:bodyPr/>
          <a:lstStyle/>
          <a:p>
            <a:fld id="{8271DC61-FD4F-6F42-810D-876D2F91EC3B}" type="slidenum">
              <a:rPr lang="de-DE" smtClean="0"/>
              <a:t>11</a:t>
            </a:fld>
            <a:endParaRPr lang="de-DE"/>
          </a:p>
        </p:txBody>
      </p:sp>
      <p:sp>
        <p:nvSpPr>
          <p:cNvPr id="5" name="Title 4">
            <a:extLst>
              <a:ext uri="{FF2B5EF4-FFF2-40B4-BE49-F238E27FC236}">
                <a16:creationId xmlns:a16="http://schemas.microsoft.com/office/drawing/2014/main" id="{7A995DC8-A655-4DFD-B19A-6262BE6879CF}"/>
              </a:ext>
            </a:extLst>
          </p:cNvPr>
          <p:cNvSpPr>
            <a:spLocks noGrp="1"/>
          </p:cNvSpPr>
          <p:nvPr>
            <p:ph type="ctrTitle"/>
          </p:nvPr>
        </p:nvSpPr>
        <p:spPr>
          <a:xfrm>
            <a:off x="0" y="685957"/>
            <a:ext cx="9143999" cy="853210"/>
          </a:xfrm>
        </p:spPr>
        <p:txBody>
          <a:bodyPr>
            <a:normAutofit fontScale="90000"/>
          </a:bodyPr>
          <a:lstStyle/>
          <a:p>
            <a:pPr algn="ctr"/>
            <a:r>
              <a:rPr lang="de-DE" dirty="0"/>
              <a:t>Docker Connection </a:t>
            </a:r>
            <a:r>
              <a:rPr lang="de-DE" dirty="0" err="1"/>
              <a:t>to</a:t>
            </a:r>
            <a:r>
              <a:rPr lang="de-DE" dirty="0"/>
              <a:t> Antidote Client (4/5)</a:t>
            </a:r>
            <a:br>
              <a:rPr lang="de-DE" dirty="0"/>
            </a:br>
            <a:endParaRPr lang="en-GB" dirty="0"/>
          </a:p>
        </p:txBody>
      </p:sp>
    </p:spTree>
    <p:extLst>
      <p:ext uri="{BB962C8B-B14F-4D97-AF65-F5344CB8AC3E}">
        <p14:creationId xmlns:p14="http://schemas.microsoft.com/office/powerpoint/2010/main" val="312966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C70F9B-BE0A-46A3-B511-ED765C376E65}"/>
              </a:ext>
            </a:extLst>
          </p:cNvPr>
          <p:cNvSpPr>
            <a:spLocks noGrp="1"/>
          </p:cNvSpPr>
          <p:nvPr>
            <p:ph type="subTitle" idx="1"/>
          </p:nvPr>
        </p:nvSpPr>
        <p:spPr>
          <a:xfrm>
            <a:off x="1693147" y="1551632"/>
            <a:ext cx="7450852" cy="3135923"/>
          </a:xfrm>
        </p:spPr>
        <p:txBody>
          <a:bodyPr/>
          <a:lstStyle/>
          <a:p>
            <a:endParaRPr lang="en-GB" dirty="0"/>
          </a:p>
        </p:txBody>
      </p:sp>
      <p:sp>
        <p:nvSpPr>
          <p:cNvPr id="3" name="Date Placeholder 2">
            <a:extLst>
              <a:ext uri="{FF2B5EF4-FFF2-40B4-BE49-F238E27FC236}">
                <a16:creationId xmlns:a16="http://schemas.microsoft.com/office/drawing/2014/main"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FDD79EA4-7569-4CF6-88A9-590271AE617C}"/>
              </a:ext>
            </a:extLst>
          </p:cNvPr>
          <p:cNvSpPr>
            <a:spLocks noGrp="1"/>
          </p:cNvSpPr>
          <p:nvPr>
            <p:ph type="sldNum" sz="quarter" idx="12"/>
          </p:nvPr>
        </p:nvSpPr>
        <p:spPr/>
        <p:txBody>
          <a:bodyPr/>
          <a:lstStyle/>
          <a:p>
            <a:fld id="{8271DC61-FD4F-6F42-810D-876D2F91EC3B}" type="slidenum">
              <a:rPr lang="de-DE" smtClean="0"/>
              <a:t>12</a:t>
            </a:fld>
            <a:endParaRPr lang="de-DE"/>
          </a:p>
        </p:txBody>
      </p:sp>
      <p:sp>
        <p:nvSpPr>
          <p:cNvPr id="5" name="Title 4">
            <a:extLst>
              <a:ext uri="{FF2B5EF4-FFF2-40B4-BE49-F238E27FC236}">
                <a16:creationId xmlns:a16="http://schemas.microsoft.com/office/drawing/2014/main" id="{7A995DC8-A655-4DFD-B19A-6262BE6879CF}"/>
              </a:ext>
            </a:extLst>
          </p:cNvPr>
          <p:cNvSpPr>
            <a:spLocks noGrp="1"/>
          </p:cNvSpPr>
          <p:nvPr>
            <p:ph type="ctrTitle"/>
          </p:nvPr>
        </p:nvSpPr>
        <p:spPr>
          <a:xfrm>
            <a:off x="0" y="685957"/>
            <a:ext cx="9143999" cy="853210"/>
          </a:xfrm>
        </p:spPr>
        <p:txBody>
          <a:bodyPr>
            <a:normAutofit fontScale="90000"/>
          </a:bodyPr>
          <a:lstStyle/>
          <a:p>
            <a:pPr algn="ctr"/>
            <a:r>
              <a:rPr lang="de-DE" dirty="0"/>
              <a:t>Docker Connection </a:t>
            </a:r>
            <a:r>
              <a:rPr lang="de-DE" dirty="0" err="1"/>
              <a:t>to</a:t>
            </a:r>
            <a:r>
              <a:rPr lang="de-DE" dirty="0"/>
              <a:t> Antidote Client (5/5)</a:t>
            </a:r>
            <a:br>
              <a:rPr lang="de-DE" dirty="0"/>
            </a:br>
            <a:endParaRPr lang="en-GB" dirty="0"/>
          </a:p>
        </p:txBody>
      </p:sp>
    </p:spTree>
    <p:extLst>
      <p:ext uri="{BB962C8B-B14F-4D97-AF65-F5344CB8AC3E}">
        <p14:creationId xmlns:p14="http://schemas.microsoft.com/office/powerpoint/2010/main" val="205554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4CAD8B4-7A59-4A38-9057-4AC916D23596}"/>
              </a:ext>
            </a:extLst>
          </p:cNvPr>
          <p:cNvSpPr>
            <a:spLocks noGrp="1"/>
          </p:cNvSpPr>
          <p:nvPr>
            <p:ph type="subTitle" idx="1"/>
          </p:nvPr>
        </p:nvSpPr>
        <p:spPr/>
        <p:txBody>
          <a:bodyPr>
            <a:normAutofit/>
          </a:bodyPr>
          <a:lstStyle/>
          <a:p>
            <a:pPr marL="285750" indent="-285750" algn="just">
              <a:buFont typeface="Arial" panose="020B0604020202020204" pitchFamily="34" charset="0"/>
              <a:buChar char="•"/>
            </a:pPr>
            <a:r>
              <a:rPr lang="en-GB" dirty="0"/>
              <a:t>Interface between Antidote Database and any Benchmarking Tool</a:t>
            </a:r>
          </a:p>
          <a:p>
            <a:pPr marL="285750" indent="-285750" algn="just">
              <a:buFont typeface="Arial" panose="020B0604020202020204" pitchFamily="34" charset="0"/>
              <a:buChar char="•"/>
            </a:pPr>
            <a:r>
              <a:rPr lang="en-GB" dirty="0"/>
              <a:t>Read and Write Operations</a:t>
            </a:r>
          </a:p>
          <a:p>
            <a:pPr marL="285750" indent="-285750" algn="just">
              <a:buFont typeface="Arial" panose="020B0604020202020204" pitchFamily="34" charset="0"/>
              <a:buChar char="•"/>
            </a:pPr>
            <a:r>
              <a:rPr lang="en-GB" dirty="0"/>
              <a:t>Operations</a:t>
            </a:r>
          </a:p>
          <a:p>
            <a:pPr marL="742950" lvl="1" indent="-285750" algn="just">
              <a:buFont typeface="Arial" panose="020B0604020202020204" pitchFamily="34" charset="0"/>
              <a:buChar char="•"/>
            </a:pPr>
            <a:r>
              <a:rPr lang="en-GB" sz="1500" b="0" dirty="0">
                <a:solidFill>
                  <a:schemeClr val="tx1"/>
                </a:solidFill>
              </a:rPr>
              <a:t>Single Read</a:t>
            </a:r>
          </a:p>
          <a:p>
            <a:pPr marL="742950" lvl="1" indent="-285750" algn="just">
              <a:buFont typeface="Arial" panose="020B0604020202020204" pitchFamily="34" charset="0"/>
              <a:buChar char="•"/>
            </a:pPr>
            <a:r>
              <a:rPr lang="en-GB" sz="1500" b="0" dirty="0">
                <a:solidFill>
                  <a:schemeClr val="tx1"/>
                </a:solidFill>
              </a:rPr>
              <a:t>Single Write</a:t>
            </a:r>
          </a:p>
          <a:p>
            <a:pPr marL="742950" lvl="1" indent="-285750" algn="just">
              <a:buFont typeface="Arial" panose="020B0604020202020204" pitchFamily="34" charset="0"/>
              <a:buChar char="•"/>
            </a:pPr>
            <a:r>
              <a:rPr lang="en-GB" sz="1500" b="0" dirty="0">
                <a:solidFill>
                  <a:schemeClr val="tx1"/>
                </a:solidFill>
              </a:rPr>
              <a:t>List of Read</a:t>
            </a:r>
          </a:p>
          <a:p>
            <a:pPr marL="742950" lvl="1" indent="-285750" algn="just">
              <a:buFont typeface="Arial" panose="020B0604020202020204" pitchFamily="34" charset="0"/>
              <a:buChar char="•"/>
            </a:pPr>
            <a:r>
              <a:rPr lang="en-GB" sz="1500" b="0" dirty="0">
                <a:solidFill>
                  <a:schemeClr val="tx1"/>
                </a:solidFill>
              </a:rPr>
              <a:t>List of Write</a:t>
            </a:r>
          </a:p>
          <a:p>
            <a:pPr marL="742950" lvl="1" indent="-285750" algn="just">
              <a:buFont typeface="Arial" panose="020B0604020202020204" pitchFamily="34" charset="0"/>
              <a:buChar char="•"/>
            </a:pPr>
            <a:r>
              <a:rPr lang="en-GB" sz="1500" b="0" dirty="0">
                <a:solidFill>
                  <a:schemeClr val="tx1"/>
                </a:solidFill>
              </a:rPr>
              <a:t>Combination of Read and Write</a:t>
            </a:r>
          </a:p>
          <a:p>
            <a:pPr marL="285750" indent="-285750" algn="just">
              <a:buFont typeface="Arial" panose="020B0604020202020204" pitchFamily="34" charset="0"/>
              <a:buChar char="•"/>
            </a:pPr>
            <a:r>
              <a:rPr lang="en-GB" dirty="0"/>
              <a:t>Read – Read List</a:t>
            </a:r>
          </a:p>
          <a:p>
            <a:pPr marL="285750" indent="-285750" algn="just">
              <a:buFont typeface="Arial" panose="020B0604020202020204" pitchFamily="34" charset="0"/>
              <a:buChar char="•"/>
            </a:pPr>
            <a:r>
              <a:rPr lang="en-GB" dirty="0"/>
              <a:t>Write – Update List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endParaRPr lang="en-GB" dirty="0"/>
          </a:p>
        </p:txBody>
      </p:sp>
      <p:sp>
        <p:nvSpPr>
          <p:cNvPr id="3" name="Date Placeholder 2">
            <a:extLst>
              <a:ext uri="{FF2B5EF4-FFF2-40B4-BE49-F238E27FC236}">
                <a16:creationId xmlns:a16="http://schemas.microsoft.com/office/drawing/2014/main" id="{552D0E73-294C-49D6-922B-EB49D5435395}"/>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CAB3C53D-CC94-45F7-9874-3C12F5ED0BB3}"/>
              </a:ext>
            </a:extLst>
          </p:cNvPr>
          <p:cNvSpPr>
            <a:spLocks noGrp="1"/>
          </p:cNvSpPr>
          <p:nvPr>
            <p:ph type="sldNum" sz="quarter" idx="12"/>
          </p:nvPr>
        </p:nvSpPr>
        <p:spPr/>
        <p:txBody>
          <a:bodyPr/>
          <a:lstStyle/>
          <a:p>
            <a:fld id="{8271DC61-FD4F-6F42-810D-876D2F91EC3B}" type="slidenum">
              <a:rPr lang="de-DE" smtClean="0"/>
              <a:t>13</a:t>
            </a:fld>
            <a:endParaRPr lang="de-DE"/>
          </a:p>
        </p:txBody>
      </p:sp>
      <p:sp>
        <p:nvSpPr>
          <p:cNvPr id="5" name="Title 4">
            <a:extLst>
              <a:ext uri="{FF2B5EF4-FFF2-40B4-BE49-F238E27FC236}">
                <a16:creationId xmlns:a16="http://schemas.microsoft.com/office/drawing/2014/main" id="{28277C3F-4CEE-4B5F-A496-C5BDC543E412}"/>
              </a:ext>
            </a:extLst>
          </p:cNvPr>
          <p:cNvSpPr>
            <a:spLocks noGrp="1"/>
          </p:cNvSpPr>
          <p:nvPr>
            <p:ph type="ctrTitle"/>
          </p:nvPr>
        </p:nvSpPr>
        <p:spPr/>
        <p:txBody>
          <a:bodyPr>
            <a:normAutofit/>
          </a:bodyPr>
          <a:lstStyle/>
          <a:p>
            <a:r>
              <a:rPr lang="de-DE" dirty="0"/>
              <a:t>Antidote Client Wrapper</a:t>
            </a:r>
            <a:endParaRPr lang="en-GB" dirty="0"/>
          </a:p>
        </p:txBody>
      </p:sp>
    </p:spTree>
    <p:extLst>
      <p:ext uri="{BB962C8B-B14F-4D97-AF65-F5344CB8AC3E}">
        <p14:creationId xmlns:p14="http://schemas.microsoft.com/office/powerpoint/2010/main" val="243924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8123F8E-6D24-430D-A62C-5E8F618227C0}"/>
              </a:ext>
            </a:extLst>
          </p:cNvPr>
          <p:cNvSpPr>
            <a:spLocks noGrp="1"/>
          </p:cNvSpPr>
          <p:nvPr>
            <p:ph type="subTitle" idx="1"/>
          </p:nvPr>
        </p:nvSpPr>
        <p:spPr/>
        <p:txBody>
          <a:bodyPr>
            <a:normAutofit fontScale="92500" lnSpcReduction="10000"/>
          </a:bodyPr>
          <a:lstStyle/>
          <a:p>
            <a:r>
              <a:rPr lang="en-US" b="1" dirty="0"/>
              <a:t>What is YCSB?</a:t>
            </a:r>
          </a:p>
          <a:p>
            <a:endParaRPr lang="en-US" b="1" dirty="0"/>
          </a:p>
          <a:p>
            <a:r>
              <a:rPr lang="en-US" dirty="0"/>
              <a:t>YCSB – Yahoo! Cloud Serving Benchmark</a:t>
            </a:r>
          </a:p>
          <a:p>
            <a:endParaRPr lang="en-US" dirty="0"/>
          </a:p>
          <a:p>
            <a:r>
              <a:rPr lang="en-US" dirty="0"/>
              <a:t>YCSB is a framework for bench-marking systems. The primary goal of YCSB is to develop framework and common set of workloads to evaluate the different ‘Key – value’ and ‘Could’ serving stores.</a:t>
            </a:r>
          </a:p>
          <a:p>
            <a:endParaRPr lang="en-US" dirty="0"/>
          </a:p>
          <a:p>
            <a:r>
              <a:rPr lang="en-US" dirty="0"/>
              <a:t>YCSB mainly benchmarks the throughput and latency of the database operation.</a:t>
            </a:r>
          </a:p>
          <a:p>
            <a:endParaRPr lang="en-US" dirty="0"/>
          </a:p>
          <a:p>
            <a:r>
              <a:rPr lang="en-US" dirty="0"/>
              <a:t>We have to create the DB interface layer to add any new database. This interface layer will have few operations(Insert, delete, </a:t>
            </a:r>
            <a:r>
              <a:rPr lang="en-US" dirty="0" err="1"/>
              <a:t>update,scan</a:t>
            </a:r>
            <a:r>
              <a:rPr lang="en-US" dirty="0"/>
              <a:t>) available in YCSB.</a:t>
            </a:r>
          </a:p>
        </p:txBody>
      </p:sp>
      <p:sp>
        <p:nvSpPr>
          <p:cNvPr id="3" name="Date Placeholder 2">
            <a:extLst>
              <a:ext uri="{FF2B5EF4-FFF2-40B4-BE49-F238E27FC236}">
                <a16:creationId xmlns:a16="http://schemas.microsoft.com/office/drawing/2014/main" id="{542C8D2B-0DF3-4F3A-85FD-59E45C84AFFB}"/>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65D2A83F-332E-4B00-97F8-032DFF062BA4}"/>
              </a:ext>
            </a:extLst>
          </p:cNvPr>
          <p:cNvSpPr>
            <a:spLocks noGrp="1"/>
          </p:cNvSpPr>
          <p:nvPr>
            <p:ph type="sldNum" sz="quarter" idx="12"/>
          </p:nvPr>
        </p:nvSpPr>
        <p:spPr/>
        <p:txBody>
          <a:bodyPr/>
          <a:lstStyle/>
          <a:p>
            <a:fld id="{8271DC61-FD4F-6F42-810D-876D2F91EC3B}" type="slidenum">
              <a:rPr lang="de-DE" smtClean="0"/>
              <a:t>14</a:t>
            </a:fld>
            <a:endParaRPr lang="de-DE"/>
          </a:p>
        </p:txBody>
      </p:sp>
      <p:sp>
        <p:nvSpPr>
          <p:cNvPr id="5" name="Title 4">
            <a:extLst>
              <a:ext uri="{FF2B5EF4-FFF2-40B4-BE49-F238E27FC236}">
                <a16:creationId xmlns:a16="http://schemas.microsoft.com/office/drawing/2014/main" id="{C19E49C0-2BCB-4461-8360-857C24861F20}"/>
              </a:ext>
            </a:extLst>
          </p:cNvPr>
          <p:cNvSpPr>
            <a:spLocks noGrp="1"/>
          </p:cNvSpPr>
          <p:nvPr>
            <p:ph type="ctrTitle"/>
          </p:nvPr>
        </p:nvSpPr>
        <p:spPr/>
        <p:txBody>
          <a:bodyPr>
            <a:normAutofit fontScale="90000"/>
          </a:bodyPr>
          <a:lstStyle/>
          <a:p>
            <a:r>
              <a:rPr lang="de-DE" dirty="0"/>
              <a:t>Benchmarking </a:t>
            </a:r>
            <a:r>
              <a:rPr lang="de-DE" dirty="0" err="1"/>
              <a:t>using</a:t>
            </a:r>
            <a:r>
              <a:rPr lang="de-DE" dirty="0"/>
              <a:t> YCSB (1/2)</a:t>
            </a:r>
            <a:endParaRPr lang="en-GB" dirty="0"/>
          </a:p>
        </p:txBody>
      </p:sp>
    </p:spTree>
    <p:extLst>
      <p:ext uri="{BB962C8B-B14F-4D97-AF65-F5344CB8AC3E}">
        <p14:creationId xmlns:p14="http://schemas.microsoft.com/office/powerpoint/2010/main" val="401630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B098B44-46A9-438B-9B0A-6B52AC43FF8F}"/>
              </a:ext>
            </a:extLst>
          </p:cNvPr>
          <p:cNvSpPr>
            <a:spLocks noGrp="1"/>
          </p:cNvSpPr>
          <p:nvPr>
            <p:ph type="subTitle" idx="1"/>
          </p:nvPr>
        </p:nvSpPr>
        <p:spPr/>
        <p:txBody>
          <a:bodyPr/>
          <a:lstStyle/>
          <a:p>
            <a:pPr lvl="0"/>
            <a:r>
              <a:rPr lang="en-US" dirty="0"/>
              <a:t>YCSB helps to benchmark the database using workloads. There are six different core workload available in YCSB. Also we can create customized workload to run benchmark. Below are the few workload properties:</a:t>
            </a:r>
          </a:p>
          <a:p>
            <a:pPr lvl="0"/>
            <a:endParaRPr lang="en-US" dirty="0"/>
          </a:p>
          <a:p>
            <a:pPr lvl="0"/>
            <a:r>
              <a:rPr lang="en-US" dirty="0" err="1"/>
              <a:t>readproportion</a:t>
            </a:r>
            <a:r>
              <a:rPr lang="en-US" dirty="0"/>
              <a:t>, </a:t>
            </a:r>
            <a:r>
              <a:rPr lang="en-US" dirty="0" err="1"/>
              <a:t>updateproportion,maxscanlength,exportfile,etc</a:t>
            </a:r>
            <a:r>
              <a:rPr lang="en-US" dirty="0"/>
              <a:t>.,</a:t>
            </a:r>
          </a:p>
          <a:p>
            <a:endParaRPr lang="en-GB" dirty="0"/>
          </a:p>
        </p:txBody>
      </p:sp>
      <p:sp>
        <p:nvSpPr>
          <p:cNvPr id="3" name="Date Placeholder 2">
            <a:extLst>
              <a:ext uri="{FF2B5EF4-FFF2-40B4-BE49-F238E27FC236}">
                <a16:creationId xmlns:a16="http://schemas.microsoft.com/office/drawing/2014/main" id="{332C01DB-1C21-49F2-B294-2634846223BC}"/>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A65CB15D-74F1-45DC-A7FD-5C6610B30195}"/>
              </a:ext>
            </a:extLst>
          </p:cNvPr>
          <p:cNvSpPr>
            <a:spLocks noGrp="1"/>
          </p:cNvSpPr>
          <p:nvPr>
            <p:ph type="sldNum" sz="quarter" idx="12"/>
          </p:nvPr>
        </p:nvSpPr>
        <p:spPr/>
        <p:txBody>
          <a:bodyPr/>
          <a:lstStyle/>
          <a:p>
            <a:fld id="{8271DC61-FD4F-6F42-810D-876D2F91EC3B}" type="slidenum">
              <a:rPr lang="de-DE" smtClean="0"/>
              <a:t>15</a:t>
            </a:fld>
            <a:endParaRPr lang="de-DE"/>
          </a:p>
        </p:txBody>
      </p:sp>
      <p:sp>
        <p:nvSpPr>
          <p:cNvPr id="5" name="Title 4">
            <a:extLst>
              <a:ext uri="{FF2B5EF4-FFF2-40B4-BE49-F238E27FC236}">
                <a16:creationId xmlns:a16="http://schemas.microsoft.com/office/drawing/2014/main" id="{3C0B74F9-2D29-4159-9538-1D2EAFE2A319}"/>
              </a:ext>
            </a:extLst>
          </p:cNvPr>
          <p:cNvSpPr>
            <a:spLocks noGrp="1"/>
          </p:cNvSpPr>
          <p:nvPr>
            <p:ph type="ctrTitle"/>
          </p:nvPr>
        </p:nvSpPr>
        <p:spPr/>
        <p:txBody>
          <a:bodyPr>
            <a:normAutofit fontScale="90000"/>
          </a:bodyPr>
          <a:lstStyle/>
          <a:p>
            <a:r>
              <a:rPr lang="de-DE" dirty="0"/>
              <a:t>Benchmarking </a:t>
            </a:r>
            <a:r>
              <a:rPr lang="de-DE" dirty="0" err="1"/>
              <a:t>using</a:t>
            </a:r>
            <a:r>
              <a:rPr lang="de-DE" dirty="0"/>
              <a:t> YCSB (2/2)</a:t>
            </a:r>
            <a:endParaRPr lang="en-GB" dirty="0"/>
          </a:p>
        </p:txBody>
      </p:sp>
    </p:spTree>
    <p:extLst>
      <p:ext uri="{BB962C8B-B14F-4D97-AF65-F5344CB8AC3E}">
        <p14:creationId xmlns:p14="http://schemas.microsoft.com/office/powerpoint/2010/main" val="1491786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4D34063-F0A9-49BC-BD39-CCB7DA5B1882}"/>
              </a:ext>
            </a:extLst>
          </p:cNvPr>
          <p:cNvSpPr>
            <a:spLocks noGrp="1"/>
          </p:cNvSpPr>
          <p:nvPr>
            <p:ph type="subTitle" idx="1"/>
          </p:nvPr>
        </p:nvSpPr>
        <p:spPr/>
        <p:txBody>
          <a:bodyPr>
            <a:normAutofit/>
          </a:bodyPr>
          <a:lstStyle/>
          <a:p>
            <a:endParaRPr lang="en-US" dirty="0"/>
          </a:p>
        </p:txBody>
      </p:sp>
      <p:sp>
        <p:nvSpPr>
          <p:cNvPr id="3" name="Date Placeholder 2">
            <a:extLst>
              <a:ext uri="{FF2B5EF4-FFF2-40B4-BE49-F238E27FC236}">
                <a16:creationId xmlns:a16="http://schemas.microsoft.com/office/drawing/2014/main" id="{89359392-62F7-4379-8110-61E822768C94}"/>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A6E6832B-EB59-46B0-A215-C28A39A4E6F1}"/>
              </a:ext>
            </a:extLst>
          </p:cNvPr>
          <p:cNvSpPr>
            <a:spLocks noGrp="1"/>
          </p:cNvSpPr>
          <p:nvPr>
            <p:ph type="sldNum" sz="quarter" idx="12"/>
          </p:nvPr>
        </p:nvSpPr>
        <p:spPr/>
        <p:txBody>
          <a:bodyPr/>
          <a:lstStyle/>
          <a:p>
            <a:fld id="{8271DC61-FD4F-6F42-810D-876D2F91EC3B}" type="slidenum">
              <a:rPr lang="de-DE" smtClean="0"/>
              <a:t>16</a:t>
            </a:fld>
            <a:endParaRPr lang="de-DE"/>
          </a:p>
        </p:txBody>
      </p:sp>
      <p:sp>
        <p:nvSpPr>
          <p:cNvPr id="5" name="Title 4">
            <a:extLst>
              <a:ext uri="{FF2B5EF4-FFF2-40B4-BE49-F238E27FC236}">
                <a16:creationId xmlns:a16="http://schemas.microsoft.com/office/drawing/2014/main" id="{8830312A-3C52-43E5-A670-BFF011CE9FEE}"/>
              </a:ext>
            </a:extLst>
          </p:cNvPr>
          <p:cNvSpPr>
            <a:spLocks noGrp="1"/>
          </p:cNvSpPr>
          <p:nvPr>
            <p:ph type="ctrTitle"/>
          </p:nvPr>
        </p:nvSpPr>
        <p:spPr/>
        <p:txBody>
          <a:bodyPr>
            <a:normAutofit/>
          </a:bodyPr>
          <a:lstStyle/>
          <a:p>
            <a:r>
              <a:rPr lang="de-DE" dirty="0" err="1"/>
              <a:t>Visualization</a:t>
            </a:r>
            <a:r>
              <a:rPr lang="de-DE" dirty="0"/>
              <a:t> </a:t>
            </a:r>
            <a:r>
              <a:rPr lang="de-DE" dirty="0" err="1"/>
              <a:t>of</a:t>
            </a:r>
            <a:r>
              <a:rPr lang="de-DE" dirty="0"/>
              <a:t> </a:t>
            </a:r>
            <a:r>
              <a:rPr lang="de-DE" dirty="0" err="1"/>
              <a:t>Results</a:t>
            </a:r>
            <a:endParaRPr lang="en-GB" dirty="0"/>
          </a:p>
        </p:txBody>
      </p:sp>
    </p:spTree>
    <p:extLst>
      <p:ext uri="{BB962C8B-B14F-4D97-AF65-F5344CB8AC3E}">
        <p14:creationId xmlns:p14="http://schemas.microsoft.com/office/powerpoint/2010/main" val="1990227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55EEBD-7889-47EC-AFFF-7A715F5AE9E5}"/>
              </a:ext>
            </a:extLst>
          </p:cNvPr>
          <p:cNvSpPr>
            <a:spLocks noGrp="1"/>
          </p:cNvSpPr>
          <p:nvPr>
            <p:ph type="subTitle" idx="1"/>
          </p:nvPr>
        </p:nvSpPr>
        <p:spPr>
          <a:xfrm>
            <a:off x="0" y="1321358"/>
            <a:ext cx="9144000" cy="3445906"/>
          </a:xfrm>
        </p:spPr>
        <p:txBody>
          <a:bodyPr/>
          <a:lstStyle/>
          <a:p>
            <a:endParaRPr lang="en-GB" dirty="0"/>
          </a:p>
        </p:txBody>
      </p:sp>
      <p:sp>
        <p:nvSpPr>
          <p:cNvPr id="3" name="Date Placeholder 2">
            <a:extLst>
              <a:ext uri="{FF2B5EF4-FFF2-40B4-BE49-F238E27FC236}">
                <a16:creationId xmlns:a16="http://schemas.microsoft.com/office/drawing/2014/main" id="{5AAABB75-39DB-4DC4-9AEA-D063B2953675}"/>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4DFC97CF-1B42-47C1-9D44-E817037B5BD6}"/>
              </a:ext>
            </a:extLst>
          </p:cNvPr>
          <p:cNvSpPr>
            <a:spLocks noGrp="1"/>
          </p:cNvSpPr>
          <p:nvPr>
            <p:ph type="sldNum" sz="quarter" idx="12"/>
          </p:nvPr>
        </p:nvSpPr>
        <p:spPr/>
        <p:txBody>
          <a:bodyPr/>
          <a:lstStyle/>
          <a:p>
            <a:fld id="{8271DC61-FD4F-6F42-810D-876D2F91EC3B}" type="slidenum">
              <a:rPr lang="de-DE" smtClean="0"/>
              <a:t>17</a:t>
            </a:fld>
            <a:endParaRPr lang="de-DE"/>
          </a:p>
        </p:txBody>
      </p:sp>
      <p:sp>
        <p:nvSpPr>
          <p:cNvPr id="5" name="Title 4">
            <a:extLst>
              <a:ext uri="{FF2B5EF4-FFF2-40B4-BE49-F238E27FC236}">
                <a16:creationId xmlns:a16="http://schemas.microsoft.com/office/drawing/2014/main" id="{0C242BFC-1742-4C2C-A67C-D46A3E1E6D00}"/>
              </a:ext>
            </a:extLst>
          </p:cNvPr>
          <p:cNvSpPr>
            <a:spLocks noGrp="1"/>
          </p:cNvSpPr>
          <p:nvPr>
            <p:ph type="ctrTitle"/>
          </p:nvPr>
        </p:nvSpPr>
        <p:spPr/>
        <p:txBody>
          <a:bodyPr/>
          <a:lstStyle/>
          <a:p>
            <a:r>
              <a:rPr lang="en-GB" dirty="0"/>
              <a:t>Sample Result</a:t>
            </a:r>
          </a:p>
        </p:txBody>
      </p:sp>
      <p:pic>
        <p:nvPicPr>
          <p:cNvPr id="6" name="Picture Placeholder 5">
            <a:extLst>
              <a:ext uri="{FF2B5EF4-FFF2-40B4-BE49-F238E27FC236}">
                <a16:creationId xmlns:a16="http://schemas.microsoft.com/office/drawing/2014/main" id="{63150358-AF01-47EF-AE95-355153B66609}"/>
              </a:ext>
            </a:extLst>
          </p:cNvPr>
          <p:cNvPicPr>
            <a:picLocks noGrp="1" noChangeAspect="1"/>
          </p:cNvPicPr>
          <p:nvPr>
            <p:ph type="pic" idx="4294967295"/>
          </p:nvPr>
        </p:nvPicPr>
        <p:blipFill>
          <a:blip r:embed="rId2">
            <a:lum/>
            <a:alphaModFix/>
          </a:blip>
          <a:srcRect/>
          <a:stretch>
            <a:fillRect/>
          </a:stretch>
        </p:blipFill>
        <p:spPr>
          <a:xfrm>
            <a:off x="859134" y="1321358"/>
            <a:ext cx="7491046" cy="3445906"/>
          </a:xfrm>
        </p:spPr>
      </p:pic>
    </p:spTree>
    <p:extLst>
      <p:ext uri="{BB962C8B-B14F-4D97-AF65-F5344CB8AC3E}">
        <p14:creationId xmlns:p14="http://schemas.microsoft.com/office/powerpoint/2010/main" val="351340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3DA1E-133E-490D-B5D4-EB5F04779256}"/>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0C948F13-FFFA-49AD-8308-F31DFA0555C7}"/>
              </a:ext>
            </a:extLst>
          </p:cNvPr>
          <p:cNvSpPr>
            <a:spLocks noGrp="1"/>
          </p:cNvSpPr>
          <p:nvPr>
            <p:ph type="sldNum" sz="quarter" idx="12"/>
          </p:nvPr>
        </p:nvSpPr>
        <p:spPr/>
        <p:txBody>
          <a:bodyPr/>
          <a:lstStyle/>
          <a:p>
            <a:fld id="{8271DC61-FD4F-6F42-810D-876D2F91EC3B}" type="slidenum">
              <a:rPr lang="de-DE" smtClean="0"/>
              <a:t>2</a:t>
            </a:fld>
            <a:endParaRPr lang="de-DE"/>
          </a:p>
        </p:txBody>
      </p:sp>
      <p:sp>
        <p:nvSpPr>
          <p:cNvPr id="5" name="Title 4">
            <a:extLst>
              <a:ext uri="{FF2B5EF4-FFF2-40B4-BE49-F238E27FC236}">
                <a16:creationId xmlns:a16="http://schemas.microsoft.com/office/drawing/2014/main" id="{D1C540E7-DC1B-43F2-9BA5-733DD71C4D1E}"/>
              </a:ext>
            </a:extLst>
          </p:cNvPr>
          <p:cNvSpPr>
            <a:spLocks noGrp="1"/>
          </p:cNvSpPr>
          <p:nvPr>
            <p:ph type="ctrTitle"/>
          </p:nvPr>
        </p:nvSpPr>
        <p:spPr>
          <a:xfrm>
            <a:off x="1228014" y="1987219"/>
            <a:ext cx="6687972" cy="853210"/>
          </a:xfrm>
        </p:spPr>
        <p:txBody>
          <a:bodyPr/>
          <a:lstStyle/>
          <a:p>
            <a:pPr algn="ctr"/>
            <a:r>
              <a:rPr lang="de-DE" dirty="0"/>
              <a:t>STEPS</a:t>
            </a:r>
            <a:endParaRPr lang="en-US" dirty="0"/>
          </a:p>
        </p:txBody>
      </p:sp>
    </p:spTree>
    <p:extLst>
      <p:ext uri="{BB962C8B-B14F-4D97-AF65-F5344CB8AC3E}">
        <p14:creationId xmlns:p14="http://schemas.microsoft.com/office/powerpoint/2010/main" val="168524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0617E42-434B-44D2-A770-279E330ED32F}"/>
              </a:ext>
            </a:extLst>
          </p:cNvPr>
          <p:cNvSpPr>
            <a:spLocks noGrp="1"/>
          </p:cNvSpPr>
          <p:nvPr>
            <p:ph type="subTitle" idx="1"/>
          </p:nvPr>
        </p:nvSpPr>
        <p:spPr/>
        <p:txBody>
          <a:bodyPr/>
          <a:lstStyle/>
          <a:p>
            <a:pPr marL="342900" indent="-342900">
              <a:buFont typeface="+mj-lt"/>
              <a:buAutoNum type="arabicPeriod"/>
            </a:pPr>
            <a:r>
              <a:rPr lang="en-US" dirty="0">
                <a:hlinkClick r:id="rId2"/>
              </a:rPr>
              <a:t>https://syncfree.github.io/antidote/</a:t>
            </a:r>
            <a:endParaRPr lang="en-US" dirty="0"/>
          </a:p>
          <a:p>
            <a:pPr marL="342900" indent="-342900">
              <a:buFont typeface="+mj-lt"/>
              <a:buAutoNum type="arabicPeriod"/>
            </a:pPr>
            <a:r>
              <a:rPr lang="en-US" dirty="0">
                <a:hlinkClick r:id="rId3"/>
              </a:rPr>
              <a:t>https://github.com/basho/basho_bench</a:t>
            </a:r>
            <a:endParaRPr lang="en-US" dirty="0"/>
          </a:p>
          <a:p>
            <a:pPr marL="342900" indent="-342900">
              <a:buFont typeface="+mj-lt"/>
              <a:buAutoNum type="arabicPeriod"/>
            </a:pPr>
            <a:r>
              <a:rPr lang="en-US" dirty="0">
                <a:hlinkClick r:id="rId4"/>
              </a:rPr>
              <a:t>https://www.docker.com/</a:t>
            </a:r>
            <a:endParaRPr lang="en-US" dirty="0"/>
          </a:p>
          <a:p>
            <a:pPr marL="342900" indent="-342900">
              <a:buFont typeface="+mj-lt"/>
              <a:buAutoNum type="arabicPeriod"/>
            </a:pPr>
            <a:r>
              <a:rPr lang="en-US" dirty="0">
                <a:hlinkClick r:id="rId5"/>
              </a:rPr>
              <a:t>https://github.com/SyncFree/antidote</a:t>
            </a:r>
            <a:endParaRPr lang="en-US" dirty="0"/>
          </a:p>
          <a:p>
            <a:pPr marL="342900" indent="-342900">
              <a:buFont typeface="+mj-lt"/>
              <a:buAutoNum type="arabicPeriod"/>
            </a:pPr>
            <a:r>
              <a:rPr lang="en-US" dirty="0">
                <a:hlinkClick r:id="rId6"/>
              </a:rPr>
              <a:t>https://github.com/brianfrankcooper/YCSB</a:t>
            </a:r>
            <a:endParaRPr lang="en-US" dirty="0"/>
          </a:p>
          <a:p>
            <a:pPr marL="342900" indent="-342900">
              <a:buFont typeface="+mj-lt"/>
              <a:buAutoNum type="arabicPeriod"/>
            </a:pPr>
            <a:r>
              <a:rPr lang="en-US" dirty="0">
                <a:hlinkClick r:id="rId7"/>
              </a:rPr>
              <a:t>http://jmeter.apache.org/</a:t>
            </a:r>
            <a:endParaRPr lang="en-US" dirty="0"/>
          </a:p>
          <a:p>
            <a:pPr marL="342900" indent="-342900">
              <a:buFont typeface="+mj-lt"/>
              <a:buAutoNum type="arabicPeriod"/>
            </a:pPr>
            <a:r>
              <a:rPr lang="en-US" dirty="0">
                <a:hlinkClick r:id="rId8"/>
              </a:rPr>
              <a:t>https://github.com/SyncFree/antidote-java-client</a:t>
            </a:r>
            <a:endParaRPr lang="en-US" dirty="0"/>
          </a:p>
          <a:p>
            <a:endParaRPr lang="en-US" dirty="0"/>
          </a:p>
          <a:p>
            <a:endParaRPr lang="en-US" dirty="0"/>
          </a:p>
          <a:p>
            <a:pPr marL="342900" indent="-342900">
              <a:buFont typeface="+mj-lt"/>
              <a:buAutoNum type="arabicPeriod"/>
            </a:pPr>
            <a:endParaRPr lang="en-US" dirty="0"/>
          </a:p>
        </p:txBody>
      </p:sp>
      <p:sp>
        <p:nvSpPr>
          <p:cNvPr id="3" name="Date Placeholder 2">
            <a:extLst>
              <a:ext uri="{FF2B5EF4-FFF2-40B4-BE49-F238E27FC236}">
                <a16:creationId xmlns:a16="http://schemas.microsoft.com/office/drawing/2014/main" id="{A856F5CA-2DC6-46D2-AEED-EF521A93BF6E}"/>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32B23551-F132-4325-99CE-CA5890EA7B2F}"/>
              </a:ext>
            </a:extLst>
          </p:cNvPr>
          <p:cNvSpPr>
            <a:spLocks noGrp="1"/>
          </p:cNvSpPr>
          <p:nvPr>
            <p:ph type="sldNum" sz="quarter" idx="12"/>
          </p:nvPr>
        </p:nvSpPr>
        <p:spPr/>
        <p:txBody>
          <a:bodyPr/>
          <a:lstStyle/>
          <a:p>
            <a:fld id="{8271DC61-FD4F-6F42-810D-876D2F91EC3B}" type="slidenum">
              <a:rPr lang="de-DE" smtClean="0"/>
              <a:t>3</a:t>
            </a:fld>
            <a:endParaRPr lang="de-DE"/>
          </a:p>
        </p:txBody>
      </p:sp>
      <p:sp>
        <p:nvSpPr>
          <p:cNvPr id="5" name="Title 4">
            <a:extLst>
              <a:ext uri="{FF2B5EF4-FFF2-40B4-BE49-F238E27FC236}">
                <a16:creationId xmlns:a16="http://schemas.microsoft.com/office/drawing/2014/main" id="{57625E47-0D96-4FDA-91EF-BCE44950E58E}"/>
              </a:ext>
            </a:extLst>
          </p:cNvPr>
          <p:cNvSpPr>
            <a:spLocks noGrp="1"/>
          </p:cNvSpPr>
          <p:nvPr>
            <p:ph type="ctrTitle"/>
          </p:nvPr>
        </p:nvSpPr>
        <p:spPr/>
        <p:txBody>
          <a:bodyPr/>
          <a:lstStyle/>
          <a:p>
            <a:r>
              <a:rPr lang="de-DE" dirty="0" err="1"/>
              <a:t>Step</a:t>
            </a:r>
            <a:r>
              <a:rPr lang="de-DE" dirty="0"/>
              <a:t> 1 – </a:t>
            </a:r>
            <a:endParaRPr lang="en-US" dirty="0"/>
          </a:p>
        </p:txBody>
      </p:sp>
    </p:spTree>
    <p:extLst>
      <p:ext uri="{BB962C8B-B14F-4D97-AF65-F5344CB8AC3E}">
        <p14:creationId xmlns:p14="http://schemas.microsoft.com/office/powerpoint/2010/main" val="382553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DD94103-EF29-40B9-91E5-09293FD5F9B9}"/>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22524645-D150-4E19-9BC1-6F559EF1C13C}"/>
              </a:ext>
            </a:extLst>
          </p:cNvPr>
          <p:cNvSpPr>
            <a:spLocks noGrp="1"/>
          </p:cNvSpPr>
          <p:nvPr>
            <p:ph type="sldNum" sz="quarter" idx="12"/>
          </p:nvPr>
        </p:nvSpPr>
        <p:spPr/>
        <p:txBody>
          <a:bodyPr/>
          <a:lstStyle/>
          <a:p>
            <a:fld id="{8271DC61-FD4F-6F42-810D-876D2F91EC3B}" type="slidenum">
              <a:rPr lang="de-DE" smtClean="0"/>
              <a:t>4</a:t>
            </a:fld>
            <a:endParaRPr lang="de-DE"/>
          </a:p>
        </p:txBody>
      </p:sp>
      <p:sp>
        <p:nvSpPr>
          <p:cNvPr id="5" name="Title 4">
            <a:extLst>
              <a:ext uri="{FF2B5EF4-FFF2-40B4-BE49-F238E27FC236}">
                <a16:creationId xmlns:a16="http://schemas.microsoft.com/office/drawing/2014/main" id="{A4A8AF28-E90A-4D2D-B545-8C5CB6A7DDBC}"/>
              </a:ext>
            </a:extLst>
          </p:cNvPr>
          <p:cNvSpPr>
            <a:spLocks noGrp="1"/>
          </p:cNvSpPr>
          <p:nvPr>
            <p:ph type="ctrTitle"/>
          </p:nvPr>
        </p:nvSpPr>
        <p:spPr>
          <a:xfrm>
            <a:off x="0" y="685957"/>
            <a:ext cx="9144000" cy="853210"/>
          </a:xfrm>
        </p:spPr>
        <p:txBody>
          <a:bodyPr/>
          <a:lstStyle/>
          <a:p>
            <a:pPr algn="ctr"/>
            <a:r>
              <a:rPr lang="de-DE" dirty="0" err="1"/>
              <a:t>Step</a:t>
            </a:r>
            <a:r>
              <a:rPr lang="de-DE" dirty="0"/>
              <a:t> 2 – </a:t>
            </a:r>
            <a:r>
              <a:rPr lang="de-DE" dirty="0" err="1"/>
              <a:t>Identifying</a:t>
            </a:r>
            <a:r>
              <a:rPr lang="de-DE" dirty="0"/>
              <a:t> Major Components</a:t>
            </a:r>
            <a:endParaRPr lang="en-US" dirty="0"/>
          </a:p>
        </p:txBody>
      </p:sp>
      <p:sp>
        <p:nvSpPr>
          <p:cNvPr id="9" name="Rectangle: Rounded Corners 8">
            <a:extLst>
              <a:ext uri="{FF2B5EF4-FFF2-40B4-BE49-F238E27FC236}">
                <a16:creationId xmlns:a16="http://schemas.microsoft.com/office/drawing/2014/main" id="{FF1BA190-C515-4266-AEFD-CFB587C174E8}"/>
              </a:ext>
            </a:extLst>
          </p:cNvPr>
          <p:cNvSpPr/>
          <p:nvPr/>
        </p:nvSpPr>
        <p:spPr>
          <a:xfrm>
            <a:off x="3426486" y="2280976"/>
            <a:ext cx="1640391"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Benchmarking Tool	</a:t>
            </a:r>
            <a:endParaRPr lang="en-US"/>
          </a:p>
        </p:txBody>
      </p:sp>
      <p:sp>
        <p:nvSpPr>
          <p:cNvPr id="11" name="Rectangle: Rounded Corners 10">
            <a:extLst>
              <a:ext uri="{FF2B5EF4-FFF2-40B4-BE49-F238E27FC236}">
                <a16:creationId xmlns:a16="http://schemas.microsoft.com/office/drawing/2014/main" id="{A925AB98-8B33-4D4F-9E49-AF93D96FDB8F}"/>
              </a:ext>
            </a:extLst>
          </p:cNvPr>
          <p:cNvSpPr/>
          <p:nvPr/>
        </p:nvSpPr>
        <p:spPr>
          <a:xfrm>
            <a:off x="6285243" y="2280976"/>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err="1"/>
              <a:t>Visualization</a:t>
            </a:r>
            <a:endParaRPr lang="en-US"/>
          </a:p>
        </p:txBody>
      </p:sp>
      <p:sp>
        <p:nvSpPr>
          <p:cNvPr id="12" name="Rectangle: Rounded Corners 11">
            <a:extLst>
              <a:ext uri="{FF2B5EF4-FFF2-40B4-BE49-F238E27FC236}">
                <a16:creationId xmlns:a16="http://schemas.microsoft.com/office/drawing/2014/main" id="{2229C674-92D3-4074-A81C-25182A870EF9}"/>
              </a:ext>
            </a:extLst>
          </p:cNvPr>
          <p:cNvSpPr/>
          <p:nvPr/>
        </p:nvSpPr>
        <p:spPr>
          <a:xfrm>
            <a:off x="695011" y="2280976"/>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a:t>
            </a:r>
            <a:endParaRPr lang="en-US"/>
          </a:p>
        </p:txBody>
      </p:sp>
      <p:cxnSp>
        <p:nvCxnSpPr>
          <p:cNvPr id="14" name="Straight Arrow Connector 13">
            <a:extLst>
              <a:ext uri="{FF2B5EF4-FFF2-40B4-BE49-F238E27FC236}">
                <a16:creationId xmlns:a16="http://schemas.microsoft.com/office/drawing/2014/main" id="{924916C2-2F6B-4958-8901-CA1739DC4450}"/>
              </a:ext>
            </a:extLst>
          </p:cNvPr>
          <p:cNvCxnSpPr>
            <a:cxnSpLocks/>
            <a:stCxn id="12" idx="3"/>
            <a:endCxn id="9" idx="1"/>
          </p:cNvCxnSpPr>
          <p:nvPr/>
        </p:nvCxnSpPr>
        <p:spPr>
          <a:xfrm>
            <a:off x="2319494" y="2707581"/>
            <a:ext cx="11069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F3640FC-BF42-4019-820F-57948EA3B880}"/>
              </a:ext>
            </a:extLst>
          </p:cNvPr>
          <p:cNvCxnSpPr>
            <a:endCxn id="11" idx="1"/>
          </p:cNvCxnSpPr>
          <p:nvPr/>
        </p:nvCxnSpPr>
        <p:spPr>
          <a:xfrm>
            <a:off x="5050969" y="2707581"/>
            <a:ext cx="12342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3A93367-06D0-412C-96F8-2223F1AB5DFA}"/>
              </a:ext>
            </a:extLst>
          </p:cNvPr>
          <p:cNvCxnSpPr/>
          <p:nvPr/>
        </p:nvCxnSpPr>
        <p:spPr>
          <a:xfrm>
            <a:off x="7909726" y="2707581"/>
            <a:ext cx="8474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CCD273B-6929-408E-9369-38C977C3BED1}"/>
              </a:ext>
            </a:extLst>
          </p:cNvPr>
          <p:cNvSpPr txBox="1"/>
          <p:nvPr/>
        </p:nvSpPr>
        <p:spPr>
          <a:xfrm>
            <a:off x="2356338" y="2309613"/>
            <a:ext cx="1038333" cy="369332"/>
          </a:xfrm>
          <a:prstGeom prst="rect">
            <a:avLst/>
          </a:prstGeom>
          <a:noFill/>
        </p:spPr>
        <p:txBody>
          <a:bodyPr wrap="square" rtlCol="0">
            <a:spAutoFit/>
          </a:bodyPr>
          <a:lstStyle/>
          <a:p>
            <a:pPr algn="ctr"/>
            <a:r>
              <a:rPr lang="de-DE"/>
              <a:t>Input</a:t>
            </a:r>
            <a:endParaRPr lang="en-US"/>
          </a:p>
        </p:txBody>
      </p:sp>
      <p:sp>
        <p:nvSpPr>
          <p:cNvPr id="24" name="TextBox 23">
            <a:extLst>
              <a:ext uri="{FF2B5EF4-FFF2-40B4-BE49-F238E27FC236}">
                <a16:creationId xmlns:a16="http://schemas.microsoft.com/office/drawing/2014/main" id="{1DC544F2-947F-4A34-863E-EC49CA121818}"/>
              </a:ext>
            </a:extLst>
          </p:cNvPr>
          <p:cNvSpPr txBox="1"/>
          <p:nvPr/>
        </p:nvSpPr>
        <p:spPr>
          <a:xfrm>
            <a:off x="5066878" y="2343273"/>
            <a:ext cx="1163937" cy="369332"/>
          </a:xfrm>
          <a:prstGeom prst="rect">
            <a:avLst/>
          </a:prstGeom>
          <a:noFill/>
        </p:spPr>
        <p:txBody>
          <a:bodyPr wrap="square" rtlCol="0">
            <a:spAutoFit/>
          </a:bodyPr>
          <a:lstStyle/>
          <a:p>
            <a:pPr algn="ctr"/>
            <a:r>
              <a:rPr lang="de-DE"/>
              <a:t>Input</a:t>
            </a:r>
            <a:endParaRPr lang="en-US"/>
          </a:p>
        </p:txBody>
      </p:sp>
      <p:sp>
        <p:nvSpPr>
          <p:cNvPr id="26" name="TextBox 25">
            <a:extLst>
              <a:ext uri="{FF2B5EF4-FFF2-40B4-BE49-F238E27FC236}">
                <a16:creationId xmlns:a16="http://schemas.microsoft.com/office/drawing/2014/main" id="{C75DDC9B-1561-478E-9611-778B510FE67A}"/>
              </a:ext>
            </a:extLst>
          </p:cNvPr>
          <p:cNvSpPr txBox="1"/>
          <p:nvPr/>
        </p:nvSpPr>
        <p:spPr>
          <a:xfrm>
            <a:off x="7969180" y="2061250"/>
            <a:ext cx="959618" cy="646331"/>
          </a:xfrm>
          <a:prstGeom prst="rect">
            <a:avLst/>
          </a:prstGeom>
          <a:noFill/>
        </p:spPr>
        <p:txBody>
          <a:bodyPr wrap="square" rtlCol="0">
            <a:spAutoFit/>
          </a:bodyPr>
          <a:lstStyle/>
          <a:p>
            <a:pPr algn="ctr"/>
            <a:r>
              <a:rPr lang="de-DE"/>
              <a:t>Output (Graph)</a:t>
            </a:r>
            <a:endParaRPr lang="en-US"/>
          </a:p>
        </p:txBody>
      </p:sp>
      <p:sp>
        <p:nvSpPr>
          <p:cNvPr id="15" name="Rectangle: Rounded Corners 14">
            <a:extLst>
              <a:ext uri="{FF2B5EF4-FFF2-40B4-BE49-F238E27FC236}">
                <a16:creationId xmlns:a16="http://schemas.microsoft.com/office/drawing/2014/main" id="{37A87D28-D6F0-42E3-8B03-6A4FEA2F5AE3}"/>
              </a:ext>
            </a:extLst>
          </p:cNvPr>
          <p:cNvSpPr/>
          <p:nvPr/>
        </p:nvSpPr>
        <p:spPr>
          <a:xfrm>
            <a:off x="695011" y="3769922"/>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a:t>
            </a:r>
            <a:endParaRPr lang="en-US"/>
          </a:p>
        </p:txBody>
      </p:sp>
      <p:cxnSp>
        <p:nvCxnSpPr>
          <p:cNvPr id="7" name="Straight Arrow Connector 6">
            <a:extLst>
              <a:ext uri="{FF2B5EF4-FFF2-40B4-BE49-F238E27FC236}">
                <a16:creationId xmlns:a16="http://schemas.microsoft.com/office/drawing/2014/main" id="{6BF1B32B-25A9-42E7-A3F0-47C0B1863657}"/>
              </a:ext>
            </a:extLst>
          </p:cNvPr>
          <p:cNvCxnSpPr>
            <a:stCxn id="15" idx="0"/>
            <a:endCxn id="12" idx="2"/>
          </p:cNvCxnSpPr>
          <p:nvPr/>
        </p:nvCxnSpPr>
        <p:spPr>
          <a:xfrm flipV="1">
            <a:off x="1507253" y="3134186"/>
            <a:ext cx="0" cy="63573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16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D0964905-9F0C-4403-86C9-2B45D11D8A29}"/>
              </a:ext>
            </a:extLst>
          </p:cNvPr>
          <p:cNvGraphicFramePr/>
          <p:nvPr>
            <p:extLst>
              <p:ext uri="{D42A27DB-BD31-4B8C-83A1-F6EECF244321}">
                <p14:modId xmlns:p14="http://schemas.microsoft.com/office/powerpoint/2010/main" val="2647266112"/>
              </p:ext>
            </p:extLst>
          </p:nvPr>
        </p:nvGraphicFramePr>
        <p:xfrm>
          <a:off x="0" y="1391696"/>
          <a:ext cx="9144000" cy="3375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363FB764-8222-44A6-A71A-0ABBAA8D7DF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487DB8CE-4CBA-4814-AF55-32EB5D13D278}"/>
              </a:ext>
            </a:extLst>
          </p:cNvPr>
          <p:cNvSpPr>
            <a:spLocks noGrp="1"/>
          </p:cNvSpPr>
          <p:nvPr>
            <p:ph type="sldNum" sz="quarter" idx="12"/>
          </p:nvPr>
        </p:nvSpPr>
        <p:spPr/>
        <p:txBody>
          <a:bodyPr/>
          <a:lstStyle/>
          <a:p>
            <a:fld id="{8271DC61-FD4F-6F42-810D-876D2F91EC3B}" type="slidenum">
              <a:rPr lang="de-DE" smtClean="0"/>
              <a:t>5</a:t>
            </a:fld>
            <a:endParaRPr lang="de-DE"/>
          </a:p>
        </p:txBody>
      </p:sp>
      <p:sp>
        <p:nvSpPr>
          <p:cNvPr id="5" name="Title 4">
            <a:extLst>
              <a:ext uri="{FF2B5EF4-FFF2-40B4-BE49-F238E27FC236}">
                <a16:creationId xmlns:a16="http://schemas.microsoft.com/office/drawing/2014/main" id="{427A2B0C-5CA6-45D6-A40F-2280E57F6BD4}"/>
              </a:ext>
            </a:extLst>
          </p:cNvPr>
          <p:cNvSpPr>
            <a:spLocks noGrp="1"/>
          </p:cNvSpPr>
          <p:nvPr>
            <p:ph type="ctrTitle"/>
          </p:nvPr>
        </p:nvSpPr>
        <p:spPr>
          <a:xfrm>
            <a:off x="0" y="685957"/>
            <a:ext cx="9144000" cy="853210"/>
          </a:xfrm>
        </p:spPr>
        <p:txBody>
          <a:bodyPr/>
          <a:lstStyle/>
          <a:p>
            <a:pPr algn="ctr"/>
            <a:r>
              <a:rPr lang="de-DE" dirty="0" err="1"/>
              <a:t>Step</a:t>
            </a:r>
            <a:r>
              <a:rPr lang="de-DE" dirty="0"/>
              <a:t> 3 – </a:t>
            </a:r>
            <a:r>
              <a:rPr lang="de-DE" dirty="0" err="1"/>
              <a:t>Decision</a:t>
            </a:r>
            <a:r>
              <a:rPr lang="de-DE" dirty="0"/>
              <a:t> Making </a:t>
            </a:r>
            <a:endParaRPr lang="en-US" dirty="0"/>
          </a:p>
        </p:txBody>
      </p:sp>
    </p:spTree>
    <p:extLst>
      <p:ext uri="{BB962C8B-B14F-4D97-AF65-F5344CB8AC3E}">
        <p14:creationId xmlns:p14="http://schemas.microsoft.com/office/powerpoint/2010/main" val="97723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9841C7A-0436-497A-8FE7-3DBF3F5AA313}"/>
              </a:ext>
            </a:extLst>
          </p:cNvPr>
          <p:cNvSpPr>
            <a:spLocks noGrp="1"/>
          </p:cNvSpPr>
          <p:nvPr>
            <p:ph type="subTitle" idx="1"/>
          </p:nvPr>
        </p:nvSpPr>
        <p:spPr>
          <a:xfrm>
            <a:off x="-1" y="1316334"/>
            <a:ext cx="9179169" cy="3657600"/>
          </a:xfrm>
        </p:spPr>
        <p:txBody>
          <a:bodyPr/>
          <a:lstStyle/>
          <a:p>
            <a:endParaRPr lang="en-US" dirty="0"/>
          </a:p>
        </p:txBody>
      </p:sp>
      <p:sp>
        <p:nvSpPr>
          <p:cNvPr id="3" name="Date Placeholder 2">
            <a:extLst>
              <a:ext uri="{FF2B5EF4-FFF2-40B4-BE49-F238E27FC236}">
                <a16:creationId xmlns:a16="http://schemas.microsoft.com/office/drawing/2014/main" id="{4B8AD892-659E-45E3-8547-36B94D9B18BB}"/>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E26685A7-A435-48F7-817D-CBDF49D00C5A}"/>
              </a:ext>
            </a:extLst>
          </p:cNvPr>
          <p:cNvSpPr>
            <a:spLocks noGrp="1"/>
          </p:cNvSpPr>
          <p:nvPr>
            <p:ph type="sldNum" sz="quarter" idx="12"/>
          </p:nvPr>
        </p:nvSpPr>
        <p:spPr/>
        <p:txBody>
          <a:bodyPr/>
          <a:lstStyle/>
          <a:p>
            <a:fld id="{8271DC61-FD4F-6F42-810D-876D2F91EC3B}" type="slidenum">
              <a:rPr lang="de-DE" smtClean="0"/>
              <a:t>6</a:t>
            </a:fld>
            <a:endParaRPr lang="de-DE"/>
          </a:p>
        </p:txBody>
      </p:sp>
      <p:sp>
        <p:nvSpPr>
          <p:cNvPr id="5" name="Title 4">
            <a:extLst>
              <a:ext uri="{FF2B5EF4-FFF2-40B4-BE49-F238E27FC236}">
                <a16:creationId xmlns:a16="http://schemas.microsoft.com/office/drawing/2014/main" id="{DABEF1F7-ABE5-4F57-9FEF-2776888F7477}"/>
              </a:ext>
            </a:extLst>
          </p:cNvPr>
          <p:cNvSpPr>
            <a:spLocks noGrp="1"/>
          </p:cNvSpPr>
          <p:nvPr>
            <p:ph type="ctrTitle"/>
          </p:nvPr>
        </p:nvSpPr>
        <p:spPr>
          <a:xfrm>
            <a:off x="-1" y="685957"/>
            <a:ext cx="8686801" cy="853210"/>
          </a:xfrm>
        </p:spPr>
        <p:txBody>
          <a:bodyPr/>
          <a:lstStyle/>
          <a:p>
            <a:pPr algn="ctr"/>
            <a:r>
              <a:rPr lang="de-DE" dirty="0" err="1"/>
              <a:t>Step</a:t>
            </a:r>
            <a:r>
              <a:rPr lang="de-DE" dirty="0"/>
              <a:t> 4 - Architecture </a:t>
            </a:r>
            <a:endParaRPr lang="en-US" dirty="0"/>
          </a:p>
        </p:txBody>
      </p:sp>
      <p:sp>
        <p:nvSpPr>
          <p:cNvPr id="6" name="Flowchart: Magnetic Disk 5">
            <a:extLst>
              <a:ext uri="{FF2B5EF4-FFF2-40B4-BE49-F238E27FC236}">
                <a16:creationId xmlns:a16="http://schemas.microsoft.com/office/drawing/2014/main" id="{63115B9F-6D8E-45B7-85A2-132873BD9109}"/>
              </a:ext>
            </a:extLst>
          </p:cNvPr>
          <p:cNvSpPr/>
          <p:nvPr/>
        </p:nvSpPr>
        <p:spPr>
          <a:xfrm>
            <a:off x="241160" y="1408385"/>
            <a:ext cx="1125415" cy="124345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Container</a:t>
            </a:r>
            <a:endParaRPr lang="en-US"/>
          </a:p>
        </p:txBody>
      </p:sp>
      <p:sp>
        <p:nvSpPr>
          <p:cNvPr id="7" name="Rectangle 6">
            <a:extLst>
              <a:ext uri="{FF2B5EF4-FFF2-40B4-BE49-F238E27FC236}">
                <a16:creationId xmlns:a16="http://schemas.microsoft.com/office/drawing/2014/main" id="{8681ACB3-8FBF-4385-9AB2-1D0197F104C5}"/>
              </a:ext>
            </a:extLst>
          </p:cNvPr>
          <p:cNvSpPr/>
          <p:nvPr/>
        </p:nvSpPr>
        <p:spPr>
          <a:xfrm>
            <a:off x="2270928" y="1758973"/>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Client</a:t>
            </a:r>
            <a:endParaRPr lang="en-US"/>
          </a:p>
        </p:txBody>
      </p:sp>
      <p:sp>
        <p:nvSpPr>
          <p:cNvPr id="13" name="Rectangle 12">
            <a:extLst>
              <a:ext uri="{FF2B5EF4-FFF2-40B4-BE49-F238E27FC236}">
                <a16:creationId xmlns:a16="http://schemas.microsoft.com/office/drawing/2014/main" id="{023DDFED-E5A8-4605-A253-13D2F57AFE49}"/>
              </a:ext>
            </a:extLst>
          </p:cNvPr>
          <p:cNvSpPr/>
          <p:nvPr/>
        </p:nvSpPr>
        <p:spPr>
          <a:xfrm>
            <a:off x="125604" y="3987348"/>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a:t>
            </a:r>
            <a:endParaRPr lang="en-US"/>
          </a:p>
        </p:txBody>
      </p:sp>
      <p:sp>
        <p:nvSpPr>
          <p:cNvPr id="14" name="Rectangle 13">
            <a:extLst>
              <a:ext uri="{FF2B5EF4-FFF2-40B4-BE49-F238E27FC236}">
                <a16:creationId xmlns:a16="http://schemas.microsoft.com/office/drawing/2014/main" id="{7B11D976-8748-4435-BA4B-3517068C6549}"/>
              </a:ext>
            </a:extLst>
          </p:cNvPr>
          <p:cNvSpPr/>
          <p:nvPr/>
        </p:nvSpPr>
        <p:spPr>
          <a:xfrm>
            <a:off x="2534299" y="3987348"/>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 Manager</a:t>
            </a:r>
            <a:endParaRPr lang="en-US"/>
          </a:p>
        </p:txBody>
      </p:sp>
      <p:sp>
        <p:nvSpPr>
          <p:cNvPr id="15" name="Rectangle 14">
            <a:extLst>
              <a:ext uri="{FF2B5EF4-FFF2-40B4-BE49-F238E27FC236}">
                <a16:creationId xmlns:a16="http://schemas.microsoft.com/office/drawing/2014/main" id="{096CFDD8-4264-492D-9A73-C8EC9213A1F1}"/>
              </a:ext>
            </a:extLst>
          </p:cNvPr>
          <p:cNvSpPr/>
          <p:nvPr/>
        </p:nvSpPr>
        <p:spPr>
          <a:xfrm>
            <a:off x="7129305" y="3621248"/>
            <a:ext cx="1778559"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err="1"/>
              <a:t>Visualization</a:t>
            </a:r>
            <a:r>
              <a:rPr lang="de-DE"/>
              <a:t> </a:t>
            </a:r>
            <a:r>
              <a:rPr lang="de-DE" err="1"/>
              <a:t>of</a:t>
            </a:r>
            <a:r>
              <a:rPr lang="de-DE"/>
              <a:t> </a:t>
            </a:r>
            <a:r>
              <a:rPr lang="de-DE" err="1"/>
              <a:t>the</a:t>
            </a:r>
            <a:r>
              <a:rPr lang="de-DE"/>
              <a:t> </a:t>
            </a:r>
            <a:r>
              <a:rPr lang="de-DE" err="1"/>
              <a:t>Result</a:t>
            </a:r>
            <a:endParaRPr lang="en-US"/>
          </a:p>
        </p:txBody>
      </p:sp>
      <p:sp>
        <p:nvSpPr>
          <p:cNvPr id="16" name="Rectangle 15">
            <a:extLst>
              <a:ext uri="{FF2B5EF4-FFF2-40B4-BE49-F238E27FC236}">
                <a16:creationId xmlns:a16="http://schemas.microsoft.com/office/drawing/2014/main" id="{BBAFC401-E0B0-4581-A3AB-FD319F54C067}"/>
              </a:ext>
            </a:extLst>
          </p:cNvPr>
          <p:cNvSpPr/>
          <p:nvPr/>
        </p:nvSpPr>
        <p:spPr>
          <a:xfrm>
            <a:off x="7330272" y="2074984"/>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YCSB</a:t>
            </a:r>
            <a:endParaRPr lang="en-US"/>
          </a:p>
        </p:txBody>
      </p:sp>
      <p:sp>
        <p:nvSpPr>
          <p:cNvPr id="17" name="Rectangle 16">
            <a:extLst>
              <a:ext uri="{FF2B5EF4-FFF2-40B4-BE49-F238E27FC236}">
                <a16:creationId xmlns:a16="http://schemas.microsoft.com/office/drawing/2014/main" id="{306374B0-EE97-4BAC-AE73-99D3BD2F1DB7}"/>
              </a:ext>
            </a:extLst>
          </p:cNvPr>
          <p:cNvSpPr/>
          <p:nvPr/>
        </p:nvSpPr>
        <p:spPr>
          <a:xfrm>
            <a:off x="4838282" y="1758973"/>
            <a:ext cx="171491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Client Wrapper</a:t>
            </a:r>
            <a:endParaRPr lang="en-US"/>
          </a:p>
        </p:txBody>
      </p:sp>
      <p:sp>
        <p:nvSpPr>
          <p:cNvPr id="18" name="Rectangle 17">
            <a:extLst>
              <a:ext uri="{FF2B5EF4-FFF2-40B4-BE49-F238E27FC236}">
                <a16:creationId xmlns:a16="http://schemas.microsoft.com/office/drawing/2014/main" id="{60DEEF44-0EB5-4872-8DA5-F597C9E8F283}"/>
              </a:ext>
            </a:extLst>
          </p:cNvPr>
          <p:cNvSpPr/>
          <p:nvPr/>
        </p:nvSpPr>
        <p:spPr>
          <a:xfrm>
            <a:off x="5017477" y="2869349"/>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YCSB Client</a:t>
            </a:r>
            <a:endParaRPr lang="en-US"/>
          </a:p>
        </p:txBody>
      </p:sp>
      <p:cxnSp>
        <p:nvCxnSpPr>
          <p:cNvPr id="29" name="Straight Arrow Connector 28">
            <a:extLst>
              <a:ext uri="{FF2B5EF4-FFF2-40B4-BE49-F238E27FC236}">
                <a16:creationId xmlns:a16="http://schemas.microsoft.com/office/drawing/2014/main" id="{060C1E80-A75B-4ABC-BCAB-54C67CD5E441}"/>
              </a:ext>
            </a:extLst>
          </p:cNvPr>
          <p:cNvCxnSpPr>
            <a:endCxn id="13" idx="0"/>
          </p:cNvCxnSpPr>
          <p:nvPr/>
        </p:nvCxnSpPr>
        <p:spPr>
          <a:xfrm flipH="1">
            <a:off x="803868" y="2687934"/>
            <a:ext cx="5024" cy="129941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991950D-7935-437F-9025-252D61CD39A6}"/>
              </a:ext>
            </a:extLst>
          </p:cNvPr>
          <p:cNvCxnSpPr>
            <a:stCxn id="6" idx="4"/>
            <a:endCxn id="7" idx="1"/>
          </p:cNvCxnSpPr>
          <p:nvPr/>
        </p:nvCxnSpPr>
        <p:spPr>
          <a:xfrm>
            <a:off x="1366575" y="2030113"/>
            <a:ext cx="904353" cy="1272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FF3D4A33-9CBC-43EE-86D4-08C1502368C2}"/>
              </a:ext>
            </a:extLst>
          </p:cNvPr>
          <p:cNvCxnSpPr>
            <a:cxnSpLocks/>
            <a:stCxn id="7" idx="3"/>
            <a:endCxn id="17" idx="1"/>
          </p:cNvCxnSpPr>
          <p:nvPr/>
        </p:nvCxnSpPr>
        <p:spPr>
          <a:xfrm>
            <a:off x="3627456" y="2042839"/>
            <a:ext cx="121082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BC0CBC3-FA63-4881-AD47-AC932802BCA8}"/>
              </a:ext>
            </a:extLst>
          </p:cNvPr>
          <p:cNvCxnSpPr>
            <a:cxnSpLocks/>
            <a:stCxn id="17" idx="2"/>
            <a:endCxn id="18" idx="0"/>
          </p:cNvCxnSpPr>
          <p:nvPr/>
        </p:nvCxnSpPr>
        <p:spPr>
          <a:xfrm>
            <a:off x="5695741" y="2326705"/>
            <a:ext cx="0" cy="54264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6F4A1EDF-B67D-4BE4-AAEC-EC62EA5BBC44}"/>
              </a:ext>
            </a:extLst>
          </p:cNvPr>
          <p:cNvCxnSpPr>
            <a:cxnSpLocks/>
            <a:stCxn id="16" idx="2"/>
            <a:endCxn id="15" idx="0"/>
          </p:cNvCxnSpPr>
          <p:nvPr/>
        </p:nvCxnSpPr>
        <p:spPr>
          <a:xfrm>
            <a:off x="8008536" y="2642716"/>
            <a:ext cx="10049" cy="9785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33EC22B-BDBF-49AC-A28E-B33CCFFC7F8B}"/>
              </a:ext>
            </a:extLst>
          </p:cNvPr>
          <p:cNvCxnSpPr>
            <a:stCxn id="13" idx="3"/>
          </p:cNvCxnSpPr>
          <p:nvPr/>
        </p:nvCxnSpPr>
        <p:spPr>
          <a:xfrm>
            <a:off x="1482132" y="4271214"/>
            <a:ext cx="1052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1" name="Connector: Elbow 70">
            <a:extLst>
              <a:ext uri="{FF2B5EF4-FFF2-40B4-BE49-F238E27FC236}">
                <a16:creationId xmlns:a16="http://schemas.microsoft.com/office/drawing/2014/main" id="{450EAEA0-E488-491C-A713-5C15B972B6DB}"/>
              </a:ext>
            </a:extLst>
          </p:cNvPr>
          <p:cNvCxnSpPr>
            <a:cxnSpLocks/>
          </p:cNvCxnSpPr>
          <p:nvPr/>
        </p:nvCxnSpPr>
        <p:spPr>
          <a:xfrm rot="16200000" flipV="1">
            <a:off x="1552104" y="2177302"/>
            <a:ext cx="1325880" cy="2286000"/>
          </a:xfrm>
          <a:prstGeom prst="bentConnector3">
            <a:avLst>
              <a:gd name="adj1" fmla="val 5054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8" name="Connector: Elbow 77">
            <a:extLst>
              <a:ext uri="{FF2B5EF4-FFF2-40B4-BE49-F238E27FC236}">
                <a16:creationId xmlns:a16="http://schemas.microsoft.com/office/drawing/2014/main" id="{B407DDD0-23AB-4A18-B5C5-DF70D6CC3644}"/>
              </a:ext>
            </a:extLst>
          </p:cNvPr>
          <p:cNvCxnSpPr>
            <a:cxnSpLocks/>
          </p:cNvCxnSpPr>
          <p:nvPr/>
        </p:nvCxnSpPr>
        <p:spPr>
          <a:xfrm flipV="1">
            <a:off x="6374005" y="2356879"/>
            <a:ext cx="960120" cy="822960"/>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97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4BD737E-20F0-474A-A9D5-7B480061DEE2}"/>
              </a:ext>
            </a:extLst>
          </p:cNvPr>
          <p:cNvSpPr>
            <a:spLocks noGrp="1"/>
          </p:cNvSpPr>
          <p:nvPr>
            <p:ph type="subTitle" idx="1"/>
          </p:nvPr>
        </p:nvSpPr>
        <p:spPr>
          <a:xfrm>
            <a:off x="1748412" y="1551633"/>
            <a:ext cx="6938387" cy="2699602"/>
          </a:xfrm>
        </p:spPr>
        <p:txBody>
          <a:bodyPr/>
          <a:lstStyle/>
          <a:p>
            <a:pPr marL="342900" indent="-342900">
              <a:buFont typeface="+mj-lt"/>
              <a:buAutoNum type="arabicPeriod"/>
            </a:pPr>
            <a:r>
              <a:rPr lang="de-DE" dirty="0"/>
              <a:t>Docker Connection </a:t>
            </a:r>
            <a:r>
              <a:rPr lang="de-DE" dirty="0" err="1"/>
              <a:t>to</a:t>
            </a:r>
            <a:r>
              <a:rPr lang="de-DE" dirty="0"/>
              <a:t> Antidote Client</a:t>
            </a:r>
          </a:p>
          <a:p>
            <a:pPr marL="342900" indent="-342900">
              <a:buFont typeface="+mj-lt"/>
              <a:buAutoNum type="arabicPeriod"/>
            </a:pPr>
            <a:r>
              <a:rPr lang="de-DE" dirty="0"/>
              <a:t>Antidote Client Wrapper</a:t>
            </a:r>
          </a:p>
          <a:p>
            <a:pPr marL="342900" indent="-342900">
              <a:buFont typeface="+mj-lt"/>
              <a:buAutoNum type="arabicPeriod"/>
            </a:pPr>
            <a:r>
              <a:rPr lang="de-DE" dirty="0"/>
              <a:t>Benchmarking </a:t>
            </a:r>
            <a:r>
              <a:rPr lang="de-DE" dirty="0" err="1"/>
              <a:t>using</a:t>
            </a:r>
            <a:r>
              <a:rPr lang="de-DE" dirty="0"/>
              <a:t> YCSB</a:t>
            </a:r>
          </a:p>
          <a:p>
            <a:pPr marL="342900" indent="-342900">
              <a:buFont typeface="+mj-lt"/>
              <a:buAutoNum type="arabicPeriod"/>
            </a:pPr>
            <a:r>
              <a:rPr lang="de-DE" dirty="0" err="1"/>
              <a:t>Visualization</a:t>
            </a:r>
            <a:r>
              <a:rPr lang="de-DE" dirty="0"/>
              <a:t> </a:t>
            </a:r>
            <a:r>
              <a:rPr lang="de-DE" dirty="0" err="1"/>
              <a:t>of</a:t>
            </a:r>
            <a:r>
              <a:rPr lang="de-DE" dirty="0"/>
              <a:t> </a:t>
            </a:r>
            <a:r>
              <a:rPr lang="de-DE" dirty="0" err="1"/>
              <a:t>Results</a:t>
            </a:r>
            <a:endParaRPr lang="de-DE" dirty="0"/>
          </a:p>
          <a:p>
            <a:endParaRPr lang="de-DE" dirty="0"/>
          </a:p>
          <a:p>
            <a:pPr marL="342900" indent="-342900">
              <a:buFont typeface="+mj-lt"/>
              <a:buAutoNum type="arabicPeriod"/>
            </a:pPr>
            <a:endParaRPr lang="en-US" dirty="0"/>
          </a:p>
        </p:txBody>
      </p:sp>
      <p:sp>
        <p:nvSpPr>
          <p:cNvPr id="3" name="Date Placeholder 2">
            <a:extLst>
              <a:ext uri="{FF2B5EF4-FFF2-40B4-BE49-F238E27FC236}">
                <a16:creationId xmlns:a16="http://schemas.microsoft.com/office/drawing/2014/main" id="{DD59A8C1-F784-4CED-827F-184F8AE44EE1}"/>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EF78747E-D286-4D93-8E19-1608642782AB}"/>
              </a:ext>
            </a:extLst>
          </p:cNvPr>
          <p:cNvSpPr>
            <a:spLocks noGrp="1"/>
          </p:cNvSpPr>
          <p:nvPr>
            <p:ph type="sldNum" sz="quarter" idx="12"/>
          </p:nvPr>
        </p:nvSpPr>
        <p:spPr/>
        <p:txBody>
          <a:bodyPr/>
          <a:lstStyle/>
          <a:p>
            <a:fld id="{8271DC61-FD4F-6F42-810D-876D2F91EC3B}" type="slidenum">
              <a:rPr lang="de-DE" smtClean="0"/>
              <a:t>7</a:t>
            </a:fld>
            <a:endParaRPr lang="de-DE"/>
          </a:p>
        </p:txBody>
      </p:sp>
      <p:sp>
        <p:nvSpPr>
          <p:cNvPr id="5" name="Title 4">
            <a:extLst>
              <a:ext uri="{FF2B5EF4-FFF2-40B4-BE49-F238E27FC236}">
                <a16:creationId xmlns:a16="http://schemas.microsoft.com/office/drawing/2014/main" id="{35002D85-FCD5-4CB6-B7B1-A472659F28B5}"/>
              </a:ext>
            </a:extLst>
          </p:cNvPr>
          <p:cNvSpPr>
            <a:spLocks noGrp="1"/>
          </p:cNvSpPr>
          <p:nvPr>
            <p:ph type="ctrTitle"/>
          </p:nvPr>
        </p:nvSpPr>
        <p:spPr>
          <a:xfrm>
            <a:off x="0" y="685957"/>
            <a:ext cx="8686800" cy="853210"/>
          </a:xfrm>
        </p:spPr>
        <p:txBody>
          <a:bodyPr/>
          <a:lstStyle/>
          <a:p>
            <a:pPr algn="ctr"/>
            <a:r>
              <a:rPr lang="de-DE" dirty="0"/>
              <a:t>Outline</a:t>
            </a:r>
            <a:endParaRPr lang="en-US" dirty="0"/>
          </a:p>
        </p:txBody>
      </p:sp>
    </p:spTree>
    <p:extLst>
      <p:ext uri="{BB962C8B-B14F-4D97-AF65-F5344CB8AC3E}">
        <p14:creationId xmlns:p14="http://schemas.microsoft.com/office/powerpoint/2010/main" val="227051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C70F9B-BE0A-46A3-B511-ED765C376E65}"/>
              </a:ext>
            </a:extLst>
          </p:cNvPr>
          <p:cNvSpPr>
            <a:spLocks noGrp="1"/>
          </p:cNvSpPr>
          <p:nvPr>
            <p:ph type="subTitle" idx="1"/>
          </p:nvPr>
        </p:nvSpPr>
        <p:spPr>
          <a:xfrm>
            <a:off x="1642905" y="1551632"/>
            <a:ext cx="7501094" cy="3135923"/>
          </a:xfrm>
        </p:spPr>
        <p:txBody>
          <a:bodyPr/>
          <a:lstStyle/>
          <a:p>
            <a:endParaRPr lang="en-GB" dirty="0"/>
          </a:p>
        </p:txBody>
      </p:sp>
      <p:sp>
        <p:nvSpPr>
          <p:cNvPr id="3" name="Date Placeholder 2">
            <a:extLst>
              <a:ext uri="{FF2B5EF4-FFF2-40B4-BE49-F238E27FC236}">
                <a16:creationId xmlns:a16="http://schemas.microsoft.com/office/drawing/2014/main"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FDD79EA4-7569-4CF6-88A9-590271AE617C}"/>
              </a:ext>
            </a:extLst>
          </p:cNvPr>
          <p:cNvSpPr>
            <a:spLocks noGrp="1"/>
          </p:cNvSpPr>
          <p:nvPr>
            <p:ph type="sldNum" sz="quarter" idx="12"/>
          </p:nvPr>
        </p:nvSpPr>
        <p:spPr/>
        <p:txBody>
          <a:bodyPr/>
          <a:lstStyle/>
          <a:p>
            <a:fld id="{8271DC61-FD4F-6F42-810D-876D2F91EC3B}" type="slidenum">
              <a:rPr lang="de-DE" smtClean="0"/>
              <a:t>8</a:t>
            </a:fld>
            <a:endParaRPr lang="de-DE"/>
          </a:p>
        </p:txBody>
      </p:sp>
      <p:sp>
        <p:nvSpPr>
          <p:cNvPr id="5" name="Title 4">
            <a:extLst>
              <a:ext uri="{FF2B5EF4-FFF2-40B4-BE49-F238E27FC236}">
                <a16:creationId xmlns:a16="http://schemas.microsoft.com/office/drawing/2014/main" id="{7A995DC8-A655-4DFD-B19A-6262BE6879CF}"/>
              </a:ext>
            </a:extLst>
          </p:cNvPr>
          <p:cNvSpPr>
            <a:spLocks noGrp="1"/>
          </p:cNvSpPr>
          <p:nvPr>
            <p:ph type="ctrTitle"/>
          </p:nvPr>
        </p:nvSpPr>
        <p:spPr>
          <a:xfrm>
            <a:off x="0" y="685957"/>
            <a:ext cx="9143999" cy="853210"/>
          </a:xfrm>
        </p:spPr>
        <p:txBody>
          <a:bodyPr>
            <a:normAutofit fontScale="90000"/>
          </a:bodyPr>
          <a:lstStyle/>
          <a:p>
            <a:pPr algn="ctr"/>
            <a:r>
              <a:rPr lang="de-DE" dirty="0"/>
              <a:t>Docker Connection </a:t>
            </a:r>
            <a:r>
              <a:rPr lang="de-DE" dirty="0" err="1"/>
              <a:t>to</a:t>
            </a:r>
            <a:r>
              <a:rPr lang="de-DE" dirty="0"/>
              <a:t> Antidote Client (1/5)</a:t>
            </a:r>
            <a:br>
              <a:rPr lang="de-DE" dirty="0"/>
            </a:br>
            <a:endParaRPr lang="en-GB" dirty="0"/>
          </a:p>
        </p:txBody>
      </p:sp>
    </p:spTree>
    <p:extLst>
      <p:ext uri="{BB962C8B-B14F-4D97-AF65-F5344CB8AC3E}">
        <p14:creationId xmlns:p14="http://schemas.microsoft.com/office/powerpoint/2010/main" val="35585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C70F9B-BE0A-46A3-B511-ED765C376E65}"/>
              </a:ext>
            </a:extLst>
          </p:cNvPr>
          <p:cNvSpPr>
            <a:spLocks noGrp="1"/>
          </p:cNvSpPr>
          <p:nvPr>
            <p:ph type="subTitle" idx="1"/>
          </p:nvPr>
        </p:nvSpPr>
        <p:spPr>
          <a:xfrm>
            <a:off x="1683099" y="1551632"/>
            <a:ext cx="7460900" cy="3135923"/>
          </a:xfrm>
        </p:spPr>
        <p:txBody>
          <a:bodyPr/>
          <a:lstStyle/>
          <a:p>
            <a:endParaRPr lang="en-GB" dirty="0"/>
          </a:p>
        </p:txBody>
      </p:sp>
      <p:sp>
        <p:nvSpPr>
          <p:cNvPr id="3" name="Date Placeholder 2">
            <a:extLst>
              <a:ext uri="{FF2B5EF4-FFF2-40B4-BE49-F238E27FC236}">
                <a16:creationId xmlns:a16="http://schemas.microsoft.com/office/drawing/2014/main"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id="{FDD79EA4-7569-4CF6-88A9-590271AE617C}"/>
              </a:ext>
            </a:extLst>
          </p:cNvPr>
          <p:cNvSpPr>
            <a:spLocks noGrp="1"/>
          </p:cNvSpPr>
          <p:nvPr>
            <p:ph type="sldNum" sz="quarter" idx="12"/>
          </p:nvPr>
        </p:nvSpPr>
        <p:spPr/>
        <p:txBody>
          <a:bodyPr/>
          <a:lstStyle/>
          <a:p>
            <a:fld id="{8271DC61-FD4F-6F42-810D-876D2F91EC3B}" type="slidenum">
              <a:rPr lang="de-DE" smtClean="0"/>
              <a:t>9</a:t>
            </a:fld>
            <a:endParaRPr lang="de-DE"/>
          </a:p>
        </p:txBody>
      </p:sp>
      <p:sp>
        <p:nvSpPr>
          <p:cNvPr id="5" name="Title 4">
            <a:extLst>
              <a:ext uri="{FF2B5EF4-FFF2-40B4-BE49-F238E27FC236}">
                <a16:creationId xmlns:a16="http://schemas.microsoft.com/office/drawing/2014/main" id="{7A995DC8-A655-4DFD-B19A-6262BE6879CF}"/>
              </a:ext>
            </a:extLst>
          </p:cNvPr>
          <p:cNvSpPr>
            <a:spLocks noGrp="1"/>
          </p:cNvSpPr>
          <p:nvPr>
            <p:ph type="ctrTitle"/>
          </p:nvPr>
        </p:nvSpPr>
        <p:spPr>
          <a:xfrm>
            <a:off x="0" y="685957"/>
            <a:ext cx="9143999" cy="853210"/>
          </a:xfrm>
        </p:spPr>
        <p:txBody>
          <a:bodyPr>
            <a:normAutofit fontScale="90000"/>
          </a:bodyPr>
          <a:lstStyle/>
          <a:p>
            <a:pPr algn="ctr"/>
            <a:r>
              <a:rPr lang="de-DE" dirty="0"/>
              <a:t>Docker Connection </a:t>
            </a:r>
            <a:r>
              <a:rPr lang="de-DE" dirty="0" err="1"/>
              <a:t>to</a:t>
            </a:r>
            <a:r>
              <a:rPr lang="de-DE" dirty="0"/>
              <a:t> Antidote Client (2/5)</a:t>
            </a:r>
            <a:br>
              <a:rPr lang="de-DE" dirty="0"/>
            </a:br>
            <a:endParaRPr lang="en-GB" dirty="0"/>
          </a:p>
        </p:txBody>
      </p:sp>
    </p:spTree>
    <p:extLst>
      <p:ext uri="{BB962C8B-B14F-4D97-AF65-F5344CB8AC3E}">
        <p14:creationId xmlns:p14="http://schemas.microsoft.com/office/powerpoint/2010/main" val="3577915778"/>
      </p:ext>
    </p:extLst>
  </p:cSld>
  <p:clrMapOvr>
    <a:masterClrMapping/>
  </p:clrMapOvr>
</p:sld>
</file>

<file path=ppt/theme/theme1.xml><?xml version="1.0" encoding="utf-8"?>
<a:theme xmlns:a="http://schemas.openxmlformats.org/drawingml/2006/main" name="Office-Design">
  <a:themeElements>
    <a:clrScheme name="TU KL">
      <a:dk1>
        <a:sysClr val="windowText" lastClr="000000"/>
      </a:dk1>
      <a:lt1>
        <a:sysClr val="window" lastClr="FFFFFF"/>
      </a:lt1>
      <a:dk2>
        <a:srgbClr val="005F8C"/>
      </a:dk2>
      <a:lt2>
        <a:srgbClr val="EEECE1"/>
      </a:lt2>
      <a:accent1>
        <a:srgbClr val="B92819"/>
      </a:accent1>
      <a:accent2>
        <a:srgbClr val="827D78"/>
      </a:accent2>
      <a:accent3>
        <a:srgbClr val="C3BEB9"/>
      </a:accent3>
      <a:accent4>
        <a:srgbClr val="828C96"/>
      </a:accent4>
      <a:accent5>
        <a:srgbClr val="C3C8C8"/>
      </a:accent5>
      <a:accent6>
        <a:srgbClr val="82AFC8"/>
      </a:accent6>
      <a:hlink>
        <a:srgbClr val="C80096"/>
      </a:hlink>
      <a:folHlink>
        <a:srgbClr val="AA00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Design">
  <a:themeElements>
    <a:clrScheme name="TU KL">
      <a:dk1>
        <a:sysClr val="windowText" lastClr="000000"/>
      </a:dk1>
      <a:lt1>
        <a:sysClr val="window" lastClr="FFFFFF"/>
      </a:lt1>
      <a:dk2>
        <a:srgbClr val="005F8C"/>
      </a:dk2>
      <a:lt2>
        <a:srgbClr val="EEECE1"/>
      </a:lt2>
      <a:accent1>
        <a:srgbClr val="B92819"/>
      </a:accent1>
      <a:accent2>
        <a:srgbClr val="827D78"/>
      </a:accent2>
      <a:accent3>
        <a:srgbClr val="C3BEB9"/>
      </a:accent3>
      <a:accent4>
        <a:srgbClr val="828C96"/>
      </a:accent4>
      <a:accent5>
        <a:srgbClr val="C3C8C8"/>
      </a:accent5>
      <a:accent6>
        <a:srgbClr val="82AFC8"/>
      </a:accent6>
      <a:hlink>
        <a:srgbClr val="C80096"/>
      </a:hlink>
      <a:folHlink>
        <a:srgbClr val="AA00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277</TotalTime>
  <Words>439</Words>
  <Application>Microsoft Office PowerPoint</Application>
  <PresentationFormat>On-screen Show (16:9)</PresentationFormat>
  <Paragraphs>115</Paragraphs>
  <Slides>17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Wingdings</vt:lpstr>
      <vt:lpstr>Office-Design</vt:lpstr>
      <vt:lpstr>1_Office-Design</vt:lpstr>
      <vt:lpstr>A Performance Benchmark for Antidote</vt:lpstr>
      <vt:lpstr>STEPS</vt:lpstr>
      <vt:lpstr>Step 1 – </vt:lpstr>
      <vt:lpstr>Step 2 – Identifying Major Components</vt:lpstr>
      <vt:lpstr>Step 3 – Decision Making </vt:lpstr>
      <vt:lpstr>Step 4 - Architecture </vt:lpstr>
      <vt:lpstr>Outline</vt:lpstr>
      <vt:lpstr>Docker Connection to Antidote Client (1/5) </vt:lpstr>
      <vt:lpstr>Docker Connection to Antidote Client (2/5) </vt:lpstr>
      <vt:lpstr>Docker Connection to Antidote Client (3/5) </vt:lpstr>
      <vt:lpstr>Docker Connection to Antidote Client (4/5) </vt:lpstr>
      <vt:lpstr>Docker Connection to Antidote Client (5/5) </vt:lpstr>
      <vt:lpstr>Antidote Client Wrapper</vt:lpstr>
      <vt:lpstr>Benchmarking using YCSB (1/2)</vt:lpstr>
      <vt:lpstr>Benchmarking using YCSB (2/2)</vt:lpstr>
      <vt:lpstr>Visualization of Results</vt:lpstr>
      <vt:lpstr>Sample Result</vt:lpstr>
    </vt:vector>
  </TitlesOfParts>
  <Company>Bfw Werbeagentur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Joe Tremmel</dc:creator>
  <cp:lastModifiedBy>ALKA SCARIA</cp:lastModifiedBy>
  <cp:revision>111</cp:revision>
  <dcterms:created xsi:type="dcterms:W3CDTF">2014-06-30T10:01:41Z</dcterms:created>
  <dcterms:modified xsi:type="dcterms:W3CDTF">2018-03-05T14:03:06Z</dcterms:modified>
</cp:coreProperties>
</file>