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266" r:id="rId2"/>
    <p:sldId id="326" r:id="rId3"/>
    <p:sldId id="363" r:id="rId4"/>
    <p:sldId id="338" r:id="rId5"/>
    <p:sldId id="349" r:id="rId6"/>
    <p:sldId id="370" r:id="rId7"/>
    <p:sldId id="364" r:id="rId8"/>
    <p:sldId id="366" r:id="rId9"/>
    <p:sldId id="367" r:id="rId10"/>
    <p:sldId id="368" r:id="rId11"/>
    <p:sldId id="369" r:id="rId12"/>
    <p:sldId id="3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5238" autoAdjust="0"/>
  </p:normalViewPr>
  <p:slideViewPr>
    <p:cSldViewPr snapToGrid="0" snapToObjects="1">
      <p:cViewPr varScale="1">
        <p:scale>
          <a:sx n="83" d="100"/>
          <a:sy n="83" d="100"/>
        </p:scale>
        <p:origin x="67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BF5C-E978-4836-A07E-C87D7FEEC29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15A41-8A3D-4FA6-A6F1-8961CED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2783807"/>
            <a:ext cx="105156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786315"/>
            <a:ext cx="10515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8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1851" y="1900107"/>
            <a:ext cx="105156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1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4947" y="1706880"/>
            <a:ext cx="9374179" cy="2306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sz="3600" dirty="0">
                <a:solidFill>
                  <a:srgbClr val="006B9B"/>
                </a:solidFill>
              </a:rPr>
              <a:t>Electric Vehicle Population Data</a:t>
            </a:r>
            <a:endParaRPr lang="ru-RU" sz="3600" dirty="0">
              <a:solidFill>
                <a:srgbClr val="006B9B"/>
              </a:solidFill>
            </a:endParaRPr>
          </a:p>
          <a:p>
            <a:endParaRPr lang="en-US" sz="3600" dirty="0">
              <a:solidFill>
                <a:srgbClr val="006B9B"/>
              </a:solidFill>
            </a:endParaRPr>
          </a:p>
          <a:p>
            <a:r>
              <a:rPr lang="ru-RU" sz="3600" dirty="0">
                <a:solidFill>
                  <a:srgbClr val="006B9B"/>
                </a:solidFill>
              </a:rPr>
              <a:t>Презентация по популяции электромобилей</a:t>
            </a:r>
            <a:endParaRPr lang="en-US" sz="3600" dirty="0">
              <a:solidFill>
                <a:srgbClr val="006B9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4472E-F0B6-6955-3451-07EF035471F1}"/>
              </a:ext>
            </a:extLst>
          </p:cNvPr>
          <p:cNvSpPr txBox="1"/>
          <p:nvPr/>
        </p:nvSpPr>
        <p:spPr>
          <a:xfrm>
            <a:off x="1960879" y="3536146"/>
            <a:ext cx="9072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6B9B"/>
                </a:solidFill>
              </a:rPr>
              <a:t>Student: </a:t>
            </a:r>
            <a:r>
              <a:rPr lang="en-GB" sz="2800" b="1" dirty="0" err="1">
                <a:solidFill>
                  <a:srgbClr val="006B9B"/>
                </a:solidFill>
              </a:rPr>
              <a:t>Goncear</a:t>
            </a:r>
            <a:r>
              <a:rPr lang="en-GB" sz="2800" b="1" dirty="0">
                <a:solidFill>
                  <a:srgbClr val="006B9B"/>
                </a:solidFill>
              </a:rPr>
              <a:t> Alexei IA-213</a:t>
            </a:r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204EE-7631-46F8-9F82-5E515330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54" y="1763019"/>
            <a:ext cx="8377804" cy="4738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57A97-4828-4ED6-ABB0-9A77B0706FFA}"/>
              </a:ext>
            </a:extLst>
          </p:cNvPr>
          <p:cNvSpPr txBox="1"/>
          <p:nvPr/>
        </p:nvSpPr>
        <p:spPr>
          <a:xfrm>
            <a:off x="1974865" y="1083690"/>
            <a:ext cx="790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Самые популярные города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471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1C4835E-4FFC-491C-9E38-4556204D7F20}"/>
              </a:ext>
            </a:extLst>
          </p:cNvPr>
          <p:cNvSpPr txBox="1"/>
          <p:nvPr/>
        </p:nvSpPr>
        <p:spPr>
          <a:xfrm>
            <a:off x="110414" y="2782669"/>
            <a:ext cx="3556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regression:</a:t>
            </a:r>
            <a:br>
              <a:rPr lang="en-US" dirty="0"/>
            </a:br>
            <a:r>
              <a:rPr lang="en-US" dirty="0"/>
              <a:t>Electric Range vs Model Year</a:t>
            </a:r>
            <a:br>
              <a:rPr lang="ru-MD" dirty="0"/>
            </a:br>
            <a:br>
              <a:rPr lang="ru-MD" dirty="0"/>
            </a:br>
            <a:br>
              <a:rPr lang="ru-MD" dirty="0"/>
            </a:br>
            <a:r>
              <a:rPr lang="ru-MD" dirty="0"/>
              <a:t>RSE (Residual Standard Error): </a:t>
            </a:r>
          </a:p>
          <a:p>
            <a:r>
              <a:rPr lang="ru-MD" dirty="0"/>
              <a:t>52.22</a:t>
            </a:r>
          </a:p>
          <a:p>
            <a:endParaRPr lang="ru-MD" dirty="0"/>
          </a:p>
          <a:p>
            <a:endParaRPr lang="ru-MD" dirty="0"/>
          </a:p>
          <a:p>
            <a:r>
              <a:rPr lang="ru-MD" dirty="0"/>
              <a:t>R-Squared: </a:t>
            </a:r>
          </a:p>
          <a:p>
            <a:r>
              <a:rPr lang="en-US" dirty="0"/>
              <a:t>0.4988</a:t>
            </a:r>
            <a:endParaRPr lang="ru-M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EBCA0-7B6D-4975-AA9E-4D872BEFB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195" y="1918854"/>
            <a:ext cx="9115805" cy="458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98D26-68AE-491D-BAC2-EB1FD9E36B97}"/>
              </a:ext>
            </a:extLst>
          </p:cNvPr>
          <p:cNvSpPr txBox="1"/>
          <p:nvPr/>
        </p:nvSpPr>
        <p:spPr>
          <a:xfrm>
            <a:off x="1974865" y="1083690"/>
            <a:ext cx="790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Модель роста запаса хода по годам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262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5572" y="2068101"/>
            <a:ext cx="8280856" cy="35106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MD" sz="2000" i="0" dirty="0">
                <a:solidFill>
                  <a:srgbClr val="202124"/>
                </a:solidFill>
                <a:effectLst/>
                <a:latin typeface="zeitung"/>
              </a:rPr>
              <a:t>В данной презентации был проведен анализ популяции электромобилей с учетом различных параметров, включая год выпуска и запас хода. Полученные результаты предоставляют важную информацию о динамике и характеристиках электромобильного рынка, которая может быть полезной для принятия стратегических решений в автомобильной индустрии и разработки эффективных маркетинговых кампаний.</a:t>
            </a:r>
            <a:br>
              <a:rPr lang="ru-MD" sz="2000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ru-MD" sz="2000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ru-MD" sz="2000" i="0" dirty="0">
                <a:solidFill>
                  <a:srgbClr val="202124"/>
                </a:solidFill>
                <a:effectLst/>
                <a:latin typeface="zeitung"/>
              </a:rPr>
              <a:t>Предположение которое я выявил из данного датасета, что лучше продаются те электромобили, у которых выше запас хода на чистой энергнии. А лучшие города для представительства и автосолонов это те, чьи штаты развивают инфраструктуру для электромобилей, и предлагают все возможные льготы для владельцев электромобилей.</a:t>
            </a:r>
            <a:endParaRPr lang="en-US" sz="240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65600" y="316099"/>
            <a:ext cx="4821382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							</a:t>
            </a:r>
            <a:r>
              <a:rPr lang="ru-RU" dirty="0"/>
              <a:t>Вывод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6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999" y="1754063"/>
            <a:ext cx="11192949" cy="4050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i="0" dirty="0">
                <a:solidFill>
                  <a:srgbClr val="202124"/>
                </a:solidFill>
                <a:effectLst/>
                <a:latin typeface="zeitung"/>
              </a:rPr>
              <a:t>Electric Vehicle Population Data</a:t>
            </a:r>
            <a:r>
              <a:rPr lang="ru-RU" sz="2000" b="1" i="0" dirty="0">
                <a:solidFill>
                  <a:srgbClr val="202124"/>
                </a:solidFill>
                <a:effectLst/>
                <a:latin typeface="zeitung"/>
              </a:rPr>
              <a:t>– </a:t>
            </a:r>
            <a:r>
              <a:rPr lang="ru-RU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ru-RU" dirty="0">
                <a:solidFill>
                  <a:srgbClr val="202124"/>
                </a:solidFill>
                <a:latin typeface="zeitung"/>
              </a:rPr>
              <a:t>набор данных, который иллюстрирует популяцию электрических автомобилей в США, с целью прогноза спроса на электромобили с опредёлёнными характеристиками для каждого штата</a:t>
            </a:r>
            <a:r>
              <a:rPr lang="en-GB" dirty="0">
                <a:solidFill>
                  <a:srgbClr val="202124"/>
                </a:solidFill>
                <a:latin typeface="zeitung"/>
              </a:rPr>
              <a:t>. </a:t>
            </a:r>
            <a:r>
              <a:rPr lang="ru-RU" dirty="0">
                <a:solidFill>
                  <a:srgbClr val="202124"/>
                </a:solidFill>
                <a:latin typeface="zeitung"/>
              </a:rPr>
              <a:t>Датасет содержит около 150000 записей, с информацией о каждой единице техники, с 8 полями данных о ней.</a:t>
            </a:r>
            <a:endParaRPr lang="en-US" dirty="0">
              <a:solidFill>
                <a:srgbClr val="202124"/>
              </a:solidFill>
              <a:latin typeface="zeitung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202124"/>
              </a:solidFill>
              <a:latin typeface="zeitu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zeitung"/>
              </a:rPr>
              <a:t>Это может помочь автопроизводителям и дилерам принимать решения о распределении и маркетинге своих продуктов.</a:t>
            </a:r>
            <a:endParaRPr lang="en-US" sz="2000" dirty="0">
              <a:solidFill>
                <a:srgbClr val="000000"/>
              </a:solidFill>
              <a:latin typeface="zeitung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965" y="316099"/>
            <a:ext cx="6975962" cy="90537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0782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999" y="1754063"/>
            <a:ext cx="11192949" cy="40505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VIN</a:t>
            </a:r>
            <a:r>
              <a:rPr lang="ru-RU" sz="2000" b="1" dirty="0"/>
              <a:t>: </a:t>
            </a:r>
            <a:r>
              <a:rPr lang="ru-RU" sz="2000" dirty="0"/>
              <a:t> Уникальный вин номер автомобился, присваивающийся на заводе при производтстве.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Марка</a:t>
            </a:r>
            <a:r>
              <a:rPr lang="ru-RU" sz="2000" dirty="0"/>
              <a:t>: бренд автомобился.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Модель</a:t>
            </a:r>
            <a:r>
              <a:rPr lang="ru-RU" sz="2000" dirty="0"/>
              <a:t>: </a:t>
            </a:r>
            <a:r>
              <a:rPr lang="ru-RU" dirty="0"/>
              <a:t>определённая модель данного бренда из общего модельного ряда</a:t>
            </a:r>
            <a:r>
              <a:rPr lang="ru-RU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Модельный год</a:t>
            </a:r>
            <a:r>
              <a:rPr lang="ru-RU" sz="2000" dirty="0"/>
              <a:t>: год в которым данная модель была показана на рынке, и</a:t>
            </a:r>
            <a:r>
              <a:rPr lang="en-US" sz="2000" dirty="0"/>
              <a:t>/</a:t>
            </a:r>
            <a:r>
              <a:rPr lang="ru-RU" sz="2000" dirty="0"/>
              <a:t>или получила рестайлинг.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Тип электромотора</a:t>
            </a:r>
            <a:r>
              <a:rPr lang="ru-RU" sz="2000" dirty="0"/>
              <a:t>: характеристика двигателя, указывающая является ли автомобиль, гибридом, и если да, то каким, либо же двигатель полнолстью электрический.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Расстояние</a:t>
            </a:r>
            <a:r>
              <a:rPr lang="ru-RU" sz="2000" dirty="0"/>
              <a:t>: расстояние которое способен приодолеть автомобиль при полно</a:t>
            </a:r>
            <a:r>
              <a:rPr lang="ru-RU" dirty="0"/>
              <a:t>й </a:t>
            </a:r>
            <a:r>
              <a:rPr lang="ru-RU" sz="2000" dirty="0"/>
              <a:t>батарее.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Штат</a:t>
            </a:r>
            <a:r>
              <a:rPr lang="ru-RU" sz="2000" dirty="0"/>
              <a:t>: Штат в котором </a:t>
            </a:r>
            <a:r>
              <a:rPr lang="ru-RU" dirty="0"/>
              <a:t>зарегестрирован</a:t>
            </a:r>
            <a:r>
              <a:rPr lang="ru-RU" sz="2000" dirty="0"/>
              <a:t> автомобиль.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Город</a:t>
            </a:r>
            <a:r>
              <a:rPr lang="ru-RU" sz="2000" dirty="0"/>
              <a:t>: </a:t>
            </a:r>
            <a:r>
              <a:rPr lang="ru-RU" dirty="0"/>
              <a:t>Город в котором зарегестрирован автомобиль</a:t>
            </a:r>
            <a:r>
              <a:rPr lang="ru-RU" sz="2000" dirty="0"/>
              <a:t>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75480" y="486848"/>
            <a:ext cx="8818880" cy="905377"/>
          </a:xfrm>
        </p:spPr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94861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35B82-72A6-7992-85C6-EAFEFB1B3A99}"/>
              </a:ext>
            </a:extLst>
          </p:cNvPr>
          <p:cNvSpPr txBox="1"/>
          <p:nvPr/>
        </p:nvSpPr>
        <p:spPr>
          <a:xfrm>
            <a:off x="487680" y="1606411"/>
            <a:ext cx="1148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Оценка популярности моделей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: Вы можете определить, какие модели электромобилей пользуются наибольшей популярностью в разных штатах.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Анализ спроса на электромобили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: Вы сможете изучить изменения спроса на электромобили в разных штатах с течением времени и выявить факторы, влияющие на рост или снижение интереса к электромобилям.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Оценка зарядной инфраструктуры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: Исходя из данных о местоположении и характеристиках моделей, вы можете определить, где необходимо расширить зарядную инфраструктуру для удовлетворения потребностей владельцев электромобилей.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277360" y="762000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 and objects</a:t>
            </a:r>
          </a:p>
        </p:txBody>
      </p:sp>
    </p:spTree>
    <p:extLst>
      <p:ext uri="{BB962C8B-B14F-4D97-AF65-F5344CB8AC3E}">
        <p14:creationId xmlns:p14="http://schemas.microsoft.com/office/powerpoint/2010/main" val="2828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1974865" y="1083690"/>
            <a:ext cx="933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Распределения</a:t>
            </a:r>
            <a:r>
              <a:rPr lang="en-US" sz="2400" b="1" dirty="0"/>
              <a:t> </a:t>
            </a:r>
            <a:r>
              <a:rPr lang="ru-RU" sz="2400" b="1" dirty="0"/>
              <a:t>типов электромобилей (</a:t>
            </a:r>
            <a:r>
              <a:rPr lang="en-US" sz="2400" b="1" dirty="0"/>
              <a:t>full electro or plug-in</a:t>
            </a:r>
            <a:r>
              <a:rPr lang="ru-RU" sz="2400" b="1" dirty="0"/>
              <a:t>)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6EBE2-086D-4D84-8ADE-64239CCD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57" y="1688568"/>
            <a:ext cx="8937671" cy="49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1974866" y="1083690"/>
            <a:ext cx="858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Распределения запаса ходу между типами электромобилей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A2B5D-65E2-4279-84D4-4314A592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108" y="1747044"/>
            <a:ext cx="8349673" cy="47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1974866" y="1083690"/>
            <a:ext cx="585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График роста запаса хода с годами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4223-16E5-4FFE-B006-09891723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93" y="1754475"/>
            <a:ext cx="9099068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B7E1B-8C42-4682-B7F8-3A800D75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77" y="1717530"/>
            <a:ext cx="9754445" cy="467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F6533-DAAD-43AF-BF17-ED02FD409867}"/>
              </a:ext>
            </a:extLst>
          </p:cNvPr>
          <p:cNvSpPr txBox="1"/>
          <p:nvPr/>
        </p:nvSpPr>
        <p:spPr>
          <a:xfrm>
            <a:off x="1974865" y="1083690"/>
            <a:ext cx="790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График роста популяции электромобилей с годами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400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8988BA-3255-4035-B949-4D9B3EEC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77" y="2030193"/>
            <a:ext cx="9754445" cy="4404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D20CC-4E41-4334-A411-97677ACAFB51}"/>
              </a:ext>
            </a:extLst>
          </p:cNvPr>
          <p:cNvSpPr txBox="1"/>
          <p:nvPr/>
        </p:nvSpPr>
        <p:spPr>
          <a:xfrm>
            <a:off x="1974865" y="1083690"/>
            <a:ext cx="790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Самые популярные бренды электомобилей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88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9082</TotalTime>
  <Words>451</Words>
  <Application>Microsoft Office PowerPoint</Application>
  <PresentationFormat>Widescreen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PT Sans</vt:lpstr>
      <vt:lpstr>Roboto</vt:lpstr>
      <vt:lpstr>zeitung</vt:lpstr>
      <vt:lpstr>Office Theme</vt:lpstr>
      <vt:lpstr>PowerPoint Presentation</vt:lpstr>
      <vt:lpstr>        Dataset Description</vt:lpstr>
      <vt:lpstr>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Lazu Victoria</dc:creator>
  <cp:lastModifiedBy>Alexei Goncear</cp:lastModifiedBy>
  <cp:revision>82</cp:revision>
  <dcterms:created xsi:type="dcterms:W3CDTF">2016-11-09T12:50:21Z</dcterms:created>
  <dcterms:modified xsi:type="dcterms:W3CDTF">2023-12-13T10:12:36Z</dcterms:modified>
</cp:coreProperties>
</file>