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17D9-B4B5-4052-9080-E71EB453E72E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3BD38-80B1-4283-A611-09B00DD5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096D5-ED59-40D7-B134-D876559C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61304"/>
              </p:ext>
            </p:extLst>
          </p:nvPr>
        </p:nvGraphicFramePr>
        <p:xfrm>
          <a:off x="1374250" y="270556"/>
          <a:ext cx="9443501" cy="63168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171">
                  <a:extLst>
                    <a:ext uri="{9D8B030D-6E8A-4147-A177-3AD203B41FA5}">
                      <a16:colId xmlns:a16="http://schemas.microsoft.com/office/drawing/2014/main" val="3842524530"/>
                    </a:ext>
                  </a:extLst>
                </a:gridCol>
                <a:gridCol w="3564355">
                  <a:extLst>
                    <a:ext uri="{9D8B030D-6E8A-4147-A177-3AD203B41FA5}">
                      <a16:colId xmlns:a16="http://schemas.microsoft.com/office/drawing/2014/main" val="564194112"/>
                    </a:ext>
                  </a:extLst>
                </a:gridCol>
                <a:gridCol w="1500781">
                  <a:extLst>
                    <a:ext uri="{9D8B030D-6E8A-4147-A177-3AD203B41FA5}">
                      <a16:colId xmlns:a16="http://schemas.microsoft.com/office/drawing/2014/main" val="2361647049"/>
                    </a:ext>
                  </a:extLst>
                </a:gridCol>
                <a:gridCol w="2952194">
                  <a:extLst>
                    <a:ext uri="{9D8B030D-6E8A-4147-A177-3AD203B41FA5}">
                      <a16:colId xmlns:a16="http://schemas.microsoft.com/office/drawing/2014/main" val="1792271604"/>
                    </a:ext>
                  </a:extLst>
                </a:gridCol>
              </a:tblGrid>
              <a:tr h="426320">
                <a:tc>
                  <a:txBody>
                    <a:bodyPr/>
                    <a:lstStyle/>
                    <a:p>
                      <a:r>
                        <a:rPr lang="en-US" sz="1200" dirty="0"/>
                        <a:t>Timing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Specifics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539892595"/>
                  </a:ext>
                </a:extLst>
              </a:tr>
              <a:tr h="1315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Before Maghreb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Walking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Moderate cardio: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Max heart rate = (220 - Age) x 0.7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Min heart rate = (220 - Age) x 0.6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37527302"/>
                  </a:ext>
                </a:extLst>
              </a:tr>
              <a:tr h="1649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/>
                        <a:t>Maghreb (Iftar)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Small</a:t>
                      </a:r>
                      <a:r>
                        <a:rPr lang="en-US" sz="1200" dirty="0"/>
                        <a:t> meal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Small</a:t>
                      </a:r>
                      <a:r>
                        <a:rPr lang="en-US" sz="1200" dirty="0"/>
                        <a:t> amounts of water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Lean protein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High glycemic carbs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Pink Himalayan salt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Fats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Carbs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Salt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Vegetables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Beans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Grains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/>
                        <a:t>Dairy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Choose: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Watermelon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Vegetable soup (no cream)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Mango (no added sugar)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Dates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Bread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Rice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71729824"/>
                  </a:ext>
                </a:extLst>
              </a:tr>
              <a:tr h="1315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/>
                        <a:t>Maghreb + 1-2 hrs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Vegetables (boiled, steamed, or grilled, without fats)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Lean protein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Low glycemic carbs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Fruits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High glycemic carbs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Fats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Choose: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Fish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873014823"/>
                  </a:ext>
                </a:extLst>
              </a:tr>
              <a:tr h="1315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/>
                        <a:t>Sohoor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Little</a:t>
                      </a:r>
                      <a:r>
                        <a:rPr lang="en-US" sz="1200" dirty="0"/>
                        <a:t> fats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Fruits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2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Choose: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Egg + butter + pink Himalayan salt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Greek yoghurt + Raw muesli + white honey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870725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5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Alkashef, Ahmad</dc:creator>
  <cp:lastModifiedBy>Alkashef, Ahmad</cp:lastModifiedBy>
  <cp:revision>3</cp:revision>
  <dcterms:created xsi:type="dcterms:W3CDTF">2019-05-04T22:10:24Z</dcterms:created>
  <dcterms:modified xsi:type="dcterms:W3CDTF">2019-05-04T22:26:15Z</dcterms:modified>
</cp:coreProperties>
</file>