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62B65-F3C0-4535-8359-DD3CFBA35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72F3DE-5E55-4D92-A815-D319F7477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B29A80-5979-4DC1-B4D3-4610A51E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02-B4CE-434D-BDE1-CEAF21A91EBC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B5FB85-FFD3-475B-BD18-32661C2A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AE419C-E1A5-4559-BE0D-3BD19137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3B0D-E87B-4B2C-88B1-015164FC1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70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1C594-8136-4C8A-85A0-A3506514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7D3A1A-A2FC-4D77-83CA-D80B31A18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E89EE-5B50-44F7-B627-D440610B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02-B4CE-434D-BDE1-CEAF21A91EBC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F459D1-CB75-401D-B043-51C94424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131AEE-E878-4A65-96ED-BC0ACB20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3B0D-E87B-4B2C-88B1-015164FC1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88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9E29DF-D391-4D02-8BE9-8EF1B622C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391C72-A6C8-4DED-9ADE-3D66B6037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93430F-1271-4545-91DA-92A3D43D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02-B4CE-434D-BDE1-CEAF21A91EBC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6A985F-E84B-4631-86F9-22FBB13C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F82436-45A0-491B-AF07-9CA607B4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3B0D-E87B-4B2C-88B1-015164FC1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4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89F72-1E4E-4578-8AF2-4E739858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5D84C5-4B33-48DC-ACA7-5B028A257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FF053A-271A-4559-BDE1-12C7F799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02-B4CE-434D-BDE1-CEAF21A91EBC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15A6FE-35AD-494D-BDB5-2240DACA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93C8F6-2C2C-457C-9C2C-79C3467A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3B0D-E87B-4B2C-88B1-015164FC1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68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1ABDD-A25B-43AA-965C-101D177C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6773-967C-4683-9C82-DDA771E1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121D0E-92E9-4FA8-9083-EC8036A8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02-B4CE-434D-BDE1-CEAF21A91EBC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777087-88CA-478F-B900-4876C8C6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0FA773-060C-4B17-B5E2-C5EA63BE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3B0D-E87B-4B2C-88B1-015164FC1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1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E0FA4-4F30-4625-9438-9A78268B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628B2D-DCE4-4417-A1EF-11DCFECB9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2F8C6E-12BE-49DF-8C41-720EC0421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B12FB0-4D30-4D72-AEFC-2D6CE89C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02-B4CE-434D-BDE1-CEAF21A91EBC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0BDA4B-9C1A-4696-AEA9-C29D7C5F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534328-50B4-4AEA-8DDF-D34375AE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3B0D-E87B-4B2C-88B1-015164FC1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02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C0900-AD16-476D-8C87-AF48E39E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59FE9C-A78D-4EFE-9FA3-E4A139E50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2F4432-F729-4AC4-8E04-C6E08B9F4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65402F-7807-4450-B401-FC4E8238C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328D41-2C81-4D1B-A157-4CE269D1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837AFC-270D-417D-907E-D4342D42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02-B4CE-434D-BDE1-CEAF21A91EBC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7329CF-0014-46BE-8782-0F713003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C3694B-E937-4AFF-B1B8-F617B94A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3B0D-E87B-4B2C-88B1-015164FC1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08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EB2B2-EDB9-4187-AF27-9DEFC8DB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2D2A95-1043-4C01-9D90-C279AD1D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02-B4CE-434D-BDE1-CEAF21A91EBC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B08FDE-301A-41F4-A6A9-744CD9CC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722587-50EC-4FF5-BE06-0D00143B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3B0D-E87B-4B2C-88B1-015164FC1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76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E689C4-B726-4E1C-BE73-8428C2A4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02-B4CE-434D-BDE1-CEAF21A91EBC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AACE6C-DEB0-49CA-8C2B-F9DA4076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001B0E-03E0-41BF-A9D1-D0F660DE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3B0D-E87B-4B2C-88B1-015164FC1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3E1D2-31EC-4258-8763-10C20881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D4CD79-5C42-4FA3-89BB-C1485703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229E49-E15A-4CD9-AD6A-3E5185CEE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E76493-6C03-49FC-9103-61EACBFC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02-B4CE-434D-BDE1-CEAF21A91EBC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539BD3-CE71-489C-861D-E54D4CC1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B38407-32C6-40AB-992C-7D72CBF9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3B0D-E87B-4B2C-88B1-015164FC1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66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91E0B-5313-4036-94BA-58012D47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FFD1F7-ADEC-4F7E-8267-0348B12ED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8AB90E-18D7-43D3-BB0B-604E82CF4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A2E1DD-3BDE-4065-AC7B-194E1B76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3A02-B4CE-434D-BDE1-CEAF21A91EBC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FE5F47-094E-4A97-903E-751A4072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6A0E86-8707-43D2-B48F-27E56799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3B0D-E87B-4B2C-88B1-015164FC1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75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28D77-D2B4-4AA0-96D8-E45A20CB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609438-694A-444E-B6FE-CE7AA0F34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F87482-CB2E-4ABD-B664-AF3DC5CC2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3A02-B4CE-434D-BDE1-CEAF21A91EBC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F7C49C-39E4-4E38-BB0B-0F80F0690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5D004-1674-48EF-BA9A-66B7570AB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33B0D-E87B-4B2C-88B1-015164FC1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2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6ADE6-0865-4580-9102-234BD2296869}"/>
              </a:ext>
            </a:extLst>
          </p:cNvPr>
          <p:cNvSpPr txBox="1"/>
          <p:nvPr/>
        </p:nvSpPr>
        <p:spPr>
          <a:xfrm>
            <a:off x="0" y="0"/>
            <a:ext cx="3122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Игра </a:t>
            </a:r>
            <a:r>
              <a:rPr lang="en-US" sz="4000" b="1" dirty="0"/>
              <a:t>“</a:t>
            </a:r>
            <a:r>
              <a:rPr lang="ru-RU" sz="4000" b="1" dirty="0"/>
              <a:t>Сапёр</a:t>
            </a:r>
            <a:r>
              <a:rPr lang="en-US" sz="4000" b="1" dirty="0"/>
              <a:t>”</a:t>
            </a:r>
            <a:endParaRPr lang="ru-RU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77EF0-8D56-4E8D-BDEC-BC6A2DFA26B1}"/>
              </a:ext>
            </a:extLst>
          </p:cNvPr>
          <p:cNvSpPr txBox="1"/>
          <p:nvPr/>
        </p:nvSpPr>
        <p:spPr>
          <a:xfrm>
            <a:off x="0" y="6519446"/>
            <a:ext cx="5335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Подготовили проект Дорожкин Егор и Соловьёв Тимофей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73945-588B-427B-983E-007E5F425FB3}"/>
              </a:ext>
            </a:extLst>
          </p:cNvPr>
          <p:cNvSpPr txBox="1"/>
          <p:nvPr/>
        </p:nvSpPr>
        <p:spPr>
          <a:xfrm>
            <a:off x="21183" y="707885"/>
            <a:ext cx="4000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Идея нашего проекта - игра </a:t>
            </a:r>
            <a:r>
              <a:rPr lang="en-US" b="1" dirty="0"/>
              <a:t>“</a:t>
            </a:r>
            <a:r>
              <a:rPr lang="ru-RU" b="1" dirty="0"/>
              <a:t>Сапёр</a:t>
            </a:r>
            <a:r>
              <a:rPr lang="en-US" b="1" dirty="0"/>
              <a:t>”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0B571-7B14-43B1-B1AE-85CF31EB14CD}"/>
              </a:ext>
            </a:extLst>
          </p:cNvPr>
          <p:cNvSpPr txBox="1"/>
          <p:nvPr/>
        </p:nvSpPr>
        <p:spPr>
          <a:xfrm>
            <a:off x="0" y="1077217"/>
            <a:ext cx="3735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Цель игры - открыть все клетки, которые не являются минами, не попавшись на саму мину</a:t>
            </a:r>
          </a:p>
        </p:txBody>
      </p:sp>
    </p:spTree>
    <p:extLst>
      <p:ext uri="{BB962C8B-B14F-4D97-AF65-F5344CB8AC3E}">
        <p14:creationId xmlns:p14="http://schemas.microsoft.com/office/powerpoint/2010/main" val="177531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499316-C136-449F-8AB6-4E53136D2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341035" cy="6864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CD9A1F-781E-4563-A16D-D7561293B15A}"/>
              </a:ext>
            </a:extLst>
          </p:cNvPr>
          <p:cNvSpPr txBox="1"/>
          <p:nvPr/>
        </p:nvSpPr>
        <p:spPr>
          <a:xfrm>
            <a:off x="6341034" y="0"/>
            <a:ext cx="58509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При запуске программы вам выводится на экран надпись "Сапер" и 2 кнопки: "Выход" и "Играть".</a:t>
            </a:r>
          </a:p>
          <a:p>
            <a:endParaRPr lang="ru-RU" sz="2400" b="1" dirty="0"/>
          </a:p>
          <a:p>
            <a:r>
              <a:rPr lang="ru-RU" sz="2400" b="1" dirty="0"/>
              <a:t>При нажатии на кнопку </a:t>
            </a:r>
            <a:r>
              <a:rPr lang="en-US" sz="2400" b="1" dirty="0"/>
              <a:t>“</a:t>
            </a:r>
            <a:r>
              <a:rPr lang="ru-RU" sz="2400" b="1" dirty="0"/>
              <a:t>выход</a:t>
            </a:r>
            <a:r>
              <a:rPr lang="en-US" sz="2400" b="1" dirty="0"/>
              <a:t>”</a:t>
            </a:r>
            <a:r>
              <a:rPr lang="ru-RU" sz="2400" b="1" dirty="0"/>
              <a:t> программа завершает работу, а при нажатии на </a:t>
            </a:r>
            <a:r>
              <a:rPr lang="en-US" sz="2400" b="1" dirty="0"/>
              <a:t>“</a:t>
            </a:r>
            <a:r>
              <a:rPr lang="ru-RU" sz="2400" b="1" dirty="0"/>
              <a:t>играть</a:t>
            </a:r>
            <a:r>
              <a:rPr lang="en-US" sz="2400" b="1" dirty="0"/>
              <a:t>”</a:t>
            </a:r>
            <a:r>
              <a:rPr lang="ru-RU" sz="2400" b="1" dirty="0"/>
              <a:t> начинается игра.</a:t>
            </a:r>
          </a:p>
        </p:txBody>
      </p:sp>
    </p:spTree>
    <p:extLst>
      <p:ext uri="{BB962C8B-B14F-4D97-AF65-F5344CB8AC3E}">
        <p14:creationId xmlns:p14="http://schemas.microsoft.com/office/powerpoint/2010/main" val="6881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E0FF26-B534-4D96-8589-ED32BC28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58965" cy="68664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90AB0D-A336-410B-BA3C-B24059279C7E}"/>
              </a:ext>
            </a:extLst>
          </p:cNvPr>
          <p:cNvSpPr txBox="1"/>
          <p:nvPr/>
        </p:nvSpPr>
        <p:spPr>
          <a:xfrm>
            <a:off x="6358965" y="0"/>
            <a:ext cx="583303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Правила:</a:t>
            </a:r>
          </a:p>
          <a:p>
            <a:r>
              <a:rPr lang="ru-RU" b="1" dirty="0"/>
              <a:t>при нажатии на кнопку "Играть" создается поле размером 10х10 </a:t>
            </a:r>
          </a:p>
          <a:p>
            <a:r>
              <a:rPr lang="ru-RU" b="1" dirty="0"/>
              <a:t>вам открывается островок из пустых клеток и </a:t>
            </a:r>
            <a:r>
              <a:rPr lang="ru-RU" b="1" dirty="0" err="1"/>
              <a:t>цифер</a:t>
            </a:r>
            <a:r>
              <a:rPr lang="ru-RU" b="1" dirty="0"/>
              <a:t>. Вы можете открыть клетку нажатием на левую </a:t>
            </a:r>
          </a:p>
          <a:p>
            <a:r>
              <a:rPr lang="ru-RU" b="1" dirty="0"/>
              <a:t>кнопку мыши. Если открыть клетку без мины, то вам откроется островок, состоящий из пустых клеток </a:t>
            </a:r>
          </a:p>
          <a:p>
            <a:r>
              <a:rPr lang="ru-RU" b="1" dirty="0"/>
              <a:t>и </a:t>
            </a:r>
            <a:r>
              <a:rPr lang="ru-RU" b="1" dirty="0" err="1"/>
              <a:t>цифер</a:t>
            </a:r>
            <a:r>
              <a:rPr lang="ru-RU" b="1" dirty="0"/>
              <a:t>.</a:t>
            </a:r>
          </a:p>
          <a:p>
            <a:endParaRPr lang="ru-RU" b="1" dirty="0"/>
          </a:p>
          <a:p>
            <a:r>
              <a:rPr lang="ru-RU" b="1" dirty="0"/>
              <a:t>Цифра обозначает количество мин, которые находятся рядом с ней по направлениям сверху, </a:t>
            </a:r>
          </a:p>
          <a:p>
            <a:r>
              <a:rPr lang="ru-RU" b="1" dirty="0"/>
              <a:t>сверху справа по диагонали, </a:t>
            </a:r>
            <a:r>
              <a:rPr lang="ru-RU" b="1" dirty="0" err="1"/>
              <a:t>справа,справа</a:t>
            </a:r>
            <a:r>
              <a:rPr lang="ru-RU" b="1" dirty="0"/>
              <a:t> снизу по диагонали, снизу, снизу слева по диагонали, </a:t>
            </a:r>
          </a:p>
          <a:p>
            <a:r>
              <a:rPr lang="ru-RU" b="1" dirty="0"/>
              <a:t>слева и сверху слева по диагонали в пределах 1 клетки. </a:t>
            </a:r>
          </a:p>
          <a:p>
            <a:endParaRPr lang="ru-RU" b="1" dirty="0"/>
          </a:p>
          <a:p>
            <a:r>
              <a:rPr lang="ru-RU" b="1" dirty="0"/>
              <a:t>Так же при нажатии на правую кнопку мыши вы можете поставить флажок, который запретит вам </a:t>
            </a:r>
          </a:p>
          <a:p>
            <a:r>
              <a:rPr lang="ru-RU" b="1" dirty="0"/>
              <a:t>наживать на помеченную им клетку</a:t>
            </a:r>
          </a:p>
          <a:p>
            <a:endParaRPr lang="ru-RU" b="1" dirty="0"/>
          </a:p>
          <a:p>
            <a:r>
              <a:rPr lang="ru-RU" b="1" dirty="0"/>
              <a:t>При нажатии на мину вы проигрываете.</a:t>
            </a:r>
          </a:p>
        </p:txBody>
      </p:sp>
    </p:spTree>
    <p:extLst>
      <p:ext uri="{BB962C8B-B14F-4D97-AF65-F5344CB8AC3E}">
        <p14:creationId xmlns:p14="http://schemas.microsoft.com/office/powerpoint/2010/main" val="177894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ACE2BD-4A31-49CD-AC08-569D028DB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9548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9E21F7-9F81-4498-9EDC-2FA407686E66}"/>
              </a:ext>
            </a:extLst>
          </p:cNvPr>
          <p:cNvSpPr txBox="1"/>
          <p:nvPr/>
        </p:nvSpPr>
        <p:spPr>
          <a:xfrm>
            <a:off x="6395484" y="0"/>
            <a:ext cx="57965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5.При поражении на экран выводится надпись "Проигрыш!" и появляются 2 кнопки: "Выход" </a:t>
            </a:r>
          </a:p>
          <a:p>
            <a:r>
              <a:rPr lang="ru-RU" sz="2400" b="1" dirty="0"/>
              <a:t>и "Начать заново". </a:t>
            </a:r>
          </a:p>
          <a:p>
            <a:endParaRPr lang="ru-RU" sz="2400" b="1" dirty="0"/>
          </a:p>
          <a:p>
            <a:r>
              <a:rPr lang="ru-RU" sz="2400" b="1" dirty="0"/>
              <a:t>При нажатии на </a:t>
            </a:r>
            <a:r>
              <a:rPr lang="en-US" sz="2400" b="1" dirty="0"/>
              <a:t>“</a:t>
            </a:r>
            <a:r>
              <a:rPr lang="ru-RU" sz="2400" b="1" dirty="0"/>
              <a:t>выход</a:t>
            </a:r>
            <a:r>
              <a:rPr lang="en-US" sz="2400" b="1" dirty="0"/>
              <a:t>”</a:t>
            </a:r>
            <a:r>
              <a:rPr lang="ru-RU" sz="2400" b="1" dirty="0"/>
              <a:t> программа завершает работу. </a:t>
            </a:r>
          </a:p>
          <a:p>
            <a:endParaRPr lang="ru-RU" sz="2400" b="1" dirty="0"/>
          </a:p>
          <a:p>
            <a:r>
              <a:rPr lang="ru-RU" sz="2400" b="1" dirty="0"/>
              <a:t>При нажатии на вторую игра перезапускается и генерирует новое поле.</a:t>
            </a:r>
          </a:p>
        </p:txBody>
      </p:sp>
    </p:spTree>
    <p:extLst>
      <p:ext uri="{BB962C8B-B14F-4D97-AF65-F5344CB8AC3E}">
        <p14:creationId xmlns:p14="http://schemas.microsoft.com/office/powerpoint/2010/main" val="213707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B781D9-31C6-450E-AF93-4E851CBE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82871" cy="6876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63BED-7F3C-4C70-A825-B10A80482932}"/>
              </a:ext>
            </a:extLst>
          </p:cNvPr>
          <p:cNvSpPr txBox="1"/>
          <p:nvPr/>
        </p:nvSpPr>
        <p:spPr>
          <a:xfrm>
            <a:off x="6382871" y="0"/>
            <a:ext cx="580912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6.При победе на экран выводится надпись "Победа" и появляются 2 кнопки: "Выход" </a:t>
            </a:r>
          </a:p>
          <a:p>
            <a:r>
              <a:rPr lang="ru-RU" sz="2400" b="1" dirty="0"/>
              <a:t>и "Начать заново". </a:t>
            </a:r>
          </a:p>
          <a:p>
            <a:endParaRPr lang="ru-RU" sz="2400" b="1" dirty="0"/>
          </a:p>
          <a:p>
            <a:r>
              <a:rPr lang="ru-RU" sz="2400" b="1" dirty="0"/>
              <a:t>При нажатии на первую программа завершает работу.</a:t>
            </a:r>
          </a:p>
          <a:p>
            <a:endParaRPr lang="ru-RU" sz="2400" b="1" dirty="0"/>
          </a:p>
          <a:p>
            <a:r>
              <a:rPr lang="ru-RU" sz="2400" b="1" dirty="0"/>
              <a:t>при нажатии на вторую игра перезапускается и генерирует новое поле.</a:t>
            </a:r>
          </a:p>
        </p:txBody>
      </p:sp>
    </p:spTree>
    <p:extLst>
      <p:ext uri="{BB962C8B-B14F-4D97-AF65-F5344CB8AC3E}">
        <p14:creationId xmlns:p14="http://schemas.microsoft.com/office/powerpoint/2010/main" val="34111425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76B089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289</Words>
  <Application>Microsoft Office PowerPoint</Application>
  <PresentationFormat>Широкоэкранный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solovev.vavan@mail.ru</dc:creator>
  <cp:lastModifiedBy>solovev.vavan@mail.ru</cp:lastModifiedBy>
  <cp:revision>4</cp:revision>
  <dcterms:created xsi:type="dcterms:W3CDTF">2025-01-04T13:55:51Z</dcterms:created>
  <dcterms:modified xsi:type="dcterms:W3CDTF">2025-01-04T14:20:08Z</dcterms:modified>
</cp:coreProperties>
</file>