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420B-4B90-D846-95A7-96B6F8C6B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DC222-854E-1949-AB86-F13D75A0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F22F0-9FCC-064D-9D83-8DF93927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8756-C524-B043-AA05-AAB376DF341E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168E0-B14E-5441-8AE8-9E65936E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95DA-9B1C-9D4C-A4B6-8DF84CA9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EAF9-6455-7B44-AA85-243E6BF4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3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498C-29EF-A74C-AFBB-7EBACA94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33878-D1A3-6040-B26D-7EC0DA8EF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99605-EB34-484E-B0EB-C3434AD8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8756-C524-B043-AA05-AAB376DF341E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CE395-1187-EE4C-8474-CAC1915C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2FC4E-BE74-4D4D-9695-4D610FBA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EAF9-6455-7B44-AA85-243E6BF4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F4304-790F-FB4A-B2C8-8208EE81A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847AB-0A83-BB4B-A468-D2F5EC74C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6BC18-3AB1-F74C-9296-C23CD748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8756-C524-B043-AA05-AAB376DF341E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04842-9684-B14A-8DF9-987F688D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CF75C-576B-B149-A8BD-9DF6960B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EAF9-6455-7B44-AA85-243E6BF4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8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3B4C-C89E-BD48-9BBC-837EC9DD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D1E42-5445-454F-9B17-6B43002E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C0E63-F329-0940-B778-A115D46E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8756-C524-B043-AA05-AAB376DF341E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21E7C-5132-7345-88FC-EFE3A240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A5DF1-F001-CE4C-AD46-90EC2BEA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EAF9-6455-7B44-AA85-243E6BF4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1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5010-CF70-7349-8A85-436AADF8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325A1-C4D6-6E4A-9A35-A0EAA7496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6285-CBAD-E14C-9697-5F31DBD0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8756-C524-B043-AA05-AAB376DF341E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BD7E9-FA7E-FC4F-B5B8-34027FBC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13673-0243-A946-9EAC-7AED528C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EAF9-6455-7B44-AA85-243E6BF4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9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6065-CB5D-AB46-9FAC-48361B76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AAD6-07A9-F946-80A5-14C4CBFE9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532E0-A7C0-AD45-83DD-89CD49BD0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C4603-B5AA-8347-B754-06B46373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8756-C524-B043-AA05-AAB376DF341E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6E2A3-64D1-9142-A1AB-0E3F11D3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B7262-C923-8A41-81EA-3344B187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EAF9-6455-7B44-AA85-243E6BF4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2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0E8C-E38E-384A-8372-837813A4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2016A-C612-3F4E-8B33-3979234DE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00A09-53BC-164B-B761-8D14DBF26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824D0-106B-7B45-8A4F-DBE71D9CC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55B16-EF57-A74F-9DAF-660DED087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84225-9A25-B146-B0AE-D4CE785A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8756-C524-B043-AA05-AAB376DF341E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5A4FC-4CC6-D245-9325-92937A3B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0EF54-4D5F-A247-B57F-05E27E4A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EAF9-6455-7B44-AA85-243E6BF4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ADAC-202B-BB45-95A1-6DEC27C5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65A8B-943F-0B4D-A159-3098A76E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8756-C524-B043-AA05-AAB376DF341E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23FFC-C608-3348-A40A-1A98EE64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339C8-E137-EC43-B6B1-62DA0340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EAF9-6455-7B44-AA85-243E6BF4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3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08928-67D5-494D-9F85-413BC576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8756-C524-B043-AA05-AAB376DF341E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CDA66-1C6B-F243-B9CD-DC04A28E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683DA-C3A5-3E4F-B761-BDD6AE1A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EAF9-6455-7B44-AA85-243E6BF4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F596-EDEB-474C-B3D9-810CC3B16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5E94A-E756-3647-A435-B6212E61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921F5-8F9D-9542-AB0A-EC7ABDD1B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A0910-2E0B-7849-91FB-16C40921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8756-C524-B043-AA05-AAB376DF341E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8A6E0-4ECC-3841-8E07-482065DE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B6A81-A29E-5148-971C-AAFF7700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EAF9-6455-7B44-AA85-243E6BF4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30DC-E7A3-7F44-9954-074DC3F6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E0625-E79C-DF48-AF73-57756A395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33860-B87C-254F-ADA8-46E33FB6F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792A6-A86C-C940-8E32-F766FBAD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8756-C524-B043-AA05-AAB376DF341E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D954-C582-1045-8032-4ECA6A45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CF425-499F-4F41-BB57-CF699236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EAF9-6455-7B44-AA85-243E6BF4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C8E2B-AD93-6440-A09C-86DE97E6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94D9B-7D72-7549-8E0B-B41541D8A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7908E-F83F-0442-93B5-57AFD2F43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C8756-C524-B043-AA05-AAB376DF341E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08189-D509-BC48-AF37-A9FE88B6F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F0820-1138-3040-949A-BA03BF55B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BEAF9-6455-7B44-AA85-243E6BF4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1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B4E3-D0AE-D044-A341-1A72A75B4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Empty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AB05C-3401-A940-A4AF-FF50C4C17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4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Empty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Empty Presentation</dc:title>
  <dc:creator>John Donnelly</dc:creator>
  <cp:lastModifiedBy>John Donnelly</cp:lastModifiedBy>
  <cp:revision>1</cp:revision>
  <dcterms:created xsi:type="dcterms:W3CDTF">2021-09-27T23:15:44Z</dcterms:created>
  <dcterms:modified xsi:type="dcterms:W3CDTF">2021-09-27T23:16:18Z</dcterms:modified>
</cp:coreProperties>
</file>