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4"/>
  </p:notesMasterIdLst>
  <p:sldIdLst>
    <p:sldId id="288" r:id="rId5"/>
    <p:sldId id="289" r:id="rId6"/>
    <p:sldId id="290" r:id="rId7"/>
    <p:sldId id="303" r:id="rId8"/>
    <p:sldId id="291" r:id="rId9"/>
    <p:sldId id="300" r:id="rId10"/>
    <p:sldId id="302" r:id="rId11"/>
    <p:sldId id="304" r:id="rId12"/>
    <p:sldId id="305" r:id="rId13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erijn Zondag" initials="" lastIdx="35" clrIdx="0"/>
  <p:cmAuthor id="2" name="Neil Smyth" initials="" lastIdx="8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D54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3F4EA5F-A98A-05F3-CAE4-F609F68EBD01}" v="54" dt="2021-07-28T11:15:35.368"/>
    <p1510:client id="{677825AD-A8CF-9E7B-C6DB-8E7806A1B3B4}" v="1" dt="2021-07-08T11:21:20.936"/>
    <p1510:client id="{6ADF8295-4E15-5B2A-234F-47282E3D285B}" v="286" dt="2021-07-28T11:33:19.437"/>
    <p1510:client id="{8B411D36-4F60-F839-50B6-3AD8E0A83B7A}" v="87" dt="2021-07-29T10:35:29.24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36" d="100"/>
          <a:sy n="136" d="100"/>
        </p:scale>
        <p:origin x="19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eil Smyth" userId="S::neil@alkem.io::385a6111-e2c7-441b-a2a6-e0073164756a" providerId="AD" clId="Web-{8B411D36-4F60-F839-50B6-3AD8E0A83B7A}"/>
    <pc:docChg chg="addSld delSld modSld">
      <pc:chgData name="Neil Smyth" userId="S::neil@alkem.io::385a6111-e2c7-441b-a2a6-e0073164756a" providerId="AD" clId="Web-{8B411D36-4F60-F839-50B6-3AD8E0A83B7A}" dt="2021-07-29T10:35:29.241" v="74" actId="1076"/>
      <pc:docMkLst>
        <pc:docMk/>
      </pc:docMkLst>
      <pc:sldChg chg="del">
        <pc:chgData name="Neil Smyth" userId="S::neil@alkem.io::385a6111-e2c7-441b-a2a6-e0073164756a" providerId="AD" clId="Web-{8B411D36-4F60-F839-50B6-3AD8E0A83B7A}" dt="2021-07-29T09:50:56.798" v="17"/>
        <pc:sldMkLst>
          <pc:docMk/>
          <pc:sldMk cId="0" sldId="256"/>
        </pc:sldMkLst>
      </pc:sldChg>
      <pc:sldChg chg="del">
        <pc:chgData name="Neil Smyth" userId="S::neil@alkem.io::385a6111-e2c7-441b-a2a6-e0073164756a" providerId="AD" clId="Web-{8B411D36-4F60-F839-50B6-3AD8E0A83B7A}" dt="2021-07-29T09:50:56.798" v="15"/>
        <pc:sldMkLst>
          <pc:docMk/>
          <pc:sldMk cId="0" sldId="259"/>
        </pc:sldMkLst>
      </pc:sldChg>
      <pc:sldChg chg="del">
        <pc:chgData name="Neil Smyth" userId="S::neil@alkem.io::385a6111-e2c7-441b-a2a6-e0073164756a" providerId="AD" clId="Web-{8B411D36-4F60-F839-50B6-3AD8E0A83B7A}" dt="2021-07-29T09:50:59.032" v="26"/>
        <pc:sldMkLst>
          <pc:docMk/>
          <pc:sldMk cId="0" sldId="264"/>
        </pc:sldMkLst>
      </pc:sldChg>
      <pc:sldChg chg="del">
        <pc:chgData name="Neil Smyth" userId="S::neil@alkem.io::385a6111-e2c7-441b-a2a6-e0073164756a" providerId="AD" clId="Web-{8B411D36-4F60-F839-50B6-3AD8E0A83B7A}" dt="2021-07-29T09:50:56.814" v="25"/>
        <pc:sldMkLst>
          <pc:docMk/>
          <pc:sldMk cId="0" sldId="267"/>
        </pc:sldMkLst>
      </pc:sldChg>
      <pc:sldChg chg="del">
        <pc:chgData name="Neil Smyth" userId="S::neil@alkem.io::385a6111-e2c7-441b-a2a6-e0073164756a" providerId="AD" clId="Web-{8B411D36-4F60-F839-50B6-3AD8E0A83B7A}" dt="2021-07-29T09:50:56.798" v="14"/>
        <pc:sldMkLst>
          <pc:docMk/>
          <pc:sldMk cId="0" sldId="270"/>
        </pc:sldMkLst>
      </pc:sldChg>
      <pc:sldChg chg="del">
        <pc:chgData name="Neil Smyth" userId="S::neil@alkem.io::385a6111-e2c7-441b-a2a6-e0073164756a" providerId="AD" clId="Web-{8B411D36-4F60-F839-50B6-3AD8E0A83B7A}" dt="2021-07-29T09:50:56.814" v="22"/>
        <pc:sldMkLst>
          <pc:docMk/>
          <pc:sldMk cId="0" sldId="272"/>
        </pc:sldMkLst>
      </pc:sldChg>
      <pc:sldChg chg="del">
        <pc:chgData name="Neil Smyth" userId="S::neil@alkem.io::385a6111-e2c7-441b-a2a6-e0073164756a" providerId="AD" clId="Web-{8B411D36-4F60-F839-50B6-3AD8E0A83B7A}" dt="2021-07-29T09:50:56.798" v="13"/>
        <pc:sldMkLst>
          <pc:docMk/>
          <pc:sldMk cId="0" sldId="273"/>
        </pc:sldMkLst>
      </pc:sldChg>
      <pc:sldChg chg="del">
        <pc:chgData name="Neil Smyth" userId="S::neil@alkem.io::385a6111-e2c7-441b-a2a6-e0073164756a" providerId="AD" clId="Web-{8B411D36-4F60-F839-50B6-3AD8E0A83B7A}" dt="2021-07-29T09:50:56.798" v="12"/>
        <pc:sldMkLst>
          <pc:docMk/>
          <pc:sldMk cId="0" sldId="274"/>
        </pc:sldMkLst>
      </pc:sldChg>
      <pc:sldChg chg="del">
        <pc:chgData name="Neil Smyth" userId="S::neil@alkem.io::385a6111-e2c7-441b-a2a6-e0073164756a" providerId="AD" clId="Web-{8B411D36-4F60-F839-50B6-3AD8E0A83B7A}" dt="2021-07-29T09:50:56.798" v="11"/>
        <pc:sldMkLst>
          <pc:docMk/>
          <pc:sldMk cId="0" sldId="275"/>
        </pc:sldMkLst>
      </pc:sldChg>
      <pc:sldChg chg="del">
        <pc:chgData name="Neil Smyth" userId="S::neil@alkem.io::385a6111-e2c7-441b-a2a6-e0073164756a" providerId="AD" clId="Web-{8B411D36-4F60-F839-50B6-3AD8E0A83B7A}" dt="2021-07-29T09:50:56.798" v="10"/>
        <pc:sldMkLst>
          <pc:docMk/>
          <pc:sldMk cId="0" sldId="276"/>
        </pc:sldMkLst>
      </pc:sldChg>
      <pc:sldChg chg="del">
        <pc:chgData name="Neil Smyth" userId="S::neil@alkem.io::385a6111-e2c7-441b-a2a6-e0073164756a" providerId="AD" clId="Web-{8B411D36-4F60-F839-50B6-3AD8E0A83B7A}" dt="2021-07-29T09:50:56.798" v="16"/>
        <pc:sldMkLst>
          <pc:docMk/>
          <pc:sldMk cId="0" sldId="277"/>
        </pc:sldMkLst>
      </pc:sldChg>
      <pc:sldChg chg="del">
        <pc:chgData name="Neil Smyth" userId="S::neil@alkem.io::385a6111-e2c7-441b-a2a6-e0073164756a" providerId="AD" clId="Web-{8B411D36-4F60-F839-50B6-3AD8E0A83B7A}" dt="2021-07-29T09:51:02.423" v="27"/>
        <pc:sldMkLst>
          <pc:docMk/>
          <pc:sldMk cId="0" sldId="278"/>
        </pc:sldMkLst>
      </pc:sldChg>
      <pc:sldChg chg="del">
        <pc:chgData name="Neil Smyth" userId="S::neil@alkem.io::385a6111-e2c7-441b-a2a6-e0073164756a" providerId="AD" clId="Web-{8B411D36-4F60-F839-50B6-3AD8E0A83B7A}" dt="2021-07-29T09:50:33.329" v="3"/>
        <pc:sldMkLst>
          <pc:docMk/>
          <pc:sldMk cId="0" sldId="284"/>
        </pc:sldMkLst>
      </pc:sldChg>
      <pc:sldChg chg="del">
        <pc:chgData name="Neil Smyth" userId="S::neil@alkem.io::385a6111-e2c7-441b-a2a6-e0073164756a" providerId="AD" clId="Web-{8B411D36-4F60-F839-50B6-3AD8E0A83B7A}" dt="2021-07-29T09:50:33.329" v="2"/>
        <pc:sldMkLst>
          <pc:docMk/>
          <pc:sldMk cId="4008706942" sldId="285"/>
        </pc:sldMkLst>
      </pc:sldChg>
      <pc:sldChg chg="del">
        <pc:chgData name="Neil Smyth" userId="S::neil@alkem.io::385a6111-e2c7-441b-a2a6-e0073164756a" providerId="AD" clId="Web-{8B411D36-4F60-F839-50B6-3AD8E0A83B7A}" dt="2021-07-29T09:50:33.329" v="1"/>
        <pc:sldMkLst>
          <pc:docMk/>
          <pc:sldMk cId="0" sldId="286"/>
        </pc:sldMkLst>
      </pc:sldChg>
      <pc:sldChg chg="del">
        <pc:chgData name="Neil Smyth" userId="S::neil@alkem.io::385a6111-e2c7-441b-a2a6-e0073164756a" providerId="AD" clId="Web-{8B411D36-4F60-F839-50B6-3AD8E0A83B7A}" dt="2021-07-29T09:50:33.313" v="0"/>
        <pc:sldMkLst>
          <pc:docMk/>
          <pc:sldMk cId="0" sldId="287"/>
        </pc:sldMkLst>
      </pc:sldChg>
      <pc:sldChg chg="add del">
        <pc:chgData name="Neil Smyth" userId="S::neil@alkem.io::385a6111-e2c7-441b-a2a6-e0073164756a" providerId="AD" clId="Web-{8B411D36-4F60-F839-50B6-3AD8E0A83B7A}" dt="2021-07-29T09:53:54.644" v="29"/>
        <pc:sldMkLst>
          <pc:docMk/>
          <pc:sldMk cId="0" sldId="290"/>
        </pc:sldMkLst>
      </pc:sldChg>
      <pc:sldChg chg="delSp modSp">
        <pc:chgData name="Neil Smyth" userId="S::neil@alkem.io::385a6111-e2c7-441b-a2a6-e0073164756a" providerId="AD" clId="Web-{8B411D36-4F60-F839-50B6-3AD8E0A83B7A}" dt="2021-07-29T09:50:46.064" v="8"/>
        <pc:sldMkLst>
          <pc:docMk/>
          <pc:sldMk cId="0" sldId="291"/>
        </pc:sldMkLst>
        <pc:spChg chg="del">
          <ac:chgData name="Neil Smyth" userId="S::neil@alkem.io::385a6111-e2c7-441b-a2a6-e0073164756a" providerId="AD" clId="Web-{8B411D36-4F60-F839-50B6-3AD8E0A83B7A}" dt="2021-07-29T09:50:44.157" v="7"/>
          <ac:spMkLst>
            <pc:docMk/>
            <pc:sldMk cId="0" sldId="291"/>
            <ac:spMk id="208" creationId="{00000000-0000-0000-0000-000000000000}"/>
          </ac:spMkLst>
        </pc:spChg>
        <pc:spChg chg="del">
          <ac:chgData name="Neil Smyth" userId="S::neil@alkem.io::385a6111-e2c7-441b-a2a6-e0073164756a" providerId="AD" clId="Web-{8B411D36-4F60-F839-50B6-3AD8E0A83B7A}" dt="2021-07-29T09:50:46.064" v="8"/>
          <ac:spMkLst>
            <pc:docMk/>
            <pc:sldMk cId="0" sldId="291"/>
            <ac:spMk id="209" creationId="{00000000-0000-0000-0000-000000000000}"/>
          </ac:spMkLst>
        </pc:spChg>
        <pc:spChg chg="del mod">
          <ac:chgData name="Neil Smyth" userId="S::neil@alkem.io::385a6111-e2c7-441b-a2a6-e0073164756a" providerId="AD" clId="Web-{8B411D36-4F60-F839-50B6-3AD8E0A83B7A}" dt="2021-07-29T09:50:42.376" v="6"/>
          <ac:spMkLst>
            <pc:docMk/>
            <pc:sldMk cId="0" sldId="291"/>
            <ac:spMk id="210" creationId="{00000000-0000-0000-0000-000000000000}"/>
          </ac:spMkLst>
        </pc:spChg>
      </pc:sldChg>
      <pc:sldChg chg="del">
        <pc:chgData name="Neil Smyth" userId="S::neil@alkem.io::385a6111-e2c7-441b-a2a6-e0073164756a" providerId="AD" clId="Web-{8B411D36-4F60-F839-50B6-3AD8E0A83B7A}" dt="2021-07-29T09:50:49.735" v="9"/>
        <pc:sldMkLst>
          <pc:docMk/>
          <pc:sldMk cId="0" sldId="292"/>
        </pc:sldMkLst>
      </pc:sldChg>
      <pc:sldChg chg="del">
        <pc:chgData name="Neil Smyth" userId="S::neil@alkem.io::385a6111-e2c7-441b-a2a6-e0073164756a" providerId="AD" clId="Web-{8B411D36-4F60-F839-50B6-3AD8E0A83B7A}" dt="2021-07-29T09:50:56.814" v="24"/>
        <pc:sldMkLst>
          <pc:docMk/>
          <pc:sldMk cId="0" sldId="293"/>
        </pc:sldMkLst>
      </pc:sldChg>
      <pc:sldChg chg="del">
        <pc:chgData name="Neil Smyth" userId="S::neil@alkem.io::385a6111-e2c7-441b-a2a6-e0073164756a" providerId="AD" clId="Web-{8B411D36-4F60-F839-50B6-3AD8E0A83B7A}" dt="2021-07-29T09:50:56.814" v="23"/>
        <pc:sldMkLst>
          <pc:docMk/>
          <pc:sldMk cId="0" sldId="294"/>
        </pc:sldMkLst>
      </pc:sldChg>
      <pc:sldChg chg="del">
        <pc:chgData name="Neil Smyth" userId="S::neil@alkem.io::385a6111-e2c7-441b-a2a6-e0073164756a" providerId="AD" clId="Web-{8B411D36-4F60-F839-50B6-3AD8E0A83B7A}" dt="2021-07-29T09:50:36.782" v="4"/>
        <pc:sldMkLst>
          <pc:docMk/>
          <pc:sldMk cId="3728236092" sldId="295"/>
        </pc:sldMkLst>
      </pc:sldChg>
      <pc:sldChg chg="del">
        <pc:chgData name="Neil Smyth" userId="S::neil@alkem.io::385a6111-e2c7-441b-a2a6-e0073164756a" providerId="AD" clId="Web-{8B411D36-4F60-F839-50B6-3AD8E0A83B7A}" dt="2021-07-29T09:50:56.814" v="20"/>
        <pc:sldMkLst>
          <pc:docMk/>
          <pc:sldMk cId="842998556" sldId="296"/>
        </pc:sldMkLst>
      </pc:sldChg>
      <pc:sldChg chg="del">
        <pc:chgData name="Neil Smyth" userId="S::neil@alkem.io::385a6111-e2c7-441b-a2a6-e0073164756a" providerId="AD" clId="Web-{8B411D36-4F60-F839-50B6-3AD8E0A83B7A}" dt="2021-07-29T09:50:56.814" v="21"/>
        <pc:sldMkLst>
          <pc:docMk/>
          <pc:sldMk cId="1700811992" sldId="297"/>
        </pc:sldMkLst>
      </pc:sldChg>
      <pc:sldChg chg="del">
        <pc:chgData name="Neil Smyth" userId="S::neil@alkem.io::385a6111-e2c7-441b-a2a6-e0073164756a" providerId="AD" clId="Web-{8B411D36-4F60-F839-50B6-3AD8E0A83B7A}" dt="2021-07-29T09:50:56.814" v="19"/>
        <pc:sldMkLst>
          <pc:docMk/>
          <pc:sldMk cId="3295555400" sldId="298"/>
        </pc:sldMkLst>
      </pc:sldChg>
      <pc:sldChg chg="del">
        <pc:chgData name="Neil Smyth" userId="S::neil@alkem.io::385a6111-e2c7-441b-a2a6-e0073164756a" providerId="AD" clId="Web-{8B411D36-4F60-F839-50B6-3AD8E0A83B7A}" dt="2021-07-29T09:50:56.798" v="18"/>
        <pc:sldMkLst>
          <pc:docMk/>
          <pc:sldMk cId="4264060774" sldId="299"/>
        </pc:sldMkLst>
      </pc:sldChg>
      <pc:sldChg chg="addSp delSp modSp add replId">
        <pc:chgData name="Neil Smyth" userId="S::neil@alkem.io::385a6111-e2c7-441b-a2a6-e0073164756a" providerId="AD" clId="Web-{8B411D36-4F60-F839-50B6-3AD8E0A83B7A}" dt="2021-07-29T09:55:09.895" v="53"/>
        <pc:sldMkLst>
          <pc:docMk/>
          <pc:sldMk cId="1064326025" sldId="301"/>
        </pc:sldMkLst>
        <pc:spChg chg="add">
          <ac:chgData name="Neil Smyth" userId="S::neil@alkem.io::385a6111-e2c7-441b-a2a6-e0073164756a" providerId="AD" clId="Web-{8B411D36-4F60-F839-50B6-3AD8E0A83B7A}" dt="2021-07-29T09:54:29.800" v="41"/>
          <ac:spMkLst>
            <pc:docMk/>
            <pc:sldMk cId="1064326025" sldId="301"/>
            <ac:spMk id="25" creationId="{6B300D5A-BB08-4C04-B435-0E223AF56F74}"/>
          </ac:spMkLst>
        </pc:spChg>
        <pc:spChg chg="add">
          <ac:chgData name="Neil Smyth" userId="S::neil@alkem.io::385a6111-e2c7-441b-a2a6-e0073164756a" providerId="AD" clId="Web-{8B411D36-4F60-F839-50B6-3AD8E0A83B7A}" dt="2021-07-29T09:54:29.800" v="41"/>
          <ac:spMkLst>
            <pc:docMk/>
            <pc:sldMk cId="1064326025" sldId="301"/>
            <ac:spMk id="26" creationId="{356F1EF2-0E36-4576-9C0C-A9362A325170}"/>
          </ac:spMkLst>
        </pc:spChg>
        <pc:spChg chg="add">
          <ac:chgData name="Neil Smyth" userId="S::neil@alkem.io::385a6111-e2c7-441b-a2a6-e0073164756a" providerId="AD" clId="Web-{8B411D36-4F60-F839-50B6-3AD8E0A83B7A}" dt="2021-07-29T09:54:29.800" v="41"/>
          <ac:spMkLst>
            <pc:docMk/>
            <pc:sldMk cId="1064326025" sldId="301"/>
            <ac:spMk id="27" creationId="{A61FE92E-011D-4DF1-BF6B-A0EF375E1DE4}"/>
          </ac:spMkLst>
        </pc:spChg>
        <pc:spChg chg="add">
          <ac:chgData name="Neil Smyth" userId="S::neil@alkem.io::385a6111-e2c7-441b-a2a6-e0073164756a" providerId="AD" clId="Web-{8B411D36-4F60-F839-50B6-3AD8E0A83B7A}" dt="2021-07-29T09:54:29.800" v="41"/>
          <ac:spMkLst>
            <pc:docMk/>
            <pc:sldMk cId="1064326025" sldId="301"/>
            <ac:spMk id="28" creationId="{D4E1CDAF-A192-47F4-B8B1-283A6B277574}"/>
          </ac:spMkLst>
        </pc:spChg>
        <pc:spChg chg="mod">
          <ac:chgData name="Neil Smyth" userId="S::neil@alkem.io::385a6111-e2c7-441b-a2a6-e0073164756a" providerId="AD" clId="Web-{8B411D36-4F60-F839-50B6-3AD8E0A83B7A}" dt="2021-07-29T09:54:24.504" v="40" actId="20577"/>
          <ac:spMkLst>
            <pc:docMk/>
            <pc:sldMk cId="1064326025" sldId="301"/>
            <ac:spMk id="32" creationId="{BA848974-26A4-47C4-BB35-69182737B997}"/>
          </ac:spMkLst>
        </pc:spChg>
        <pc:spChg chg="add">
          <ac:chgData name="Neil Smyth" userId="S::neil@alkem.io::385a6111-e2c7-441b-a2a6-e0073164756a" providerId="AD" clId="Web-{8B411D36-4F60-F839-50B6-3AD8E0A83B7A}" dt="2021-07-29T09:54:29.800" v="41"/>
          <ac:spMkLst>
            <pc:docMk/>
            <pc:sldMk cId="1064326025" sldId="301"/>
            <ac:spMk id="38" creationId="{7C98B3B9-5338-44B9-99E5-6AC119EA4270}"/>
          </ac:spMkLst>
        </pc:spChg>
        <pc:spChg chg="add">
          <ac:chgData name="Neil Smyth" userId="S::neil@alkem.io::385a6111-e2c7-441b-a2a6-e0073164756a" providerId="AD" clId="Web-{8B411D36-4F60-F839-50B6-3AD8E0A83B7A}" dt="2021-07-29T09:54:29.800" v="41"/>
          <ac:spMkLst>
            <pc:docMk/>
            <pc:sldMk cId="1064326025" sldId="301"/>
            <ac:spMk id="39" creationId="{FAE477B1-4D68-487E-8EE4-62CA6877C651}"/>
          </ac:spMkLst>
        </pc:spChg>
        <pc:spChg chg="add">
          <ac:chgData name="Neil Smyth" userId="S::neil@alkem.io::385a6111-e2c7-441b-a2a6-e0073164756a" providerId="AD" clId="Web-{8B411D36-4F60-F839-50B6-3AD8E0A83B7A}" dt="2021-07-29T09:54:29.800" v="41"/>
          <ac:spMkLst>
            <pc:docMk/>
            <pc:sldMk cId="1064326025" sldId="301"/>
            <ac:spMk id="40" creationId="{9A5B257C-0F0C-45EA-863B-FFD7C412D965}"/>
          </ac:spMkLst>
        </pc:spChg>
        <pc:spChg chg="add">
          <ac:chgData name="Neil Smyth" userId="S::neil@alkem.io::385a6111-e2c7-441b-a2a6-e0073164756a" providerId="AD" clId="Web-{8B411D36-4F60-F839-50B6-3AD8E0A83B7A}" dt="2021-07-29T09:54:29.800" v="41"/>
          <ac:spMkLst>
            <pc:docMk/>
            <pc:sldMk cId="1064326025" sldId="301"/>
            <ac:spMk id="44" creationId="{5397C771-94F5-4504-923D-85CA65280438}"/>
          </ac:spMkLst>
        </pc:spChg>
        <pc:spChg chg="add">
          <ac:chgData name="Neil Smyth" userId="S::neil@alkem.io::385a6111-e2c7-441b-a2a6-e0073164756a" providerId="AD" clId="Web-{8B411D36-4F60-F839-50B6-3AD8E0A83B7A}" dt="2021-07-29T09:54:29.800" v="41"/>
          <ac:spMkLst>
            <pc:docMk/>
            <pc:sldMk cId="1064326025" sldId="301"/>
            <ac:spMk id="45" creationId="{2954F542-FB5B-4F73-BF31-9D0CA7884F81}"/>
          </ac:spMkLst>
        </pc:spChg>
        <pc:spChg chg="add">
          <ac:chgData name="Neil Smyth" userId="S::neil@alkem.io::385a6111-e2c7-441b-a2a6-e0073164756a" providerId="AD" clId="Web-{8B411D36-4F60-F839-50B6-3AD8E0A83B7A}" dt="2021-07-29T09:54:29.800" v="41"/>
          <ac:spMkLst>
            <pc:docMk/>
            <pc:sldMk cId="1064326025" sldId="301"/>
            <ac:spMk id="47" creationId="{3A811AFB-617E-4C1C-A0CB-EF8FDC5F6509}"/>
          </ac:spMkLst>
        </pc:spChg>
        <pc:spChg chg="add">
          <ac:chgData name="Neil Smyth" userId="S::neil@alkem.io::385a6111-e2c7-441b-a2a6-e0073164756a" providerId="AD" clId="Web-{8B411D36-4F60-F839-50B6-3AD8E0A83B7A}" dt="2021-07-29T09:54:29.800" v="41"/>
          <ac:spMkLst>
            <pc:docMk/>
            <pc:sldMk cId="1064326025" sldId="301"/>
            <ac:spMk id="48" creationId="{8A198421-2C9F-42EC-87B1-09FB1E5C5EDD}"/>
          </ac:spMkLst>
        </pc:spChg>
        <pc:spChg chg="add">
          <ac:chgData name="Neil Smyth" userId="S::neil@alkem.io::385a6111-e2c7-441b-a2a6-e0073164756a" providerId="AD" clId="Web-{8B411D36-4F60-F839-50B6-3AD8E0A83B7A}" dt="2021-07-29T09:54:29.800" v="41"/>
          <ac:spMkLst>
            <pc:docMk/>
            <pc:sldMk cId="1064326025" sldId="301"/>
            <ac:spMk id="52" creationId="{A9872EBA-87A4-4027-A6DB-F25A71470CB0}"/>
          </ac:spMkLst>
        </pc:spChg>
        <pc:spChg chg="add">
          <ac:chgData name="Neil Smyth" userId="S::neil@alkem.io::385a6111-e2c7-441b-a2a6-e0073164756a" providerId="AD" clId="Web-{8B411D36-4F60-F839-50B6-3AD8E0A83B7A}" dt="2021-07-29T09:54:29.800" v="41"/>
          <ac:spMkLst>
            <pc:docMk/>
            <pc:sldMk cId="1064326025" sldId="301"/>
            <ac:spMk id="56" creationId="{AE26E0CB-0BBE-4684-A384-A6AD941D0F79}"/>
          </ac:spMkLst>
        </pc:spChg>
        <pc:spChg chg="add">
          <ac:chgData name="Neil Smyth" userId="S::neil@alkem.io::385a6111-e2c7-441b-a2a6-e0073164756a" providerId="AD" clId="Web-{8B411D36-4F60-F839-50B6-3AD8E0A83B7A}" dt="2021-07-29T09:54:29.800" v="41"/>
          <ac:spMkLst>
            <pc:docMk/>
            <pc:sldMk cId="1064326025" sldId="301"/>
            <ac:spMk id="57" creationId="{F12E0F26-8142-41F8-845F-1366718DEE95}"/>
          </ac:spMkLst>
        </pc:spChg>
        <pc:spChg chg="add">
          <ac:chgData name="Neil Smyth" userId="S::neil@alkem.io::385a6111-e2c7-441b-a2a6-e0073164756a" providerId="AD" clId="Web-{8B411D36-4F60-F839-50B6-3AD8E0A83B7A}" dt="2021-07-29T09:54:29.800" v="41"/>
          <ac:spMkLst>
            <pc:docMk/>
            <pc:sldMk cId="1064326025" sldId="301"/>
            <ac:spMk id="61" creationId="{8203EF47-84FF-4CB0-9788-F29BDFE8E09E}"/>
          </ac:spMkLst>
        </pc:spChg>
        <pc:spChg chg="add">
          <ac:chgData name="Neil Smyth" userId="S::neil@alkem.io::385a6111-e2c7-441b-a2a6-e0073164756a" providerId="AD" clId="Web-{8B411D36-4F60-F839-50B6-3AD8E0A83B7A}" dt="2021-07-29T09:54:29.800" v="41"/>
          <ac:spMkLst>
            <pc:docMk/>
            <pc:sldMk cId="1064326025" sldId="301"/>
            <ac:spMk id="62" creationId="{F215D0E2-9B34-4B19-A659-193B98A6C2C8}"/>
          </ac:spMkLst>
        </pc:spChg>
        <pc:spChg chg="add">
          <ac:chgData name="Neil Smyth" userId="S::neil@alkem.io::385a6111-e2c7-441b-a2a6-e0073164756a" providerId="AD" clId="Web-{8B411D36-4F60-F839-50B6-3AD8E0A83B7A}" dt="2021-07-29T09:54:29.800" v="41"/>
          <ac:spMkLst>
            <pc:docMk/>
            <pc:sldMk cId="1064326025" sldId="301"/>
            <ac:spMk id="66" creationId="{AB072B6B-BEA0-4932-A9C6-3BEDE9C095FF}"/>
          </ac:spMkLst>
        </pc:spChg>
        <pc:spChg chg="add del">
          <ac:chgData name="Neil Smyth" userId="S::neil@alkem.io::385a6111-e2c7-441b-a2a6-e0073164756a" providerId="AD" clId="Web-{8B411D36-4F60-F839-50B6-3AD8E0A83B7A}" dt="2021-07-29T09:54:57.113" v="47"/>
          <ac:spMkLst>
            <pc:docMk/>
            <pc:sldMk cId="1064326025" sldId="301"/>
            <ac:spMk id="72" creationId="{6B300D5A-BB08-4C04-B435-0E223AF56F74}"/>
          </ac:spMkLst>
        </pc:spChg>
        <pc:spChg chg="add del">
          <ac:chgData name="Neil Smyth" userId="S::neil@alkem.io::385a6111-e2c7-441b-a2a6-e0073164756a" providerId="AD" clId="Web-{8B411D36-4F60-F839-50B6-3AD8E0A83B7A}" dt="2021-07-29T09:55:08.051" v="51"/>
          <ac:spMkLst>
            <pc:docMk/>
            <pc:sldMk cId="1064326025" sldId="301"/>
            <ac:spMk id="73" creationId="{356F1EF2-0E36-4576-9C0C-A9362A325170}"/>
          </ac:spMkLst>
        </pc:spChg>
        <pc:spChg chg="add del">
          <ac:chgData name="Neil Smyth" userId="S::neil@alkem.io::385a6111-e2c7-441b-a2a6-e0073164756a" providerId="AD" clId="Web-{8B411D36-4F60-F839-50B6-3AD8E0A83B7A}" dt="2021-07-29T09:54:54.660" v="46"/>
          <ac:spMkLst>
            <pc:docMk/>
            <pc:sldMk cId="1064326025" sldId="301"/>
            <ac:spMk id="74" creationId="{A61FE92E-011D-4DF1-BF6B-A0EF375E1DE4}"/>
          </ac:spMkLst>
        </pc:spChg>
        <pc:spChg chg="add del">
          <ac:chgData name="Neil Smyth" userId="S::neil@alkem.io::385a6111-e2c7-441b-a2a6-e0073164756a" providerId="AD" clId="Web-{8B411D36-4F60-F839-50B6-3AD8E0A83B7A}" dt="2021-07-29T09:55:07.598" v="50"/>
          <ac:spMkLst>
            <pc:docMk/>
            <pc:sldMk cId="1064326025" sldId="301"/>
            <ac:spMk id="75" creationId="{D4E1CDAF-A192-47F4-B8B1-283A6B277574}"/>
          </ac:spMkLst>
        </pc:spChg>
        <pc:spChg chg="add del">
          <ac:chgData name="Neil Smyth" userId="S::neil@alkem.io::385a6111-e2c7-441b-a2a6-e0073164756a" providerId="AD" clId="Web-{8B411D36-4F60-F839-50B6-3AD8E0A83B7A}" dt="2021-07-29T09:55:09.895" v="53"/>
          <ac:spMkLst>
            <pc:docMk/>
            <pc:sldMk cId="1064326025" sldId="301"/>
            <ac:spMk id="76" creationId="{7C98B3B9-5338-44B9-99E5-6AC119EA4270}"/>
          </ac:spMkLst>
        </pc:spChg>
        <pc:spChg chg="add del">
          <ac:chgData name="Neil Smyth" userId="S::neil@alkem.io::385a6111-e2c7-441b-a2a6-e0073164756a" providerId="AD" clId="Web-{8B411D36-4F60-F839-50B6-3AD8E0A83B7A}" dt="2021-07-29T09:55:01.316" v="49"/>
          <ac:spMkLst>
            <pc:docMk/>
            <pc:sldMk cId="1064326025" sldId="301"/>
            <ac:spMk id="77" creationId="{FAE477B1-4D68-487E-8EE4-62CA6877C651}"/>
          </ac:spMkLst>
        </pc:spChg>
        <pc:spChg chg="add">
          <ac:chgData name="Neil Smyth" userId="S::neil@alkem.io::385a6111-e2c7-441b-a2a6-e0073164756a" providerId="AD" clId="Web-{8B411D36-4F60-F839-50B6-3AD8E0A83B7A}" dt="2021-07-29T09:54:36.238" v="42"/>
          <ac:spMkLst>
            <pc:docMk/>
            <pc:sldMk cId="1064326025" sldId="301"/>
            <ac:spMk id="78" creationId="{9A5B257C-0F0C-45EA-863B-FFD7C412D965}"/>
          </ac:spMkLst>
        </pc:spChg>
        <pc:spChg chg="add">
          <ac:chgData name="Neil Smyth" userId="S::neil@alkem.io::385a6111-e2c7-441b-a2a6-e0073164756a" providerId="AD" clId="Web-{8B411D36-4F60-F839-50B6-3AD8E0A83B7A}" dt="2021-07-29T09:54:36.238" v="42"/>
          <ac:spMkLst>
            <pc:docMk/>
            <pc:sldMk cId="1064326025" sldId="301"/>
            <ac:spMk id="82" creationId="{5397C771-94F5-4504-923D-85CA65280438}"/>
          </ac:spMkLst>
        </pc:spChg>
        <pc:spChg chg="add">
          <ac:chgData name="Neil Smyth" userId="S::neil@alkem.io::385a6111-e2c7-441b-a2a6-e0073164756a" providerId="AD" clId="Web-{8B411D36-4F60-F839-50B6-3AD8E0A83B7A}" dt="2021-07-29T09:54:36.238" v="42"/>
          <ac:spMkLst>
            <pc:docMk/>
            <pc:sldMk cId="1064326025" sldId="301"/>
            <ac:spMk id="83" creationId="{2954F542-FB5B-4F73-BF31-9D0CA7884F81}"/>
          </ac:spMkLst>
        </pc:spChg>
        <pc:spChg chg="add">
          <ac:chgData name="Neil Smyth" userId="S::neil@alkem.io::385a6111-e2c7-441b-a2a6-e0073164756a" providerId="AD" clId="Web-{8B411D36-4F60-F839-50B6-3AD8E0A83B7A}" dt="2021-07-29T09:54:36.238" v="42"/>
          <ac:spMkLst>
            <pc:docMk/>
            <pc:sldMk cId="1064326025" sldId="301"/>
            <ac:spMk id="85" creationId="{3A811AFB-617E-4C1C-A0CB-EF8FDC5F6509}"/>
          </ac:spMkLst>
        </pc:spChg>
        <pc:spChg chg="add">
          <ac:chgData name="Neil Smyth" userId="S::neil@alkem.io::385a6111-e2c7-441b-a2a6-e0073164756a" providerId="AD" clId="Web-{8B411D36-4F60-F839-50B6-3AD8E0A83B7A}" dt="2021-07-29T09:54:36.238" v="42"/>
          <ac:spMkLst>
            <pc:docMk/>
            <pc:sldMk cId="1064326025" sldId="301"/>
            <ac:spMk id="86" creationId="{8A198421-2C9F-42EC-87B1-09FB1E5C5EDD}"/>
          </ac:spMkLst>
        </pc:spChg>
        <pc:spChg chg="add">
          <ac:chgData name="Neil Smyth" userId="S::neil@alkem.io::385a6111-e2c7-441b-a2a6-e0073164756a" providerId="AD" clId="Web-{8B411D36-4F60-F839-50B6-3AD8E0A83B7A}" dt="2021-07-29T09:54:36.238" v="42"/>
          <ac:spMkLst>
            <pc:docMk/>
            <pc:sldMk cId="1064326025" sldId="301"/>
            <ac:spMk id="90" creationId="{A9872EBA-87A4-4027-A6DB-F25A71470CB0}"/>
          </ac:spMkLst>
        </pc:spChg>
        <pc:spChg chg="add">
          <ac:chgData name="Neil Smyth" userId="S::neil@alkem.io::385a6111-e2c7-441b-a2a6-e0073164756a" providerId="AD" clId="Web-{8B411D36-4F60-F839-50B6-3AD8E0A83B7A}" dt="2021-07-29T09:54:36.238" v="42"/>
          <ac:spMkLst>
            <pc:docMk/>
            <pc:sldMk cId="1064326025" sldId="301"/>
            <ac:spMk id="94" creationId="{AE26E0CB-0BBE-4684-A384-A6AD941D0F79}"/>
          </ac:spMkLst>
        </pc:spChg>
        <pc:spChg chg="add">
          <ac:chgData name="Neil Smyth" userId="S::neil@alkem.io::385a6111-e2c7-441b-a2a6-e0073164756a" providerId="AD" clId="Web-{8B411D36-4F60-F839-50B6-3AD8E0A83B7A}" dt="2021-07-29T09:54:36.238" v="42"/>
          <ac:spMkLst>
            <pc:docMk/>
            <pc:sldMk cId="1064326025" sldId="301"/>
            <ac:spMk id="95" creationId="{F12E0F26-8142-41F8-845F-1366718DEE95}"/>
          </ac:spMkLst>
        </pc:spChg>
        <pc:spChg chg="add">
          <ac:chgData name="Neil Smyth" userId="S::neil@alkem.io::385a6111-e2c7-441b-a2a6-e0073164756a" providerId="AD" clId="Web-{8B411D36-4F60-F839-50B6-3AD8E0A83B7A}" dt="2021-07-29T09:54:36.238" v="42"/>
          <ac:spMkLst>
            <pc:docMk/>
            <pc:sldMk cId="1064326025" sldId="301"/>
            <ac:spMk id="99" creationId="{8203EF47-84FF-4CB0-9788-F29BDFE8E09E}"/>
          </ac:spMkLst>
        </pc:spChg>
        <pc:spChg chg="add">
          <ac:chgData name="Neil Smyth" userId="S::neil@alkem.io::385a6111-e2c7-441b-a2a6-e0073164756a" providerId="AD" clId="Web-{8B411D36-4F60-F839-50B6-3AD8E0A83B7A}" dt="2021-07-29T09:54:36.238" v="42"/>
          <ac:spMkLst>
            <pc:docMk/>
            <pc:sldMk cId="1064326025" sldId="301"/>
            <ac:spMk id="100" creationId="{F215D0E2-9B34-4B19-A659-193B98A6C2C8}"/>
          </ac:spMkLst>
        </pc:spChg>
        <pc:spChg chg="add">
          <ac:chgData name="Neil Smyth" userId="S::neil@alkem.io::385a6111-e2c7-441b-a2a6-e0073164756a" providerId="AD" clId="Web-{8B411D36-4F60-F839-50B6-3AD8E0A83B7A}" dt="2021-07-29T09:54:36.238" v="42"/>
          <ac:spMkLst>
            <pc:docMk/>
            <pc:sldMk cId="1064326025" sldId="301"/>
            <ac:spMk id="104" creationId="{AB072B6B-BEA0-4932-A9C6-3BEDE9C095FF}"/>
          </ac:spMkLst>
        </pc:spChg>
        <pc:spChg chg="del">
          <ac:chgData name="Neil Smyth" userId="S::neil@alkem.io::385a6111-e2c7-441b-a2a6-e0073164756a" providerId="AD" clId="Web-{8B411D36-4F60-F839-50B6-3AD8E0A83B7A}" dt="2021-07-29T09:54:07.488" v="38"/>
          <ac:spMkLst>
            <pc:docMk/>
            <pc:sldMk cId="1064326025" sldId="301"/>
            <ac:spMk id="114" creationId="{00000000-0000-0000-0000-000000000000}"/>
          </ac:spMkLst>
        </pc:spChg>
        <pc:spChg chg="del">
          <ac:chgData name="Neil Smyth" userId="S::neil@alkem.io::385a6111-e2c7-441b-a2a6-e0073164756a" providerId="AD" clId="Web-{8B411D36-4F60-F839-50B6-3AD8E0A83B7A}" dt="2021-07-29T09:54:07.472" v="36"/>
          <ac:spMkLst>
            <pc:docMk/>
            <pc:sldMk cId="1064326025" sldId="301"/>
            <ac:spMk id="116" creationId="{00000000-0000-0000-0000-000000000000}"/>
          </ac:spMkLst>
        </pc:spChg>
        <pc:spChg chg="del">
          <ac:chgData name="Neil Smyth" userId="S::neil@alkem.io::385a6111-e2c7-441b-a2a6-e0073164756a" providerId="AD" clId="Web-{8B411D36-4F60-F839-50B6-3AD8E0A83B7A}" dt="2021-07-29T09:54:07.472" v="35"/>
          <ac:spMkLst>
            <pc:docMk/>
            <pc:sldMk cId="1064326025" sldId="301"/>
            <ac:spMk id="117" creationId="{00000000-0000-0000-0000-000000000000}"/>
          </ac:spMkLst>
        </pc:spChg>
        <pc:spChg chg="del">
          <ac:chgData name="Neil Smyth" userId="S::neil@alkem.io::385a6111-e2c7-441b-a2a6-e0073164756a" providerId="AD" clId="Web-{8B411D36-4F60-F839-50B6-3AD8E0A83B7A}" dt="2021-07-29T09:54:07.472" v="33"/>
          <ac:spMkLst>
            <pc:docMk/>
            <pc:sldMk cId="1064326025" sldId="301"/>
            <ac:spMk id="124" creationId="{00000000-0000-0000-0000-000000000000}"/>
          </ac:spMkLst>
        </pc:spChg>
        <pc:grpChg chg="add">
          <ac:chgData name="Neil Smyth" userId="S::neil@alkem.io::385a6111-e2c7-441b-a2a6-e0073164756a" providerId="AD" clId="Web-{8B411D36-4F60-F839-50B6-3AD8E0A83B7A}" dt="2021-07-29T09:54:29.800" v="41"/>
          <ac:grpSpMkLst>
            <pc:docMk/>
            <pc:sldMk cId="1064326025" sldId="301"/>
            <ac:grpSpMk id="20" creationId="{6A5522A5-BEE1-4A53-86A9-37794FCDA0C0}"/>
          </ac:grpSpMkLst>
        </pc:grpChg>
        <pc:grpChg chg="add">
          <ac:chgData name="Neil Smyth" userId="S::neil@alkem.io::385a6111-e2c7-441b-a2a6-e0073164756a" providerId="AD" clId="Web-{8B411D36-4F60-F839-50B6-3AD8E0A83B7A}" dt="2021-07-29T09:54:29.800" v="41"/>
          <ac:grpSpMkLst>
            <pc:docMk/>
            <pc:sldMk cId="1064326025" sldId="301"/>
            <ac:grpSpMk id="21" creationId="{86A244EF-D0BF-4F0E-9557-F38338578867}"/>
          </ac:grpSpMkLst>
        </pc:grpChg>
        <pc:grpChg chg="del">
          <ac:chgData name="Neil Smyth" userId="S::neil@alkem.io::385a6111-e2c7-441b-a2a6-e0073164756a" providerId="AD" clId="Web-{8B411D36-4F60-F839-50B6-3AD8E0A83B7A}" dt="2021-07-29T09:54:07.472" v="32"/>
          <ac:grpSpMkLst>
            <pc:docMk/>
            <pc:sldMk cId="1064326025" sldId="301"/>
            <ac:grpSpMk id="29" creationId="{7AE1C13D-5056-4C00-9465-F127872F26A3}"/>
          </ac:grpSpMkLst>
        </pc:grpChg>
        <pc:grpChg chg="del">
          <ac:chgData name="Neil Smyth" userId="S::neil@alkem.io::385a6111-e2c7-441b-a2a6-e0073164756a" providerId="AD" clId="Web-{8B411D36-4F60-F839-50B6-3AD8E0A83B7A}" dt="2021-07-29T09:54:07.472" v="31"/>
          <ac:grpSpMkLst>
            <pc:docMk/>
            <pc:sldMk cId="1064326025" sldId="301"/>
            <ac:grpSpMk id="34" creationId="{2FC9E81C-F709-4106-8507-4A1949876A7E}"/>
          </ac:grpSpMkLst>
        </pc:grpChg>
        <pc:grpChg chg="add">
          <ac:chgData name="Neil Smyth" userId="S::neil@alkem.io::385a6111-e2c7-441b-a2a6-e0073164756a" providerId="AD" clId="Web-{8B411D36-4F60-F839-50B6-3AD8E0A83B7A}" dt="2021-07-29T09:54:29.800" v="41"/>
          <ac:grpSpMkLst>
            <pc:docMk/>
            <pc:sldMk cId="1064326025" sldId="301"/>
            <ac:grpSpMk id="49" creationId="{1B486A76-C848-4B9C-BFB9-B17610A6DF16}"/>
          </ac:grpSpMkLst>
        </pc:grpChg>
        <pc:grpChg chg="add">
          <ac:chgData name="Neil Smyth" userId="S::neil@alkem.io::385a6111-e2c7-441b-a2a6-e0073164756a" providerId="AD" clId="Web-{8B411D36-4F60-F839-50B6-3AD8E0A83B7A}" dt="2021-07-29T09:54:29.800" v="41"/>
          <ac:grpSpMkLst>
            <pc:docMk/>
            <pc:sldMk cId="1064326025" sldId="301"/>
            <ac:grpSpMk id="50" creationId="{3D64FA07-18C8-46F1-8195-C2058EEF232F}"/>
          </ac:grpSpMkLst>
        </pc:grpChg>
        <pc:grpChg chg="add">
          <ac:chgData name="Neil Smyth" userId="S::neil@alkem.io::385a6111-e2c7-441b-a2a6-e0073164756a" providerId="AD" clId="Web-{8B411D36-4F60-F839-50B6-3AD8E0A83B7A}" dt="2021-07-29T09:54:29.800" v="41"/>
          <ac:grpSpMkLst>
            <pc:docMk/>
            <pc:sldMk cId="1064326025" sldId="301"/>
            <ac:grpSpMk id="51" creationId="{F971968D-E6F0-4494-BCD7-6441CA937CEF}"/>
          </ac:grpSpMkLst>
        </pc:grpChg>
        <pc:grpChg chg="add del">
          <ac:chgData name="Neil Smyth" userId="S::neil@alkem.io::385a6111-e2c7-441b-a2a6-e0073164756a" providerId="AD" clId="Web-{8B411D36-4F60-F839-50B6-3AD8E0A83B7A}" dt="2021-07-29T09:55:08.098" v="52"/>
          <ac:grpSpMkLst>
            <pc:docMk/>
            <pc:sldMk cId="1064326025" sldId="301"/>
            <ac:grpSpMk id="67" creationId="{6A5522A5-BEE1-4A53-86A9-37794FCDA0C0}"/>
          </ac:grpSpMkLst>
        </pc:grpChg>
        <pc:grpChg chg="add del">
          <ac:chgData name="Neil Smyth" userId="S::neil@alkem.io::385a6111-e2c7-441b-a2a6-e0073164756a" providerId="AD" clId="Web-{8B411D36-4F60-F839-50B6-3AD8E0A83B7A}" dt="2021-07-29T09:54:58.582" v="48"/>
          <ac:grpSpMkLst>
            <pc:docMk/>
            <pc:sldMk cId="1064326025" sldId="301"/>
            <ac:grpSpMk id="68" creationId="{86A244EF-D0BF-4F0E-9557-F38338578867}"/>
          </ac:grpSpMkLst>
        </pc:grpChg>
        <pc:grpChg chg="add">
          <ac:chgData name="Neil Smyth" userId="S::neil@alkem.io::385a6111-e2c7-441b-a2a6-e0073164756a" providerId="AD" clId="Web-{8B411D36-4F60-F839-50B6-3AD8E0A83B7A}" dt="2021-07-29T09:54:36.238" v="42"/>
          <ac:grpSpMkLst>
            <pc:docMk/>
            <pc:sldMk cId="1064326025" sldId="301"/>
            <ac:grpSpMk id="87" creationId="{1B486A76-C848-4B9C-BFB9-B17610A6DF16}"/>
          </ac:grpSpMkLst>
        </pc:grpChg>
        <pc:grpChg chg="add">
          <ac:chgData name="Neil Smyth" userId="S::neil@alkem.io::385a6111-e2c7-441b-a2a6-e0073164756a" providerId="AD" clId="Web-{8B411D36-4F60-F839-50B6-3AD8E0A83B7A}" dt="2021-07-29T09:54:36.238" v="42"/>
          <ac:grpSpMkLst>
            <pc:docMk/>
            <pc:sldMk cId="1064326025" sldId="301"/>
            <ac:grpSpMk id="88" creationId="{3D64FA07-18C8-46F1-8195-C2058EEF232F}"/>
          </ac:grpSpMkLst>
        </pc:grpChg>
        <pc:grpChg chg="add">
          <ac:chgData name="Neil Smyth" userId="S::neil@alkem.io::385a6111-e2c7-441b-a2a6-e0073164756a" providerId="AD" clId="Web-{8B411D36-4F60-F839-50B6-3AD8E0A83B7A}" dt="2021-07-29T09:54:36.238" v="42"/>
          <ac:grpSpMkLst>
            <pc:docMk/>
            <pc:sldMk cId="1064326025" sldId="301"/>
            <ac:grpSpMk id="89" creationId="{F971968D-E6F0-4494-BCD7-6441CA937CEF}"/>
          </ac:grpSpMkLst>
        </pc:grpChg>
        <pc:grpChg chg="del">
          <ac:chgData name="Neil Smyth" userId="S::neil@alkem.io::385a6111-e2c7-441b-a2a6-e0073164756a" providerId="AD" clId="Web-{8B411D36-4F60-F839-50B6-3AD8E0A83B7A}" dt="2021-07-29T09:54:07.472" v="34"/>
          <ac:grpSpMkLst>
            <pc:docMk/>
            <pc:sldMk cId="1064326025" sldId="301"/>
            <ac:grpSpMk id="118" creationId="{00000000-0000-0000-0000-000000000000}"/>
          </ac:grpSpMkLst>
        </pc:grpChg>
        <pc:picChg chg="add">
          <ac:chgData name="Neil Smyth" userId="S::neil@alkem.io::385a6111-e2c7-441b-a2a6-e0073164756a" providerId="AD" clId="Web-{8B411D36-4F60-F839-50B6-3AD8E0A83B7A}" dt="2021-07-29T09:54:29.800" v="41"/>
          <ac:picMkLst>
            <pc:docMk/>
            <pc:sldMk cId="1064326025" sldId="301"/>
            <ac:picMk id="22" creationId="{36325370-6B60-4429-A2E4-57E1DC03262E}"/>
          </ac:picMkLst>
        </pc:picChg>
        <pc:picChg chg="add">
          <ac:chgData name="Neil Smyth" userId="S::neil@alkem.io::385a6111-e2c7-441b-a2a6-e0073164756a" providerId="AD" clId="Web-{8B411D36-4F60-F839-50B6-3AD8E0A83B7A}" dt="2021-07-29T09:54:29.800" v="41"/>
          <ac:picMkLst>
            <pc:docMk/>
            <pc:sldMk cId="1064326025" sldId="301"/>
            <ac:picMk id="23" creationId="{BF4E9918-E960-4C37-9E98-419B29E042A0}"/>
          </ac:picMkLst>
        </pc:picChg>
        <pc:picChg chg="add">
          <ac:chgData name="Neil Smyth" userId="S::neil@alkem.io::385a6111-e2c7-441b-a2a6-e0073164756a" providerId="AD" clId="Web-{8B411D36-4F60-F839-50B6-3AD8E0A83B7A}" dt="2021-07-29T09:54:29.800" v="41"/>
          <ac:picMkLst>
            <pc:docMk/>
            <pc:sldMk cId="1064326025" sldId="301"/>
            <ac:picMk id="24" creationId="{E4C6EE18-1C9E-4F25-8CF0-C951D15EC68B}"/>
          </ac:picMkLst>
        </pc:picChg>
        <pc:picChg chg="add">
          <ac:chgData name="Neil Smyth" userId="S::neil@alkem.io::385a6111-e2c7-441b-a2a6-e0073164756a" providerId="AD" clId="Web-{8B411D36-4F60-F839-50B6-3AD8E0A83B7A}" dt="2021-07-29T09:54:29.800" v="41"/>
          <ac:picMkLst>
            <pc:docMk/>
            <pc:sldMk cId="1064326025" sldId="301"/>
            <ac:picMk id="41" creationId="{0B2F1CB9-6087-4943-B7CB-07CC21AB7A9C}"/>
          </ac:picMkLst>
        </pc:picChg>
        <pc:picChg chg="add">
          <ac:chgData name="Neil Smyth" userId="S::neil@alkem.io::385a6111-e2c7-441b-a2a6-e0073164756a" providerId="AD" clId="Web-{8B411D36-4F60-F839-50B6-3AD8E0A83B7A}" dt="2021-07-29T09:54:29.800" v="41"/>
          <ac:picMkLst>
            <pc:docMk/>
            <pc:sldMk cId="1064326025" sldId="301"/>
            <ac:picMk id="42" creationId="{D8621F9E-7B18-47DE-84E9-8B0A12B4E0C5}"/>
          </ac:picMkLst>
        </pc:picChg>
        <pc:picChg chg="add">
          <ac:chgData name="Neil Smyth" userId="S::neil@alkem.io::385a6111-e2c7-441b-a2a6-e0073164756a" providerId="AD" clId="Web-{8B411D36-4F60-F839-50B6-3AD8E0A83B7A}" dt="2021-07-29T09:54:29.800" v="41"/>
          <ac:picMkLst>
            <pc:docMk/>
            <pc:sldMk cId="1064326025" sldId="301"/>
            <ac:picMk id="43" creationId="{6FE0A949-BC43-49E7-A18B-12E004B2601D}"/>
          </ac:picMkLst>
        </pc:picChg>
        <pc:picChg chg="add">
          <ac:chgData name="Neil Smyth" userId="S::neil@alkem.io::385a6111-e2c7-441b-a2a6-e0073164756a" providerId="AD" clId="Web-{8B411D36-4F60-F839-50B6-3AD8E0A83B7A}" dt="2021-07-29T09:54:29.800" v="41"/>
          <ac:picMkLst>
            <pc:docMk/>
            <pc:sldMk cId="1064326025" sldId="301"/>
            <ac:picMk id="53" creationId="{305507BC-19AD-4A24-BEE4-1CCDF9BB6F26}"/>
          </ac:picMkLst>
        </pc:picChg>
        <pc:picChg chg="add">
          <ac:chgData name="Neil Smyth" userId="S::neil@alkem.io::385a6111-e2c7-441b-a2a6-e0073164756a" providerId="AD" clId="Web-{8B411D36-4F60-F839-50B6-3AD8E0A83B7A}" dt="2021-07-29T09:54:29.800" v="41"/>
          <ac:picMkLst>
            <pc:docMk/>
            <pc:sldMk cId="1064326025" sldId="301"/>
            <ac:picMk id="54" creationId="{0F3F16CC-749F-4C07-A103-AF357767952C}"/>
          </ac:picMkLst>
        </pc:picChg>
        <pc:picChg chg="add">
          <ac:chgData name="Neil Smyth" userId="S::neil@alkem.io::385a6111-e2c7-441b-a2a6-e0073164756a" providerId="AD" clId="Web-{8B411D36-4F60-F839-50B6-3AD8E0A83B7A}" dt="2021-07-29T09:54:29.800" v="41"/>
          <ac:picMkLst>
            <pc:docMk/>
            <pc:sldMk cId="1064326025" sldId="301"/>
            <ac:picMk id="55" creationId="{496D5725-6E7A-4617-8FED-331C0BDF0691}"/>
          </ac:picMkLst>
        </pc:picChg>
        <pc:picChg chg="add">
          <ac:chgData name="Neil Smyth" userId="S::neil@alkem.io::385a6111-e2c7-441b-a2a6-e0073164756a" providerId="AD" clId="Web-{8B411D36-4F60-F839-50B6-3AD8E0A83B7A}" dt="2021-07-29T09:54:29.800" v="41"/>
          <ac:picMkLst>
            <pc:docMk/>
            <pc:sldMk cId="1064326025" sldId="301"/>
            <ac:picMk id="58" creationId="{A5429700-F8D0-4B59-BC0E-968C02611597}"/>
          </ac:picMkLst>
        </pc:picChg>
        <pc:picChg chg="add">
          <ac:chgData name="Neil Smyth" userId="S::neil@alkem.io::385a6111-e2c7-441b-a2a6-e0073164756a" providerId="AD" clId="Web-{8B411D36-4F60-F839-50B6-3AD8E0A83B7A}" dt="2021-07-29T09:54:29.800" v="41"/>
          <ac:picMkLst>
            <pc:docMk/>
            <pc:sldMk cId="1064326025" sldId="301"/>
            <ac:picMk id="59" creationId="{532E9043-16B1-4305-8EE9-FB9C6426B503}"/>
          </ac:picMkLst>
        </pc:picChg>
        <pc:picChg chg="add">
          <ac:chgData name="Neil Smyth" userId="S::neil@alkem.io::385a6111-e2c7-441b-a2a6-e0073164756a" providerId="AD" clId="Web-{8B411D36-4F60-F839-50B6-3AD8E0A83B7A}" dt="2021-07-29T09:54:29.800" v="41"/>
          <ac:picMkLst>
            <pc:docMk/>
            <pc:sldMk cId="1064326025" sldId="301"/>
            <ac:picMk id="60" creationId="{136E5E4A-4995-4997-A4AC-AF1274CDF241}"/>
          </ac:picMkLst>
        </pc:picChg>
        <pc:picChg chg="add">
          <ac:chgData name="Neil Smyth" userId="S::neil@alkem.io::385a6111-e2c7-441b-a2a6-e0073164756a" providerId="AD" clId="Web-{8B411D36-4F60-F839-50B6-3AD8E0A83B7A}" dt="2021-07-29T09:54:29.800" v="41"/>
          <ac:picMkLst>
            <pc:docMk/>
            <pc:sldMk cId="1064326025" sldId="301"/>
            <ac:picMk id="63" creationId="{5116401B-1FE1-4360-B254-3ED07967FB8E}"/>
          </ac:picMkLst>
        </pc:picChg>
        <pc:picChg chg="add">
          <ac:chgData name="Neil Smyth" userId="S::neil@alkem.io::385a6111-e2c7-441b-a2a6-e0073164756a" providerId="AD" clId="Web-{8B411D36-4F60-F839-50B6-3AD8E0A83B7A}" dt="2021-07-29T09:54:29.800" v="41"/>
          <ac:picMkLst>
            <pc:docMk/>
            <pc:sldMk cId="1064326025" sldId="301"/>
            <ac:picMk id="64" creationId="{E204F0DF-FF95-47F2-AB85-2BD2FA3FD515}"/>
          </ac:picMkLst>
        </pc:picChg>
        <pc:picChg chg="add">
          <ac:chgData name="Neil Smyth" userId="S::neil@alkem.io::385a6111-e2c7-441b-a2a6-e0073164756a" providerId="AD" clId="Web-{8B411D36-4F60-F839-50B6-3AD8E0A83B7A}" dt="2021-07-29T09:54:29.800" v="41"/>
          <ac:picMkLst>
            <pc:docMk/>
            <pc:sldMk cId="1064326025" sldId="301"/>
            <ac:picMk id="65" creationId="{09C5C6A6-FA5C-43D4-AE5B-CB1B4A43E082}"/>
          </ac:picMkLst>
        </pc:picChg>
        <pc:picChg chg="add del">
          <ac:chgData name="Neil Smyth" userId="S::neil@alkem.io::385a6111-e2c7-441b-a2a6-e0073164756a" providerId="AD" clId="Web-{8B411D36-4F60-F839-50B6-3AD8E0A83B7A}" dt="2021-07-29T09:54:51.238" v="43"/>
          <ac:picMkLst>
            <pc:docMk/>
            <pc:sldMk cId="1064326025" sldId="301"/>
            <ac:picMk id="69" creationId="{36325370-6B60-4429-A2E4-57E1DC03262E}"/>
          </ac:picMkLst>
        </pc:picChg>
        <pc:picChg chg="add del">
          <ac:chgData name="Neil Smyth" userId="S::neil@alkem.io::385a6111-e2c7-441b-a2a6-e0073164756a" providerId="AD" clId="Web-{8B411D36-4F60-F839-50B6-3AD8E0A83B7A}" dt="2021-07-29T09:54:53.285" v="45"/>
          <ac:picMkLst>
            <pc:docMk/>
            <pc:sldMk cId="1064326025" sldId="301"/>
            <ac:picMk id="70" creationId="{BF4E9918-E960-4C37-9E98-419B29E042A0}"/>
          </ac:picMkLst>
        </pc:picChg>
        <pc:picChg chg="add del">
          <ac:chgData name="Neil Smyth" userId="S::neil@alkem.io::385a6111-e2c7-441b-a2a6-e0073164756a" providerId="AD" clId="Web-{8B411D36-4F60-F839-50B6-3AD8E0A83B7A}" dt="2021-07-29T09:54:52.176" v="44"/>
          <ac:picMkLst>
            <pc:docMk/>
            <pc:sldMk cId="1064326025" sldId="301"/>
            <ac:picMk id="71" creationId="{E4C6EE18-1C9E-4F25-8CF0-C951D15EC68B}"/>
          </ac:picMkLst>
        </pc:picChg>
        <pc:picChg chg="add">
          <ac:chgData name="Neil Smyth" userId="S::neil@alkem.io::385a6111-e2c7-441b-a2a6-e0073164756a" providerId="AD" clId="Web-{8B411D36-4F60-F839-50B6-3AD8E0A83B7A}" dt="2021-07-29T09:54:36.238" v="42"/>
          <ac:picMkLst>
            <pc:docMk/>
            <pc:sldMk cId="1064326025" sldId="301"/>
            <ac:picMk id="79" creationId="{0B2F1CB9-6087-4943-B7CB-07CC21AB7A9C}"/>
          </ac:picMkLst>
        </pc:picChg>
        <pc:picChg chg="add">
          <ac:chgData name="Neil Smyth" userId="S::neil@alkem.io::385a6111-e2c7-441b-a2a6-e0073164756a" providerId="AD" clId="Web-{8B411D36-4F60-F839-50B6-3AD8E0A83B7A}" dt="2021-07-29T09:54:36.238" v="42"/>
          <ac:picMkLst>
            <pc:docMk/>
            <pc:sldMk cId="1064326025" sldId="301"/>
            <ac:picMk id="80" creationId="{D8621F9E-7B18-47DE-84E9-8B0A12B4E0C5}"/>
          </ac:picMkLst>
        </pc:picChg>
        <pc:picChg chg="add">
          <ac:chgData name="Neil Smyth" userId="S::neil@alkem.io::385a6111-e2c7-441b-a2a6-e0073164756a" providerId="AD" clId="Web-{8B411D36-4F60-F839-50B6-3AD8E0A83B7A}" dt="2021-07-29T09:54:36.238" v="42"/>
          <ac:picMkLst>
            <pc:docMk/>
            <pc:sldMk cId="1064326025" sldId="301"/>
            <ac:picMk id="81" creationId="{6FE0A949-BC43-49E7-A18B-12E004B2601D}"/>
          </ac:picMkLst>
        </pc:picChg>
        <pc:picChg chg="add">
          <ac:chgData name="Neil Smyth" userId="S::neil@alkem.io::385a6111-e2c7-441b-a2a6-e0073164756a" providerId="AD" clId="Web-{8B411D36-4F60-F839-50B6-3AD8E0A83B7A}" dt="2021-07-29T09:54:36.238" v="42"/>
          <ac:picMkLst>
            <pc:docMk/>
            <pc:sldMk cId="1064326025" sldId="301"/>
            <ac:picMk id="91" creationId="{305507BC-19AD-4A24-BEE4-1CCDF9BB6F26}"/>
          </ac:picMkLst>
        </pc:picChg>
        <pc:picChg chg="add">
          <ac:chgData name="Neil Smyth" userId="S::neil@alkem.io::385a6111-e2c7-441b-a2a6-e0073164756a" providerId="AD" clId="Web-{8B411D36-4F60-F839-50B6-3AD8E0A83B7A}" dt="2021-07-29T09:54:36.238" v="42"/>
          <ac:picMkLst>
            <pc:docMk/>
            <pc:sldMk cId="1064326025" sldId="301"/>
            <ac:picMk id="92" creationId="{0F3F16CC-749F-4C07-A103-AF357767952C}"/>
          </ac:picMkLst>
        </pc:picChg>
        <pc:picChg chg="add">
          <ac:chgData name="Neil Smyth" userId="S::neil@alkem.io::385a6111-e2c7-441b-a2a6-e0073164756a" providerId="AD" clId="Web-{8B411D36-4F60-F839-50B6-3AD8E0A83B7A}" dt="2021-07-29T09:54:36.238" v="42"/>
          <ac:picMkLst>
            <pc:docMk/>
            <pc:sldMk cId="1064326025" sldId="301"/>
            <ac:picMk id="93" creationId="{496D5725-6E7A-4617-8FED-331C0BDF0691}"/>
          </ac:picMkLst>
        </pc:picChg>
        <pc:picChg chg="add">
          <ac:chgData name="Neil Smyth" userId="S::neil@alkem.io::385a6111-e2c7-441b-a2a6-e0073164756a" providerId="AD" clId="Web-{8B411D36-4F60-F839-50B6-3AD8E0A83B7A}" dt="2021-07-29T09:54:36.238" v="42"/>
          <ac:picMkLst>
            <pc:docMk/>
            <pc:sldMk cId="1064326025" sldId="301"/>
            <ac:picMk id="96" creationId="{A5429700-F8D0-4B59-BC0E-968C02611597}"/>
          </ac:picMkLst>
        </pc:picChg>
        <pc:picChg chg="add">
          <ac:chgData name="Neil Smyth" userId="S::neil@alkem.io::385a6111-e2c7-441b-a2a6-e0073164756a" providerId="AD" clId="Web-{8B411D36-4F60-F839-50B6-3AD8E0A83B7A}" dt="2021-07-29T09:54:36.238" v="42"/>
          <ac:picMkLst>
            <pc:docMk/>
            <pc:sldMk cId="1064326025" sldId="301"/>
            <ac:picMk id="97" creationId="{532E9043-16B1-4305-8EE9-FB9C6426B503}"/>
          </ac:picMkLst>
        </pc:picChg>
        <pc:picChg chg="add">
          <ac:chgData name="Neil Smyth" userId="S::neil@alkem.io::385a6111-e2c7-441b-a2a6-e0073164756a" providerId="AD" clId="Web-{8B411D36-4F60-F839-50B6-3AD8E0A83B7A}" dt="2021-07-29T09:54:36.238" v="42"/>
          <ac:picMkLst>
            <pc:docMk/>
            <pc:sldMk cId="1064326025" sldId="301"/>
            <ac:picMk id="98" creationId="{136E5E4A-4995-4997-A4AC-AF1274CDF241}"/>
          </ac:picMkLst>
        </pc:picChg>
        <pc:picChg chg="add">
          <ac:chgData name="Neil Smyth" userId="S::neil@alkem.io::385a6111-e2c7-441b-a2a6-e0073164756a" providerId="AD" clId="Web-{8B411D36-4F60-F839-50B6-3AD8E0A83B7A}" dt="2021-07-29T09:54:36.238" v="42"/>
          <ac:picMkLst>
            <pc:docMk/>
            <pc:sldMk cId="1064326025" sldId="301"/>
            <ac:picMk id="101" creationId="{5116401B-1FE1-4360-B254-3ED07967FB8E}"/>
          </ac:picMkLst>
        </pc:picChg>
        <pc:picChg chg="add">
          <ac:chgData name="Neil Smyth" userId="S::neil@alkem.io::385a6111-e2c7-441b-a2a6-e0073164756a" providerId="AD" clId="Web-{8B411D36-4F60-F839-50B6-3AD8E0A83B7A}" dt="2021-07-29T09:54:36.238" v="42"/>
          <ac:picMkLst>
            <pc:docMk/>
            <pc:sldMk cId="1064326025" sldId="301"/>
            <ac:picMk id="102" creationId="{E204F0DF-FF95-47F2-AB85-2BD2FA3FD515}"/>
          </ac:picMkLst>
        </pc:picChg>
        <pc:picChg chg="add">
          <ac:chgData name="Neil Smyth" userId="S::neil@alkem.io::385a6111-e2c7-441b-a2a6-e0073164756a" providerId="AD" clId="Web-{8B411D36-4F60-F839-50B6-3AD8E0A83B7A}" dt="2021-07-29T09:54:36.238" v="42"/>
          <ac:picMkLst>
            <pc:docMk/>
            <pc:sldMk cId="1064326025" sldId="301"/>
            <ac:picMk id="103" creationId="{09C5C6A6-FA5C-43D4-AE5B-CB1B4A43E082}"/>
          </ac:picMkLst>
        </pc:picChg>
        <pc:cxnChg chg="add">
          <ac:chgData name="Neil Smyth" userId="S::neil@alkem.io::385a6111-e2c7-441b-a2a6-e0073164756a" providerId="AD" clId="Web-{8B411D36-4F60-F839-50B6-3AD8E0A83B7A}" dt="2021-07-29T09:54:29.800" v="41"/>
          <ac:cxnSpMkLst>
            <pc:docMk/>
            <pc:sldMk cId="1064326025" sldId="301"/>
            <ac:cxnSpMk id="46" creationId="{9B0C5398-2CF5-44BE-8BC5-3BE54478707C}"/>
          </ac:cxnSpMkLst>
        </pc:cxnChg>
        <pc:cxnChg chg="add">
          <ac:chgData name="Neil Smyth" userId="S::neil@alkem.io::385a6111-e2c7-441b-a2a6-e0073164756a" providerId="AD" clId="Web-{8B411D36-4F60-F839-50B6-3AD8E0A83B7A}" dt="2021-07-29T09:54:36.238" v="42"/>
          <ac:cxnSpMkLst>
            <pc:docMk/>
            <pc:sldMk cId="1064326025" sldId="301"/>
            <ac:cxnSpMk id="84" creationId="{9B0C5398-2CF5-44BE-8BC5-3BE54478707C}"/>
          </ac:cxnSpMkLst>
        </pc:cxnChg>
        <pc:cxnChg chg="del">
          <ac:chgData name="Neil Smyth" userId="S::neil@alkem.io::385a6111-e2c7-441b-a2a6-e0073164756a" providerId="AD" clId="Web-{8B411D36-4F60-F839-50B6-3AD8E0A83B7A}" dt="2021-07-29T09:54:07.472" v="37"/>
          <ac:cxnSpMkLst>
            <pc:docMk/>
            <pc:sldMk cId="1064326025" sldId="301"/>
            <ac:cxnSpMk id="115" creationId="{00000000-0000-0000-0000-000000000000}"/>
          </ac:cxnSpMkLst>
        </pc:cxnChg>
      </pc:sldChg>
      <pc:sldChg chg="addSp delSp modSp new">
        <pc:chgData name="Neil Smyth" userId="S::neil@alkem.io::385a6111-e2c7-441b-a2a6-e0073164756a" providerId="AD" clId="Web-{8B411D36-4F60-F839-50B6-3AD8E0A83B7A}" dt="2021-07-29T10:35:29.241" v="74" actId="1076"/>
        <pc:sldMkLst>
          <pc:docMk/>
          <pc:sldMk cId="2033467664" sldId="302"/>
        </pc:sldMkLst>
        <pc:spChg chg="topLvl">
          <ac:chgData name="Neil Smyth" userId="S::neil@alkem.io::385a6111-e2c7-441b-a2a6-e0073164756a" providerId="AD" clId="Web-{8B411D36-4F60-F839-50B6-3AD8E0A83B7A}" dt="2021-07-29T09:57:56.490" v="69"/>
          <ac:spMkLst>
            <pc:docMk/>
            <pc:sldMk cId="2033467664" sldId="302"/>
            <ac:spMk id="3" creationId="{0F5007BF-B114-43FA-8863-6A1748ACE6DF}"/>
          </ac:spMkLst>
        </pc:spChg>
        <pc:spChg chg="mod topLvl">
          <ac:chgData name="Neil Smyth" userId="S::neil@alkem.io::385a6111-e2c7-441b-a2a6-e0073164756a" providerId="AD" clId="Web-{8B411D36-4F60-F839-50B6-3AD8E0A83B7A}" dt="2021-07-29T09:57:56.490" v="69"/>
          <ac:spMkLst>
            <pc:docMk/>
            <pc:sldMk cId="2033467664" sldId="302"/>
            <ac:spMk id="5" creationId="{31DEF816-F970-423D-9408-F7D8B64DFFEC}"/>
          </ac:spMkLst>
        </pc:spChg>
        <pc:grpChg chg="add del mod">
          <ac:chgData name="Neil Smyth" userId="S::neil@alkem.io::385a6111-e2c7-441b-a2a6-e0073164756a" providerId="AD" clId="Web-{8B411D36-4F60-F839-50B6-3AD8E0A83B7A}" dt="2021-07-29T09:57:56.490" v="69"/>
          <ac:grpSpMkLst>
            <pc:docMk/>
            <pc:sldMk cId="2033467664" sldId="302"/>
            <ac:grpSpMk id="6" creationId="{B79A958A-6F58-47AA-B96E-320CC32DD962}"/>
          </ac:grpSpMkLst>
        </pc:grpChg>
        <pc:picChg chg="add mod">
          <ac:chgData name="Neil Smyth" userId="S::neil@alkem.io::385a6111-e2c7-441b-a2a6-e0073164756a" providerId="AD" clId="Web-{8B411D36-4F60-F839-50B6-3AD8E0A83B7A}" dt="2021-07-29T10:35:29.241" v="74" actId="1076"/>
          <ac:picMkLst>
            <pc:docMk/>
            <pc:sldMk cId="2033467664" sldId="302"/>
            <ac:picMk id="2" creationId="{0847C500-BCB3-4A55-8008-0FB2D9ACE956}"/>
          </ac:picMkLst>
        </pc:picChg>
        <pc:picChg chg="mod topLvl">
          <ac:chgData name="Neil Smyth" userId="S::neil@alkem.io::385a6111-e2c7-441b-a2a6-e0073164756a" providerId="AD" clId="Web-{8B411D36-4F60-F839-50B6-3AD8E0A83B7A}" dt="2021-07-29T09:57:59.865" v="70" actId="1076"/>
          <ac:picMkLst>
            <pc:docMk/>
            <pc:sldMk cId="2033467664" sldId="302"/>
            <ac:picMk id="4" creationId="{1E72788D-9E63-4D3A-920E-6E2685990640}"/>
          </ac:picMkLst>
        </pc:picChg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3-21T21:17:17.664" idx="12">
    <p:pos x="6000" y="0"/>
    <p:text>This slide and the next 7 slides of the original presentation are all part of the solution and should be explained on 1 (maybe 2) slide(s): Slide 6 : solution / product</p:text>
  </p:cm>
  <p:cm authorId="1" dt="2021-03-21T21:19:24.722" idx="14">
    <p:pos x="6000" y="200"/>
    <p:text>KQ:
- what is your product one-liner
- what are the key features
- what are the benefits / what is the value proposition</p:text>
  </p:cm>
  <p:cm authorId="1" dt="2021-03-21T21:19:55.175" idx="13">
    <p:pos x="6000" y="100"/>
    <p:text>Use cases are important items to present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298D3A90-CAB1-42FB-8A0E-3A1E243F5F7E}" type="datetimeFigureOut">
              <a:rPr lang="en-GB" smtClean="0"/>
              <a:t>29/07/2021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423DC734-0B09-470C-AE1C-2871D30146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84993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cc92bd80b8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cc92bd80b8_0_82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r>
              <a:rPr lang="nl"/>
              <a:t>to do: needs to be made more visual</a:t>
            </a:r>
            <a:endParaRPr/>
          </a:p>
          <a:p>
            <a:endParaRPr/>
          </a:p>
          <a:p>
            <a:pPr marL="483306" indent="-322204">
              <a:lnSpc>
                <a:spcPct val="115000"/>
              </a:lnSpc>
              <a:spcBef>
                <a:spcPts val="1269"/>
              </a:spcBef>
              <a:buClr>
                <a:srgbClr val="B7B7B7"/>
              </a:buClr>
              <a:buSzPts val="1200"/>
              <a:buFont typeface="Alegreya"/>
              <a:buChar char="●"/>
            </a:pPr>
            <a:r>
              <a:rPr lang="nl" sz="1300">
                <a:solidFill>
                  <a:srgbClr val="B7B7B7"/>
                </a:solidFill>
                <a:latin typeface="Alegreya"/>
                <a:ea typeface="Alegreya"/>
                <a:cs typeface="Alegreya"/>
                <a:sym typeface="Alegreya"/>
              </a:rPr>
              <a:t>Lack of adequate tools, not integrated</a:t>
            </a:r>
            <a:endParaRPr sz="1300">
              <a:solidFill>
                <a:srgbClr val="B7B7B7"/>
              </a:solidFill>
              <a:latin typeface="Alegreya"/>
              <a:ea typeface="Alegreya"/>
              <a:cs typeface="Alegreya"/>
              <a:sym typeface="Alegreya"/>
            </a:endParaRPr>
          </a:p>
          <a:p>
            <a:pPr marL="483306" indent="-322204">
              <a:lnSpc>
                <a:spcPct val="115000"/>
              </a:lnSpc>
              <a:buClr>
                <a:srgbClr val="B7B7B7"/>
              </a:buClr>
              <a:buSzPts val="1200"/>
              <a:buFont typeface="Alegreya"/>
              <a:buChar char="●"/>
            </a:pPr>
            <a:r>
              <a:rPr lang="nl" sz="1300">
                <a:solidFill>
                  <a:srgbClr val="B7B7B7"/>
                </a:solidFill>
                <a:latin typeface="Alegreya"/>
                <a:ea typeface="Alegreya"/>
                <a:cs typeface="Alegreya"/>
                <a:sym typeface="Alegreya"/>
              </a:rPr>
              <a:t>Many parties involved, different backgrounds</a:t>
            </a:r>
            <a:endParaRPr sz="1300">
              <a:solidFill>
                <a:srgbClr val="B7B7B7"/>
              </a:solidFill>
              <a:latin typeface="Alegreya"/>
              <a:ea typeface="Alegreya"/>
              <a:cs typeface="Alegreya"/>
              <a:sym typeface="Alegreya"/>
            </a:endParaRPr>
          </a:p>
          <a:p>
            <a:pPr marL="483306" indent="-322204">
              <a:lnSpc>
                <a:spcPct val="115000"/>
              </a:lnSpc>
              <a:buClr>
                <a:srgbClr val="B7B7B7"/>
              </a:buClr>
              <a:buSzPts val="1200"/>
              <a:buFont typeface="Alegreya"/>
              <a:buChar char="●"/>
            </a:pPr>
            <a:r>
              <a:rPr lang="nl" sz="1300">
                <a:solidFill>
                  <a:srgbClr val="B7B7B7"/>
                </a:solidFill>
                <a:latin typeface="Alegreya"/>
                <a:ea typeface="Alegreya"/>
                <a:cs typeface="Alegreya"/>
                <a:sym typeface="Alegreya"/>
              </a:rPr>
              <a:t>Fragmented best practices / community </a:t>
            </a:r>
            <a:endParaRPr sz="1300">
              <a:solidFill>
                <a:srgbClr val="B7B7B7"/>
              </a:solidFill>
              <a:latin typeface="Alegreya"/>
              <a:ea typeface="Alegreya"/>
              <a:cs typeface="Alegreya"/>
              <a:sym typeface="Alegreya"/>
            </a:endParaRPr>
          </a:p>
          <a:p>
            <a:pPr marL="483306" indent="-322204">
              <a:lnSpc>
                <a:spcPct val="115000"/>
              </a:lnSpc>
              <a:buClr>
                <a:srgbClr val="B7B7B7"/>
              </a:buClr>
              <a:buSzPts val="1200"/>
              <a:buFont typeface="Alegreya"/>
              <a:buChar char="●"/>
            </a:pPr>
            <a:r>
              <a:rPr lang="nl" sz="1300">
                <a:solidFill>
                  <a:srgbClr val="B7B7B7"/>
                </a:solidFill>
                <a:latin typeface="Alegreya"/>
                <a:ea typeface="Alegreya"/>
                <a:cs typeface="Alegreya"/>
                <a:sym typeface="Alegreya"/>
              </a:rPr>
              <a:t>Duplication of efforts</a:t>
            </a:r>
            <a:endParaRPr sz="1300">
              <a:solidFill>
                <a:srgbClr val="B7B7B7"/>
              </a:solidFill>
              <a:latin typeface="Alegreya"/>
              <a:ea typeface="Alegreya"/>
              <a:cs typeface="Alegreya"/>
              <a:sym typeface="Alegreya"/>
            </a:endParaRPr>
          </a:p>
          <a:p>
            <a:pPr marL="483306" indent="-322204">
              <a:lnSpc>
                <a:spcPct val="115000"/>
              </a:lnSpc>
              <a:buClr>
                <a:srgbClr val="B7B7B7"/>
              </a:buClr>
              <a:buSzPts val="1200"/>
              <a:buFont typeface="Alegreya"/>
              <a:buChar char="●"/>
            </a:pPr>
            <a:r>
              <a:rPr lang="nl" sz="1300">
                <a:solidFill>
                  <a:srgbClr val="B7B7B7"/>
                </a:solidFill>
                <a:latin typeface="Alegreya"/>
                <a:ea typeface="Alegreya"/>
                <a:cs typeface="Alegreya"/>
                <a:sym typeface="Alegreya"/>
              </a:rPr>
              <a:t>Facilitating collaboration &amp; tracking progress</a:t>
            </a:r>
            <a:endParaRPr sz="1300">
              <a:solidFill>
                <a:srgbClr val="B7B7B7"/>
              </a:solidFill>
              <a:latin typeface="Alegreya"/>
              <a:ea typeface="Alegreya"/>
              <a:cs typeface="Alegreya"/>
              <a:sym typeface="Alegreya"/>
            </a:endParaRPr>
          </a:p>
          <a:p>
            <a:pPr marL="483306" indent="-322204">
              <a:lnSpc>
                <a:spcPct val="115000"/>
              </a:lnSpc>
              <a:buClr>
                <a:srgbClr val="B7B7B7"/>
              </a:buClr>
              <a:buSzPts val="1200"/>
              <a:buFont typeface="Alegreya"/>
              <a:buChar char="●"/>
            </a:pPr>
            <a:r>
              <a:rPr lang="nl" sz="1300">
                <a:solidFill>
                  <a:srgbClr val="B7B7B7"/>
                </a:solidFill>
                <a:latin typeface="Alegreya"/>
                <a:ea typeface="Alegreya"/>
                <a:cs typeface="Alegreya"/>
                <a:sym typeface="Alegreya"/>
              </a:rPr>
              <a:t>Hard to find parties with right skills, capabilities and resources</a:t>
            </a:r>
            <a:endParaRPr sz="1300">
              <a:solidFill>
                <a:srgbClr val="B7B7B7"/>
              </a:solidFill>
              <a:latin typeface="Alegreya"/>
              <a:ea typeface="Alegreya"/>
              <a:cs typeface="Alegreya"/>
              <a:sym typeface="Alegreya"/>
            </a:endParaRPr>
          </a:p>
          <a:p>
            <a:pPr>
              <a:spcBef>
                <a:spcPts val="1269"/>
              </a:spcBef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a6352ca371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9" name="Google Shape;99;ga6352ca371_0_33:notes"/>
          <p:cNvSpPr txBox="1">
            <a:spLocks noGrp="1"/>
          </p:cNvSpPr>
          <p:nvPr>
            <p:ph type="body" idx="1"/>
          </p:nvPr>
        </p:nvSpPr>
        <p:spPr>
          <a:xfrm>
            <a:off x="731520" y="4620578"/>
            <a:ext cx="5852160" cy="3780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48309" rIns="96645" bIns="48309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nl" sz="3400"/>
              <a:t>The shared representation (context) of the desired outcomes and insights, created from different perspectives and interests.</a:t>
            </a:r>
            <a:endParaRPr sz="3400"/>
          </a:p>
          <a:p>
            <a:pPr>
              <a:buClr>
                <a:schemeClr val="dk1"/>
              </a:buClr>
              <a:buSzPts val="1100"/>
            </a:pPr>
            <a:endParaRPr sz="3400"/>
          </a:p>
          <a:p>
            <a:pPr>
              <a:buClr>
                <a:schemeClr val="dk1"/>
              </a:buClr>
              <a:buSzPts val="1100"/>
            </a:pPr>
            <a:r>
              <a:rPr lang="nl" sz="3400"/>
              <a:t>The people and organisations (community) that wish to collaborate, a social network around the context.</a:t>
            </a:r>
            <a:endParaRPr sz="3400"/>
          </a:p>
          <a:p>
            <a:pPr>
              <a:buClr>
                <a:schemeClr val="dk1"/>
              </a:buClr>
              <a:buSzPts val="1100"/>
            </a:pPr>
            <a:endParaRPr sz="3400"/>
          </a:p>
          <a:p>
            <a:pPr>
              <a:buClr>
                <a:schemeClr val="dk1"/>
              </a:buClr>
              <a:buSzPts val="1100"/>
            </a:pPr>
            <a:r>
              <a:rPr lang="nl" sz="1500">
                <a:solidFill>
                  <a:srgbClr val="EFEFEF"/>
                </a:solidFill>
              </a:rPr>
              <a:t>esign principles</a:t>
            </a:r>
            <a:endParaRPr sz="1500">
              <a:solidFill>
                <a:srgbClr val="EFEFEF"/>
              </a:solidFill>
            </a:endParaRPr>
          </a:p>
          <a:p>
            <a:pPr marL="483306" indent="-335629">
              <a:buClr>
                <a:srgbClr val="EFEFEF"/>
              </a:buClr>
              <a:buSzPts val="1400"/>
              <a:buChar char="-"/>
            </a:pPr>
            <a:r>
              <a:rPr lang="nl" sz="1500">
                <a:solidFill>
                  <a:srgbClr val="EFEFEF"/>
                </a:solidFill>
              </a:rPr>
              <a:t>Open and shared </a:t>
            </a:r>
            <a:endParaRPr sz="1500">
              <a:solidFill>
                <a:srgbClr val="EFEFEF"/>
              </a:solidFill>
            </a:endParaRPr>
          </a:p>
          <a:p>
            <a:pPr marL="483306" indent="-335629">
              <a:buClr>
                <a:srgbClr val="EFEFEF"/>
              </a:buClr>
              <a:buSzPts val="1400"/>
              <a:buChar char="-"/>
            </a:pPr>
            <a:r>
              <a:rPr lang="nl" sz="1500">
                <a:solidFill>
                  <a:srgbClr val="EFEFEF"/>
                </a:solidFill>
              </a:rPr>
              <a:t>Scalable + decentralized architecture</a:t>
            </a:r>
            <a:endParaRPr sz="1500">
              <a:solidFill>
                <a:srgbClr val="EFEFEF"/>
              </a:solidFill>
            </a:endParaRPr>
          </a:p>
          <a:p>
            <a:pPr marL="483306" indent="-335629">
              <a:buClr>
                <a:srgbClr val="EFEFEF"/>
              </a:buClr>
              <a:buSzPts val="1400"/>
              <a:buChar char="-"/>
            </a:pPr>
            <a:r>
              <a:rPr lang="nl" sz="1500" dirty="0" err="1">
                <a:solidFill>
                  <a:srgbClr val="EFEFEF"/>
                </a:solidFill>
              </a:rPr>
              <a:t>Extendable</a:t>
            </a:r>
            <a:r>
              <a:rPr lang="nl" sz="1500" dirty="0">
                <a:solidFill>
                  <a:srgbClr val="EFEFEF"/>
                </a:solidFill>
              </a:rPr>
              <a:t>, </a:t>
            </a:r>
            <a:r>
              <a:rPr lang="nl" sz="1500" dirty="0" err="1">
                <a:solidFill>
                  <a:srgbClr val="EFEFEF"/>
                </a:solidFill>
              </a:rPr>
              <a:t>templatable</a:t>
            </a:r>
            <a:r>
              <a:rPr lang="nl" sz="1500" dirty="0">
                <a:solidFill>
                  <a:srgbClr val="EFEFEF"/>
                </a:solidFill>
              </a:rPr>
              <a:t> </a:t>
            </a:r>
            <a:r>
              <a:rPr lang="nl" sz="1500" dirty="0" err="1">
                <a:solidFill>
                  <a:srgbClr val="EFEFEF"/>
                </a:solidFill>
              </a:rPr>
              <a:t>and</a:t>
            </a:r>
            <a:r>
              <a:rPr lang="nl" sz="1500" dirty="0">
                <a:solidFill>
                  <a:srgbClr val="EFEFEF"/>
                </a:solidFill>
              </a:rPr>
              <a:t> </a:t>
            </a:r>
            <a:r>
              <a:rPr lang="nl" sz="1500" dirty="0" err="1">
                <a:solidFill>
                  <a:srgbClr val="EFEFEF"/>
                </a:solidFill>
              </a:rPr>
              <a:t>integratable</a:t>
            </a:r>
            <a:endParaRPr sz="1500" dirty="0" err="1">
              <a:solidFill>
                <a:srgbClr val="EFEFEF"/>
              </a:solidFill>
            </a:endParaRPr>
          </a:p>
          <a:p>
            <a:pPr>
              <a:buClr>
                <a:schemeClr val="dk1"/>
              </a:buClr>
              <a:buSzPts val="1100"/>
            </a:pPr>
            <a:endParaRPr sz="3400"/>
          </a:p>
          <a:p>
            <a:pPr>
              <a:buClr>
                <a:schemeClr val="dk1"/>
              </a:buClr>
              <a:buSzPts val="1100"/>
            </a:pPr>
            <a:r>
              <a:rPr lang="nl" sz="1500" dirty="0">
                <a:solidFill>
                  <a:srgbClr val="EFEFEF"/>
                </a:solidFill>
              </a:rPr>
              <a:t>An </a:t>
            </a:r>
            <a:r>
              <a:rPr lang="nl" sz="1500" dirty="0" err="1">
                <a:solidFill>
                  <a:srgbClr val="EFEFEF"/>
                </a:solidFill>
              </a:rPr>
              <a:t>integrated</a:t>
            </a:r>
            <a:r>
              <a:rPr lang="nl" sz="1500" dirty="0">
                <a:solidFill>
                  <a:srgbClr val="EFEFEF"/>
                </a:solidFill>
              </a:rPr>
              <a:t> platform, </a:t>
            </a:r>
            <a:r>
              <a:rPr lang="nl" sz="1500" dirty="0" err="1">
                <a:solidFill>
                  <a:srgbClr val="EFEFEF"/>
                </a:solidFill>
              </a:rPr>
              <a:t>with</a:t>
            </a:r>
            <a:r>
              <a:rPr lang="nl" sz="1500" dirty="0">
                <a:solidFill>
                  <a:srgbClr val="EFEFEF"/>
                </a:solidFill>
              </a:rPr>
              <a:t> modules </a:t>
            </a:r>
            <a:r>
              <a:rPr lang="nl" sz="1500" dirty="0" err="1">
                <a:solidFill>
                  <a:srgbClr val="EFEFEF"/>
                </a:solidFill>
              </a:rPr>
              <a:t>covering</a:t>
            </a:r>
            <a:endParaRPr sz="1500" dirty="0" err="1">
              <a:solidFill>
                <a:srgbClr val="EFEFEF"/>
              </a:solidFill>
            </a:endParaRPr>
          </a:p>
          <a:p>
            <a:pPr marL="483306" indent="-335629">
              <a:buClr>
                <a:srgbClr val="EFEFEF"/>
              </a:buClr>
              <a:buSzPts val="1400"/>
              <a:buChar char="-"/>
            </a:pPr>
            <a:r>
              <a:rPr lang="nl" sz="1500" dirty="0">
                <a:solidFill>
                  <a:srgbClr val="EFEFEF"/>
                </a:solidFill>
              </a:rPr>
              <a:t>Challenge Information Management</a:t>
            </a:r>
            <a:endParaRPr sz="1500" dirty="0">
              <a:solidFill>
                <a:srgbClr val="EFEFEF"/>
              </a:solidFill>
            </a:endParaRPr>
          </a:p>
          <a:p>
            <a:pPr marL="483306" indent="-335629">
              <a:buClr>
                <a:srgbClr val="EFEFEF"/>
              </a:buClr>
              <a:buSzPts val="1400"/>
              <a:buChar char="-"/>
            </a:pPr>
            <a:r>
              <a:rPr lang="nl" sz="1500" dirty="0">
                <a:solidFill>
                  <a:srgbClr val="EFEFEF"/>
                </a:solidFill>
              </a:rPr>
              <a:t>Community </a:t>
            </a:r>
            <a:r>
              <a:rPr lang="nl" sz="1500" dirty="0" err="1">
                <a:solidFill>
                  <a:srgbClr val="EFEFEF"/>
                </a:solidFill>
              </a:rPr>
              <a:t>Interaction</a:t>
            </a:r>
            <a:r>
              <a:rPr lang="nl" sz="1500" dirty="0">
                <a:solidFill>
                  <a:srgbClr val="EFEFEF"/>
                </a:solidFill>
              </a:rPr>
              <a:t> Management</a:t>
            </a:r>
            <a:endParaRPr sz="1500" dirty="0">
              <a:solidFill>
                <a:srgbClr val="EFEFEF"/>
              </a:solidFill>
            </a:endParaRPr>
          </a:p>
          <a:p>
            <a:pPr marL="483306" indent="-335629">
              <a:buClr>
                <a:srgbClr val="EFEFEF"/>
              </a:buClr>
              <a:buSzPts val="1400"/>
              <a:buChar char="-"/>
            </a:pPr>
            <a:r>
              <a:rPr lang="nl" sz="1500" dirty="0" err="1">
                <a:solidFill>
                  <a:srgbClr val="EFEFEF"/>
                </a:solidFill>
              </a:rPr>
              <a:t>Collaboration</a:t>
            </a:r>
            <a:r>
              <a:rPr lang="nl" sz="1500" dirty="0">
                <a:solidFill>
                  <a:srgbClr val="EFEFEF"/>
                </a:solidFill>
              </a:rPr>
              <a:t> incentives + tracking</a:t>
            </a:r>
            <a:endParaRPr sz="1500" dirty="0">
              <a:solidFill>
                <a:srgbClr val="EFEFEF"/>
              </a:solidFill>
            </a:endParaRPr>
          </a:p>
          <a:p>
            <a:pPr marL="483306" indent="-335629">
              <a:buClr>
                <a:srgbClr val="EFEFEF"/>
              </a:buClr>
              <a:buSzPts val="1400"/>
              <a:buChar char="-"/>
            </a:pPr>
            <a:r>
              <a:rPr lang="nl" sz="1500" dirty="0" err="1">
                <a:solidFill>
                  <a:srgbClr val="EFEFEF"/>
                </a:solidFill>
              </a:rPr>
              <a:t>Governance</a:t>
            </a:r>
            <a:endParaRPr sz="1500" dirty="0" err="1">
              <a:solidFill>
                <a:srgbClr val="EFEFEF"/>
              </a:solidFill>
            </a:endParaRPr>
          </a:p>
          <a:p>
            <a:pPr>
              <a:buClr>
                <a:schemeClr val="dk1"/>
              </a:buClr>
              <a:buSzPts val="1100"/>
            </a:pPr>
            <a:endParaRPr sz="1500">
              <a:solidFill>
                <a:srgbClr val="EFEFEF"/>
              </a:solidFill>
            </a:endParaRPr>
          </a:p>
          <a:p>
            <a:pPr>
              <a:buClr>
                <a:schemeClr val="dk1"/>
              </a:buClr>
              <a:buSzPts val="1100"/>
            </a:pPr>
            <a:endParaRPr sz="3400"/>
          </a:p>
          <a:p>
            <a:pPr>
              <a:buClr>
                <a:schemeClr val="dk1"/>
              </a:buClr>
              <a:buSzPts val="1100"/>
            </a:pPr>
            <a:endParaRPr sz="3400"/>
          </a:p>
          <a:p>
            <a:endParaRPr sz="3400"/>
          </a:p>
        </p:txBody>
      </p:sp>
      <p:sp>
        <p:nvSpPr>
          <p:cNvPr id="100" name="Google Shape;100;ga6352ca371_0_33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48309" rIns="96645" bIns="48309" anchor="b" anchorCtr="0">
            <a:noAutofit/>
          </a:bodyPr>
          <a:lstStyle/>
          <a:p>
            <a:fld id="{00000000-1234-1234-1234-123412341234}" type="slidenum">
              <a:rPr lang="nl"/>
              <a:pPr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1" name="Google Shape;111;p8:notes"/>
          <p:cNvSpPr txBox="1">
            <a:spLocks noGrp="1"/>
          </p:cNvSpPr>
          <p:nvPr>
            <p:ph type="body" idx="1"/>
          </p:nvPr>
        </p:nvSpPr>
        <p:spPr>
          <a:xfrm>
            <a:off x="731520" y="4620578"/>
            <a:ext cx="5852160" cy="3780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48309" rIns="96645" bIns="48309" anchor="t" anchorCtr="0">
            <a:noAutofit/>
          </a:bodyPr>
          <a:lstStyle/>
          <a:p>
            <a:pPr>
              <a:buSzPts val="1100"/>
            </a:pPr>
            <a:endParaRPr sz="3400"/>
          </a:p>
        </p:txBody>
      </p:sp>
      <p:sp>
        <p:nvSpPr>
          <p:cNvPr id="112" name="Google Shape;112;p8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48309" rIns="96645" bIns="48309" anchor="b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fld id="{00000000-1234-1234-1234-123412341234}" type="slidenum">
              <a:rPr lang="nl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>
                <a:buClr>
                  <a:srgbClr val="000000"/>
                </a:buClr>
                <a:buSzPts val="1400"/>
              </a:pPr>
              <a:t>3</a:t>
            </a:fld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1" name="Google Shape;111;p8:notes"/>
          <p:cNvSpPr txBox="1">
            <a:spLocks noGrp="1"/>
          </p:cNvSpPr>
          <p:nvPr>
            <p:ph type="body" idx="1"/>
          </p:nvPr>
        </p:nvSpPr>
        <p:spPr>
          <a:xfrm>
            <a:off x="731520" y="4620578"/>
            <a:ext cx="5852160" cy="3780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48309" rIns="96645" bIns="48309" anchor="t" anchorCtr="0">
            <a:noAutofit/>
          </a:bodyPr>
          <a:lstStyle/>
          <a:p>
            <a:pPr>
              <a:buSzPts val="1100"/>
            </a:pPr>
            <a:endParaRPr sz="3400"/>
          </a:p>
        </p:txBody>
      </p:sp>
      <p:sp>
        <p:nvSpPr>
          <p:cNvPr id="112" name="Google Shape;112;p8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48309" rIns="96645" bIns="48309" anchor="b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fld id="{00000000-1234-1234-1234-123412341234}" type="slidenum">
              <a:rPr lang="nl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>
                <a:buClr>
                  <a:srgbClr val="000000"/>
                </a:buClr>
                <a:buSzPts val="1400"/>
              </a:pPr>
              <a:t>4</a:t>
            </a:fld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a77099a4d3_1_82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r>
              <a:rPr lang="nl"/>
              <a:t>Use provided web client, or create your own</a:t>
            </a:r>
            <a:endParaRPr/>
          </a:p>
          <a:p>
            <a:r>
              <a:rPr lang="nl"/>
              <a:t>Or integrated into your existing tooling</a:t>
            </a:r>
            <a:endParaRPr/>
          </a:p>
        </p:txBody>
      </p:sp>
      <p:sp>
        <p:nvSpPr>
          <p:cNvPr id="162" name="Google Shape;162;ga77099a4d3_1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a77099a4d3_1_82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r>
              <a:rPr lang="nl"/>
              <a:t>Use provided web client, or create your own</a:t>
            </a:r>
            <a:endParaRPr/>
          </a:p>
          <a:p>
            <a:r>
              <a:rPr lang="nl"/>
              <a:t>Or integrated into your existing tooling</a:t>
            </a:r>
            <a:endParaRPr/>
          </a:p>
        </p:txBody>
      </p:sp>
      <p:sp>
        <p:nvSpPr>
          <p:cNvPr id="162" name="Google Shape;162;ga77099a4d3_1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4172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A8EC5-9BDA-45C9-AA0A-C2F51CF36F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5384D8-A173-492A-8E82-A5112E1B1D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8F51DB-057A-4302-805C-5389B9310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F03E0-BF6A-4598-B16A-7714AE2A9F25}" type="datetimeFigureOut">
              <a:rPr lang="en-GB" smtClean="0"/>
              <a:t>29/07/2021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9B387B-B171-46DA-99AF-3BEE2C3DB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2D927B-79B8-4830-AFD2-3626DF808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2C07-E48F-4147-9683-261483AD6B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1057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2D03C-4011-4D0B-837E-D2C09D6A7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3E78C2-2437-4468-9001-D362695079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2BB22D-CD51-4E9A-846D-8DEC27DB8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F03E0-BF6A-4598-B16A-7714AE2A9F25}" type="datetimeFigureOut">
              <a:rPr lang="en-GB" smtClean="0"/>
              <a:t>29/07/2021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5BD600-898D-4255-80D2-D4ADE3561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C322D6-5FBD-4491-9987-4F15240CE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2C07-E48F-4147-9683-261483AD6B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3968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05041A-B7C6-4D01-9F43-718B456569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098CD6-CD8A-4C2F-A393-D013CD516A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1E6396-930C-47AC-849F-4FA893CED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F03E0-BF6A-4598-B16A-7714AE2A9F25}" type="datetimeFigureOut">
              <a:rPr lang="en-GB" smtClean="0"/>
              <a:t>29/07/2021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C7AFC7-DAA0-46FC-A68D-88825CDD4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9E435F-353E-4543-B92E-6CDC50B94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2C07-E48F-4147-9683-261483AD6B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21516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ogo corner">
  <p:cSld name="Logo corner">
    <p:bg>
      <p:bgPr>
        <a:solidFill>
          <a:srgbClr val="39172B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820268EB-A1B2-4DF0-A7B5-1939A6C8D51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79395" y="6582618"/>
            <a:ext cx="1545043" cy="203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1742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ver slide CT">
  <p:cSld name="Cover slide C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73046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562" y="273422"/>
            <a:ext cx="10971684" cy="1144631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5321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562" y="1604399"/>
            <a:ext cx="10971684" cy="3976819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87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4057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D9742-07A9-4FD1-A57A-2D1990045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4DE53C-2A69-4E02-9831-8D3D50ECD4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DDB452-5697-4F99-841D-AF9995710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F03E0-BF6A-4598-B16A-7714AE2A9F25}" type="datetimeFigureOut">
              <a:rPr lang="en-GB" smtClean="0"/>
              <a:t>29/07/2021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314CD4-7991-4163-98DD-4551A381C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844C98-DF10-4DD3-A75E-990CB1D13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2C07-E48F-4147-9683-261483AD6B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6086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F207F-5494-4B99-9D60-E809EA345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B77E61-95B7-4900-AD45-AD69ACA2A5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5DF7C9-DE44-4A76-B334-372AF64EF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F03E0-BF6A-4598-B16A-7714AE2A9F25}" type="datetimeFigureOut">
              <a:rPr lang="en-GB" smtClean="0"/>
              <a:t>29/07/2021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2E601A-8091-44EC-9FC6-3D07DDE87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457772-ECC6-4F94-A561-B0FA57291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2C07-E48F-4147-9683-261483AD6B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3483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5B793-430C-45F1-AF6B-EE1DBB3A8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3E97BD-5F76-48C8-871E-DBC510BCF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623518-71B1-411B-ABE8-2D7C7A88D9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07808E-F0A9-40D5-9158-3491FB9C2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F03E0-BF6A-4598-B16A-7714AE2A9F25}" type="datetimeFigureOut">
              <a:rPr lang="en-GB" smtClean="0"/>
              <a:t>29/07/2021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37AC36-6983-47FD-BA97-021AFC1EC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9B5E4A-42E9-4AC1-B7F0-2086B1A0D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2C07-E48F-4147-9683-261483AD6B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9512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A7C52-803D-4B70-885F-50F4F62D0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DA950A-0C57-4A31-B136-B0CBCA02E0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A063C0-5350-4BAD-9763-6E2FB32B89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18BC1C-CD8F-40E2-9379-D82EB63219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CC1BA4-4115-4E31-8D31-8289000E6D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CDCE29-CB78-46A1-960E-15D520616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F03E0-BF6A-4598-B16A-7714AE2A9F25}" type="datetimeFigureOut">
              <a:rPr lang="en-GB" smtClean="0"/>
              <a:t>29/07/2021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262750-0172-4BFA-BD2D-35425191B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01D0CF-42F1-4227-AFD3-7E02BE907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2C07-E48F-4147-9683-261483AD6B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9449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19301-6537-4238-A41D-E38978D71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B4C1DE-90ED-4FE7-A570-68C5647B5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F03E0-BF6A-4598-B16A-7714AE2A9F25}" type="datetimeFigureOut">
              <a:rPr lang="en-GB" smtClean="0"/>
              <a:t>29/07/2021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1C5FC3-E538-4F15-A157-6C925A0E1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6D6B69-7034-48FE-B43E-9CD473F9C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2C07-E48F-4147-9683-261483AD6B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1250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B6DAA2-2942-44B5-94ED-754EDBA26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F03E0-BF6A-4598-B16A-7714AE2A9F25}" type="datetimeFigureOut">
              <a:rPr lang="en-GB" smtClean="0"/>
              <a:t>29/07/2021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1CF40F-E717-4FAF-8C51-1F0DDE903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FD77D6-F5C0-4DF6-A226-4BB04F384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2C07-E48F-4147-9683-261483AD6B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246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5229C-0835-4040-B82A-697E5D6CE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506A60-6724-4549-99CB-88B6A6DA10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7ACB96-5A7A-4C13-B619-9EAD8209D5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AFA5C9-DB54-459B-986B-643B5A4F9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F03E0-BF6A-4598-B16A-7714AE2A9F25}" type="datetimeFigureOut">
              <a:rPr lang="en-GB" smtClean="0"/>
              <a:t>29/07/2021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8CA3BC-20F1-4FC3-B98E-3FF6F943B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A8478C-7FC6-4B98-A02B-C41A8F065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2C07-E48F-4147-9683-261483AD6B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1559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F51E6-CF3C-42FB-B09B-827DE1F72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194DFB-3443-4FC0-8FEF-D0C2B489C6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8CCC28-01B3-4E0A-84F8-24037DF78B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27F6FB-A1C0-4084-9DC1-D7510A4CF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F03E0-BF6A-4598-B16A-7714AE2A9F25}" type="datetimeFigureOut">
              <a:rPr lang="en-GB" smtClean="0"/>
              <a:t>29/07/2021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EC30B0-2120-437A-9B8F-EBA82B862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3E7F6F-165F-47F9-AD5D-948870F8D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2C07-E48F-4147-9683-261483AD6B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337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oogle Shape;7;p1">
            <a:extLst>
              <a:ext uri="{FF2B5EF4-FFF2-40B4-BE49-F238E27FC236}">
                <a16:creationId xmlns:a16="http://schemas.microsoft.com/office/drawing/2014/main" id="{49B56DDF-6A9B-4CD3-A60A-6DD052EBB775}"/>
              </a:ext>
            </a:extLst>
          </p:cNvPr>
          <p:cNvGrpSpPr/>
          <p:nvPr userDrawn="1"/>
        </p:nvGrpSpPr>
        <p:grpSpPr>
          <a:xfrm>
            <a:off x="0" y="-4900"/>
            <a:ext cx="12192000" cy="6862900"/>
            <a:chOff x="0" y="-4900"/>
            <a:chExt cx="9148800" cy="5196225"/>
          </a:xfrm>
        </p:grpSpPr>
        <p:sp>
          <p:nvSpPr>
            <p:cNvPr id="8" name="Google Shape;8;p1">
              <a:extLst>
                <a:ext uri="{FF2B5EF4-FFF2-40B4-BE49-F238E27FC236}">
                  <a16:creationId xmlns:a16="http://schemas.microsoft.com/office/drawing/2014/main" id="{CC9D63D6-A176-4D97-8282-39CBB531D34B}"/>
                </a:ext>
              </a:extLst>
            </p:cNvPr>
            <p:cNvSpPr/>
            <p:nvPr/>
          </p:nvSpPr>
          <p:spPr>
            <a:xfrm>
              <a:off x="0" y="-4900"/>
              <a:ext cx="9148800" cy="874912"/>
            </a:xfrm>
            <a:prstGeom prst="rect">
              <a:avLst/>
            </a:prstGeom>
            <a:gradFill>
              <a:gsLst>
                <a:gs pos="0">
                  <a:srgbClr val="00BCD4"/>
                </a:gs>
                <a:gs pos="100000">
                  <a:srgbClr val="F3F3F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9;p1">
              <a:extLst>
                <a:ext uri="{FF2B5EF4-FFF2-40B4-BE49-F238E27FC236}">
                  <a16:creationId xmlns:a16="http://schemas.microsoft.com/office/drawing/2014/main" id="{DCE4D50E-EEB7-422E-8090-405C5E767A8D}"/>
                </a:ext>
              </a:extLst>
            </p:cNvPr>
            <p:cNvSpPr/>
            <p:nvPr/>
          </p:nvSpPr>
          <p:spPr>
            <a:xfrm>
              <a:off x="0" y="573425"/>
              <a:ext cx="9148800" cy="46179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C81A11-ABFD-4D9F-B81D-7C4FDBA76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0880E6-AC15-445C-BEED-27C9B3072E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6B1D30-7006-461F-B25A-480F57A3B2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6F03E0-BF6A-4598-B16A-7714AE2A9F25}" type="datetimeFigureOut">
              <a:rPr lang="en-GB" smtClean="0"/>
              <a:t>29/07/2021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05C307-775B-4DA2-9CEC-9BA5D3FED1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806E2A-C9B1-41A0-8A45-888208BD15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382C07-E48F-4147-9683-261483AD6B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8054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openxmlformats.org/officeDocument/2006/relationships/comments" Target="../comments/commen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5"/>
          <p:cNvSpPr txBox="1"/>
          <p:nvPr/>
        </p:nvSpPr>
        <p:spPr>
          <a:xfrm>
            <a:off x="0" y="-69385"/>
            <a:ext cx="11777600" cy="656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148163"/>
            <a:r>
              <a:rPr lang="nl" sz="2667" b="1" dirty="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PROBLEM: COLLABORATION TO INNOVATE IS OFTEN NOT EFFECTIVE</a:t>
            </a:r>
            <a:endParaRPr sz="2667" b="1" dirty="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94" name="Google Shape;94;p15"/>
          <p:cNvSpPr txBox="1"/>
          <p:nvPr/>
        </p:nvSpPr>
        <p:spPr>
          <a:xfrm>
            <a:off x="1" y="5097401"/>
            <a:ext cx="12191999" cy="11541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609585" algn="ctr">
              <a:spcBef>
                <a:spcPts val="2133"/>
              </a:spcBef>
              <a:spcAft>
                <a:spcPts val="2133"/>
              </a:spcAft>
            </a:pPr>
            <a:r>
              <a:rPr lang="nl" sz="2400" i="1" dirty="0">
                <a:solidFill>
                  <a:srgbClr val="434343"/>
                </a:solidFill>
                <a:latin typeface="Alegreya"/>
                <a:ea typeface="Alegreya"/>
                <a:cs typeface="Alegreya"/>
                <a:sym typeface="Alegreya"/>
              </a:rPr>
              <a:t>We need to better support Societal Innovation</a:t>
            </a:r>
            <a:r>
              <a:rPr lang="nl" sz="2400" dirty="0">
                <a:solidFill>
                  <a:srgbClr val="434343"/>
                </a:solidFill>
                <a:latin typeface="Alegreya"/>
                <a:ea typeface="Alegreya"/>
                <a:cs typeface="Alegreya"/>
                <a:sym typeface="Alegreya"/>
              </a:rPr>
              <a:t>.</a:t>
            </a:r>
            <a:endParaRPr sz="2400" dirty="0">
              <a:solidFill>
                <a:srgbClr val="434343"/>
              </a:solidFill>
              <a:latin typeface="Alegreya"/>
            </a:endParaRPr>
          </a:p>
        </p:txBody>
      </p:sp>
      <p:sp>
        <p:nvSpPr>
          <p:cNvPr id="95" name="Google Shape;95;p15"/>
          <p:cNvSpPr txBox="1"/>
          <p:nvPr/>
        </p:nvSpPr>
        <p:spPr>
          <a:xfrm>
            <a:off x="3608755" y="1939757"/>
            <a:ext cx="8106000" cy="2723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609585" indent="-440256">
              <a:lnSpc>
                <a:spcPct val="115000"/>
              </a:lnSpc>
              <a:buClr>
                <a:srgbClr val="999999"/>
              </a:buClr>
              <a:buSzPts val="1600"/>
              <a:buFont typeface="Alegreya"/>
              <a:buChar char="●"/>
            </a:pPr>
            <a:r>
              <a:rPr lang="en-US" sz="2000" dirty="0">
                <a:latin typeface="Alegreya"/>
                <a:ea typeface="Alegreya"/>
                <a:cs typeface="Alegreya"/>
                <a:sym typeface="Alegreya"/>
              </a:rPr>
              <a:t>Information is fragmented</a:t>
            </a:r>
            <a:endParaRPr sz="2000" dirty="0">
              <a:latin typeface="Alegreya"/>
              <a:ea typeface="Alegreya"/>
              <a:cs typeface="Alegreya"/>
              <a:sym typeface="Alegreya"/>
            </a:endParaRPr>
          </a:p>
          <a:p>
            <a:pPr marL="609585" indent="-440256">
              <a:lnSpc>
                <a:spcPct val="115000"/>
              </a:lnSpc>
              <a:buClr>
                <a:srgbClr val="999999"/>
              </a:buClr>
              <a:buSzPts val="1600"/>
              <a:buFont typeface="Alegreya"/>
              <a:buChar char="●"/>
            </a:pPr>
            <a:r>
              <a:rPr lang="nl" sz="2000" dirty="0">
                <a:latin typeface="Alegreya"/>
                <a:ea typeface="Alegreya"/>
                <a:cs typeface="Alegreya"/>
                <a:sym typeface="Alegreya"/>
              </a:rPr>
              <a:t>Best practices are not easily sharable</a:t>
            </a:r>
          </a:p>
          <a:p>
            <a:pPr marL="609585" indent="-440256">
              <a:lnSpc>
                <a:spcPct val="115000"/>
              </a:lnSpc>
              <a:buClr>
                <a:srgbClr val="999999"/>
              </a:buClr>
              <a:buSzPts val="1600"/>
              <a:buFont typeface="Alegreya"/>
              <a:buChar char="●"/>
            </a:pPr>
            <a:r>
              <a:rPr lang="nl" sz="2000" dirty="0">
                <a:latin typeface="Alegreya"/>
                <a:ea typeface="Alegreya"/>
                <a:cs typeface="Alegreya"/>
                <a:sym typeface="Alegreya"/>
              </a:rPr>
              <a:t>Lack of awareness of existing initiatives,so duplicated efforts</a:t>
            </a:r>
          </a:p>
          <a:p>
            <a:pPr marL="609585" indent="-440256">
              <a:lnSpc>
                <a:spcPct val="115000"/>
              </a:lnSpc>
              <a:buClr>
                <a:srgbClr val="999999"/>
              </a:buClr>
              <a:buSzPts val="1600"/>
              <a:buFont typeface="Alegreya"/>
              <a:buChar char="●"/>
            </a:pPr>
            <a:r>
              <a:rPr lang="nl" sz="2000" dirty="0">
                <a:latin typeface="Alegreya"/>
                <a:ea typeface="Alegreya"/>
                <a:cs typeface="Alegreya"/>
                <a:sym typeface="Alegreya"/>
              </a:rPr>
              <a:t>Citizens find it hard to contribute </a:t>
            </a:r>
          </a:p>
          <a:p>
            <a:pPr marL="609585" indent="-440256">
              <a:lnSpc>
                <a:spcPct val="115000"/>
              </a:lnSpc>
              <a:buClr>
                <a:srgbClr val="999999"/>
              </a:buClr>
              <a:buSzPts val="1600"/>
              <a:buFont typeface="Alegreya"/>
              <a:buChar char="●"/>
            </a:pPr>
            <a:r>
              <a:rPr lang="nl" sz="2000" dirty="0">
                <a:latin typeface="Alegreya"/>
                <a:ea typeface="Alegreya"/>
                <a:cs typeface="Alegreya"/>
                <a:sym typeface="Alegreya"/>
              </a:rPr>
              <a:t>Collaboration has too many hurdles</a:t>
            </a:r>
            <a:endParaRPr sz="2000" dirty="0">
              <a:latin typeface="Alegreya"/>
              <a:ea typeface="Alegreya"/>
              <a:cs typeface="Alegreya"/>
              <a:sym typeface="Alegreya"/>
            </a:endParaRPr>
          </a:p>
          <a:p>
            <a:pPr marL="609585" indent="-440256">
              <a:lnSpc>
                <a:spcPct val="115000"/>
              </a:lnSpc>
              <a:buClr>
                <a:srgbClr val="999999"/>
              </a:buClr>
              <a:buSzPts val="1600"/>
              <a:buFont typeface="Alegreya"/>
              <a:buChar char="●"/>
            </a:pPr>
            <a:r>
              <a:rPr lang="nl" sz="2000" dirty="0">
                <a:latin typeface="Alegreya"/>
                <a:ea typeface="Alegreya"/>
                <a:cs typeface="Alegreya"/>
                <a:sym typeface="Alegreya"/>
              </a:rPr>
              <a:t>Hard to connect with the right capabilities / talent</a:t>
            </a:r>
          </a:p>
          <a:p>
            <a:pPr marL="609585" indent="-440256">
              <a:lnSpc>
                <a:spcPct val="115000"/>
              </a:lnSpc>
              <a:buClr>
                <a:srgbClr val="999999"/>
              </a:buClr>
              <a:buSzPts val="1600"/>
              <a:buFont typeface="Alegreya"/>
              <a:buChar char="●"/>
            </a:pPr>
            <a:r>
              <a:rPr lang="nl" sz="2000" dirty="0">
                <a:latin typeface="Alegreya"/>
                <a:sym typeface="Alegreya"/>
              </a:rPr>
              <a:t>Hard to align stakeholders around challenges</a:t>
            </a:r>
            <a:endParaRPr sz="2000" dirty="0">
              <a:latin typeface="Alegreya"/>
            </a:endParaRPr>
          </a:p>
        </p:txBody>
      </p:sp>
      <p:pic>
        <p:nvPicPr>
          <p:cNvPr id="96" name="Google Shape;9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5440" y="2056728"/>
            <a:ext cx="2715941" cy="27445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/>
        </p:nvSpPr>
        <p:spPr>
          <a:xfrm>
            <a:off x="5149161" y="5142663"/>
            <a:ext cx="1893600" cy="19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endParaRPr sz="1404"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3" name="Google Shape;103;p16"/>
          <p:cNvSpPr txBox="1"/>
          <p:nvPr/>
        </p:nvSpPr>
        <p:spPr>
          <a:xfrm>
            <a:off x="0" y="0"/>
            <a:ext cx="11348720" cy="691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152396"/>
            <a:r>
              <a:rPr lang="nl" sz="2667" b="1" dirty="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MISSION DRIVEN: CHALLENGE CENTRIC</a:t>
            </a:r>
            <a:endParaRPr sz="2667" b="1" dirty="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04" name="Google Shape;10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408" y="1188076"/>
            <a:ext cx="5759228" cy="425649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6"/>
          <p:cNvSpPr txBox="1"/>
          <p:nvPr/>
        </p:nvSpPr>
        <p:spPr>
          <a:xfrm>
            <a:off x="6329082" y="2368380"/>
            <a:ext cx="6024113" cy="38369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lnSpc>
                <a:spcPct val="200000"/>
              </a:lnSpc>
              <a:spcBef>
                <a:spcPts val="800"/>
              </a:spcBef>
            </a:pPr>
            <a:r>
              <a:rPr lang="nl" sz="2000" b="1" i="1" dirty="0">
                <a:solidFill>
                  <a:srgbClr val="434343"/>
                </a:solidFill>
                <a:latin typeface="Alegreya"/>
                <a:ea typeface="Calibri"/>
                <a:cs typeface="Calibri"/>
                <a:sym typeface="Calibri"/>
              </a:rPr>
              <a:t>Context</a:t>
            </a:r>
            <a:r>
              <a:rPr lang="nl" sz="2000" i="1" dirty="0">
                <a:solidFill>
                  <a:srgbClr val="434343"/>
                </a:solidFill>
                <a:latin typeface="Alegreya"/>
                <a:ea typeface="Calibri"/>
                <a:cs typeface="Calibri"/>
                <a:sym typeface="Calibri"/>
              </a:rPr>
              <a:t>: What do we want to change?</a:t>
            </a:r>
            <a:r>
              <a:rPr lang="nl" sz="2000" dirty="0">
                <a:solidFill>
                  <a:srgbClr val="434343"/>
                </a:solidFill>
                <a:latin typeface="Alegreya"/>
                <a:ea typeface="Calibri"/>
                <a:cs typeface="Calibri"/>
                <a:sym typeface="Calibri"/>
              </a:rPr>
              <a:t> </a:t>
            </a:r>
            <a:endParaRPr sz="2000" dirty="0">
              <a:solidFill>
                <a:srgbClr val="434343"/>
              </a:solidFill>
              <a:latin typeface="Alegreya"/>
              <a:ea typeface="Calibri"/>
              <a:cs typeface="Calibri"/>
              <a:sym typeface="Calibri"/>
            </a:endParaRPr>
          </a:p>
          <a:p>
            <a:pPr>
              <a:lnSpc>
                <a:spcPct val="200000"/>
              </a:lnSpc>
              <a:spcBef>
                <a:spcPts val="800"/>
              </a:spcBef>
            </a:pPr>
            <a:r>
              <a:rPr lang="nl" sz="2000" b="1" i="1" dirty="0">
                <a:solidFill>
                  <a:srgbClr val="434343"/>
                </a:solidFill>
                <a:latin typeface="Alegreya"/>
                <a:ea typeface="Calibri"/>
                <a:cs typeface="Calibri"/>
                <a:sym typeface="Calibri"/>
              </a:rPr>
              <a:t>Community</a:t>
            </a:r>
            <a:r>
              <a:rPr lang="nl" sz="2000" i="1" dirty="0">
                <a:solidFill>
                  <a:srgbClr val="434343"/>
                </a:solidFill>
                <a:latin typeface="Alegreya"/>
                <a:ea typeface="Calibri"/>
                <a:cs typeface="Calibri"/>
                <a:sym typeface="Calibri"/>
              </a:rPr>
              <a:t>: Who wants to contribute?</a:t>
            </a:r>
            <a:r>
              <a:rPr lang="nl" sz="2000" dirty="0">
                <a:solidFill>
                  <a:srgbClr val="434343"/>
                </a:solidFill>
                <a:latin typeface="Alegreya"/>
                <a:ea typeface="Calibri"/>
                <a:cs typeface="Calibri"/>
                <a:sym typeface="Calibri"/>
              </a:rPr>
              <a:t> </a:t>
            </a:r>
            <a:endParaRPr sz="2000" dirty="0">
              <a:solidFill>
                <a:srgbClr val="434343"/>
              </a:solidFill>
              <a:latin typeface="Alegreya"/>
              <a:ea typeface="Calibri"/>
              <a:cs typeface="Calibri"/>
              <a:sym typeface="Calibri"/>
            </a:endParaRPr>
          </a:p>
          <a:p>
            <a:pPr>
              <a:lnSpc>
                <a:spcPct val="200000"/>
              </a:lnSpc>
              <a:spcBef>
                <a:spcPts val="800"/>
              </a:spcBef>
            </a:pPr>
            <a:r>
              <a:rPr lang="nl" sz="2000" b="1" i="1" dirty="0">
                <a:solidFill>
                  <a:srgbClr val="434343"/>
                </a:solidFill>
                <a:latin typeface="Alegreya"/>
                <a:ea typeface="Calibri"/>
                <a:cs typeface="Calibri"/>
                <a:sym typeface="Calibri"/>
              </a:rPr>
              <a:t>Collaboration</a:t>
            </a:r>
            <a:r>
              <a:rPr lang="nl" sz="2000" i="1" dirty="0">
                <a:solidFill>
                  <a:srgbClr val="434343"/>
                </a:solidFill>
                <a:latin typeface="Alegreya"/>
                <a:ea typeface="Calibri"/>
                <a:cs typeface="Calibri"/>
                <a:sym typeface="Calibri"/>
              </a:rPr>
              <a:t>: How are we going to work together?</a:t>
            </a:r>
          </a:p>
          <a:p>
            <a:pPr>
              <a:lnSpc>
                <a:spcPct val="200000"/>
              </a:lnSpc>
              <a:spcBef>
                <a:spcPts val="800"/>
              </a:spcBef>
            </a:pPr>
            <a:r>
              <a:rPr lang="en-US" sz="2000" b="1" i="1" dirty="0">
                <a:solidFill>
                  <a:srgbClr val="434343"/>
                </a:solidFill>
                <a:latin typeface="Alegreya"/>
                <a:ea typeface="Calibri"/>
                <a:cs typeface="Calibri"/>
                <a:sym typeface="Calibri"/>
              </a:rPr>
              <a:t>Coordination</a:t>
            </a:r>
            <a:r>
              <a:rPr lang="en-US" sz="2000" i="1" dirty="0">
                <a:solidFill>
                  <a:srgbClr val="434343"/>
                </a:solidFill>
                <a:latin typeface="Alegreya"/>
                <a:ea typeface="Calibri"/>
                <a:cs typeface="Calibri"/>
                <a:sym typeface="Calibri"/>
              </a:rPr>
              <a:t>: How do we align our activities?</a:t>
            </a:r>
          </a:p>
          <a:p>
            <a:pPr>
              <a:lnSpc>
                <a:spcPct val="200000"/>
              </a:lnSpc>
              <a:spcBef>
                <a:spcPts val="800"/>
              </a:spcBef>
            </a:pPr>
            <a:endParaRPr sz="2000" i="1" dirty="0">
              <a:solidFill>
                <a:srgbClr val="434343"/>
              </a:solidFill>
              <a:latin typeface="Alegreya"/>
              <a:ea typeface="Calibri"/>
              <a:cs typeface="Calibri"/>
              <a:sym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4FF565-0B98-471C-B5C2-0CB79122D4F5}"/>
              </a:ext>
            </a:extLst>
          </p:cNvPr>
          <p:cNvSpPr txBox="1"/>
          <p:nvPr/>
        </p:nvSpPr>
        <p:spPr>
          <a:xfrm>
            <a:off x="6329082" y="1332191"/>
            <a:ext cx="5073039" cy="6217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spcBef>
                <a:spcPts val="800"/>
              </a:spcBef>
            </a:pPr>
            <a:r>
              <a:rPr lang="en-US" sz="2000" b="1" i="1" dirty="0">
                <a:solidFill>
                  <a:srgbClr val="434343"/>
                </a:solidFill>
                <a:latin typeface="Alegreya"/>
                <a:ea typeface="Calibri"/>
                <a:cs typeface="Calibri"/>
                <a:sym typeface="Calibri"/>
              </a:rPr>
              <a:t>Challenge</a:t>
            </a:r>
            <a:r>
              <a:rPr lang="en-US" sz="2000" i="1" dirty="0">
                <a:solidFill>
                  <a:srgbClr val="434343"/>
                </a:solidFill>
                <a:latin typeface="Alegreya"/>
                <a:ea typeface="Calibri"/>
                <a:cs typeface="Calibri"/>
                <a:sym typeface="Calibri"/>
              </a:rPr>
              <a:t>: dissatisfaction with current reality</a:t>
            </a:r>
            <a:endParaRPr lang="en-US" sz="2000" dirty="0">
              <a:solidFill>
                <a:srgbClr val="434343"/>
              </a:solidFill>
              <a:latin typeface="Alegreya"/>
              <a:ea typeface="Calibri"/>
              <a:cs typeface="Calibri"/>
              <a:sym typeface="Calibri"/>
            </a:endParaRPr>
          </a:p>
        </p:txBody>
      </p:sp>
      <p:sp>
        <p:nvSpPr>
          <p:cNvPr id="3" name="Equals 2">
            <a:extLst>
              <a:ext uri="{FF2B5EF4-FFF2-40B4-BE49-F238E27FC236}">
                <a16:creationId xmlns:a16="http://schemas.microsoft.com/office/drawing/2014/main" id="{521EAD04-4377-42EC-B781-E46CA0E57E76}"/>
              </a:ext>
            </a:extLst>
          </p:cNvPr>
          <p:cNvSpPr/>
          <p:nvPr/>
        </p:nvSpPr>
        <p:spPr>
          <a:xfrm>
            <a:off x="6426298" y="2223835"/>
            <a:ext cx="375607" cy="289089"/>
          </a:xfrm>
          <a:prstGeom prst="mathEqual">
            <a:avLst/>
          </a:prstGeom>
          <a:solidFill>
            <a:schemeClr val="tx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>
              <a:solidFill>
                <a:schemeClr val="tx1"/>
              </a:solidFill>
            </a:endParaRPr>
          </a:p>
        </p:txBody>
      </p:sp>
      <p:pic>
        <p:nvPicPr>
          <p:cNvPr id="8" name="Picture 2" descr="Turn a Misaligned Leadership Team into a Cohesive, High-Performing Team |  by Dave Osh | LinkedIn">
            <a:extLst>
              <a:ext uri="{FF2B5EF4-FFF2-40B4-BE49-F238E27FC236}">
                <a16:creationId xmlns:a16="http://schemas.microsoft.com/office/drawing/2014/main" id="{4DD30568-FB61-4524-BD37-8DECD02BE9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4330" y="5764084"/>
            <a:ext cx="2040872" cy="766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8"/>
          <p:cNvSpPr/>
          <p:nvPr/>
        </p:nvSpPr>
        <p:spPr>
          <a:xfrm>
            <a:off x="549144" y="1239351"/>
            <a:ext cx="11093712" cy="5048093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5" name="Google Shape;115;p8"/>
          <p:cNvCxnSpPr/>
          <p:nvPr/>
        </p:nvCxnSpPr>
        <p:spPr>
          <a:xfrm>
            <a:off x="5157499" y="3299979"/>
            <a:ext cx="3979781" cy="21445"/>
          </a:xfrm>
          <a:prstGeom prst="straightConnector1">
            <a:avLst/>
          </a:prstGeom>
          <a:noFill/>
          <a:ln w="76200" cap="flat" cmpd="sng">
            <a:solidFill>
              <a:srgbClr val="00BCD4"/>
            </a:solidFill>
            <a:prstDash val="dot"/>
            <a:round/>
            <a:headEnd type="none" w="sm" len="sm"/>
            <a:tailEnd type="none" w="sm" len="sm"/>
          </a:ln>
        </p:spPr>
      </p:cxnSp>
      <p:sp>
        <p:nvSpPr>
          <p:cNvPr id="116" name="Google Shape;116;p8"/>
          <p:cNvSpPr txBox="1"/>
          <p:nvPr/>
        </p:nvSpPr>
        <p:spPr>
          <a:xfrm>
            <a:off x="4479325" y="1293811"/>
            <a:ext cx="3919616" cy="574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buClr>
                <a:srgbClr val="000000"/>
              </a:buClr>
              <a:buSzPts val="1600"/>
            </a:pPr>
            <a:r>
              <a:rPr lang="nl" sz="2133" dirty="0">
                <a:solidFill>
                  <a:srgbClr val="000000"/>
                </a:solidFill>
                <a:latin typeface="Alegreya"/>
                <a:ea typeface="Arial"/>
                <a:cs typeface="Arial"/>
                <a:sym typeface="Arial"/>
              </a:rPr>
              <a:t>Challenge Platform</a:t>
            </a:r>
            <a:endParaRPr sz="2133" dirty="0">
              <a:solidFill>
                <a:srgbClr val="000000"/>
              </a:solidFill>
              <a:latin typeface="Alegreya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8"/>
          <p:cNvSpPr/>
          <p:nvPr/>
        </p:nvSpPr>
        <p:spPr>
          <a:xfrm>
            <a:off x="912630" y="5326031"/>
            <a:ext cx="10264455" cy="644024"/>
          </a:xfrm>
          <a:prstGeom prst="roundRect">
            <a:avLst>
              <a:gd name="adj" fmla="val 16667"/>
            </a:avLst>
          </a:prstGeom>
          <a:solidFill>
            <a:srgbClr val="DEFCD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buClr>
                <a:srgbClr val="000000"/>
              </a:buClr>
              <a:buSzPts val="1600"/>
            </a:pPr>
            <a:r>
              <a:rPr lang="nl" sz="2133" dirty="0">
                <a:solidFill>
                  <a:srgbClr val="000000"/>
                </a:solidFill>
                <a:latin typeface="Alegreya"/>
                <a:ea typeface="Arial"/>
                <a:cs typeface="Arial"/>
                <a:sym typeface="Arial"/>
              </a:rPr>
              <a:t>Community</a:t>
            </a:r>
            <a:endParaRPr sz="1867" dirty="0">
              <a:solidFill>
                <a:srgbClr val="000000"/>
              </a:solidFill>
              <a:latin typeface="Alegreya"/>
              <a:ea typeface="Arial"/>
              <a:cs typeface="Arial"/>
              <a:sym typeface="Arial"/>
            </a:endParaRPr>
          </a:p>
        </p:txBody>
      </p:sp>
      <p:grpSp>
        <p:nvGrpSpPr>
          <p:cNvPr id="118" name="Google Shape;118;p8"/>
          <p:cNvGrpSpPr/>
          <p:nvPr/>
        </p:nvGrpSpPr>
        <p:grpSpPr>
          <a:xfrm>
            <a:off x="1049898" y="1969721"/>
            <a:ext cx="2486791" cy="3013816"/>
            <a:chOff x="1571931" y="2034503"/>
            <a:chExt cx="1307192" cy="1558862"/>
          </a:xfrm>
        </p:grpSpPr>
        <p:sp>
          <p:nvSpPr>
            <p:cNvPr id="119" name="Google Shape;119;p8"/>
            <p:cNvSpPr/>
            <p:nvPr/>
          </p:nvSpPr>
          <p:spPr>
            <a:xfrm>
              <a:off x="1571931" y="2034503"/>
              <a:ext cx="1307192" cy="1558862"/>
            </a:xfrm>
            <a:prstGeom prst="roundRect">
              <a:avLst>
                <a:gd name="adj" fmla="val 16667"/>
              </a:avLst>
            </a:prstGeom>
            <a:solidFill>
              <a:srgbClr val="CCCCCC"/>
            </a:solidFill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20" name="Google Shape;120;p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742662" y="2379558"/>
              <a:ext cx="933611" cy="642629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pic>
        <p:sp>
          <p:nvSpPr>
            <p:cNvPr id="123" name="Google Shape;123;p8"/>
            <p:cNvSpPr txBox="1"/>
            <p:nvPr/>
          </p:nvSpPr>
          <p:spPr>
            <a:xfrm>
              <a:off x="1742662" y="3186353"/>
              <a:ext cx="985423" cy="25468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spAutoFit/>
            </a:bodyPr>
            <a:lstStyle/>
            <a:p>
              <a:pPr algn="ctr">
                <a:buClr>
                  <a:srgbClr val="000000"/>
                </a:buClr>
                <a:buSzPts val="1200"/>
              </a:pPr>
              <a:r>
                <a:rPr lang="en-US" sz="1600" dirty="0">
                  <a:solidFill>
                    <a:srgbClr val="666666"/>
                  </a:solidFill>
                  <a:latin typeface="Alegreya"/>
                  <a:ea typeface="Arial"/>
                  <a:cs typeface="Arial"/>
                  <a:sym typeface="Arial"/>
                </a:rPr>
                <a:t>Challenge #1</a:t>
              </a:r>
              <a:endParaRPr sz="1600" dirty="0">
                <a:solidFill>
                  <a:srgbClr val="666666"/>
                </a:solidFill>
                <a:latin typeface="Alegreya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4" name="Google Shape;124;p8"/>
          <p:cNvSpPr txBox="1"/>
          <p:nvPr/>
        </p:nvSpPr>
        <p:spPr>
          <a:xfrm>
            <a:off x="4927753" y="5098313"/>
            <a:ext cx="2234209" cy="2459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>
              <a:buClr>
                <a:srgbClr val="000000"/>
              </a:buClr>
              <a:buSzPts val="1053"/>
            </a:pPr>
            <a:endParaRPr sz="1404"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" name="Google Shape;103;p16">
            <a:extLst>
              <a:ext uri="{FF2B5EF4-FFF2-40B4-BE49-F238E27FC236}">
                <a16:creationId xmlns:a16="http://schemas.microsoft.com/office/drawing/2014/main" id="{BA848974-26A4-47C4-BB35-69182737B997}"/>
              </a:ext>
            </a:extLst>
          </p:cNvPr>
          <p:cNvSpPr txBox="1"/>
          <p:nvPr/>
        </p:nvSpPr>
        <p:spPr>
          <a:xfrm>
            <a:off x="0" y="0"/>
            <a:ext cx="11348720" cy="77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152396"/>
            <a:r>
              <a:rPr lang="nl" sz="2667" b="1" dirty="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NETWORK EFFECT: SHARED COMMUNITY</a:t>
            </a:r>
            <a:endParaRPr sz="2667" b="1" dirty="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grpSp>
        <p:nvGrpSpPr>
          <p:cNvPr id="29" name="Google Shape;118;p8">
            <a:extLst>
              <a:ext uri="{FF2B5EF4-FFF2-40B4-BE49-F238E27FC236}">
                <a16:creationId xmlns:a16="http://schemas.microsoft.com/office/drawing/2014/main" id="{7AE1C13D-5056-4C00-9465-F127872F26A3}"/>
              </a:ext>
            </a:extLst>
          </p:cNvPr>
          <p:cNvGrpSpPr/>
          <p:nvPr/>
        </p:nvGrpSpPr>
        <p:grpSpPr>
          <a:xfrm>
            <a:off x="3952343" y="2029669"/>
            <a:ext cx="2486791" cy="3013816"/>
            <a:chOff x="1571931" y="2034503"/>
            <a:chExt cx="1307192" cy="1558862"/>
          </a:xfrm>
        </p:grpSpPr>
        <p:sp>
          <p:nvSpPr>
            <p:cNvPr id="30" name="Google Shape;119;p8">
              <a:extLst>
                <a:ext uri="{FF2B5EF4-FFF2-40B4-BE49-F238E27FC236}">
                  <a16:creationId xmlns:a16="http://schemas.microsoft.com/office/drawing/2014/main" id="{0C05EE76-7244-42E1-A87A-2D3B4B979861}"/>
                </a:ext>
              </a:extLst>
            </p:cNvPr>
            <p:cNvSpPr/>
            <p:nvPr/>
          </p:nvSpPr>
          <p:spPr>
            <a:xfrm>
              <a:off x="1571931" y="2034503"/>
              <a:ext cx="1307192" cy="1558862"/>
            </a:xfrm>
            <a:prstGeom prst="roundRect">
              <a:avLst>
                <a:gd name="adj" fmla="val 16667"/>
              </a:avLst>
            </a:prstGeom>
            <a:solidFill>
              <a:srgbClr val="CCCCCC"/>
            </a:solidFill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1" name="Google Shape;120;p8">
              <a:extLst>
                <a:ext uri="{FF2B5EF4-FFF2-40B4-BE49-F238E27FC236}">
                  <a16:creationId xmlns:a16="http://schemas.microsoft.com/office/drawing/2014/main" id="{C1FCCC5E-4C1F-4C84-9B45-EE6333C4C8BF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742662" y="2379558"/>
              <a:ext cx="933611" cy="642629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pic>
        <p:sp>
          <p:nvSpPr>
            <p:cNvPr id="33" name="Google Shape;123;p8">
              <a:extLst>
                <a:ext uri="{FF2B5EF4-FFF2-40B4-BE49-F238E27FC236}">
                  <a16:creationId xmlns:a16="http://schemas.microsoft.com/office/drawing/2014/main" id="{6D0E2EED-DE88-4390-B136-8D6032C94A23}"/>
                </a:ext>
              </a:extLst>
            </p:cNvPr>
            <p:cNvSpPr txBox="1"/>
            <p:nvPr/>
          </p:nvSpPr>
          <p:spPr>
            <a:xfrm>
              <a:off x="1742662" y="3186353"/>
              <a:ext cx="985423" cy="25468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spAutoFit/>
            </a:bodyPr>
            <a:lstStyle/>
            <a:p>
              <a:pPr algn="ctr">
                <a:buClr>
                  <a:srgbClr val="000000"/>
                </a:buClr>
                <a:buSzPts val="1200"/>
              </a:pPr>
              <a:r>
                <a:rPr lang="en-US" sz="1600" dirty="0">
                  <a:solidFill>
                    <a:srgbClr val="666666"/>
                  </a:solidFill>
                  <a:latin typeface="Alegreya"/>
                  <a:ea typeface="Arial"/>
                  <a:cs typeface="Arial"/>
                  <a:sym typeface="Arial"/>
                </a:rPr>
                <a:t>Challenge #2</a:t>
              </a:r>
              <a:endParaRPr sz="1600" dirty="0">
                <a:solidFill>
                  <a:srgbClr val="666666"/>
                </a:solidFill>
                <a:latin typeface="Alegreya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4" name="Google Shape;118;p8">
            <a:extLst>
              <a:ext uri="{FF2B5EF4-FFF2-40B4-BE49-F238E27FC236}">
                <a16:creationId xmlns:a16="http://schemas.microsoft.com/office/drawing/2014/main" id="{2FC9E81C-F709-4106-8507-4A1949876A7E}"/>
              </a:ext>
            </a:extLst>
          </p:cNvPr>
          <p:cNvGrpSpPr/>
          <p:nvPr/>
        </p:nvGrpSpPr>
        <p:grpSpPr>
          <a:xfrm>
            <a:off x="8690294" y="2029670"/>
            <a:ext cx="2486791" cy="3013816"/>
            <a:chOff x="1571931" y="2034503"/>
            <a:chExt cx="1307192" cy="1558862"/>
          </a:xfrm>
        </p:grpSpPr>
        <p:sp>
          <p:nvSpPr>
            <p:cNvPr id="35" name="Google Shape;119;p8">
              <a:extLst>
                <a:ext uri="{FF2B5EF4-FFF2-40B4-BE49-F238E27FC236}">
                  <a16:creationId xmlns:a16="http://schemas.microsoft.com/office/drawing/2014/main" id="{63AF2F54-DFC8-4C40-96C9-607AC4BD78C8}"/>
                </a:ext>
              </a:extLst>
            </p:cNvPr>
            <p:cNvSpPr/>
            <p:nvPr/>
          </p:nvSpPr>
          <p:spPr>
            <a:xfrm>
              <a:off x="1571931" y="2034503"/>
              <a:ext cx="1307192" cy="1558862"/>
            </a:xfrm>
            <a:prstGeom prst="roundRect">
              <a:avLst>
                <a:gd name="adj" fmla="val 16667"/>
              </a:avLst>
            </a:prstGeom>
            <a:solidFill>
              <a:srgbClr val="CCCCCC"/>
            </a:solidFill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6" name="Google Shape;120;p8">
              <a:extLst>
                <a:ext uri="{FF2B5EF4-FFF2-40B4-BE49-F238E27FC236}">
                  <a16:creationId xmlns:a16="http://schemas.microsoft.com/office/drawing/2014/main" id="{B475F7D2-11F0-453C-9901-D6CC4FF6E7D0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742662" y="2379558"/>
              <a:ext cx="933611" cy="642629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pic>
        <p:sp>
          <p:nvSpPr>
            <p:cNvPr id="37" name="Google Shape;123;p8">
              <a:extLst>
                <a:ext uri="{FF2B5EF4-FFF2-40B4-BE49-F238E27FC236}">
                  <a16:creationId xmlns:a16="http://schemas.microsoft.com/office/drawing/2014/main" id="{6D936539-FA42-49DD-96B3-C6DF2C146883}"/>
                </a:ext>
              </a:extLst>
            </p:cNvPr>
            <p:cNvSpPr txBox="1"/>
            <p:nvPr/>
          </p:nvSpPr>
          <p:spPr>
            <a:xfrm>
              <a:off x="1742662" y="3186353"/>
              <a:ext cx="985423" cy="25468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spAutoFit/>
            </a:bodyPr>
            <a:lstStyle/>
            <a:p>
              <a:pPr algn="ctr">
                <a:buClr>
                  <a:srgbClr val="000000"/>
                </a:buClr>
                <a:buSzPts val="1200"/>
              </a:pPr>
              <a:r>
                <a:rPr lang="en-US" sz="1600" dirty="0">
                  <a:solidFill>
                    <a:srgbClr val="666666"/>
                  </a:solidFill>
                  <a:latin typeface="Alegreya"/>
                  <a:ea typeface="Arial"/>
                  <a:cs typeface="Arial"/>
                  <a:sym typeface="Arial"/>
                </a:rPr>
                <a:t>Challenge # n</a:t>
              </a:r>
              <a:endParaRPr sz="1600" dirty="0">
                <a:solidFill>
                  <a:srgbClr val="666666"/>
                </a:solidFill>
                <a:latin typeface="Alegreya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103;p16">
            <a:extLst>
              <a:ext uri="{FF2B5EF4-FFF2-40B4-BE49-F238E27FC236}">
                <a16:creationId xmlns:a16="http://schemas.microsoft.com/office/drawing/2014/main" id="{BA848974-26A4-47C4-BB35-69182737B997}"/>
              </a:ext>
            </a:extLst>
          </p:cNvPr>
          <p:cNvSpPr txBox="1"/>
          <p:nvPr/>
        </p:nvSpPr>
        <p:spPr>
          <a:xfrm>
            <a:off x="0" y="0"/>
            <a:ext cx="11348720" cy="77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152396"/>
            <a:r>
              <a:rPr lang="nl" sz="2667" b="1" dirty="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NETWORK EFFECT: SHARED COMMUNITY</a:t>
            </a:r>
            <a:endParaRPr sz="2667" b="1" dirty="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E6E78AA-60D5-46B4-85F1-097121EAD6FB}"/>
              </a:ext>
            </a:extLst>
          </p:cNvPr>
          <p:cNvGrpSpPr/>
          <p:nvPr/>
        </p:nvGrpSpPr>
        <p:grpSpPr>
          <a:xfrm>
            <a:off x="5307353" y="2656716"/>
            <a:ext cx="6365936" cy="2521724"/>
            <a:chOff x="5199961" y="3214457"/>
            <a:chExt cx="6365936" cy="2521724"/>
          </a:xfrm>
        </p:grpSpPr>
        <p:sp>
          <p:nvSpPr>
            <p:cNvPr id="23" name="Google Shape;301;p25">
              <a:extLst>
                <a:ext uri="{FF2B5EF4-FFF2-40B4-BE49-F238E27FC236}">
                  <a16:creationId xmlns:a16="http://schemas.microsoft.com/office/drawing/2014/main" id="{1114D5A7-7286-4C8E-B146-E3B79BF4A6A8}"/>
                </a:ext>
              </a:extLst>
            </p:cNvPr>
            <p:cNvSpPr/>
            <p:nvPr/>
          </p:nvSpPr>
          <p:spPr>
            <a:xfrm>
              <a:off x="5199961" y="3418241"/>
              <a:ext cx="6365936" cy="231794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cxnSp>
          <p:nvCxnSpPr>
            <p:cNvPr id="24" name="Google Shape;302;p25">
              <a:extLst>
                <a:ext uri="{FF2B5EF4-FFF2-40B4-BE49-F238E27FC236}">
                  <a16:creationId xmlns:a16="http://schemas.microsoft.com/office/drawing/2014/main" id="{52CEA8E2-F52F-4ECF-AE82-4C9B6776B72B}"/>
                </a:ext>
              </a:extLst>
            </p:cNvPr>
            <p:cNvCxnSpPr>
              <a:cxnSpLocks/>
            </p:cNvCxnSpPr>
            <p:nvPr/>
          </p:nvCxnSpPr>
          <p:spPr>
            <a:xfrm>
              <a:off x="8557898" y="4401348"/>
              <a:ext cx="1313066" cy="0"/>
            </a:xfrm>
            <a:prstGeom prst="straightConnector1">
              <a:avLst/>
            </a:prstGeom>
            <a:noFill/>
            <a:ln w="76200" cap="flat" cmpd="sng">
              <a:solidFill>
                <a:srgbClr val="00BCD4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sp>
          <p:nvSpPr>
            <p:cNvPr id="25" name="Google Shape;303;p25">
              <a:extLst>
                <a:ext uri="{FF2B5EF4-FFF2-40B4-BE49-F238E27FC236}">
                  <a16:creationId xmlns:a16="http://schemas.microsoft.com/office/drawing/2014/main" id="{049F7526-826F-4129-A543-B85E183A74D0}"/>
                </a:ext>
              </a:extLst>
            </p:cNvPr>
            <p:cNvSpPr txBox="1"/>
            <p:nvPr/>
          </p:nvSpPr>
          <p:spPr>
            <a:xfrm>
              <a:off x="5908433" y="3214457"/>
              <a:ext cx="5204504" cy="61551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spAutoFit/>
            </a:bodyPr>
            <a:lstStyle/>
            <a:p>
              <a:pPr algn="ctr"/>
              <a:endParaRPr lang="nl" sz="2400">
                <a:latin typeface="Alegreya"/>
              </a:endParaRPr>
            </a:p>
          </p:txBody>
        </p:sp>
        <p:sp>
          <p:nvSpPr>
            <p:cNvPr id="26" name="Google Shape;304;p25">
              <a:extLst>
                <a:ext uri="{FF2B5EF4-FFF2-40B4-BE49-F238E27FC236}">
                  <a16:creationId xmlns:a16="http://schemas.microsoft.com/office/drawing/2014/main" id="{03C365CD-E4EB-4774-B85F-6F4E106A0AB9}"/>
                </a:ext>
              </a:extLst>
            </p:cNvPr>
            <p:cNvSpPr/>
            <p:nvPr/>
          </p:nvSpPr>
          <p:spPr>
            <a:xfrm>
              <a:off x="5510768" y="5168248"/>
              <a:ext cx="5845562" cy="370800"/>
            </a:xfrm>
            <a:prstGeom prst="roundRect">
              <a:avLst>
                <a:gd name="adj" fmla="val 16667"/>
              </a:avLst>
            </a:prstGeom>
            <a:solidFill>
              <a:srgbClr val="00BCD4">
                <a:alpha val="2843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nl" sz="2400" b="1">
                  <a:latin typeface="Alegreya"/>
                </a:rPr>
                <a:t>Community</a:t>
              </a:r>
              <a:endParaRPr sz="1600" b="1">
                <a:latin typeface="Alegreya"/>
              </a:endParaRPr>
            </a:p>
          </p:txBody>
        </p:sp>
        <p:grpSp>
          <p:nvGrpSpPr>
            <p:cNvPr id="27" name="Google Shape;305;p25">
              <a:extLst>
                <a:ext uri="{FF2B5EF4-FFF2-40B4-BE49-F238E27FC236}">
                  <a16:creationId xmlns:a16="http://schemas.microsoft.com/office/drawing/2014/main" id="{AE63C97F-0366-4C69-BED2-726C63457962}"/>
                </a:ext>
              </a:extLst>
            </p:cNvPr>
            <p:cNvGrpSpPr/>
            <p:nvPr/>
          </p:nvGrpSpPr>
          <p:grpSpPr>
            <a:xfrm>
              <a:off x="5510768" y="3877218"/>
              <a:ext cx="1217939" cy="1048259"/>
              <a:chOff x="785118" y="1200194"/>
              <a:chExt cx="2615100" cy="2817900"/>
            </a:xfrm>
          </p:grpSpPr>
          <p:sp>
            <p:nvSpPr>
              <p:cNvPr id="49" name="Google Shape;306;p25">
                <a:extLst>
                  <a:ext uri="{FF2B5EF4-FFF2-40B4-BE49-F238E27FC236}">
                    <a16:creationId xmlns:a16="http://schemas.microsoft.com/office/drawing/2014/main" id="{6FAF7101-4D9D-4C55-AB5C-65111B2758DB}"/>
                  </a:ext>
                </a:extLst>
              </p:cNvPr>
              <p:cNvSpPr/>
              <p:nvPr/>
            </p:nvSpPr>
            <p:spPr>
              <a:xfrm>
                <a:off x="785118" y="1200194"/>
                <a:ext cx="2615100" cy="2817900"/>
              </a:xfrm>
              <a:prstGeom prst="roundRect">
                <a:avLst>
                  <a:gd name="adj" fmla="val 16667"/>
                </a:avLst>
              </a:prstGeom>
              <a:solidFill>
                <a:srgbClr val="CCCCCC"/>
              </a:solidFill>
              <a:ln w="2857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pic>
            <p:nvPicPr>
              <p:cNvPr id="50" name="Google Shape;307;p25">
                <a:extLst>
                  <a:ext uri="{FF2B5EF4-FFF2-40B4-BE49-F238E27FC236}">
                    <a16:creationId xmlns:a16="http://schemas.microsoft.com/office/drawing/2014/main" id="{FF18FF2C-5BB2-4628-BDB5-97CF985C2CBF}"/>
                  </a:ext>
                </a:extLst>
              </p:cNvPr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1329851" y="1579725"/>
                <a:ext cx="1051099" cy="6972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pic>
          <p:pic>
            <p:nvPicPr>
              <p:cNvPr id="51" name="Google Shape;308;p25">
                <a:extLst>
                  <a:ext uri="{FF2B5EF4-FFF2-40B4-BE49-F238E27FC236}">
                    <a16:creationId xmlns:a16="http://schemas.microsoft.com/office/drawing/2014/main" id="{4DBD3EF3-9676-41C0-B930-E4A8CDAA611A}"/>
                  </a:ext>
                </a:extLst>
              </p:cNvPr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1604825" y="1799950"/>
                <a:ext cx="1102000" cy="73095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pic>
          <p:pic>
            <p:nvPicPr>
              <p:cNvPr id="52" name="Google Shape;309;p25">
                <a:extLst>
                  <a:ext uri="{FF2B5EF4-FFF2-40B4-BE49-F238E27FC236}">
                    <a16:creationId xmlns:a16="http://schemas.microsoft.com/office/drawing/2014/main" id="{6B3D20AF-88A3-411A-B8E3-93471556BB78}"/>
                  </a:ext>
                </a:extLst>
              </p:cNvPr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1872975" y="2025094"/>
                <a:ext cx="1102000" cy="730956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pic>
          <p:sp>
            <p:nvSpPr>
              <p:cNvPr id="53" name="Google Shape;310;p25">
                <a:extLst>
                  <a:ext uri="{FF2B5EF4-FFF2-40B4-BE49-F238E27FC236}">
                    <a16:creationId xmlns:a16="http://schemas.microsoft.com/office/drawing/2014/main" id="{32B2E681-F8D9-4E8B-B8E1-CDF024CFD296}"/>
                  </a:ext>
                </a:extLst>
              </p:cNvPr>
              <p:cNvSpPr txBox="1"/>
              <p:nvPr/>
            </p:nvSpPr>
            <p:spPr>
              <a:xfrm>
                <a:off x="1007393" y="2859598"/>
                <a:ext cx="2170500" cy="115819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t" anchorCtr="0">
                <a:spAutoFit/>
              </a:bodyPr>
              <a:lstStyle/>
              <a:p>
                <a:pPr algn="ctr"/>
                <a:r>
                  <a:rPr lang="nl" sz="1200" err="1">
                    <a:solidFill>
                      <a:srgbClr val="666666"/>
                    </a:solidFill>
                  </a:rPr>
                  <a:t>Ecoverse</a:t>
                </a:r>
                <a:endParaRPr sz="1200" err="1">
                  <a:solidFill>
                    <a:srgbClr val="666666"/>
                  </a:solidFill>
                </a:endParaRPr>
              </a:p>
            </p:txBody>
          </p:sp>
        </p:grpSp>
        <p:grpSp>
          <p:nvGrpSpPr>
            <p:cNvPr id="28" name="Google Shape;311;p25">
              <a:extLst>
                <a:ext uri="{FF2B5EF4-FFF2-40B4-BE49-F238E27FC236}">
                  <a16:creationId xmlns:a16="http://schemas.microsoft.com/office/drawing/2014/main" id="{D6D863A2-49D9-478B-9177-E272AE418C80}"/>
                </a:ext>
              </a:extLst>
            </p:cNvPr>
            <p:cNvGrpSpPr/>
            <p:nvPr/>
          </p:nvGrpSpPr>
          <p:grpSpPr>
            <a:xfrm>
              <a:off x="7045543" y="3877218"/>
              <a:ext cx="1217939" cy="1048259"/>
              <a:chOff x="785118" y="1200194"/>
              <a:chExt cx="2615100" cy="2817900"/>
            </a:xfrm>
          </p:grpSpPr>
          <p:sp>
            <p:nvSpPr>
              <p:cNvPr id="44" name="Google Shape;312;p25">
                <a:extLst>
                  <a:ext uri="{FF2B5EF4-FFF2-40B4-BE49-F238E27FC236}">
                    <a16:creationId xmlns:a16="http://schemas.microsoft.com/office/drawing/2014/main" id="{77C9B694-00E5-4B03-9D77-DA0D613BF5BE}"/>
                  </a:ext>
                </a:extLst>
              </p:cNvPr>
              <p:cNvSpPr/>
              <p:nvPr/>
            </p:nvSpPr>
            <p:spPr>
              <a:xfrm>
                <a:off x="785118" y="1200194"/>
                <a:ext cx="2615100" cy="2817900"/>
              </a:xfrm>
              <a:prstGeom prst="roundRect">
                <a:avLst>
                  <a:gd name="adj" fmla="val 16667"/>
                </a:avLst>
              </a:prstGeom>
              <a:solidFill>
                <a:srgbClr val="CCCCCC"/>
              </a:solidFill>
              <a:ln w="2857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pic>
            <p:nvPicPr>
              <p:cNvPr id="45" name="Google Shape;313;p25">
                <a:extLst>
                  <a:ext uri="{FF2B5EF4-FFF2-40B4-BE49-F238E27FC236}">
                    <a16:creationId xmlns:a16="http://schemas.microsoft.com/office/drawing/2014/main" id="{CF33149A-FA48-41BA-8FE2-227B34738AFD}"/>
                  </a:ext>
                </a:extLst>
              </p:cNvPr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1329851" y="1579725"/>
                <a:ext cx="1051099" cy="6972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pic>
          <p:pic>
            <p:nvPicPr>
              <p:cNvPr id="46" name="Google Shape;314;p25">
                <a:extLst>
                  <a:ext uri="{FF2B5EF4-FFF2-40B4-BE49-F238E27FC236}">
                    <a16:creationId xmlns:a16="http://schemas.microsoft.com/office/drawing/2014/main" id="{91123DE7-08D8-4858-BE02-35B20F065AB6}"/>
                  </a:ext>
                </a:extLst>
              </p:cNvPr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1604825" y="1799950"/>
                <a:ext cx="1102000" cy="73095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pic>
          <p:pic>
            <p:nvPicPr>
              <p:cNvPr id="47" name="Google Shape;315;p25">
                <a:extLst>
                  <a:ext uri="{FF2B5EF4-FFF2-40B4-BE49-F238E27FC236}">
                    <a16:creationId xmlns:a16="http://schemas.microsoft.com/office/drawing/2014/main" id="{33D9FFEE-2D88-4413-A5B6-0C8D2C25F875}"/>
                  </a:ext>
                </a:extLst>
              </p:cNvPr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1872975" y="2025094"/>
                <a:ext cx="1102000" cy="730956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pic>
          <p:sp>
            <p:nvSpPr>
              <p:cNvPr id="48" name="Google Shape;316;p25">
                <a:extLst>
                  <a:ext uri="{FF2B5EF4-FFF2-40B4-BE49-F238E27FC236}">
                    <a16:creationId xmlns:a16="http://schemas.microsoft.com/office/drawing/2014/main" id="{444018B0-8DD8-4874-99AF-A40C66DDDF74}"/>
                  </a:ext>
                </a:extLst>
              </p:cNvPr>
              <p:cNvSpPr txBox="1"/>
              <p:nvPr/>
            </p:nvSpPr>
            <p:spPr>
              <a:xfrm>
                <a:off x="1007393" y="2859598"/>
                <a:ext cx="2170500" cy="115819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t" anchorCtr="0">
                <a:spAutoFit/>
              </a:bodyPr>
              <a:lstStyle/>
              <a:p>
                <a:pPr algn="ctr"/>
                <a:r>
                  <a:rPr lang="nl" sz="1200" err="1">
                    <a:solidFill>
                      <a:srgbClr val="666666"/>
                    </a:solidFill>
                  </a:rPr>
                  <a:t>Ecoverse</a:t>
                </a:r>
                <a:endParaRPr sz="1200" err="1">
                  <a:solidFill>
                    <a:srgbClr val="666666"/>
                  </a:solidFill>
                </a:endParaRPr>
              </a:p>
            </p:txBody>
          </p:sp>
        </p:grpSp>
        <p:grpSp>
          <p:nvGrpSpPr>
            <p:cNvPr id="38" name="Google Shape;317;p25">
              <a:extLst>
                <a:ext uri="{FF2B5EF4-FFF2-40B4-BE49-F238E27FC236}">
                  <a16:creationId xmlns:a16="http://schemas.microsoft.com/office/drawing/2014/main" id="{96A90362-3347-489D-9A7A-582CCF3919F1}"/>
                </a:ext>
              </a:extLst>
            </p:cNvPr>
            <p:cNvGrpSpPr/>
            <p:nvPr/>
          </p:nvGrpSpPr>
          <p:grpSpPr>
            <a:xfrm>
              <a:off x="10063930" y="3909716"/>
              <a:ext cx="1217939" cy="1048259"/>
              <a:chOff x="785118" y="1200194"/>
              <a:chExt cx="2615100" cy="2817900"/>
            </a:xfrm>
          </p:grpSpPr>
          <p:sp>
            <p:nvSpPr>
              <p:cNvPr id="39" name="Google Shape;318;p25">
                <a:extLst>
                  <a:ext uri="{FF2B5EF4-FFF2-40B4-BE49-F238E27FC236}">
                    <a16:creationId xmlns:a16="http://schemas.microsoft.com/office/drawing/2014/main" id="{CEF47969-DF84-4B26-842B-BF4BA6F0A969}"/>
                  </a:ext>
                </a:extLst>
              </p:cNvPr>
              <p:cNvSpPr/>
              <p:nvPr/>
            </p:nvSpPr>
            <p:spPr>
              <a:xfrm>
                <a:off x="785118" y="1200194"/>
                <a:ext cx="2615100" cy="2817900"/>
              </a:xfrm>
              <a:prstGeom prst="roundRect">
                <a:avLst>
                  <a:gd name="adj" fmla="val 16667"/>
                </a:avLst>
              </a:prstGeom>
              <a:solidFill>
                <a:srgbClr val="CCCCCC"/>
              </a:solidFill>
              <a:ln w="2857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pic>
            <p:nvPicPr>
              <p:cNvPr id="40" name="Google Shape;319;p25">
                <a:extLst>
                  <a:ext uri="{FF2B5EF4-FFF2-40B4-BE49-F238E27FC236}">
                    <a16:creationId xmlns:a16="http://schemas.microsoft.com/office/drawing/2014/main" id="{B25C6EEF-79CD-4AA3-B6D3-0AADD6F9337A}"/>
                  </a:ext>
                </a:extLst>
              </p:cNvPr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1329851" y="1579725"/>
                <a:ext cx="1051099" cy="6972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pic>
          <p:pic>
            <p:nvPicPr>
              <p:cNvPr id="41" name="Google Shape;320;p25">
                <a:extLst>
                  <a:ext uri="{FF2B5EF4-FFF2-40B4-BE49-F238E27FC236}">
                    <a16:creationId xmlns:a16="http://schemas.microsoft.com/office/drawing/2014/main" id="{CAF586BD-027B-4CAA-B857-7CAA59B240D6}"/>
                  </a:ext>
                </a:extLst>
              </p:cNvPr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1604825" y="1799950"/>
                <a:ext cx="1102000" cy="73095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pic>
          <p:pic>
            <p:nvPicPr>
              <p:cNvPr id="42" name="Google Shape;321;p25">
                <a:extLst>
                  <a:ext uri="{FF2B5EF4-FFF2-40B4-BE49-F238E27FC236}">
                    <a16:creationId xmlns:a16="http://schemas.microsoft.com/office/drawing/2014/main" id="{B70351FF-86FA-4023-9D3C-75E4E8FDD699}"/>
                  </a:ext>
                </a:extLst>
              </p:cNvPr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1872975" y="2025094"/>
                <a:ext cx="1102000" cy="730956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pic>
          <p:sp>
            <p:nvSpPr>
              <p:cNvPr id="43" name="Google Shape;322;p25">
                <a:extLst>
                  <a:ext uri="{FF2B5EF4-FFF2-40B4-BE49-F238E27FC236}">
                    <a16:creationId xmlns:a16="http://schemas.microsoft.com/office/drawing/2014/main" id="{3661DEDC-8001-4BAF-80D7-B8AAC4DB0C4E}"/>
                  </a:ext>
                </a:extLst>
              </p:cNvPr>
              <p:cNvSpPr txBox="1"/>
              <p:nvPr/>
            </p:nvSpPr>
            <p:spPr>
              <a:xfrm>
                <a:off x="1007393" y="2859598"/>
                <a:ext cx="2170500" cy="115819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t" anchorCtr="0">
                <a:spAutoFit/>
              </a:bodyPr>
              <a:lstStyle/>
              <a:p>
                <a:pPr algn="ctr"/>
                <a:r>
                  <a:rPr lang="nl" sz="1200" err="1">
                    <a:solidFill>
                      <a:srgbClr val="666666"/>
                    </a:solidFill>
                  </a:rPr>
                  <a:t>Ecoverse</a:t>
                </a:r>
                <a:endParaRPr sz="1200" err="1">
                  <a:solidFill>
                    <a:srgbClr val="666666"/>
                  </a:solidFill>
                </a:endParaRPr>
              </a:p>
            </p:txBody>
          </p:sp>
        </p:grpSp>
      </p:grpSp>
      <p:grpSp>
        <p:nvGrpSpPr>
          <p:cNvPr id="54" name="Google Shape;317;p25">
            <a:extLst>
              <a:ext uri="{FF2B5EF4-FFF2-40B4-BE49-F238E27FC236}">
                <a16:creationId xmlns:a16="http://schemas.microsoft.com/office/drawing/2014/main" id="{CEC1BB96-0D08-4BB1-904B-6149ECFBC0F0}"/>
              </a:ext>
            </a:extLst>
          </p:cNvPr>
          <p:cNvGrpSpPr/>
          <p:nvPr/>
        </p:nvGrpSpPr>
        <p:grpSpPr>
          <a:xfrm>
            <a:off x="2469311" y="2200695"/>
            <a:ext cx="1760423" cy="1311345"/>
            <a:chOff x="785118" y="1200193"/>
            <a:chExt cx="2615100" cy="2817900"/>
          </a:xfrm>
        </p:grpSpPr>
        <p:sp>
          <p:nvSpPr>
            <p:cNvPr id="55" name="Google Shape;318;p25">
              <a:extLst>
                <a:ext uri="{FF2B5EF4-FFF2-40B4-BE49-F238E27FC236}">
                  <a16:creationId xmlns:a16="http://schemas.microsoft.com/office/drawing/2014/main" id="{20AE10C6-B520-4A1A-88CD-34B257386481}"/>
                </a:ext>
              </a:extLst>
            </p:cNvPr>
            <p:cNvSpPr/>
            <p:nvPr/>
          </p:nvSpPr>
          <p:spPr>
            <a:xfrm>
              <a:off x="785118" y="1200193"/>
              <a:ext cx="2615100" cy="2817900"/>
            </a:xfrm>
            <a:prstGeom prst="roundRect">
              <a:avLst>
                <a:gd name="adj" fmla="val 16667"/>
              </a:avLst>
            </a:prstGeom>
            <a:solidFill>
              <a:srgbClr val="CCCCCC"/>
            </a:solidFill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pic>
          <p:nvPicPr>
            <p:cNvPr id="56" name="Google Shape;319;p25">
              <a:extLst>
                <a:ext uri="{FF2B5EF4-FFF2-40B4-BE49-F238E27FC236}">
                  <a16:creationId xmlns:a16="http://schemas.microsoft.com/office/drawing/2014/main" id="{9D4F311B-46BA-463E-9A91-9E8FF73E2BDD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329851" y="1579725"/>
              <a:ext cx="1051099" cy="697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pic>
        <p:pic>
          <p:nvPicPr>
            <p:cNvPr id="57" name="Google Shape;320;p25">
              <a:extLst>
                <a:ext uri="{FF2B5EF4-FFF2-40B4-BE49-F238E27FC236}">
                  <a16:creationId xmlns:a16="http://schemas.microsoft.com/office/drawing/2014/main" id="{5ADF9A43-E563-43D7-93BA-93297E70CAC0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604825" y="1799950"/>
              <a:ext cx="1102000" cy="73095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pic>
        <p:pic>
          <p:nvPicPr>
            <p:cNvPr id="58" name="Google Shape;321;p25">
              <a:extLst>
                <a:ext uri="{FF2B5EF4-FFF2-40B4-BE49-F238E27FC236}">
                  <a16:creationId xmlns:a16="http://schemas.microsoft.com/office/drawing/2014/main" id="{B2991583-E3CF-4A57-A8DE-A4D0A5C91338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872975" y="2025094"/>
              <a:ext cx="1102000" cy="730956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pic>
        <p:sp>
          <p:nvSpPr>
            <p:cNvPr id="59" name="Google Shape;322;p25">
              <a:extLst>
                <a:ext uri="{FF2B5EF4-FFF2-40B4-BE49-F238E27FC236}">
                  <a16:creationId xmlns:a16="http://schemas.microsoft.com/office/drawing/2014/main" id="{E13C245E-81F7-45D1-99B1-8F9D5FFBFA20}"/>
                </a:ext>
              </a:extLst>
            </p:cNvPr>
            <p:cNvSpPr txBox="1"/>
            <p:nvPr/>
          </p:nvSpPr>
          <p:spPr>
            <a:xfrm>
              <a:off x="1007393" y="2859598"/>
              <a:ext cx="2170500" cy="9258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spAutoFit/>
            </a:bodyPr>
            <a:lstStyle/>
            <a:p>
              <a:pPr algn="ctr"/>
              <a:endParaRPr lang="nl" sz="1200">
                <a:solidFill>
                  <a:srgbClr val="666666"/>
                </a:solidFill>
                <a:cs typeface="Calibri"/>
              </a:endParaRPr>
            </a:p>
          </p:txBody>
        </p:sp>
      </p:grpSp>
      <p:pic>
        <p:nvPicPr>
          <p:cNvPr id="60" name="Google Shape;321;p25">
            <a:extLst>
              <a:ext uri="{FF2B5EF4-FFF2-40B4-BE49-F238E27FC236}">
                <a16:creationId xmlns:a16="http://schemas.microsoft.com/office/drawing/2014/main" id="{E3C11F81-E175-46AF-94C5-C0502988C491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302" y="1215459"/>
            <a:ext cx="779211" cy="456947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61" name="Google Shape;321;p25">
            <a:extLst>
              <a:ext uri="{FF2B5EF4-FFF2-40B4-BE49-F238E27FC236}">
                <a16:creationId xmlns:a16="http://schemas.microsoft.com/office/drawing/2014/main" id="{078E30F0-F598-437D-A6F6-8A470AF6768D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1589" y="2399420"/>
            <a:ext cx="779211" cy="456947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62" name="Google Shape;321;p25">
            <a:extLst>
              <a:ext uri="{FF2B5EF4-FFF2-40B4-BE49-F238E27FC236}">
                <a16:creationId xmlns:a16="http://schemas.microsoft.com/office/drawing/2014/main" id="{0A8B7188-0A42-4276-AE92-85F6F7D10501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5976" y="1812199"/>
            <a:ext cx="779211" cy="456947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63" name="Arrow: Right 62">
            <a:extLst>
              <a:ext uri="{FF2B5EF4-FFF2-40B4-BE49-F238E27FC236}">
                <a16:creationId xmlns:a16="http://schemas.microsoft.com/office/drawing/2014/main" id="{68F96B98-CFA0-45B1-B25E-5DA17D4A5EFE}"/>
              </a:ext>
            </a:extLst>
          </p:cNvPr>
          <p:cNvSpPr/>
          <p:nvPr/>
        </p:nvSpPr>
        <p:spPr>
          <a:xfrm rot="1880754">
            <a:off x="1361931" y="2023509"/>
            <a:ext cx="903755" cy="2517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Arrow: Right 63">
            <a:extLst>
              <a:ext uri="{FF2B5EF4-FFF2-40B4-BE49-F238E27FC236}">
                <a16:creationId xmlns:a16="http://schemas.microsoft.com/office/drawing/2014/main" id="{57225365-FF08-46DB-9D47-0E035AD79C25}"/>
              </a:ext>
            </a:extLst>
          </p:cNvPr>
          <p:cNvSpPr/>
          <p:nvPr/>
        </p:nvSpPr>
        <p:spPr>
          <a:xfrm rot="1880754">
            <a:off x="4279198" y="3301185"/>
            <a:ext cx="903755" cy="2517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Google Shape;322;p25">
            <a:extLst>
              <a:ext uri="{FF2B5EF4-FFF2-40B4-BE49-F238E27FC236}">
                <a16:creationId xmlns:a16="http://schemas.microsoft.com/office/drawing/2014/main" id="{5ED93CC7-8B2C-469D-806C-2FF4AB22C068}"/>
              </a:ext>
            </a:extLst>
          </p:cNvPr>
          <p:cNvSpPr txBox="1"/>
          <p:nvPr/>
        </p:nvSpPr>
        <p:spPr>
          <a:xfrm>
            <a:off x="2264662" y="3558285"/>
            <a:ext cx="2135092" cy="61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nl" sz="2400" b="1" dirty="0">
                <a:solidFill>
                  <a:srgbClr val="666666"/>
                </a:solidFill>
              </a:rPr>
              <a:t>Ecoverses</a:t>
            </a:r>
            <a:endParaRPr lang="nl-NL" sz="2400" b="1" dirty="0">
              <a:solidFill>
                <a:srgbClr val="666666"/>
              </a:solidFill>
            </a:endParaRPr>
          </a:p>
        </p:txBody>
      </p:sp>
      <p:sp>
        <p:nvSpPr>
          <p:cNvPr id="66" name="Google Shape;322;p25">
            <a:extLst>
              <a:ext uri="{FF2B5EF4-FFF2-40B4-BE49-F238E27FC236}">
                <a16:creationId xmlns:a16="http://schemas.microsoft.com/office/drawing/2014/main" id="{1B00C05C-77A5-492E-89FB-6DC3E3EC55F0}"/>
              </a:ext>
            </a:extLst>
          </p:cNvPr>
          <p:cNvSpPr txBox="1"/>
          <p:nvPr/>
        </p:nvSpPr>
        <p:spPr>
          <a:xfrm>
            <a:off x="6163108" y="5136714"/>
            <a:ext cx="4611592" cy="61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nl" sz="2400" b="1" dirty="0">
                <a:solidFill>
                  <a:srgbClr val="666666"/>
                </a:solidFill>
                <a:cs typeface="Calibri"/>
              </a:rPr>
              <a:t>Open Innovation Hub (SAAS)</a:t>
            </a:r>
          </a:p>
        </p:txBody>
      </p:sp>
      <p:sp>
        <p:nvSpPr>
          <p:cNvPr id="67" name="Google Shape;304;p25">
            <a:extLst>
              <a:ext uri="{FF2B5EF4-FFF2-40B4-BE49-F238E27FC236}">
                <a16:creationId xmlns:a16="http://schemas.microsoft.com/office/drawing/2014/main" id="{383C0DE4-D943-454D-838F-F6CB4840D021}"/>
              </a:ext>
            </a:extLst>
          </p:cNvPr>
          <p:cNvSpPr/>
          <p:nvPr/>
        </p:nvSpPr>
        <p:spPr>
          <a:xfrm>
            <a:off x="2742970" y="3082425"/>
            <a:ext cx="1307581" cy="336781"/>
          </a:xfrm>
          <a:prstGeom prst="roundRect">
            <a:avLst>
              <a:gd name="adj" fmla="val 16667"/>
            </a:avLst>
          </a:prstGeom>
          <a:solidFill>
            <a:srgbClr val="00BCD4">
              <a:alpha val="28430"/>
            </a:srgb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nl" sz="1400" b="1">
                <a:latin typeface="Alegreya"/>
              </a:rPr>
              <a:t>Community</a:t>
            </a:r>
            <a:endParaRPr lang="en-US" sz="1400" b="1">
              <a:latin typeface="Alegreya"/>
            </a:endParaRPr>
          </a:p>
        </p:txBody>
      </p:sp>
      <p:sp>
        <p:nvSpPr>
          <p:cNvPr id="68" name="Google Shape;322;p25">
            <a:extLst>
              <a:ext uri="{FF2B5EF4-FFF2-40B4-BE49-F238E27FC236}">
                <a16:creationId xmlns:a16="http://schemas.microsoft.com/office/drawing/2014/main" id="{AD261640-DD50-417E-8726-3E2277C3CFCC}"/>
              </a:ext>
            </a:extLst>
          </p:cNvPr>
          <p:cNvSpPr txBox="1"/>
          <p:nvPr/>
        </p:nvSpPr>
        <p:spPr>
          <a:xfrm>
            <a:off x="-116216" y="2877648"/>
            <a:ext cx="2135092" cy="61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nl" sz="2400" b="1" dirty="0">
                <a:solidFill>
                  <a:srgbClr val="666666"/>
                </a:solidFill>
              </a:rPr>
              <a:t>Challenges</a:t>
            </a:r>
            <a:endParaRPr lang="nl-NL" sz="2400" b="1" dirty="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oogle Shape;164;p19"/>
          <p:cNvGrpSpPr/>
          <p:nvPr/>
        </p:nvGrpSpPr>
        <p:grpSpPr>
          <a:xfrm>
            <a:off x="2076400" y="4193300"/>
            <a:ext cx="8039200" cy="2492933"/>
            <a:chOff x="1043175" y="3125500"/>
            <a:chExt cx="6029400" cy="1869700"/>
          </a:xfrm>
        </p:grpSpPr>
        <p:sp>
          <p:nvSpPr>
            <p:cNvPr id="165" name="Google Shape;165;p19"/>
            <p:cNvSpPr/>
            <p:nvPr/>
          </p:nvSpPr>
          <p:spPr>
            <a:xfrm>
              <a:off x="1043175" y="3170000"/>
              <a:ext cx="6029400" cy="1825200"/>
            </a:xfrm>
            <a:prstGeom prst="roundRect">
              <a:avLst>
                <a:gd name="adj" fmla="val 16667"/>
              </a:avLst>
            </a:prstGeom>
            <a:solidFill>
              <a:srgbClr val="00BCD4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cxnSp>
          <p:nvCxnSpPr>
            <p:cNvPr id="166" name="Google Shape;166;p19"/>
            <p:cNvCxnSpPr/>
            <p:nvPr/>
          </p:nvCxnSpPr>
          <p:spPr>
            <a:xfrm>
              <a:off x="3638375" y="3982075"/>
              <a:ext cx="2163000" cy="12000"/>
            </a:xfrm>
            <a:prstGeom prst="straightConnector1">
              <a:avLst/>
            </a:prstGeom>
            <a:noFill/>
            <a:ln w="76200" cap="flat" cmpd="sng">
              <a:solidFill>
                <a:srgbClr val="434343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sp>
          <p:nvSpPr>
            <p:cNvPr id="167" name="Google Shape;167;p19"/>
            <p:cNvSpPr txBox="1"/>
            <p:nvPr/>
          </p:nvSpPr>
          <p:spPr>
            <a:xfrm>
              <a:off x="3305775" y="3125500"/>
              <a:ext cx="2130300" cy="4616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spAutoFit/>
            </a:bodyPr>
            <a:lstStyle/>
            <a:p>
              <a:r>
                <a:rPr lang="nl" sz="2400" dirty="0"/>
                <a:t>Alkemio Server</a:t>
              </a:r>
              <a:endParaRPr sz="2400" dirty="0"/>
            </a:p>
          </p:txBody>
        </p:sp>
        <p:sp>
          <p:nvSpPr>
            <p:cNvPr id="168" name="Google Shape;168;p19"/>
            <p:cNvSpPr/>
            <p:nvPr/>
          </p:nvSpPr>
          <p:spPr>
            <a:xfrm>
              <a:off x="1297600" y="4569250"/>
              <a:ext cx="5617800" cy="278100"/>
            </a:xfrm>
            <a:prstGeom prst="roundRect">
              <a:avLst>
                <a:gd name="adj" fmla="val 16667"/>
              </a:avLst>
            </a:prstGeom>
            <a:solidFill>
              <a:srgbClr val="93C47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nl" sz="2400"/>
                <a:t>Community</a:t>
              </a:r>
              <a:endParaRPr sz="1600"/>
            </a:p>
          </p:txBody>
        </p:sp>
        <p:grpSp>
          <p:nvGrpSpPr>
            <p:cNvPr id="169" name="Google Shape;169;p19"/>
            <p:cNvGrpSpPr/>
            <p:nvPr/>
          </p:nvGrpSpPr>
          <p:grpSpPr>
            <a:xfrm>
              <a:off x="1422200" y="3563501"/>
              <a:ext cx="913454" cy="786194"/>
              <a:chOff x="785118" y="1200194"/>
              <a:chExt cx="2615100" cy="2817900"/>
            </a:xfrm>
          </p:grpSpPr>
          <p:sp>
            <p:nvSpPr>
              <p:cNvPr id="170" name="Google Shape;170;p19"/>
              <p:cNvSpPr/>
              <p:nvPr/>
            </p:nvSpPr>
            <p:spPr>
              <a:xfrm>
                <a:off x="785118" y="1200194"/>
                <a:ext cx="2615100" cy="2817900"/>
              </a:xfrm>
              <a:prstGeom prst="roundRect">
                <a:avLst>
                  <a:gd name="adj" fmla="val 16667"/>
                </a:avLst>
              </a:prstGeom>
              <a:solidFill>
                <a:srgbClr val="CCCCCC"/>
              </a:solidFill>
              <a:ln w="2857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pic>
            <p:nvPicPr>
              <p:cNvPr id="171" name="Google Shape;171;p19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1329851" y="1579725"/>
                <a:ext cx="1051099" cy="6972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pic>
          <p:pic>
            <p:nvPicPr>
              <p:cNvPr id="172" name="Google Shape;172;p19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1604825" y="1799950"/>
                <a:ext cx="1102000" cy="73095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pic>
          <p:pic>
            <p:nvPicPr>
              <p:cNvPr id="173" name="Google Shape;173;p19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1872975" y="2025094"/>
                <a:ext cx="1102000" cy="730956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pic>
          <p:sp>
            <p:nvSpPr>
              <p:cNvPr id="174" name="Google Shape;174;p19"/>
              <p:cNvSpPr txBox="1"/>
              <p:nvPr/>
            </p:nvSpPr>
            <p:spPr>
              <a:xfrm>
                <a:off x="1007393" y="2859598"/>
                <a:ext cx="2170500" cy="115819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t" anchorCtr="0">
                <a:spAutoFit/>
              </a:bodyPr>
              <a:lstStyle/>
              <a:p>
                <a:pPr algn="ctr"/>
                <a:r>
                  <a:rPr lang="nl" sz="1200">
                    <a:solidFill>
                      <a:srgbClr val="666666"/>
                    </a:solidFill>
                  </a:rPr>
                  <a:t>Challenges</a:t>
                </a:r>
                <a:endParaRPr sz="1200">
                  <a:solidFill>
                    <a:srgbClr val="666666"/>
                  </a:solidFill>
                </a:endParaRPr>
              </a:p>
            </p:txBody>
          </p:sp>
        </p:grpSp>
        <p:grpSp>
          <p:nvGrpSpPr>
            <p:cNvPr id="175" name="Google Shape;175;p19"/>
            <p:cNvGrpSpPr/>
            <p:nvPr/>
          </p:nvGrpSpPr>
          <p:grpSpPr>
            <a:xfrm>
              <a:off x="2576050" y="3591451"/>
              <a:ext cx="913454" cy="786194"/>
              <a:chOff x="785118" y="1200194"/>
              <a:chExt cx="2615100" cy="2817900"/>
            </a:xfrm>
          </p:grpSpPr>
          <p:sp>
            <p:nvSpPr>
              <p:cNvPr id="176" name="Google Shape;176;p19"/>
              <p:cNvSpPr/>
              <p:nvPr/>
            </p:nvSpPr>
            <p:spPr>
              <a:xfrm>
                <a:off x="785118" y="1200194"/>
                <a:ext cx="2615100" cy="2817900"/>
              </a:xfrm>
              <a:prstGeom prst="roundRect">
                <a:avLst>
                  <a:gd name="adj" fmla="val 16667"/>
                </a:avLst>
              </a:prstGeom>
              <a:solidFill>
                <a:srgbClr val="CCCCCC"/>
              </a:solidFill>
              <a:ln w="2857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pic>
            <p:nvPicPr>
              <p:cNvPr id="177" name="Google Shape;177;p19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1329851" y="1579725"/>
                <a:ext cx="1051099" cy="6972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pic>
          <p:pic>
            <p:nvPicPr>
              <p:cNvPr id="178" name="Google Shape;178;p19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1604825" y="1799950"/>
                <a:ext cx="1102000" cy="73095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pic>
          <p:pic>
            <p:nvPicPr>
              <p:cNvPr id="179" name="Google Shape;179;p19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1872975" y="2025094"/>
                <a:ext cx="1102000" cy="730956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pic>
          <p:sp>
            <p:nvSpPr>
              <p:cNvPr id="180" name="Google Shape;180;p19"/>
              <p:cNvSpPr txBox="1"/>
              <p:nvPr/>
            </p:nvSpPr>
            <p:spPr>
              <a:xfrm>
                <a:off x="1007393" y="2859598"/>
                <a:ext cx="2170500" cy="115819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t" anchorCtr="0">
                <a:spAutoFit/>
              </a:bodyPr>
              <a:lstStyle/>
              <a:p>
                <a:pPr algn="ctr"/>
                <a:r>
                  <a:rPr lang="nl" sz="1200">
                    <a:solidFill>
                      <a:srgbClr val="666666"/>
                    </a:solidFill>
                  </a:rPr>
                  <a:t>Challenges</a:t>
                </a:r>
                <a:endParaRPr sz="1200">
                  <a:solidFill>
                    <a:srgbClr val="666666"/>
                  </a:solidFill>
                </a:endParaRPr>
              </a:p>
            </p:txBody>
          </p:sp>
        </p:grpSp>
        <p:grpSp>
          <p:nvGrpSpPr>
            <p:cNvPr id="181" name="Google Shape;181;p19"/>
            <p:cNvGrpSpPr/>
            <p:nvPr/>
          </p:nvGrpSpPr>
          <p:grpSpPr>
            <a:xfrm>
              <a:off x="5946100" y="3625351"/>
              <a:ext cx="913454" cy="786194"/>
              <a:chOff x="785118" y="1200194"/>
              <a:chExt cx="2615100" cy="2817900"/>
            </a:xfrm>
          </p:grpSpPr>
          <p:sp>
            <p:nvSpPr>
              <p:cNvPr id="182" name="Google Shape;182;p19"/>
              <p:cNvSpPr/>
              <p:nvPr/>
            </p:nvSpPr>
            <p:spPr>
              <a:xfrm>
                <a:off x="785118" y="1200194"/>
                <a:ext cx="2615100" cy="2817900"/>
              </a:xfrm>
              <a:prstGeom prst="roundRect">
                <a:avLst>
                  <a:gd name="adj" fmla="val 16667"/>
                </a:avLst>
              </a:prstGeom>
              <a:solidFill>
                <a:srgbClr val="CCCCCC"/>
              </a:solidFill>
              <a:ln w="2857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pic>
            <p:nvPicPr>
              <p:cNvPr id="183" name="Google Shape;183;p19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1329851" y="1579725"/>
                <a:ext cx="1051099" cy="6972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pic>
          <p:pic>
            <p:nvPicPr>
              <p:cNvPr id="184" name="Google Shape;184;p19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1604825" y="1799950"/>
                <a:ext cx="1102000" cy="73095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pic>
          <p:pic>
            <p:nvPicPr>
              <p:cNvPr id="185" name="Google Shape;185;p19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1872975" y="2025094"/>
                <a:ext cx="1102000" cy="730956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pic>
          <p:sp>
            <p:nvSpPr>
              <p:cNvPr id="186" name="Google Shape;186;p19"/>
              <p:cNvSpPr txBox="1"/>
              <p:nvPr/>
            </p:nvSpPr>
            <p:spPr>
              <a:xfrm>
                <a:off x="1007393" y="2859598"/>
                <a:ext cx="2170500" cy="115819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t" anchorCtr="0">
                <a:spAutoFit/>
              </a:bodyPr>
              <a:lstStyle/>
              <a:p>
                <a:pPr algn="ctr"/>
                <a:r>
                  <a:rPr lang="nl" sz="1200">
                    <a:solidFill>
                      <a:srgbClr val="666666"/>
                    </a:solidFill>
                  </a:rPr>
                  <a:t>Challenges</a:t>
                </a:r>
                <a:endParaRPr sz="1200">
                  <a:solidFill>
                    <a:srgbClr val="666666"/>
                  </a:solidFill>
                </a:endParaRPr>
              </a:p>
            </p:txBody>
          </p:sp>
        </p:grpSp>
      </p:grpSp>
      <p:grpSp>
        <p:nvGrpSpPr>
          <p:cNvPr id="187" name="Google Shape;187;p19"/>
          <p:cNvGrpSpPr/>
          <p:nvPr/>
        </p:nvGrpSpPr>
        <p:grpSpPr>
          <a:xfrm>
            <a:off x="342001" y="2262134"/>
            <a:ext cx="11508001" cy="2016967"/>
            <a:chOff x="256325" y="1179100"/>
            <a:chExt cx="8631001" cy="1512725"/>
          </a:xfrm>
        </p:grpSpPr>
        <p:sp>
          <p:nvSpPr>
            <p:cNvPr id="188" name="Google Shape;188;p19"/>
            <p:cNvSpPr/>
            <p:nvPr/>
          </p:nvSpPr>
          <p:spPr>
            <a:xfrm>
              <a:off x="1829000" y="2540325"/>
              <a:ext cx="5442900" cy="15150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696969"/>
                </a:gs>
                <a:gs pos="100000">
                  <a:srgbClr val="1D1D1D"/>
                </a:gs>
              </a:gsLst>
              <a:lin ang="5400012" scaled="0"/>
            </a:gra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/>
              <a:r>
                <a:rPr lang="nl" sz="1467" dirty="0">
                  <a:solidFill>
                    <a:schemeClr val="lt1"/>
                  </a:solidFill>
                  <a:latin typeface="Alegreya"/>
                  <a:ea typeface="Alegreya"/>
                  <a:cs typeface="Alegreya"/>
                  <a:sym typeface="Alegreya"/>
                </a:rPr>
                <a:t> </a:t>
              </a:r>
              <a:endParaRPr sz="1467" dirty="0">
                <a:latin typeface="Alegreya"/>
                <a:ea typeface="Alegreya"/>
                <a:cs typeface="Alegreya"/>
                <a:sym typeface="Alegreya"/>
              </a:endParaRPr>
            </a:p>
          </p:txBody>
        </p:sp>
        <p:grpSp>
          <p:nvGrpSpPr>
            <p:cNvPr id="189" name="Google Shape;189;p19"/>
            <p:cNvGrpSpPr/>
            <p:nvPr/>
          </p:nvGrpSpPr>
          <p:grpSpPr>
            <a:xfrm>
              <a:off x="256325" y="1179100"/>
              <a:ext cx="8631001" cy="1437121"/>
              <a:chOff x="256325" y="1179100"/>
              <a:chExt cx="8631001" cy="1437121"/>
            </a:xfrm>
          </p:grpSpPr>
          <p:sp>
            <p:nvSpPr>
              <p:cNvPr id="190" name="Google Shape;190;p19"/>
              <p:cNvSpPr/>
              <p:nvPr/>
            </p:nvSpPr>
            <p:spPr>
              <a:xfrm>
                <a:off x="256325" y="1179100"/>
                <a:ext cx="2205900" cy="858000"/>
              </a:xfrm>
              <a:prstGeom prst="roundRect">
                <a:avLst>
                  <a:gd name="adj" fmla="val 16667"/>
                </a:avLst>
              </a:prstGeom>
              <a:gradFill>
                <a:gsLst>
                  <a:gs pos="0">
                    <a:srgbClr val="BFBFBF"/>
                  </a:gs>
                  <a:gs pos="100000">
                    <a:srgbClr val="737373"/>
                  </a:gs>
                </a:gsLst>
                <a:lin ang="5400012" scaled="0"/>
              </a:gradFill>
              <a:ln w="9525" cap="flat" cmpd="sng">
                <a:solidFill>
                  <a:srgbClr val="434343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33" tIns="45700" rIns="91433" bIns="45700" anchor="t" anchorCtr="0">
                <a:noAutofit/>
              </a:bodyPr>
              <a:lstStyle/>
              <a:p>
                <a:pPr algn="ctr"/>
                <a:r>
                  <a:rPr lang="nl" sz="2400">
                    <a:solidFill>
                      <a:schemeClr val="dk1"/>
                    </a:solidFill>
                    <a:latin typeface="Alegreya"/>
                    <a:ea typeface="Alegreya"/>
                    <a:cs typeface="Alegreya"/>
                    <a:sym typeface="Alegreya"/>
                  </a:rPr>
                  <a:t>Custom Client</a:t>
                </a:r>
                <a:endParaRPr sz="2400">
                  <a:solidFill>
                    <a:schemeClr val="dk1"/>
                  </a:solidFill>
                  <a:latin typeface="Alegreya"/>
                  <a:ea typeface="Alegreya"/>
                  <a:cs typeface="Alegreya"/>
                  <a:sym typeface="Alegreya"/>
                </a:endParaRPr>
              </a:p>
              <a:p>
                <a:pPr algn="ctr"/>
                <a:r>
                  <a:rPr lang="nl" sz="1200">
                    <a:solidFill>
                      <a:schemeClr val="dk1"/>
                    </a:solidFill>
                    <a:latin typeface="Alegreya"/>
                    <a:ea typeface="Alegreya"/>
                    <a:cs typeface="Alegreya"/>
                    <a:sym typeface="Alegreya"/>
                  </a:rPr>
                  <a:t>E.g. Virtual Reality</a:t>
                </a:r>
                <a:endParaRPr sz="800">
                  <a:latin typeface="Alegreya"/>
                  <a:ea typeface="Alegreya"/>
                  <a:cs typeface="Alegreya"/>
                  <a:sym typeface="Alegreya"/>
                </a:endParaRPr>
              </a:p>
            </p:txBody>
          </p:sp>
          <p:grpSp>
            <p:nvGrpSpPr>
              <p:cNvPr id="191" name="Google Shape;191;p19"/>
              <p:cNvGrpSpPr/>
              <p:nvPr/>
            </p:nvGrpSpPr>
            <p:grpSpPr>
              <a:xfrm>
                <a:off x="6681491" y="1190619"/>
                <a:ext cx="2205835" cy="795325"/>
                <a:chOff x="6827262" y="3112440"/>
                <a:chExt cx="1564200" cy="1117500"/>
              </a:xfrm>
            </p:grpSpPr>
            <p:sp>
              <p:nvSpPr>
                <p:cNvPr id="192" name="Google Shape;192;p19"/>
                <p:cNvSpPr/>
                <p:nvPr/>
              </p:nvSpPr>
              <p:spPr>
                <a:xfrm>
                  <a:off x="6827262" y="3112440"/>
                  <a:ext cx="1564200" cy="1117500"/>
                </a:xfrm>
                <a:prstGeom prst="roundRect">
                  <a:avLst>
                    <a:gd name="adj" fmla="val 16667"/>
                  </a:avLst>
                </a:prstGeom>
                <a:gradFill>
                  <a:gsLst>
                    <a:gs pos="0">
                      <a:srgbClr val="BFBFBF"/>
                    </a:gs>
                    <a:gs pos="100000">
                      <a:srgbClr val="737373"/>
                    </a:gs>
                  </a:gsLst>
                  <a:lin ang="5400012" scaled="0"/>
                </a:gradFill>
                <a:ln w="9525" cap="flat" cmpd="sng">
                  <a:solidFill>
                    <a:srgbClr val="434343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33" tIns="45700" rIns="91433" bIns="45700" anchor="t" anchorCtr="0">
                  <a:noAutofit/>
                </a:bodyPr>
                <a:lstStyle/>
                <a:p>
                  <a:pPr algn="ctr"/>
                  <a:r>
                    <a:rPr lang="nl" sz="2400" dirty="0">
                      <a:solidFill>
                        <a:schemeClr val="dk1"/>
                      </a:solidFill>
                      <a:latin typeface="Alegreya"/>
                      <a:ea typeface="Alegreya"/>
                      <a:cs typeface="Alegreya"/>
                      <a:sym typeface="Alegreya"/>
                    </a:rPr>
                    <a:t>Integration</a:t>
                  </a:r>
                  <a:endParaRPr sz="1467" dirty="0">
                    <a:latin typeface="Alegreya"/>
                    <a:ea typeface="Alegreya"/>
                    <a:cs typeface="Alegreya"/>
                    <a:sym typeface="Alegreya"/>
                  </a:endParaRPr>
                </a:p>
                <a:p>
                  <a:pPr algn="ctr"/>
                  <a:r>
                    <a:rPr lang="nl" sz="1200" dirty="0">
                      <a:solidFill>
                        <a:schemeClr val="dk1"/>
                      </a:solidFill>
                      <a:latin typeface="Alegreya"/>
                      <a:ea typeface="Alegreya"/>
                      <a:cs typeface="Alegreya"/>
                      <a:sym typeface="Alegreya"/>
                    </a:rPr>
                    <a:t>E.g. Teams, Slack</a:t>
                  </a:r>
                  <a:endParaRPr sz="1467" dirty="0">
                    <a:latin typeface="Alegreya"/>
                    <a:ea typeface="Alegreya"/>
                    <a:cs typeface="Alegreya"/>
                    <a:sym typeface="Alegreya"/>
                  </a:endParaRPr>
                </a:p>
              </p:txBody>
            </p:sp>
            <p:sp>
              <p:nvSpPr>
                <p:cNvPr id="193" name="Google Shape;193;p19"/>
                <p:cNvSpPr/>
                <p:nvPr/>
              </p:nvSpPr>
              <p:spPr>
                <a:xfrm>
                  <a:off x="6982356" y="3796870"/>
                  <a:ext cx="1254000" cy="3285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00BCD4"/>
                </a:solidFill>
                <a:ln w="9525" cap="flat" cmpd="sng">
                  <a:solidFill>
                    <a:srgbClr val="434343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33" tIns="45700" rIns="91433" bIns="45700" anchor="t" anchorCtr="0">
                  <a:noAutofit/>
                </a:bodyPr>
                <a:lstStyle/>
                <a:p>
                  <a:pPr algn="ctr"/>
                  <a:r>
                    <a:rPr lang="nl" sz="1467">
                      <a:solidFill>
                        <a:schemeClr val="dk1"/>
                      </a:solidFill>
                      <a:latin typeface="Alegreya"/>
                      <a:ea typeface="Alegreya"/>
                      <a:cs typeface="Alegreya"/>
                      <a:sym typeface="Alegreya"/>
                    </a:rPr>
                    <a:t>CT Extensions</a:t>
                  </a:r>
                  <a:endParaRPr sz="1467">
                    <a:latin typeface="Alegreya"/>
                    <a:ea typeface="Alegreya"/>
                    <a:cs typeface="Alegreya"/>
                    <a:sym typeface="Alegreya"/>
                  </a:endParaRPr>
                </a:p>
              </p:txBody>
            </p:sp>
          </p:grpSp>
          <p:cxnSp>
            <p:nvCxnSpPr>
              <p:cNvPr id="194" name="Google Shape;194;p19"/>
              <p:cNvCxnSpPr>
                <a:stCxn id="193" idx="2"/>
                <a:endCxn id="188" idx="3"/>
              </p:cNvCxnSpPr>
              <p:nvPr/>
            </p:nvCxnSpPr>
            <p:spPr>
              <a:xfrm rot="5400000">
                <a:off x="7175849" y="2007671"/>
                <a:ext cx="704700" cy="512400"/>
              </a:xfrm>
              <a:prstGeom prst="bentConnector2">
                <a:avLst/>
              </a:prstGeom>
              <a:noFill/>
              <a:ln w="19050" cap="flat" cmpd="sng">
                <a:solidFill>
                  <a:srgbClr val="434343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  <p:sp>
            <p:nvSpPr>
              <p:cNvPr id="195" name="Google Shape;195;p19"/>
              <p:cNvSpPr/>
              <p:nvPr/>
            </p:nvSpPr>
            <p:spPr>
              <a:xfrm>
                <a:off x="2935543" y="1190500"/>
                <a:ext cx="3231600" cy="835200"/>
              </a:xfrm>
              <a:prstGeom prst="roundRect">
                <a:avLst>
                  <a:gd name="adj" fmla="val 16667"/>
                </a:avLst>
              </a:prstGeom>
              <a:solidFill>
                <a:srgbClr val="00BCD4">
                  <a:alpha val="51959"/>
                </a:srgbClr>
              </a:solidFill>
              <a:ln w="12700" cap="flat" cmpd="sng">
                <a:solidFill>
                  <a:srgbClr val="31538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33" tIns="45700" rIns="91433" bIns="45700" anchor="t" anchorCtr="0">
                <a:noAutofit/>
              </a:bodyPr>
              <a:lstStyle/>
              <a:p>
                <a:pPr algn="ctr"/>
                <a:r>
                  <a:rPr lang="nl" sz="2400" dirty="0">
                    <a:solidFill>
                      <a:srgbClr val="F3F3F3"/>
                    </a:solidFill>
                    <a:latin typeface="Alegreya"/>
                    <a:ea typeface="Alegreya"/>
                    <a:cs typeface="Alegreya"/>
                    <a:sym typeface="Alegreya"/>
                  </a:rPr>
                  <a:t>Alkemio Web Client </a:t>
                </a:r>
                <a:endParaRPr dirty="0">
                  <a:solidFill>
                    <a:srgbClr val="F3F3F3"/>
                  </a:solidFill>
                  <a:latin typeface="Alegreya"/>
                  <a:ea typeface="Alegreya"/>
                  <a:cs typeface="Alegreya"/>
                  <a:sym typeface="Alegreya"/>
                </a:endParaRPr>
              </a:p>
            </p:txBody>
          </p:sp>
          <p:cxnSp>
            <p:nvCxnSpPr>
              <p:cNvPr id="196" name="Google Shape;196;p19"/>
              <p:cNvCxnSpPr>
                <a:stCxn id="195" idx="2"/>
                <a:endCxn id="188" idx="0"/>
              </p:cNvCxnSpPr>
              <p:nvPr/>
            </p:nvCxnSpPr>
            <p:spPr>
              <a:xfrm rot="5400000">
                <a:off x="4293643" y="2282500"/>
                <a:ext cx="514500" cy="900"/>
              </a:xfrm>
              <a:prstGeom prst="bentConnector3">
                <a:avLst>
                  <a:gd name="adj1" fmla="val 50012"/>
                </a:avLst>
              </a:prstGeom>
              <a:noFill/>
              <a:ln w="19050" cap="flat" cmpd="sng">
                <a:solidFill>
                  <a:srgbClr val="434343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  <p:cxnSp>
            <p:nvCxnSpPr>
              <p:cNvPr id="197" name="Google Shape;197;p19"/>
              <p:cNvCxnSpPr>
                <a:stCxn id="198" idx="2"/>
                <a:endCxn id="188" idx="1"/>
              </p:cNvCxnSpPr>
              <p:nvPr/>
            </p:nvCxnSpPr>
            <p:spPr>
              <a:xfrm rot="-5400000" flipH="1">
                <a:off x="1250029" y="2037277"/>
                <a:ext cx="650400" cy="507300"/>
              </a:xfrm>
              <a:prstGeom prst="bentConnector2">
                <a:avLst/>
              </a:prstGeom>
              <a:noFill/>
              <a:ln w="19050" cap="flat" cmpd="sng">
                <a:solidFill>
                  <a:srgbClr val="434343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</p:grpSp>
      </p:grpSp>
      <p:sp>
        <p:nvSpPr>
          <p:cNvPr id="199" name="Google Shape;199;p19"/>
          <p:cNvSpPr txBox="1"/>
          <p:nvPr/>
        </p:nvSpPr>
        <p:spPr>
          <a:xfrm>
            <a:off x="-34" y="1"/>
            <a:ext cx="12192033" cy="730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nl" sz="2667" b="1" dirty="0">
                <a:solidFill>
                  <a:srgbClr val="FFFFFF"/>
                </a:solidFill>
                <a:latin typeface="Nunito" panose="020B0604020202020204" charset="0"/>
              </a:rPr>
              <a:t>DECENTRALIZATION READY, FLEXIBLE DEPLOYMENT</a:t>
            </a:r>
            <a:endParaRPr sz="2667" b="1" dirty="0">
              <a:solidFill>
                <a:srgbClr val="FFFFFF"/>
              </a:solidFill>
              <a:latin typeface="Nunito" panose="020B0604020202020204" charset="0"/>
            </a:endParaRPr>
          </a:p>
        </p:txBody>
      </p:sp>
      <p:sp>
        <p:nvSpPr>
          <p:cNvPr id="198" name="Google Shape;198;p19"/>
          <p:cNvSpPr/>
          <p:nvPr/>
        </p:nvSpPr>
        <p:spPr>
          <a:xfrm>
            <a:off x="583339" y="2999369"/>
            <a:ext cx="2358000" cy="311600"/>
          </a:xfrm>
          <a:prstGeom prst="roundRect">
            <a:avLst>
              <a:gd name="adj" fmla="val 16667"/>
            </a:avLst>
          </a:prstGeom>
          <a:solidFill>
            <a:srgbClr val="00BCD4"/>
          </a:solidFill>
          <a:ln w="9525" cap="flat" cmpd="sng">
            <a:solidFill>
              <a:srgbClr val="43434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algn="ctr"/>
            <a:r>
              <a:rPr lang="nl" sz="1467">
                <a:solidFill>
                  <a:schemeClr val="dk1"/>
                </a:solidFill>
                <a:latin typeface="Alegreya"/>
                <a:ea typeface="Alegreya"/>
                <a:cs typeface="Alegreya"/>
                <a:sym typeface="Alegreya"/>
              </a:rPr>
              <a:t>CT Extensions</a:t>
            </a:r>
            <a:endParaRPr sz="1467">
              <a:latin typeface="Alegreya"/>
              <a:ea typeface="Alegreya"/>
              <a:cs typeface="Alegreya"/>
              <a:sym typeface="Alegreya"/>
            </a:endParaRPr>
          </a:p>
        </p:txBody>
      </p:sp>
      <p:grpSp>
        <p:nvGrpSpPr>
          <p:cNvPr id="200" name="Google Shape;200;p19"/>
          <p:cNvGrpSpPr/>
          <p:nvPr/>
        </p:nvGrpSpPr>
        <p:grpSpPr>
          <a:xfrm>
            <a:off x="1812467" y="881488"/>
            <a:ext cx="8566800" cy="1430233"/>
            <a:chOff x="1359425" y="697265"/>
            <a:chExt cx="6425100" cy="1072675"/>
          </a:xfrm>
        </p:grpSpPr>
        <p:grpSp>
          <p:nvGrpSpPr>
            <p:cNvPr id="201" name="Google Shape;201;p19"/>
            <p:cNvGrpSpPr/>
            <p:nvPr/>
          </p:nvGrpSpPr>
          <p:grpSpPr>
            <a:xfrm>
              <a:off x="1359425" y="697265"/>
              <a:ext cx="6425100" cy="1072675"/>
              <a:chOff x="1359425" y="697265"/>
              <a:chExt cx="6425100" cy="1072675"/>
            </a:xfrm>
          </p:grpSpPr>
          <p:cxnSp>
            <p:nvCxnSpPr>
              <p:cNvPr id="202" name="Google Shape;202;p19"/>
              <p:cNvCxnSpPr>
                <a:stCxn id="203" idx="2"/>
              </p:cNvCxnSpPr>
              <p:nvPr/>
            </p:nvCxnSpPr>
            <p:spPr>
              <a:xfrm rot="-5400000" flipH="1">
                <a:off x="4241075" y="1458090"/>
                <a:ext cx="620700" cy="3000"/>
              </a:xfrm>
              <a:prstGeom prst="bentConnector3">
                <a:avLst>
                  <a:gd name="adj1" fmla="val 50000"/>
                </a:avLst>
              </a:prstGeom>
              <a:noFill/>
              <a:ln w="19050" cap="flat" cmpd="sng">
                <a:solidFill>
                  <a:srgbClr val="434343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  <p:grpSp>
            <p:nvGrpSpPr>
              <p:cNvPr id="204" name="Google Shape;204;p19"/>
              <p:cNvGrpSpPr/>
              <p:nvPr/>
            </p:nvGrpSpPr>
            <p:grpSpPr>
              <a:xfrm>
                <a:off x="1359425" y="697265"/>
                <a:ext cx="6425100" cy="1046875"/>
                <a:chOff x="1359425" y="697265"/>
                <a:chExt cx="6425100" cy="1046875"/>
              </a:xfrm>
            </p:grpSpPr>
            <p:sp>
              <p:nvSpPr>
                <p:cNvPr id="205" name="Google Shape;205;p19"/>
                <p:cNvSpPr/>
                <p:nvPr/>
              </p:nvSpPr>
              <p:spPr>
                <a:xfrm>
                  <a:off x="4207450" y="697265"/>
                  <a:ext cx="594000" cy="373500"/>
                </a:xfrm>
                <a:prstGeom prst="roundRect">
                  <a:avLst>
                    <a:gd name="adj" fmla="val 16667"/>
                  </a:avLst>
                </a:prstGeom>
                <a:gradFill>
                  <a:gsLst>
                    <a:gs pos="0">
                      <a:srgbClr val="DDDDDD"/>
                    </a:gs>
                    <a:gs pos="100000">
                      <a:srgbClr val="919191"/>
                    </a:gs>
                  </a:gsLst>
                  <a:lin ang="5400012" scaled="0"/>
                </a:gradFill>
                <a:ln w="9525" cap="flat" cmpd="sng">
                  <a:solidFill>
                    <a:srgbClr val="434343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33" tIns="45700" rIns="91433" bIns="45700" anchor="ctr" anchorCtr="0">
                  <a:noAutofit/>
                </a:bodyPr>
                <a:lstStyle/>
                <a:p>
                  <a:pPr algn="ctr"/>
                  <a:r>
                    <a:rPr lang="nl" sz="1200">
                      <a:solidFill>
                        <a:schemeClr val="dk1"/>
                      </a:solidFill>
                      <a:latin typeface="Alegreya"/>
                      <a:ea typeface="Alegreya"/>
                      <a:cs typeface="Alegreya"/>
                      <a:sym typeface="Alegreya"/>
                    </a:rPr>
                    <a:t>Clients</a:t>
                  </a:r>
                  <a:endParaRPr sz="1200">
                    <a:solidFill>
                      <a:schemeClr val="dk1"/>
                    </a:solidFill>
                    <a:latin typeface="Alegreya"/>
                    <a:ea typeface="Alegreya"/>
                    <a:cs typeface="Alegreya"/>
                    <a:sym typeface="Alegreya"/>
                  </a:endParaRPr>
                </a:p>
              </p:txBody>
            </p:sp>
            <p:cxnSp>
              <p:nvCxnSpPr>
                <p:cNvPr id="206" name="Google Shape;206;p19"/>
                <p:cNvCxnSpPr>
                  <a:stCxn id="203" idx="2"/>
                  <a:endCxn id="190" idx="0"/>
                </p:cNvCxnSpPr>
                <p:nvPr/>
              </p:nvCxnSpPr>
              <p:spPr>
                <a:xfrm rot="5400000">
                  <a:off x="2662925" y="-154260"/>
                  <a:ext cx="583500" cy="3190500"/>
                </a:xfrm>
                <a:prstGeom prst="bentConnector3">
                  <a:avLst>
                    <a:gd name="adj1" fmla="val 50001"/>
                  </a:avLst>
                </a:prstGeom>
                <a:noFill/>
                <a:ln w="19050" cap="flat" cmpd="sng">
                  <a:solidFill>
                    <a:srgbClr val="434343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cxnSp>
              <p:nvCxnSpPr>
                <p:cNvPr id="207" name="Google Shape;207;p19"/>
                <p:cNvCxnSpPr>
                  <a:stCxn id="203" idx="2"/>
                  <a:endCxn id="192" idx="0"/>
                </p:cNvCxnSpPr>
                <p:nvPr/>
              </p:nvCxnSpPr>
              <p:spPr>
                <a:xfrm rot="-5400000" flipH="1">
                  <a:off x="5869775" y="-170610"/>
                  <a:ext cx="594900" cy="3234600"/>
                </a:xfrm>
                <a:prstGeom prst="bentConnector3">
                  <a:avLst>
                    <a:gd name="adj1" fmla="val 50011"/>
                  </a:avLst>
                </a:prstGeom>
                <a:noFill/>
                <a:ln w="19050" cap="flat" cmpd="sng">
                  <a:solidFill>
                    <a:srgbClr val="434343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</p:grpSp>
        </p:grpSp>
        <p:sp>
          <p:nvSpPr>
            <p:cNvPr id="203" name="Google Shape;203;p19"/>
            <p:cNvSpPr/>
            <p:nvPr/>
          </p:nvSpPr>
          <p:spPr>
            <a:xfrm>
              <a:off x="4252925" y="775740"/>
              <a:ext cx="594000" cy="37350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DDDDDD"/>
                </a:gs>
                <a:gs pos="100000">
                  <a:srgbClr val="919191"/>
                </a:gs>
              </a:gsLst>
              <a:lin ang="5400012" scaled="0"/>
            </a:gradFill>
            <a:ln w="9525" cap="flat" cmpd="sng">
              <a:solidFill>
                <a:srgbClr val="43434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/>
              <a:r>
                <a:rPr lang="nl" sz="1200">
                  <a:solidFill>
                    <a:schemeClr val="dk1"/>
                  </a:solidFill>
                  <a:latin typeface="Alegreya"/>
                  <a:ea typeface="Alegreya"/>
                  <a:cs typeface="Alegreya"/>
                  <a:sym typeface="Alegreya"/>
                </a:rPr>
                <a:t>Users</a:t>
              </a:r>
              <a:endParaRPr sz="1200">
                <a:solidFill>
                  <a:schemeClr val="dk1"/>
                </a:solidFill>
                <a:latin typeface="Alegreya"/>
                <a:ea typeface="Alegreya"/>
                <a:cs typeface="Alegreya"/>
                <a:sym typeface="Alegreya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9"/>
          <p:cNvSpPr/>
          <p:nvPr/>
        </p:nvSpPr>
        <p:spPr>
          <a:xfrm>
            <a:off x="818425" y="1109948"/>
            <a:ext cx="10365778" cy="5526687"/>
          </a:xfrm>
          <a:prstGeom prst="roundRect">
            <a:avLst>
              <a:gd name="adj" fmla="val 16667"/>
            </a:avLst>
          </a:prstGeom>
          <a:solidFill>
            <a:srgbClr val="00BCD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88" name="Google Shape;188;p19"/>
          <p:cNvSpPr/>
          <p:nvPr/>
        </p:nvSpPr>
        <p:spPr>
          <a:xfrm>
            <a:off x="2456936" y="1056154"/>
            <a:ext cx="7085863" cy="337266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696969"/>
              </a:gs>
              <a:gs pos="100000">
                <a:srgbClr val="1D1D1D"/>
              </a:gs>
            </a:gsLst>
            <a:lin ang="5400012" scaled="0"/>
          </a:gradFill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r>
              <a:rPr lang="nl" sz="1450" dirty="0">
                <a:solidFill>
                  <a:schemeClr val="lt1"/>
                </a:solidFill>
                <a:latin typeface="Alegreya"/>
                <a:ea typeface="Alegreya"/>
                <a:cs typeface="Alegreya"/>
                <a:sym typeface="Alegreya"/>
              </a:rPr>
              <a:t>API</a:t>
            </a:r>
            <a:endParaRPr sz="1467" dirty="0">
              <a:latin typeface="Alegreya"/>
              <a:ea typeface="Alegreya"/>
              <a:cs typeface="Alegreya"/>
              <a:sym typeface="Alegreya"/>
            </a:endParaRPr>
          </a:p>
        </p:txBody>
      </p:sp>
      <p:sp>
        <p:nvSpPr>
          <p:cNvPr id="190" name="Google Shape;190;p19"/>
          <p:cNvSpPr/>
          <p:nvPr/>
        </p:nvSpPr>
        <p:spPr>
          <a:xfrm>
            <a:off x="1523326" y="1793212"/>
            <a:ext cx="2382101" cy="1238686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BFBFBF"/>
              </a:gs>
              <a:gs pos="100000">
                <a:srgbClr val="737373"/>
              </a:gs>
            </a:gsLst>
            <a:lin ang="5400012" scaled="0"/>
          </a:gradFill>
          <a:ln w="9525" cap="flat" cmpd="sng">
            <a:solidFill>
              <a:srgbClr val="43434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algn="ctr"/>
            <a:r>
              <a:rPr lang="nl" sz="2000" dirty="0" err="1">
                <a:solidFill>
                  <a:schemeClr val="dk1"/>
                </a:solidFill>
                <a:latin typeface="Alegreya"/>
                <a:ea typeface="Alegreya"/>
                <a:cs typeface="Alegreya"/>
                <a:sym typeface="Alegreya"/>
              </a:rPr>
              <a:t>Authentication</a:t>
            </a:r>
            <a:endParaRPr lang="nl" sz="2000" dirty="0" err="1">
              <a:solidFill>
                <a:schemeClr val="dk1"/>
              </a:solidFill>
              <a:latin typeface="Alegreya"/>
              <a:ea typeface="Alegreya"/>
              <a:cs typeface="Alegreya"/>
            </a:endParaRPr>
          </a:p>
          <a:p>
            <a:pPr algn="ctr"/>
            <a:r>
              <a:rPr lang="nl" sz="1200" dirty="0">
                <a:solidFill>
                  <a:schemeClr val="dk1"/>
                </a:solidFill>
                <a:latin typeface="Alegreya"/>
                <a:ea typeface="Alegreya"/>
                <a:cs typeface="Alegreya"/>
                <a:sym typeface="Alegreya"/>
              </a:rPr>
              <a:t>E.g. </a:t>
            </a:r>
            <a:r>
              <a:rPr lang="nl" sz="1200" dirty="0" err="1">
                <a:solidFill>
                  <a:schemeClr val="dk1"/>
                </a:solidFill>
                <a:latin typeface="Alegreya"/>
                <a:ea typeface="Alegreya"/>
                <a:cs typeface="Alegreya"/>
                <a:sym typeface="Alegreya"/>
              </a:rPr>
              <a:t>Ory</a:t>
            </a:r>
            <a:r>
              <a:rPr lang="nl" sz="1200" dirty="0">
                <a:solidFill>
                  <a:schemeClr val="dk1"/>
                </a:solidFill>
                <a:latin typeface="Alegreya"/>
                <a:ea typeface="Alegreya"/>
                <a:cs typeface="Alegreya"/>
                <a:sym typeface="Alegreya"/>
              </a:rPr>
              <a:t> </a:t>
            </a:r>
            <a:r>
              <a:rPr lang="nl" sz="1200" dirty="0" err="1">
                <a:solidFill>
                  <a:schemeClr val="dk1"/>
                </a:solidFill>
                <a:latin typeface="Alegreya"/>
                <a:ea typeface="Alegreya"/>
                <a:cs typeface="Alegreya"/>
                <a:sym typeface="Alegreya"/>
              </a:rPr>
              <a:t>Oathkeeper</a:t>
            </a:r>
            <a:r>
              <a:rPr lang="nl" sz="1200" dirty="0">
                <a:solidFill>
                  <a:schemeClr val="dk1"/>
                </a:solidFill>
                <a:latin typeface="Alegreya"/>
                <a:ea typeface="Alegreya"/>
                <a:cs typeface="Alegreya"/>
                <a:sym typeface="Alegreya"/>
              </a:rPr>
              <a:t>, </a:t>
            </a:r>
            <a:r>
              <a:rPr lang="nl" sz="1200" dirty="0" err="1">
                <a:solidFill>
                  <a:schemeClr val="dk1"/>
                </a:solidFill>
                <a:latin typeface="Alegreya"/>
                <a:ea typeface="Alegreya"/>
                <a:cs typeface="Alegreya"/>
                <a:sym typeface="Alegreya"/>
              </a:rPr>
              <a:t>Kratos</a:t>
            </a:r>
            <a:endParaRPr lang="nl" sz="1200" dirty="0" err="1">
              <a:solidFill>
                <a:schemeClr val="dk1"/>
              </a:solidFill>
              <a:latin typeface="Alegreya"/>
              <a:ea typeface="Alegreya"/>
              <a:cs typeface="Alegreya"/>
            </a:endParaRPr>
          </a:p>
        </p:txBody>
      </p:sp>
      <p:sp>
        <p:nvSpPr>
          <p:cNvPr id="199" name="Google Shape;199;p19"/>
          <p:cNvSpPr txBox="1"/>
          <p:nvPr/>
        </p:nvSpPr>
        <p:spPr>
          <a:xfrm>
            <a:off x="-34" y="1"/>
            <a:ext cx="12192033" cy="730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nl" sz="2650" b="1" dirty="0" err="1">
                <a:solidFill>
                  <a:srgbClr val="FFFFFF"/>
                </a:solidFill>
                <a:latin typeface="Nunito"/>
              </a:rPr>
              <a:t>Alkemio</a:t>
            </a:r>
            <a:r>
              <a:rPr lang="nl" sz="2650" b="1" dirty="0">
                <a:solidFill>
                  <a:srgbClr val="FFFFFF"/>
                </a:solidFill>
                <a:latin typeface="Nunito"/>
              </a:rPr>
              <a:t> Platform - </a:t>
            </a:r>
            <a:r>
              <a:rPr lang="nl" sz="2650" b="1" dirty="0" err="1">
                <a:solidFill>
                  <a:srgbClr val="FFFFFF"/>
                </a:solidFill>
                <a:latin typeface="Nunito"/>
              </a:rPr>
              <a:t>Components</a:t>
            </a:r>
            <a:endParaRPr lang="nl" sz="2650" b="1" dirty="0" err="1">
              <a:solidFill>
                <a:srgbClr val="FFFFFF"/>
              </a:solidFill>
              <a:latin typeface="Nunito" panose="020B0604020202020204" charset="0"/>
            </a:endParaRPr>
          </a:p>
        </p:txBody>
      </p:sp>
      <p:sp>
        <p:nvSpPr>
          <p:cNvPr id="7" name="Google Shape;190;p19">
            <a:extLst>
              <a:ext uri="{FF2B5EF4-FFF2-40B4-BE49-F238E27FC236}">
                <a16:creationId xmlns:a16="http://schemas.microsoft.com/office/drawing/2014/main" id="{F08B82E5-5707-4F48-B580-C6C3743042E9}"/>
              </a:ext>
            </a:extLst>
          </p:cNvPr>
          <p:cNvSpPr/>
          <p:nvPr/>
        </p:nvSpPr>
        <p:spPr>
          <a:xfrm>
            <a:off x="1622521" y="5553615"/>
            <a:ext cx="8554749" cy="828378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BFBFBF"/>
              </a:gs>
              <a:gs pos="100000">
                <a:srgbClr val="737373"/>
              </a:gs>
            </a:gsLst>
            <a:lin ang="5400012" scaled="0"/>
          </a:gradFill>
          <a:ln w="9525" cap="flat" cmpd="sng">
            <a:solidFill>
              <a:srgbClr val="43434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algn="ctr"/>
            <a:r>
              <a:rPr lang="nl" sz="2000" dirty="0" err="1">
                <a:solidFill>
                  <a:schemeClr val="dk1"/>
                </a:solidFill>
                <a:latin typeface="Alegreya"/>
                <a:ea typeface="Alegreya"/>
                <a:cs typeface="Alegreya"/>
              </a:rPr>
              <a:t>SqL</a:t>
            </a:r>
            <a:r>
              <a:rPr lang="nl" sz="2000" dirty="0">
                <a:solidFill>
                  <a:schemeClr val="dk1"/>
                </a:solidFill>
                <a:latin typeface="Alegreya"/>
                <a:ea typeface="Alegreya"/>
                <a:cs typeface="Alegreya"/>
              </a:rPr>
              <a:t> Storage</a:t>
            </a:r>
            <a:endParaRPr lang="nl" sz="2000" dirty="0" err="1">
              <a:solidFill>
                <a:schemeClr val="dk1"/>
              </a:solidFill>
              <a:latin typeface="Alegreya"/>
              <a:ea typeface="Alegreya"/>
              <a:cs typeface="Alegreya"/>
            </a:endParaRPr>
          </a:p>
          <a:p>
            <a:pPr algn="ctr"/>
            <a:r>
              <a:rPr lang="nl" sz="1200" dirty="0">
                <a:solidFill>
                  <a:schemeClr val="dk1"/>
                </a:solidFill>
                <a:latin typeface="Alegreya"/>
                <a:ea typeface="Alegreya"/>
                <a:cs typeface="Alegreya"/>
                <a:sym typeface="Alegreya"/>
              </a:rPr>
              <a:t>E.g. </a:t>
            </a:r>
            <a:r>
              <a:rPr lang="nl" sz="1200" dirty="0" err="1">
                <a:solidFill>
                  <a:schemeClr val="dk1"/>
                </a:solidFill>
                <a:latin typeface="Alegreya"/>
                <a:ea typeface="Alegreya"/>
                <a:cs typeface="Alegreya"/>
                <a:sym typeface="Alegreya"/>
              </a:rPr>
              <a:t>MySql</a:t>
            </a:r>
            <a:r>
              <a:rPr lang="nl" sz="1200" dirty="0">
                <a:solidFill>
                  <a:schemeClr val="dk1"/>
                </a:solidFill>
                <a:latin typeface="Alegreya"/>
                <a:ea typeface="Alegreya"/>
                <a:cs typeface="Alegreya"/>
                <a:sym typeface="Alegreya"/>
              </a:rPr>
              <a:t>, Postgres</a:t>
            </a:r>
            <a:endParaRPr lang="nl" sz="1200" dirty="0" err="1">
              <a:solidFill>
                <a:schemeClr val="dk1"/>
              </a:solidFill>
              <a:latin typeface="Alegreya"/>
              <a:ea typeface="Alegreya"/>
              <a:cs typeface="Alegreya"/>
            </a:endParaRPr>
          </a:p>
        </p:txBody>
      </p:sp>
      <p:sp>
        <p:nvSpPr>
          <p:cNvPr id="8" name="Google Shape;190;p19">
            <a:extLst>
              <a:ext uri="{FF2B5EF4-FFF2-40B4-BE49-F238E27FC236}">
                <a16:creationId xmlns:a16="http://schemas.microsoft.com/office/drawing/2014/main" id="{5A94F99A-10B8-4553-B8E5-99D89837F936}"/>
              </a:ext>
            </a:extLst>
          </p:cNvPr>
          <p:cNvSpPr/>
          <p:nvPr/>
        </p:nvSpPr>
        <p:spPr>
          <a:xfrm>
            <a:off x="7966509" y="1793212"/>
            <a:ext cx="2260362" cy="1247704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BFBFBF"/>
              </a:gs>
              <a:gs pos="100000">
                <a:srgbClr val="737373"/>
              </a:gs>
            </a:gsLst>
            <a:lin ang="5400012" scaled="0"/>
          </a:gradFill>
          <a:ln w="9525" cap="flat" cmpd="sng">
            <a:solidFill>
              <a:srgbClr val="43434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algn="ctr"/>
            <a:r>
              <a:rPr lang="nl" sz="2000" dirty="0">
                <a:solidFill>
                  <a:schemeClr val="dk1"/>
                </a:solidFill>
                <a:latin typeface="Alegreya"/>
                <a:ea typeface="Alegreya"/>
                <a:cs typeface="Alegreya"/>
              </a:rPr>
              <a:t>CAS</a:t>
            </a:r>
            <a:endParaRPr lang="nl" sz="2000" dirty="0" err="1">
              <a:solidFill>
                <a:schemeClr val="dk1"/>
              </a:solidFill>
              <a:latin typeface="Alegreya"/>
              <a:ea typeface="Alegreya"/>
              <a:cs typeface="Alegreya"/>
            </a:endParaRPr>
          </a:p>
          <a:p>
            <a:pPr algn="ctr"/>
            <a:r>
              <a:rPr lang="nl" sz="1200" dirty="0">
                <a:solidFill>
                  <a:schemeClr val="dk1"/>
                </a:solidFill>
                <a:latin typeface="Alegreya"/>
                <a:ea typeface="Alegreya"/>
                <a:cs typeface="Alegreya"/>
                <a:sym typeface="Alegreya"/>
              </a:rPr>
              <a:t>E.g. IPFS</a:t>
            </a:r>
            <a:endParaRPr lang="nl" sz="1200" dirty="0" err="1">
              <a:solidFill>
                <a:schemeClr val="dk1"/>
              </a:solidFill>
              <a:latin typeface="Alegreya"/>
              <a:ea typeface="Alegreya"/>
              <a:cs typeface="Alegreya"/>
            </a:endParaRPr>
          </a:p>
        </p:txBody>
      </p:sp>
      <p:sp>
        <p:nvSpPr>
          <p:cNvPr id="10" name="Google Shape;190;p19">
            <a:extLst>
              <a:ext uri="{FF2B5EF4-FFF2-40B4-BE49-F238E27FC236}">
                <a16:creationId xmlns:a16="http://schemas.microsoft.com/office/drawing/2014/main" id="{19AA7080-0C3E-4FDD-A507-9F0CE6835E8A}"/>
              </a:ext>
            </a:extLst>
          </p:cNvPr>
          <p:cNvSpPr/>
          <p:nvPr/>
        </p:nvSpPr>
        <p:spPr>
          <a:xfrm>
            <a:off x="4508200" y="1716562"/>
            <a:ext cx="2981782" cy="2131442"/>
          </a:xfrm>
          <a:prstGeom prst="roundRect">
            <a:avLst>
              <a:gd name="adj" fmla="val 16667"/>
            </a:avLst>
          </a:prstGeom>
          <a:solidFill>
            <a:srgbClr val="2D546A"/>
          </a:solidFill>
          <a:ln w="9525" cap="flat" cmpd="sng">
            <a:solidFill>
              <a:srgbClr val="43434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algn="ctr"/>
            <a:r>
              <a:rPr lang="nl" sz="3200" dirty="0" err="1">
                <a:solidFill>
                  <a:schemeClr val="bg1">
                    <a:lumMod val="95000"/>
                  </a:schemeClr>
                </a:solidFill>
                <a:latin typeface="Alegreya"/>
                <a:ea typeface="Alegreya"/>
                <a:cs typeface="Alegreya"/>
                <a:sym typeface="Alegreya"/>
              </a:rPr>
              <a:t>Alkemio</a:t>
            </a:r>
            <a:r>
              <a:rPr lang="nl" sz="3200" dirty="0">
                <a:solidFill>
                  <a:schemeClr val="bg1">
                    <a:lumMod val="95000"/>
                  </a:schemeClr>
                </a:solidFill>
                <a:latin typeface="Alegreya"/>
                <a:ea typeface="Alegreya"/>
                <a:cs typeface="Alegreya"/>
                <a:sym typeface="Alegreya"/>
              </a:rPr>
              <a:t> Server</a:t>
            </a:r>
            <a:endParaRPr lang="nl" sz="3200" dirty="0">
              <a:solidFill>
                <a:schemeClr val="bg1">
                  <a:lumMod val="95000"/>
                </a:schemeClr>
              </a:solidFill>
              <a:latin typeface="Alegreya"/>
              <a:ea typeface="Alegreya"/>
              <a:cs typeface="Alegreya"/>
            </a:endParaRPr>
          </a:p>
          <a:p>
            <a:pPr algn="ctr"/>
            <a:endParaRPr lang="nl" sz="3200" dirty="0">
              <a:solidFill>
                <a:schemeClr val="bg1">
                  <a:lumMod val="95000"/>
                </a:schemeClr>
              </a:solidFill>
              <a:latin typeface="Alegreya"/>
              <a:ea typeface="Alegreya"/>
              <a:cs typeface="Alegreya"/>
            </a:endParaRP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E48CFBB3-0ABF-435A-A89E-D17E7EDA8CAD}"/>
              </a:ext>
            </a:extLst>
          </p:cNvPr>
          <p:cNvCxnSpPr/>
          <p:nvPr/>
        </p:nvCxnSpPr>
        <p:spPr>
          <a:xfrm flipH="1">
            <a:off x="2355436" y="3147648"/>
            <a:ext cx="903" cy="23076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DB71BB48-D1E1-455F-8F32-2714F13DC8B7}"/>
              </a:ext>
            </a:extLst>
          </p:cNvPr>
          <p:cNvCxnSpPr/>
          <p:nvPr/>
        </p:nvCxnSpPr>
        <p:spPr>
          <a:xfrm flipH="1">
            <a:off x="6042289" y="3993907"/>
            <a:ext cx="5410" cy="14103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8A3CEA4-A6B9-48B2-8C5B-0478EDBD23DA}"/>
              </a:ext>
            </a:extLst>
          </p:cNvPr>
          <p:cNvCxnSpPr>
            <a:cxnSpLocks/>
          </p:cNvCxnSpPr>
          <p:nvPr/>
        </p:nvCxnSpPr>
        <p:spPr>
          <a:xfrm flipH="1">
            <a:off x="4059791" y="5203693"/>
            <a:ext cx="901" cy="3462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90A50D9-ECDA-4779-A127-FB671D75E0AD}"/>
              </a:ext>
            </a:extLst>
          </p:cNvPr>
          <p:cNvCxnSpPr>
            <a:cxnSpLocks/>
          </p:cNvCxnSpPr>
          <p:nvPr/>
        </p:nvCxnSpPr>
        <p:spPr>
          <a:xfrm>
            <a:off x="7017105" y="3836094"/>
            <a:ext cx="3610" cy="2200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D1D0BC5-32B6-4354-B3DE-46447F237611}"/>
              </a:ext>
            </a:extLst>
          </p:cNvPr>
          <p:cNvCxnSpPr>
            <a:cxnSpLocks/>
          </p:cNvCxnSpPr>
          <p:nvPr/>
        </p:nvCxnSpPr>
        <p:spPr>
          <a:xfrm flipH="1">
            <a:off x="3950171" y="2483433"/>
            <a:ext cx="560000" cy="36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946B6E1-62B2-472E-ADC9-E25B0D3681EA}"/>
              </a:ext>
            </a:extLst>
          </p:cNvPr>
          <p:cNvCxnSpPr>
            <a:cxnSpLocks/>
          </p:cNvCxnSpPr>
          <p:nvPr/>
        </p:nvCxnSpPr>
        <p:spPr>
          <a:xfrm flipV="1">
            <a:off x="6850278" y="4723440"/>
            <a:ext cx="486058" cy="9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Google Shape;190;p19">
            <a:extLst>
              <a:ext uri="{FF2B5EF4-FFF2-40B4-BE49-F238E27FC236}">
                <a16:creationId xmlns:a16="http://schemas.microsoft.com/office/drawing/2014/main" id="{6B78C6E1-6327-4B60-912A-FC6CE483AEAD}"/>
              </a:ext>
            </a:extLst>
          </p:cNvPr>
          <p:cNvSpPr/>
          <p:nvPr/>
        </p:nvSpPr>
        <p:spPr>
          <a:xfrm>
            <a:off x="6483091" y="4115280"/>
            <a:ext cx="2666160" cy="1125965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BFBFBF"/>
              </a:gs>
              <a:gs pos="100000">
                <a:srgbClr val="737373"/>
              </a:gs>
            </a:gsLst>
            <a:lin ang="5400012" scaled="0"/>
          </a:gradFill>
          <a:ln w="9525" cap="flat" cmpd="sng">
            <a:solidFill>
              <a:srgbClr val="43434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algn="ctr"/>
            <a:r>
              <a:rPr lang="nl" sz="2000" dirty="0">
                <a:solidFill>
                  <a:schemeClr val="dk1"/>
                </a:solidFill>
                <a:latin typeface="Alegreya"/>
                <a:ea typeface="Alegreya"/>
                <a:cs typeface="Alegreya"/>
              </a:rPr>
              <a:t>SSI</a:t>
            </a:r>
            <a:endParaRPr lang="nl" sz="2000" dirty="0" err="1">
              <a:solidFill>
                <a:schemeClr val="dk1"/>
              </a:solidFill>
              <a:latin typeface="Alegreya"/>
              <a:ea typeface="Alegreya"/>
              <a:cs typeface="Alegreya"/>
            </a:endParaRPr>
          </a:p>
          <a:p>
            <a:pPr algn="ctr"/>
            <a:r>
              <a:rPr lang="nl" sz="1200" dirty="0">
                <a:solidFill>
                  <a:schemeClr val="dk1"/>
                </a:solidFill>
                <a:latin typeface="Alegreya"/>
                <a:ea typeface="Alegreya"/>
                <a:cs typeface="Alegreya"/>
                <a:sym typeface="Alegreya"/>
              </a:rPr>
              <a:t>E.g. </a:t>
            </a:r>
            <a:r>
              <a:rPr lang="nl" sz="1200" dirty="0" err="1">
                <a:solidFill>
                  <a:schemeClr val="dk1"/>
                </a:solidFill>
                <a:latin typeface="Alegreya"/>
                <a:ea typeface="Alegreya"/>
                <a:cs typeface="Alegreya"/>
                <a:sym typeface="Alegreya"/>
              </a:rPr>
              <a:t>Jolocom</a:t>
            </a:r>
            <a:endParaRPr lang="nl" sz="1200" dirty="0" err="1">
              <a:solidFill>
                <a:schemeClr val="dk1"/>
              </a:solidFill>
              <a:latin typeface="Alegreya"/>
              <a:ea typeface="Alegreya"/>
              <a:cs typeface="Alegreya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D45ECB5-6364-440E-A4C6-A2332D77C6B5}"/>
              </a:ext>
            </a:extLst>
          </p:cNvPr>
          <p:cNvCxnSpPr>
            <a:cxnSpLocks/>
          </p:cNvCxnSpPr>
          <p:nvPr/>
        </p:nvCxnSpPr>
        <p:spPr>
          <a:xfrm flipH="1">
            <a:off x="5032300" y="3840604"/>
            <a:ext cx="900" cy="2245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ABB4A0C-3523-4C52-82FA-FBB7137B2B36}"/>
              </a:ext>
            </a:extLst>
          </p:cNvPr>
          <p:cNvCxnSpPr>
            <a:cxnSpLocks/>
          </p:cNvCxnSpPr>
          <p:nvPr/>
        </p:nvCxnSpPr>
        <p:spPr>
          <a:xfrm>
            <a:off x="7757971" y="5235257"/>
            <a:ext cx="8115" cy="27864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Google Shape;190;p19">
            <a:extLst>
              <a:ext uri="{FF2B5EF4-FFF2-40B4-BE49-F238E27FC236}">
                <a16:creationId xmlns:a16="http://schemas.microsoft.com/office/drawing/2014/main" id="{1CBA7E7D-4F95-41DE-AF01-8F7E10A9A5AA}"/>
              </a:ext>
            </a:extLst>
          </p:cNvPr>
          <p:cNvSpPr/>
          <p:nvPr/>
        </p:nvSpPr>
        <p:spPr>
          <a:xfrm>
            <a:off x="3006746" y="4124299"/>
            <a:ext cx="2625579" cy="111244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BFBFBF"/>
              </a:gs>
              <a:gs pos="100000">
                <a:srgbClr val="737373"/>
              </a:gs>
            </a:gsLst>
            <a:lin ang="5400012" scaled="0"/>
          </a:gradFill>
          <a:ln w="9525" cap="flat" cmpd="sng">
            <a:solidFill>
              <a:srgbClr val="43434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algn="ctr"/>
            <a:r>
              <a:rPr lang="nl" sz="2000" dirty="0">
                <a:solidFill>
                  <a:schemeClr val="dk1"/>
                </a:solidFill>
                <a:latin typeface="Alegreya"/>
                <a:ea typeface="Alegreya"/>
                <a:cs typeface="Alegreya"/>
                <a:sym typeface="Alegreya"/>
              </a:rPr>
              <a:t>Communications</a:t>
            </a:r>
            <a:endParaRPr lang="nl" sz="2000" dirty="0" err="1">
              <a:solidFill>
                <a:schemeClr val="dk1"/>
              </a:solidFill>
              <a:latin typeface="Alegreya"/>
              <a:ea typeface="Alegreya"/>
              <a:cs typeface="Alegreya"/>
            </a:endParaRPr>
          </a:p>
          <a:p>
            <a:pPr algn="ctr"/>
            <a:r>
              <a:rPr lang="nl" sz="1200" dirty="0">
                <a:solidFill>
                  <a:schemeClr val="dk1"/>
                </a:solidFill>
                <a:latin typeface="Alegreya"/>
                <a:ea typeface="Alegreya"/>
                <a:cs typeface="Alegreya"/>
                <a:sym typeface="Alegreya"/>
              </a:rPr>
              <a:t>E.g. Matrix </a:t>
            </a:r>
            <a:r>
              <a:rPr lang="nl" sz="1200" dirty="0" err="1">
                <a:solidFill>
                  <a:schemeClr val="dk1"/>
                </a:solidFill>
                <a:latin typeface="Alegreya"/>
                <a:ea typeface="Alegreya"/>
                <a:cs typeface="Alegreya"/>
                <a:sym typeface="Alegreya"/>
              </a:rPr>
              <a:t>Synapse</a:t>
            </a:r>
            <a:endParaRPr lang="nl" sz="1200" dirty="0" err="1">
              <a:solidFill>
                <a:schemeClr val="dk1"/>
              </a:solidFill>
              <a:latin typeface="Alegreya"/>
              <a:ea typeface="Alegreya"/>
              <a:cs typeface="Alegreya"/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FB14CAC-49BB-4D9E-8199-AC3B670799B6}"/>
              </a:ext>
            </a:extLst>
          </p:cNvPr>
          <p:cNvCxnSpPr>
            <a:cxnSpLocks/>
          </p:cNvCxnSpPr>
          <p:nvPr/>
        </p:nvCxnSpPr>
        <p:spPr>
          <a:xfrm flipV="1">
            <a:off x="7481519" y="2478023"/>
            <a:ext cx="431952" cy="99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26026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19;p8">
            <a:extLst>
              <a:ext uri="{FF2B5EF4-FFF2-40B4-BE49-F238E27FC236}">
                <a16:creationId xmlns:a16="http://schemas.microsoft.com/office/drawing/2014/main" id="{0F5007BF-B114-43FA-8863-6A1748ACE6DF}"/>
              </a:ext>
            </a:extLst>
          </p:cNvPr>
          <p:cNvSpPr/>
          <p:nvPr/>
        </p:nvSpPr>
        <p:spPr>
          <a:xfrm>
            <a:off x="569495" y="825167"/>
            <a:ext cx="11077073" cy="5800222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FAD26CE-4EBF-4E3A-8C0F-B57468EEF1A1}"/>
              </a:ext>
            </a:extLst>
          </p:cNvPr>
          <p:cNvGrpSpPr/>
          <p:nvPr/>
        </p:nvGrpSpPr>
        <p:grpSpPr>
          <a:xfrm>
            <a:off x="4462877" y="4242897"/>
            <a:ext cx="2690120" cy="1995358"/>
            <a:chOff x="2704503" y="3736114"/>
            <a:chExt cx="2690120" cy="1995358"/>
          </a:xfrm>
        </p:grpSpPr>
        <p:sp>
          <p:nvSpPr>
            <p:cNvPr id="6" name="Google Shape;165;p19">
              <a:extLst>
                <a:ext uri="{FF2B5EF4-FFF2-40B4-BE49-F238E27FC236}">
                  <a16:creationId xmlns:a16="http://schemas.microsoft.com/office/drawing/2014/main" id="{0D0591CA-2E00-40CC-B1D3-E5FDFC308376}"/>
                </a:ext>
              </a:extLst>
            </p:cNvPr>
            <p:cNvSpPr/>
            <p:nvPr/>
          </p:nvSpPr>
          <p:spPr>
            <a:xfrm>
              <a:off x="2704503" y="3736114"/>
              <a:ext cx="2690120" cy="1995358"/>
            </a:xfrm>
            <a:prstGeom prst="roundRect">
              <a:avLst>
                <a:gd name="adj" fmla="val 16667"/>
              </a:avLst>
            </a:prstGeom>
            <a:solidFill>
              <a:srgbClr val="00BCD4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" name="Google Shape;167;p19">
              <a:extLst>
                <a:ext uri="{FF2B5EF4-FFF2-40B4-BE49-F238E27FC236}">
                  <a16:creationId xmlns:a16="http://schemas.microsoft.com/office/drawing/2014/main" id="{0FA7357B-35EE-4A32-A09A-8936E287C3BF}"/>
                </a:ext>
              </a:extLst>
            </p:cNvPr>
            <p:cNvSpPr txBox="1"/>
            <p:nvPr/>
          </p:nvSpPr>
          <p:spPr>
            <a:xfrm>
              <a:off x="3457284" y="3736114"/>
              <a:ext cx="1291559" cy="61551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spAutoFit/>
            </a:bodyPr>
            <a:lstStyle/>
            <a:p>
              <a:r>
                <a:rPr lang="nl" sz="2400" b="1" dirty="0"/>
                <a:t>Context</a:t>
              </a:r>
              <a:endParaRPr sz="2400" b="1" dirty="0"/>
            </a:p>
          </p:txBody>
        </p:sp>
        <p:pic>
          <p:nvPicPr>
            <p:cNvPr id="2" name="Picture 5">
              <a:extLst>
                <a:ext uri="{FF2B5EF4-FFF2-40B4-BE49-F238E27FC236}">
                  <a16:creationId xmlns:a16="http://schemas.microsoft.com/office/drawing/2014/main" id="{0847C500-BCB3-4A55-8008-0FB2D9ACE9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99302" y="4284796"/>
              <a:ext cx="1990970" cy="1241255"/>
            </a:xfrm>
            <a:prstGeom prst="rect">
              <a:avLst/>
            </a:prstGeom>
          </p:spPr>
        </p:pic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2F672A75-B93A-4395-AF84-081A0BE2C72F}"/>
              </a:ext>
            </a:extLst>
          </p:cNvPr>
          <p:cNvSpPr txBox="1"/>
          <p:nvPr/>
        </p:nvSpPr>
        <p:spPr>
          <a:xfrm>
            <a:off x="4880809" y="815361"/>
            <a:ext cx="214964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nl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legreya"/>
                <a:ea typeface="Alegreya"/>
                <a:cs typeface="Alegreya"/>
                <a:sym typeface="Alegreya"/>
              </a:rPr>
              <a:t>Challenge</a:t>
            </a:r>
            <a:endParaRPr lang="nl" sz="2800" b="1" dirty="0">
              <a:solidFill>
                <a:schemeClr val="tx1">
                  <a:lumMod val="65000"/>
                  <a:lumOff val="35000"/>
                </a:schemeClr>
              </a:solidFill>
              <a:latin typeface="Alegreya"/>
              <a:ea typeface="Alegreya"/>
              <a:cs typeface="Alegreya"/>
            </a:endParaRPr>
          </a:p>
        </p:txBody>
      </p:sp>
    </p:spTree>
    <p:extLst>
      <p:ext uri="{BB962C8B-B14F-4D97-AF65-F5344CB8AC3E}">
        <p14:creationId xmlns:p14="http://schemas.microsoft.com/office/powerpoint/2010/main" val="20334676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19;p8">
            <a:extLst>
              <a:ext uri="{FF2B5EF4-FFF2-40B4-BE49-F238E27FC236}">
                <a16:creationId xmlns:a16="http://schemas.microsoft.com/office/drawing/2014/main" id="{0F5007BF-B114-43FA-8863-6A1748ACE6DF}"/>
              </a:ext>
            </a:extLst>
          </p:cNvPr>
          <p:cNvSpPr/>
          <p:nvPr/>
        </p:nvSpPr>
        <p:spPr>
          <a:xfrm>
            <a:off x="569495" y="825167"/>
            <a:ext cx="11077073" cy="5800222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68D34CC-1264-40B8-9D1C-358647B3F1C3}"/>
              </a:ext>
            </a:extLst>
          </p:cNvPr>
          <p:cNvGrpSpPr/>
          <p:nvPr/>
        </p:nvGrpSpPr>
        <p:grpSpPr>
          <a:xfrm>
            <a:off x="1122947" y="3429000"/>
            <a:ext cx="9753600" cy="2959768"/>
            <a:chOff x="1267327" y="2879558"/>
            <a:chExt cx="9753600" cy="2959768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567404BD-96E7-4609-B4D3-679C5DF988E7}"/>
                </a:ext>
              </a:extLst>
            </p:cNvPr>
            <p:cNvGrpSpPr/>
            <p:nvPr/>
          </p:nvGrpSpPr>
          <p:grpSpPr>
            <a:xfrm>
              <a:off x="1267327" y="2879558"/>
              <a:ext cx="9753600" cy="2959768"/>
              <a:chOff x="1267327" y="2879558"/>
              <a:chExt cx="9753600" cy="2959768"/>
            </a:xfrm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495B9037-3CF1-4D3A-BDC0-1081ABAE870B}"/>
                  </a:ext>
                </a:extLst>
              </p:cNvPr>
              <p:cNvGrpSpPr/>
              <p:nvPr/>
            </p:nvGrpSpPr>
            <p:grpSpPr>
              <a:xfrm>
                <a:off x="1267327" y="2879558"/>
                <a:ext cx="9753600" cy="2959768"/>
                <a:chOff x="1338113" y="3160519"/>
                <a:chExt cx="9753600" cy="2341922"/>
              </a:xfrm>
            </p:grpSpPr>
            <p:sp>
              <p:nvSpPr>
                <p:cNvPr id="9" name="Google Shape;190;p19">
                  <a:extLst>
                    <a:ext uri="{FF2B5EF4-FFF2-40B4-BE49-F238E27FC236}">
                      <a16:creationId xmlns:a16="http://schemas.microsoft.com/office/drawing/2014/main" id="{2A183F12-01A8-435A-8C3D-E76C5CCA65E5}"/>
                    </a:ext>
                  </a:extLst>
                </p:cNvPr>
                <p:cNvSpPr/>
                <p:nvPr/>
              </p:nvSpPr>
              <p:spPr>
                <a:xfrm>
                  <a:off x="1338113" y="3160519"/>
                  <a:ext cx="9753600" cy="2341922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2D546A"/>
                </a:solidFill>
                <a:ln w="9525" cap="flat" cmpd="sng">
                  <a:solidFill>
                    <a:srgbClr val="434343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33" tIns="45700" rIns="91433" bIns="45700" anchor="t" anchorCtr="0">
                  <a:noAutofit/>
                </a:bodyPr>
                <a:lstStyle/>
                <a:p>
                  <a:pPr algn="ctr"/>
                  <a:endParaRPr lang="nl" sz="3200" dirty="0">
                    <a:solidFill>
                      <a:schemeClr val="bg1">
                        <a:lumMod val="95000"/>
                      </a:schemeClr>
                    </a:solidFill>
                    <a:latin typeface="Alegreya"/>
                    <a:ea typeface="Alegreya"/>
                    <a:cs typeface="Alegreya"/>
                  </a:endParaRPr>
                </a:p>
              </p:txBody>
            </p:sp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2B46546D-C5F8-4404-A669-91E9B87ED0F7}"/>
                    </a:ext>
                  </a:extLst>
                </p:cNvPr>
                <p:cNvSpPr txBox="1"/>
                <p:nvPr/>
              </p:nvSpPr>
              <p:spPr>
                <a:xfrm>
                  <a:off x="5043539" y="3309397"/>
                  <a:ext cx="2149642" cy="41399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nl" sz="2800" b="1" dirty="0">
                      <a:solidFill>
                        <a:schemeClr val="bg1">
                          <a:lumMod val="95000"/>
                        </a:schemeClr>
                      </a:solidFill>
                      <a:latin typeface="Alegreya"/>
                      <a:ea typeface="Alegreya"/>
                      <a:cs typeface="Alegreya"/>
                      <a:sym typeface="Alegreya"/>
                    </a:rPr>
                    <a:t>Community</a:t>
                  </a:r>
                  <a:endParaRPr lang="nl" sz="2800" b="1" dirty="0">
                    <a:solidFill>
                      <a:schemeClr val="bg1">
                        <a:lumMod val="95000"/>
                      </a:schemeClr>
                    </a:solidFill>
                    <a:latin typeface="Alegreya"/>
                    <a:ea typeface="Alegreya"/>
                    <a:cs typeface="Alegreya"/>
                  </a:endParaRPr>
                </a:p>
              </p:txBody>
            </p:sp>
          </p:grpSp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167A67BD-3F10-47D4-998C-0F0AA39CE1E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391911" y="3866930"/>
                <a:ext cx="480979" cy="973466"/>
              </a:xfrm>
              <a:prstGeom prst="rect">
                <a:avLst/>
              </a:prstGeom>
            </p:spPr>
          </p:pic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B8C4572F-8262-4DE5-A6E0-12535C43495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10430" y="4623967"/>
                <a:ext cx="405149" cy="923911"/>
              </a:xfrm>
              <a:prstGeom prst="rect">
                <a:avLst/>
              </a:prstGeom>
            </p:spPr>
          </p:pic>
          <p:pic>
            <p:nvPicPr>
              <p:cNvPr id="20" name="Picture 19">
                <a:extLst>
                  <a:ext uri="{FF2B5EF4-FFF2-40B4-BE49-F238E27FC236}">
                    <a16:creationId xmlns:a16="http://schemas.microsoft.com/office/drawing/2014/main" id="{66BE7CD2-5EA8-41C9-933B-3295C28037D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601727" y="3802603"/>
                <a:ext cx="319021" cy="1012730"/>
              </a:xfrm>
              <a:prstGeom prst="rect">
                <a:avLst/>
              </a:prstGeom>
            </p:spPr>
          </p:pic>
          <p:pic>
            <p:nvPicPr>
              <p:cNvPr id="18" name="Picture 17">
                <a:extLst>
                  <a:ext uri="{FF2B5EF4-FFF2-40B4-BE49-F238E27FC236}">
                    <a16:creationId xmlns:a16="http://schemas.microsoft.com/office/drawing/2014/main" id="{E2E02D1F-6185-44A1-AF90-F3073B0C2E5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887135" y="4515853"/>
                <a:ext cx="378067" cy="976504"/>
              </a:xfrm>
              <a:prstGeom prst="rect">
                <a:avLst/>
              </a:prstGeom>
            </p:spPr>
          </p:pic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4FAD26CE-4EBF-4E3A-8C0F-B57468EEF1A1}"/>
                </a:ext>
              </a:extLst>
            </p:cNvPr>
            <p:cNvGrpSpPr/>
            <p:nvPr/>
          </p:nvGrpSpPr>
          <p:grpSpPr>
            <a:xfrm>
              <a:off x="4607257" y="3693455"/>
              <a:ext cx="2690120" cy="1995358"/>
              <a:chOff x="2704503" y="3736114"/>
              <a:chExt cx="2690120" cy="1995358"/>
            </a:xfrm>
          </p:grpSpPr>
          <p:sp>
            <p:nvSpPr>
              <p:cNvPr id="6" name="Google Shape;165;p19">
                <a:extLst>
                  <a:ext uri="{FF2B5EF4-FFF2-40B4-BE49-F238E27FC236}">
                    <a16:creationId xmlns:a16="http://schemas.microsoft.com/office/drawing/2014/main" id="{0D0591CA-2E00-40CC-B1D3-E5FDFC308376}"/>
                  </a:ext>
                </a:extLst>
              </p:cNvPr>
              <p:cNvSpPr/>
              <p:nvPr/>
            </p:nvSpPr>
            <p:spPr>
              <a:xfrm>
                <a:off x="2704503" y="3736114"/>
                <a:ext cx="2690120" cy="1995358"/>
              </a:xfrm>
              <a:prstGeom prst="roundRect">
                <a:avLst>
                  <a:gd name="adj" fmla="val 16667"/>
                </a:avLst>
              </a:prstGeom>
              <a:solidFill>
                <a:srgbClr val="00BCD4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7" name="Google Shape;167;p19">
                <a:extLst>
                  <a:ext uri="{FF2B5EF4-FFF2-40B4-BE49-F238E27FC236}">
                    <a16:creationId xmlns:a16="http://schemas.microsoft.com/office/drawing/2014/main" id="{0FA7357B-35EE-4A32-A09A-8936E287C3BF}"/>
                  </a:ext>
                </a:extLst>
              </p:cNvPr>
              <p:cNvSpPr txBox="1"/>
              <p:nvPr/>
            </p:nvSpPr>
            <p:spPr>
              <a:xfrm>
                <a:off x="3457284" y="3736114"/>
                <a:ext cx="1291559" cy="61551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t" anchorCtr="0">
                <a:spAutoFit/>
              </a:bodyPr>
              <a:lstStyle/>
              <a:p>
                <a:r>
                  <a:rPr lang="nl" sz="2400" b="1" dirty="0"/>
                  <a:t>Context</a:t>
                </a:r>
                <a:endParaRPr sz="2400" b="1" dirty="0"/>
              </a:p>
            </p:txBody>
          </p:sp>
          <p:pic>
            <p:nvPicPr>
              <p:cNvPr id="2" name="Picture 5">
                <a:extLst>
                  <a:ext uri="{FF2B5EF4-FFF2-40B4-BE49-F238E27FC236}">
                    <a16:creationId xmlns:a16="http://schemas.microsoft.com/office/drawing/2014/main" id="{0847C500-BCB3-4A55-8008-0FB2D9ACE95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099302" y="4284796"/>
                <a:ext cx="1990970" cy="1241255"/>
              </a:xfrm>
              <a:prstGeom prst="rect">
                <a:avLst/>
              </a:prstGeom>
            </p:spPr>
          </p:pic>
        </p:grp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2F672A75-B93A-4395-AF84-081A0BE2C72F}"/>
              </a:ext>
            </a:extLst>
          </p:cNvPr>
          <p:cNvSpPr txBox="1"/>
          <p:nvPr/>
        </p:nvSpPr>
        <p:spPr>
          <a:xfrm>
            <a:off x="4880809" y="815361"/>
            <a:ext cx="214964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nl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legreya"/>
                <a:ea typeface="Alegreya"/>
                <a:cs typeface="Alegreya"/>
                <a:sym typeface="Alegreya"/>
              </a:rPr>
              <a:t>Challenge</a:t>
            </a:r>
            <a:endParaRPr lang="nl" sz="2800" b="1" dirty="0">
              <a:solidFill>
                <a:schemeClr val="tx1">
                  <a:lumMod val="65000"/>
                  <a:lumOff val="35000"/>
                </a:schemeClr>
              </a:solidFill>
              <a:latin typeface="Alegreya"/>
              <a:ea typeface="Alegreya"/>
              <a:cs typeface="Alegreya"/>
            </a:endParaRPr>
          </a:p>
        </p:txBody>
      </p:sp>
    </p:spTree>
    <p:extLst>
      <p:ext uri="{BB962C8B-B14F-4D97-AF65-F5344CB8AC3E}">
        <p14:creationId xmlns:p14="http://schemas.microsoft.com/office/powerpoint/2010/main" val="12771093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19;p8">
            <a:extLst>
              <a:ext uri="{FF2B5EF4-FFF2-40B4-BE49-F238E27FC236}">
                <a16:creationId xmlns:a16="http://schemas.microsoft.com/office/drawing/2014/main" id="{0F5007BF-B114-43FA-8863-6A1748ACE6DF}"/>
              </a:ext>
            </a:extLst>
          </p:cNvPr>
          <p:cNvSpPr/>
          <p:nvPr/>
        </p:nvSpPr>
        <p:spPr>
          <a:xfrm>
            <a:off x="569495" y="825167"/>
            <a:ext cx="11077073" cy="5800222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68D34CC-1264-40B8-9D1C-358647B3F1C3}"/>
              </a:ext>
            </a:extLst>
          </p:cNvPr>
          <p:cNvGrpSpPr/>
          <p:nvPr/>
        </p:nvGrpSpPr>
        <p:grpSpPr>
          <a:xfrm>
            <a:off x="1122947" y="3429000"/>
            <a:ext cx="9753600" cy="2959768"/>
            <a:chOff x="1267327" y="2879558"/>
            <a:chExt cx="9753600" cy="2959768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567404BD-96E7-4609-B4D3-679C5DF988E7}"/>
                </a:ext>
              </a:extLst>
            </p:cNvPr>
            <p:cNvGrpSpPr/>
            <p:nvPr/>
          </p:nvGrpSpPr>
          <p:grpSpPr>
            <a:xfrm>
              <a:off x="1267327" y="2879558"/>
              <a:ext cx="9753600" cy="2959768"/>
              <a:chOff x="1267327" y="2879558"/>
              <a:chExt cx="9753600" cy="2959768"/>
            </a:xfrm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495B9037-3CF1-4D3A-BDC0-1081ABAE870B}"/>
                  </a:ext>
                </a:extLst>
              </p:cNvPr>
              <p:cNvGrpSpPr/>
              <p:nvPr/>
            </p:nvGrpSpPr>
            <p:grpSpPr>
              <a:xfrm>
                <a:off x="1267327" y="2879558"/>
                <a:ext cx="9753600" cy="2959768"/>
                <a:chOff x="1338113" y="3160519"/>
                <a:chExt cx="9753600" cy="2341922"/>
              </a:xfrm>
            </p:grpSpPr>
            <p:sp>
              <p:nvSpPr>
                <p:cNvPr id="9" name="Google Shape;190;p19">
                  <a:extLst>
                    <a:ext uri="{FF2B5EF4-FFF2-40B4-BE49-F238E27FC236}">
                      <a16:creationId xmlns:a16="http://schemas.microsoft.com/office/drawing/2014/main" id="{2A183F12-01A8-435A-8C3D-E76C5CCA65E5}"/>
                    </a:ext>
                  </a:extLst>
                </p:cNvPr>
                <p:cNvSpPr/>
                <p:nvPr/>
              </p:nvSpPr>
              <p:spPr>
                <a:xfrm>
                  <a:off x="1338113" y="3160519"/>
                  <a:ext cx="9753600" cy="2341922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2D546A"/>
                </a:solidFill>
                <a:ln w="9525" cap="flat" cmpd="sng">
                  <a:solidFill>
                    <a:srgbClr val="434343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33" tIns="45700" rIns="91433" bIns="45700" anchor="t" anchorCtr="0">
                  <a:noAutofit/>
                </a:bodyPr>
                <a:lstStyle/>
                <a:p>
                  <a:pPr algn="ctr"/>
                  <a:endParaRPr lang="nl" sz="3200" dirty="0">
                    <a:solidFill>
                      <a:schemeClr val="bg1">
                        <a:lumMod val="95000"/>
                      </a:schemeClr>
                    </a:solidFill>
                    <a:latin typeface="Alegreya"/>
                    <a:ea typeface="Alegreya"/>
                    <a:cs typeface="Alegreya"/>
                  </a:endParaRPr>
                </a:p>
              </p:txBody>
            </p:sp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2B46546D-C5F8-4404-A669-91E9B87ED0F7}"/>
                    </a:ext>
                  </a:extLst>
                </p:cNvPr>
                <p:cNvSpPr txBox="1"/>
                <p:nvPr/>
              </p:nvSpPr>
              <p:spPr>
                <a:xfrm>
                  <a:off x="5043539" y="3309397"/>
                  <a:ext cx="2149642" cy="41399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nl" sz="2800" b="1" dirty="0">
                      <a:solidFill>
                        <a:schemeClr val="bg1">
                          <a:lumMod val="95000"/>
                        </a:schemeClr>
                      </a:solidFill>
                      <a:latin typeface="Alegreya"/>
                      <a:ea typeface="Alegreya"/>
                      <a:cs typeface="Alegreya"/>
                      <a:sym typeface="Alegreya"/>
                    </a:rPr>
                    <a:t>Community</a:t>
                  </a:r>
                  <a:endParaRPr lang="nl" sz="2800" b="1" dirty="0">
                    <a:solidFill>
                      <a:schemeClr val="bg1">
                        <a:lumMod val="95000"/>
                      </a:schemeClr>
                    </a:solidFill>
                    <a:latin typeface="Alegreya"/>
                    <a:ea typeface="Alegreya"/>
                    <a:cs typeface="Alegreya"/>
                  </a:endParaRPr>
                </a:p>
              </p:txBody>
            </p:sp>
          </p:grpSp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167A67BD-3F10-47D4-998C-0F0AA39CE1E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391911" y="3866930"/>
                <a:ext cx="480979" cy="973466"/>
              </a:xfrm>
              <a:prstGeom prst="rect">
                <a:avLst/>
              </a:prstGeom>
            </p:spPr>
          </p:pic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B8C4572F-8262-4DE5-A6E0-12535C43495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10430" y="4623967"/>
                <a:ext cx="405149" cy="923911"/>
              </a:xfrm>
              <a:prstGeom prst="rect">
                <a:avLst/>
              </a:prstGeom>
            </p:spPr>
          </p:pic>
          <p:pic>
            <p:nvPicPr>
              <p:cNvPr id="20" name="Picture 19">
                <a:extLst>
                  <a:ext uri="{FF2B5EF4-FFF2-40B4-BE49-F238E27FC236}">
                    <a16:creationId xmlns:a16="http://schemas.microsoft.com/office/drawing/2014/main" id="{66BE7CD2-5EA8-41C9-933B-3295C28037D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601727" y="3802603"/>
                <a:ext cx="319021" cy="1012730"/>
              </a:xfrm>
              <a:prstGeom prst="rect">
                <a:avLst/>
              </a:prstGeom>
            </p:spPr>
          </p:pic>
          <p:pic>
            <p:nvPicPr>
              <p:cNvPr id="18" name="Picture 17">
                <a:extLst>
                  <a:ext uri="{FF2B5EF4-FFF2-40B4-BE49-F238E27FC236}">
                    <a16:creationId xmlns:a16="http://schemas.microsoft.com/office/drawing/2014/main" id="{E2E02D1F-6185-44A1-AF90-F3073B0C2E5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887135" y="4515853"/>
                <a:ext cx="378067" cy="976504"/>
              </a:xfrm>
              <a:prstGeom prst="rect">
                <a:avLst/>
              </a:prstGeom>
            </p:spPr>
          </p:pic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4FAD26CE-4EBF-4E3A-8C0F-B57468EEF1A1}"/>
                </a:ext>
              </a:extLst>
            </p:cNvPr>
            <p:cNvGrpSpPr/>
            <p:nvPr/>
          </p:nvGrpSpPr>
          <p:grpSpPr>
            <a:xfrm>
              <a:off x="4607257" y="3693455"/>
              <a:ext cx="2690120" cy="1995358"/>
              <a:chOff x="2704503" y="3736114"/>
              <a:chExt cx="2690120" cy="1995358"/>
            </a:xfrm>
          </p:grpSpPr>
          <p:sp>
            <p:nvSpPr>
              <p:cNvPr id="6" name="Google Shape;165;p19">
                <a:extLst>
                  <a:ext uri="{FF2B5EF4-FFF2-40B4-BE49-F238E27FC236}">
                    <a16:creationId xmlns:a16="http://schemas.microsoft.com/office/drawing/2014/main" id="{0D0591CA-2E00-40CC-B1D3-E5FDFC308376}"/>
                  </a:ext>
                </a:extLst>
              </p:cNvPr>
              <p:cNvSpPr/>
              <p:nvPr/>
            </p:nvSpPr>
            <p:spPr>
              <a:xfrm>
                <a:off x="2704503" y="3736114"/>
                <a:ext cx="2690120" cy="1995358"/>
              </a:xfrm>
              <a:prstGeom prst="roundRect">
                <a:avLst>
                  <a:gd name="adj" fmla="val 16667"/>
                </a:avLst>
              </a:prstGeom>
              <a:solidFill>
                <a:srgbClr val="00BCD4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7" name="Google Shape;167;p19">
                <a:extLst>
                  <a:ext uri="{FF2B5EF4-FFF2-40B4-BE49-F238E27FC236}">
                    <a16:creationId xmlns:a16="http://schemas.microsoft.com/office/drawing/2014/main" id="{0FA7357B-35EE-4A32-A09A-8936E287C3BF}"/>
                  </a:ext>
                </a:extLst>
              </p:cNvPr>
              <p:cNvSpPr txBox="1"/>
              <p:nvPr/>
            </p:nvSpPr>
            <p:spPr>
              <a:xfrm>
                <a:off x="3457284" y="3736114"/>
                <a:ext cx="1291559" cy="61551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t" anchorCtr="0">
                <a:spAutoFit/>
              </a:bodyPr>
              <a:lstStyle/>
              <a:p>
                <a:r>
                  <a:rPr lang="nl" sz="2400" b="1" dirty="0"/>
                  <a:t>Context</a:t>
                </a:r>
                <a:endParaRPr sz="2400" b="1" dirty="0"/>
              </a:p>
            </p:txBody>
          </p:sp>
          <p:pic>
            <p:nvPicPr>
              <p:cNvPr id="2" name="Picture 5">
                <a:extLst>
                  <a:ext uri="{FF2B5EF4-FFF2-40B4-BE49-F238E27FC236}">
                    <a16:creationId xmlns:a16="http://schemas.microsoft.com/office/drawing/2014/main" id="{0847C500-BCB3-4A55-8008-0FB2D9ACE95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099302" y="4284796"/>
                <a:ext cx="1990970" cy="1241255"/>
              </a:xfrm>
              <a:prstGeom prst="rect">
                <a:avLst/>
              </a:prstGeom>
            </p:spPr>
          </p:pic>
        </p:grpSp>
      </p:grpSp>
      <p:sp>
        <p:nvSpPr>
          <p:cNvPr id="23" name="Google Shape;165;p19">
            <a:extLst>
              <a:ext uri="{FF2B5EF4-FFF2-40B4-BE49-F238E27FC236}">
                <a16:creationId xmlns:a16="http://schemas.microsoft.com/office/drawing/2014/main" id="{6B532E7F-FE92-4E98-B4DC-B1DFA83DDCC0}"/>
              </a:ext>
            </a:extLst>
          </p:cNvPr>
          <p:cNvSpPr/>
          <p:nvPr/>
        </p:nvSpPr>
        <p:spPr>
          <a:xfrm>
            <a:off x="1163053" y="1524000"/>
            <a:ext cx="9673389" cy="1736009"/>
          </a:xfrm>
          <a:prstGeom prst="roundRect">
            <a:avLst>
              <a:gd name="adj" fmla="val 16667"/>
            </a:avLst>
          </a:prstGeom>
          <a:solidFill>
            <a:srgbClr val="00BCD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4" name="Google Shape;167;p19">
            <a:extLst>
              <a:ext uri="{FF2B5EF4-FFF2-40B4-BE49-F238E27FC236}">
                <a16:creationId xmlns:a16="http://schemas.microsoft.com/office/drawing/2014/main" id="{EC629919-7691-4836-9563-351DA3A303C8}"/>
              </a:ext>
            </a:extLst>
          </p:cNvPr>
          <p:cNvSpPr txBox="1"/>
          <p:nvPr/>
        </p:nvSpPr>
        <p:spPr>
          <a:xfrm>
            <a:off x="4095676" y="1530365"/>
            <a:ext cx="4928009" cy="61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nl" sz="2400" b="1" dirty="0"/>
              <a:t>Collaboration &amp; Coordination</a:t>
            </a:r>
            <a:endParaRPr sz="24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F672A75-B93A-4395-AF84-081A0BE2C72F}"/>
              </a:ext>
            </a:extLst>
          </p:cNvPr>
          <p:cNvSpPr txBox="1"/>
          <p:nvPr/>
        </p:nvSpPr>
        <p:spPr>
          <a:xfrm>
            <a:off x="4880809" y="815361"/>
            <a:ext cx="214964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nl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legreya"/>
                <a:ea typeface="Alegreya"/>
                <a:cs typeface="Alegreya"/>
                <a:sym typeface="Alegreya"/>
              </a:rPr>
              <a:t>Challenge</a:t>
            </a:r>
            <a:endParaRPr lang="nl" sz="2800" b="1" dirty="0">
              <a:solidFill>
                <a:schemeClr val="tx1">
                  <a:lumMod val="65000"/>
                  <a:lumOff val="35000"/>
                </a:schemeClr>
              </a:solidFill>
              <a:latin typeface="Alegreya"/>
              <a:ea typeface="Alegreya"/>
              <a:cs typeface="Alegreya"/>
            </a:endParaRPr>
          </a:p>
        </p:txBody>
      </p:sp>
      <p:sp>
        <p:nvSpPr>
          <p:cNvPr id="26" name="Google Shape;190;p19">
            <a:extLst>
              <a:ext uri="{FF2B5EF4-FFF2-40B4-BE49-F238E27FC236}">
                <a16:creationId xmlns:a16="http://schemas.microsoft.com/office/drawing/2014/main" id="{2821986F-4A87-4A53-A7D8-A4701D021CBA}"/>
              </a:ext>
            </a:extLst>
          </p:cNvPr>
          <p:cNvSpPr/>
          <p:nvPr/>
        </p:nvSpPr>
        <p:spPr>
          <a:xfrm>
            <a:off x="1451814" y="2481757"/>
            <a:ext cx="1499938" cy="43243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BFBFBF"/>
              </a:gs>
              <a:gs pos="100000">
                <a:srgbClr val="737373"/>
              </a:gs>
            </a:gsLst>
            <a:lin ang="5400012" scaled="0"/>
          </a:gradFill>
          <a:ln w="9525" cap="flat" cmpd="sng">
            <a:solidFill>
              <a:srgbClr val="43434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algn="ctr"/>
            <a:r>
              <a:rPr lang="nl" dirty="0">
                <a:solidFill>
                  <a:schemeClr val="dk1"/>
                </a:solidFill>
                <a:latin typeface="Alegreya"/>
                <a:ea typeface="Alegreya"/>
                <a:cs typeface="Alegreya"/>
                <a:sym typeface="Alegreya"/>
              </a:rPr>
              <a:t>Project</a:t>
            </a:r>
            <a:endParaRPr lang="nl" sz="1100" dirty="0">
              <a:solidFill>
                <a:schemeClr val="dk1"/>
              </a:solidFill>
              <a:latin typeface="Alegreya"/>
              <a:ea typeface="Alegreya"/>
              <a:cs typeface="Alegreya"/>
            </a:endParaRPr>
          </a:p>
        </p:txBody>
      </p:sp>
      <p:sp>
        <p:nvSpPr>
          <p:cNvPr id="32" name="Google Shape;190;p19">
            <a:extLst>
              <a:ext uri="{FF2B5EF4-FFF2-40B4-BE49-F238E27FC236}">
                <a16:creationId xmlns:a16="http://schemas.microsoft.com/office/drawing/2014/main" id="{CB98D813-8843-4B2E-A337-7F43F14F87B0}"/>
              </a:ext>
            </a:extLst>
          </p:cNvPr>
          <p:cNvSpPr/>
          <p:nvPr/>
        </p:nvSpPr>
        <p:spPr>
          <a:xfrm>
            <a:off x="5757248" y="2239956"/>
            <a:ext cx="1499938" cy="43243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BFBFBF"/>
              </a:gs>
              <a:gs pos="100000">
                <a:srgbClr val="737373"/>
              </a:gs>
            </a:gsLst>
            <a:lin ang="5400012" scaled="0"/>
          </a:gradFill>
          <a:ln w="9525" cap="flat" cmpd="sng">
            <a:solidFill>
              <a:srgbClr val="43434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algn="ctr"/>
            <a:r>
              <a:rPr lang="nl" dirty="0">
                <a:solidFill>
                  <a:schemeClr val="dk1"/>
                </a:solidFill>
                <a:latin typeface="Alegreya"/>
                <a:ea typeface="Alegreya"/>
                <a:cs typeface="Alegreya"/>
                <a:sym typeface="Alegreya"/>
              </a:rPr>
              <a:t>Project</a:t>
            </a:r>
            <a:endParaRPr lang="nl" sz="1100" dirty="0">
              <a:solidFill>
                <a:schemeClr val="dk1"/>
              </a:solidFill>
              <a:latin typeface="Alegreya"/>
              <a:ea typeface="Alegreya"/>
              <a:cs typeface="Alegreya"/>
            </a:endParaRPr>
          </a:p>
        </p:txBody>
      </p:sp>
      <p:sp>
        <p:nvSpPr>
          <p:cNvPr id="33" name="Google Shape;190;p19">
            <a:extLst>
              <a:ext uri="{FF2B5EF4-FFF2-40B4-BE49-F238E27FC236}">
                <a16:creationId xmlns:a16="http://schemas.microsoft.com/office/drawing/2014/main" id="{16652BA1-2D4F-4A65-B88B-C598287BA26C}"/>
              </a:ext>
            </a:extLst>
          </p:cNvPr>
          <p:cNvSpPr/>
          <p:nvPr/>
        </p:nvSpPr>
        <p:spPr>
          <a:xfrm>
            <a:off x="3269508" y="2184087"/>
            <a:ext cx="1499938" cy="43243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BFBFBF"/>
              </a:gs>
              <a:gs pos="100000">
                <a:srgbClr val="737373"/>
              </a:gs>
            </a:gsLst>
            <a:lin ang="5400012" scaled="0"/>
          </a:gradFill>
          <a:ln w="9525" cap="flat" cmpd="sng">
            <a:solidFill>
              <a:srgbClr val="43434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algn="ctr"/>
            <a:r>
              <a:rPr lang="nl" dirty="0">
                <a:solidFill>
                  <a:schemeClr val="dk1"/>
                </a:solidFill>
                <a:latin typeface="Alegreya"/>
                <a:ea typeface="Alegreya"/>
                <a:cs typeface="Alegreya"/>
                <a:sym typeface="Alegreya"/>
              </a:rPr>
              <a:t>Project</a:t>
            </a:r>
            <a:endParaRPr lang="nl" sz="1100" dirty="0">
              <a:solidFill>
                <a:schemeClr val="dk1"/>
              </a:solidFill>
              <a:latin typeface="Alegreya"/>
              <a:ea typeface="Alegreya"/>
              <a:cs typeface="Alegreya"/>
            </a:endParaRPr>
          </a:p>
        </p:txBody>
      </p:sp>
      <p:sp>
        <p:nvSpPr>
          <p:cNvPr id="34" name="Google Shape;190;p19">
            <a:extLst>
              <a:ext uri="{FF2B5EF4-FFF2-40B4-BE49-F238E27FC236}">
                <a16:creationId xmlns:a16="http://schemas.microsoft.com/office/drawing/2014/main" id="{4727A945-D7F2-443C-A4A2-A525DBD9FA0B}"/>
              </a:ext>
            </a:extLst>
          </p:cNvPr>
          <p:cNvSpPr/>
          <p:nvPr/>
        </p:nvSpPr>
        <p:spPr>
          <a:xfrm>
            <a:off x="4130840" y="2729094"/>
            <a:ext cx="1499938" cy="43243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BFBFBF"/>
              </a:gs>
              <a:gs pos="100000">
                <a:srgbClr val="737373"/>
              </a:gs>
            </a:gsLst>
            <a:lin ang="5400012" scaled="0"/>
          </a:gradFill>
          <a:ln w="9525" cap="flat" cmpd="sng">
            <a:solidFill>
              <a:srgbClr val="43434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algn="ctr"/>
            <a:r>
              <a:rPr lang="nl" dirty="0">
                <a:solidFill>
                  <a:schemeClr val="dk1"/>
                </a:solidFill>
                <a:latin typeface="Alegreya"/>
                <a:ea typeface="Alegreya"/>
                <a:cs typeface="Alegreya"/>
                <a:sym typeface="Alegreya"/>
              </a:rPr>
              <a:t>Project</a:t>
            </a:r>
            <a:endParaRPr lang="nl" sz="1100" dirty="0">
              <a:solidFill>
                <a:schemeClr val="dk1"/>
              </a:solidFill>
              <a:latin typeface="Alegreya"/>
              <a:ea typeface="Alegreya"/>
              <a:cs typeface="Alegreya"/>
            </a:endParaRPr>
          </a:p>
        </p:txBody>
      </p:sp>
      <p:sp>
        <p:nvSpPr>
          <p:cNvPr id="35" name="Google Shape;190;p19">
            <a:extLst>
              <a:ext uri="{FF2B5EF4-FFF2-40B4-BE49-F238E27FC236}">
                <a16:creationId xmlns:a16="http://schemas.microsoft.com/office/drawing/2014/main" id="{67454FBC-B032-49B2-BA1F-7E782DD2E84A}"/>
              </a:ext>
            </a:extLst>
          </p:cNvPr>
          <p:cNvSpPr/>
          <p:nvPr/>
        </p:nvSpPr>
        <p:spPr>
          <a:xfrm>
            <a:off x="7828546" y="2657097"/>
            <a:ext cx="1499938" cy="43243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BFBFBF"/>
              </a:gs>
              <a:gs pos="100000">
                <a:srgbClr val="737373"/>
              </a:gs>
            </a:gsLst>
            <a:lin ang="5400012" scaled="0"/>
          </a:gradFill>
          <a:ln w="9525" cap="flat" cmpd="sng">
            <a:solidFill>
              <a:srgbClr val="43434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algn="ctr"/>
            <a:r>
              <a:rPr lang="nl" dirty="0">
                <a:solidFill>
                  <a:schemeClr val="dk1"/>
                </a:solidFill>
                <a:latin typeface="Alegreya"/>
                <a:ea typeface="Alegreya"/>
                <a:cs typeface="Alegreya"/>
                <a:sym typeface="Alegreya"/>
              </a:rPr>
              <a:t>Project</a:t>
            </a:r>
            <a:endParaRPr lang="nl" sz="1100" dirty="0">
              <a:solidFill>
                <a:schemeClr val="dk1"/>
              </a:solidFill>
              <a:latin typeface="Alegreya"/>
              <a:ea typeface="Alegreya"/>
              <a:cs typeface="Alegreya"/>
            </a:endParaRPr>
          </a:p>
        </p:txBody>
      </p: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4DA1F576-932E-446B-B67E-5D03FFAEB396}"/>
              </a:ext>
            </a:extLst>
          </p:cNvPr>
          <p:cNvCxnSpPr>
            <a:endCxn id="33" idx="1"/>
          </p:cNvCxnSpPr>
          <p:nvPr/>
        </p:nvCxnSpPr>
        <p:spPr>
          <a:xfrm flipV="1">
            <a:off x="2951752" y="2400302"/>
            <a:ext cx="317756" cy="29767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7C8AA099-F71B-46A2-9922-80AEC8671854}"/>
              </a:ext>
            </a:extLst>
          </p:cNvPr>
          <p:cNvCxnSpPr>
            <a:cxnSpLocks/>
            <a:stCxn id="26" idx="3"/>
            <a:endCxn id="34" idx="1"/>
          </p:cNvCxnSpPr>
          <p:nvPr/>
        </p:nvCxnSpPr>
        <p:spPr>
          <a:xfrm>
            <a:off x="2951752" y="2697972"/>
            <a:ext cx="1179088" cy="247337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DA140E57-290F-4090-BD8B-4132934F697A}"/>
              </a:ext>
            </a:extLst>
          </p:cNvPr>
          <p:cNvCxnSpPr>
            <a:cxnSpLocks/>
            <a:endCxn id="34" idx="0"/>
          </p:cNvCxnSpPr>
          <p:nvPr/>
        </p:nvCxnSpPr>
        <p:spPr>
          <a:xfrm rot="16200000" flipH="1">
            <a:off x="4688666" y="2536951"/>
            <a:ext cx="272922" cy="111363"/>
          </a:xfrm>
          <a:prstGeom prst="bentConnector3">
            <a:avLst>
              <a:gd name="adj1" fmla="val -1759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62D1A6C0-3DB3-41AB-8623-000B0E52701D}"/>
              </a:ext>
            </a:extLst>
          </p:cNvPr>
          <p:cNvCxnSpPr>
            <a:cxnSpLocks/>
            <a:stCxn id="34" idx="3"/>
            <a:endCxn id="35" idx="1"/>
          </p:cNvCxnSpPr>
          <p:nvPr/>
        </p:nvCxnSpPr>
        <p:spPr>
          <a:xfrm flipV="1">
            <a:off x="5630778" y="2873312"/>
            <a:ext cx="2197768" cy="7199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Google Shape;190;p19">
            <a:extLst>
              <a:ext uri="{FF2B5EF4-FFF2-40B4-BE49-F238E27FC236}">
                <a16:creationId xmlns:a16="http://schemas.microsoft.com/office/drawing/2014/main" id="{058F049F-4B1D-4835-B2F5-CBF51E2F3C45}"/>
              </a:ext>
            </a:extLst>
          </p:cNvPr>
          <p:cNvSpPr/>
          <p:nvPr/>
        </p:nvSpPr>
        <p:spPr>
          <a:xfrm>
            <a:off x="8695894" y="2099987"/>
            <a:ext cx="1499938" cy="43243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BFBFBF"/>
              </a:gs>
              <a:gs pos="100000">
                <a:srgbClr val="737373"/>
              </a:gs>
            </a:gsLst>
            <a:lin ang="5400012" scaled="0"/>
          </a:gradFill>
          <a:ln w="9525" cap="flat" cmpd="sng">
            <a:solidFill>
              <a:srgbClr val="43434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algn="ctr"/>
            <a:r>
              <a:rPr lang="nl" dirty="0">
                <a:solidFill>
                  <a:schemeClr val="dk1"/>
                </a:solidFill>
                <a:latin typeface="Alegreya"/>
                <a:ea typeface="Alegreya"/>
                <a:cs typeface="Alegreya"/>
                <a:sym typeface="Alegreya"/>
              </a:rPr>
              <a:t>Project</a:t>
            </a:r>
            <a:endParaRPr lang="nl" sz="1100" dirty="0">
              <a:solidFill>
                <a:schemeClr val="dk1"/>
              </a:solidFill>
              <a:latin typeface="Alegreya"/>
              <a:ea typeface="Alegreya"/>
              <a:cs typeface="Alegreya"/>
            </a:endParaRPr>
          </a:p>
        </p:txBody>
      </p: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62768E86-A339-4933-AAFE-CF3D51960F48}"/>
              </a:ext>
            </a:extLst>
          </p:cNvPr>
          <p:cNvCxnSpPr>
            <a:cxnSpLocks/>
            <a:endCxn id="49" idx="1"/>
          </p:cNvCxnSpPr>
          <p:nvPr/>
        </p:nvCxnSpPr>
        <p:spPr>
          <a:xfrm flipV="1">
            <a:off x="7257186" y="2316202"/>
            <a:ext cx="1438708" cy="13376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55320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529664C5043BA478099EFBC65E1C442" ma:contentTypeVersion="12" ma:contentTypeDescription="Create a new document." ma:contentTypeScope="" ma:versionID="9d54c289d0c93c6e7a2b42947c667582">
  <xsd:schema xmlns:xsd="http://www.w3.org/2001/XMLSchema" xmlns:xs="http://www.w3.org/2001/XMLSchema" xmlns:p="http://schemas.microsoft.com/office/2006/metadata/properties" xmlns:ns2="7abe90c4-81f8-49ab-b6b0-605e37bdecfa" xmlns:ns3="cbfa4df6-6918-4803-9a40-dd750ab8970b" targetNamespace="http://schemas.microsoft.com/office/2006/metadata/properties" ma:root="true" ma:fieldsID="40d2e146308a7f17ed2f418f354c7015" ns2:_="" ns3:_="">
    <xsd:import namespace="7abe90c4-81f8-49ab-b6b0-605e37bdecfa"/>
    <xsd:import namespace="cbfa4df6-6918-4803-9a40-dd750ab8970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OCR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abe90c4-81f8-49ab-b6b0-605e37bdecf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bfa4df6-6918-4803-9a40-dd750ab8970b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67B74BC-1295-4B95-9EA0-F5A06A0FD3A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abe90c4-81f8-49ab-b6b0-605e37bdecfa"/>
    <ds:schemaRef ds:uri="cbfa4df6-6918-4803-9a40-dd750ab8970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F3B2801-6BA5-4BCB-9F38-96998791D77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573E523-E40D-4BF0-AA5C-AEC391FCD5B4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2362</TotalTime>
  <Words>391</Words>
  <Application>Microsoft Office PowerPoint</Application>
  <PresentationFormat>Widescreen</PresentationFormat>
  <Paragraphs>105</Paragraphs>
  <Slides>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Alegreya</vt:lpstr>
      <vt:lpstr>Arial</vt:lpstr>
      <vt:lpstr>Calibri</vt:lpstr>
      <vt:lpstr>Calibri Light</vt:lpstr>
      <vt:lpstr>Nunito</vt:lpstr>
      <vt:lpstr>Roboto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Neil A Smyth</dc:creator>
  <cp:lastModifiedBy>Neil Smyth</cp:lastModifiedBy>
  <cp:revision>190</cp:revision>
  <cp:lastPrinted>2021-06-01T05:06:16Z</cp:lastPrinted>
  <dcterms:created xsi:type="dcterms:W3CDTF">2021-05-16T11:37:40Z</dcterms:created>
  <dcterms:modified xsi:type="dcterms:W3CDTF">2021-07-29T11:24:26Z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0x010100D529664C5043BA478099EFBC65E1C442</vt:lpwstr>
  </property>
</Properties>
</file>