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63099-84AA-4F38-BD26-7ED128179092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FAF2-72B3-4A42-B5E4-35071110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here as in blue line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341437"/>
            <a:ext cx="91439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here as in blue line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2437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object explorer and choose </a:t>
            </a:r>
            <a:r>
              <a:rPr lang="en-US" smtClean="0"/>
              <a:t>new database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9915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Plz</a:t>
            </a:r>
            <a:r>
              <a:rPr lang="en-US" dirty="0" smtClean="0"/>
              <a:t> write </a:t>
            </a:r>
            <a:r>
              <a:rPr lang="en-US" dirty="0" err="1" smtClean="0"/>
              <a:t>sms</a:t>
            </a:r>
            <a:r>
              <a:rPr lang="en-US" dirty="0" smtClean="0"/>
              <a:t> in database name and click ok </a:t>
            </a:r>
            <a:r>
              <a:rPr lang="en-US" dirty="0" err="1" smtClean="0"/>
              <a:t>plz</a:t>
            </a:r>
            <a:r>
              <a:rPr lang="en-US" dirty="0" smtClean="0"/>
              <a:t> don’t press add button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05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077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686800" cy="808038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Plz</a:t>
            </a:r>
            <a:r>
              <a:rPr lang="en-US" sz="1600" dirty="0" smtClean="0"/>
              <a:t> Run Script on query </a:t>
            </a:r>
            <a:r>
              <a:rPr lang="en-US" sz="1600" dirty="0" err="1" smtClean="0"/>
              <a:t>analazyer</a:t>
            </a:r>
            <a:r>
              <a:rPr lang="en-US" sz="1600" dirty="0" smtClean="0"/>
              <a:t>(given by me)</a:t>
            </a:r>
            <a:br>
              <a:rPr lang="en-US" sz="1600" dirty="0" smtClean="0"/>
            </a:br>
            <a:r>
              <a:rPr lang="en-US" sz="1600" dirty="0" smtClean="0"/>
              <a:t>Make Sure Choose Database  name(Show in tooltip </a:t>
            </a:r>
            <a:r>
              <a:rPr lang="en-US" sz="1600" smtClean="0"/>
              <a:t>available Database) </a:t>
            </a:r>
            <a:r>
              <a:rPr lang="en-US" sz="1600" dirty="0" err="1" smtClean="0"/>
              <a:t>sms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and execute</a:t>
            </a:r>
            <a:endParaRPr lang="en-US" sz="1600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696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server name Choose </a:t>
            </a:r>
            <a:r>
              <a:rPr lang="en-US" dirty="0" err="1" smtClean="0"/>
              <a:t>Sql</a:t>
            </a:r>
            <a:r>
              <a:rPr lang="en-US" dirty="0" smtClean="0"/>
              <a:t> Server Auth and Fill </a:t>
            </a:r>
            <a:r>
              <a:rPr lang="en-US" dirty="0" err="1" smtClean="0"/>
              <a:t>Uid</a:t>
            </a:r>
            <a:r>
              <a:rPr lang="en-US" dirty="0" smtClean="0"/>
              <a:t> and Pass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39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This Connection string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70037"/>
            <a:ext cx="8839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153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here as in blue line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</Words>
  <Application>Microsoft Office PowerPoint</Application>
  <PresentationFormat>On-screen Show (4:3)</PresentationFormat>
  <Paragraphs>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Select server name Choose Sql Server Auth and Fill Uid and Pass</vt:lpstr>
      <vt:lpstr>Slide 5</vt:lpstr>
      <vt:lpstr>Slide 6</vt:lpstr>
      <vt:lpstr>Copy This Connection string</vt:lpstr>
      <vt:lpstr>Slide 8</vt:lpstr>
      <vt:lpstr>Past here as in blue line</vt:lpstr>
      <vt:lpstr>Past here as in blue line</vt:lpstr>
      <vt:lpstr>Past here as in blue line</vt:lpstr>
      <vt:lpstr>Go to object explorer and choose new database</vt:lpstr>
      <vt:lpstr>Plz write sms in database name and click ok plz don’t press add button</vt:lpstr>
      <vt:lpstr>Slide 14</vt:lpstr>
      <vt:lpstr>Plz Run Script on query analazyer(given by me) Make Sure Choose Database  name(Show in tooltip available Database) sms and execute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sds</dc:creator>
  <cp:lastModifiedBy>sds</cp:lastModifiedBy>
  <cp:revision>7</cp:revision>
  <dcterms:created xsi:type="dcterms:W3CDTF">2012-03-28T11:05:42Z</dcterms:created>
  <dcterms:modified xsi:type="dcterms:W3CDTF">2012-03-28T12:53:29Z</dcterms:modified>
</cp:coreProperties>
</file>