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E5C-479A-2355-E9BC-06B3D6F5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graph traversal for marathon training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E9A1B-2524-A4FB-E0BD-5FEF69E4D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 1</a:t>
            </a:r>
          </a:p>
          <a:p>
            <a:r>
              <a:rPr lang="en-US" dirty="0"/>
              <a:t>Author 2</a:t>
            </a:r>
          </a:p>
          <a:p>
            <a:r>
              <a:rPr lang="en-US" dirty="0"/>
              <a:t>Author 3</a:t>
            </a:r>
          </a:p>
        </p:txBody>
      </p:sp>
    </p:spTree>
    <p:extLst>
      <p:ext uri="{BB962C8B-B14F-4D97-AF65-F5344CB8AC3E}">
        <p14:creationId xmlns:p14="http://schemas.microsoft.com/office/powerpoint/2010/main" val="86435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86DB-3E12-AEF3-4732-C238E87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3" y="323561"/>
            <a:ext cx="11400781" cy="67492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5EA7-DF49-4E42-7809-681B9073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3" y="1772484"/>
            <a:ext cx="7501444" cy="4481171"/>
          </a:xfrm>
        </p:spPr>
        <p:txBody>
          <a:bodyPr>
            <a:normAutofit/>
          </a:bodyPr>
          <a:lstStyle/>
          <a:p>
            <a:r>
              <a:rPr lang="en-US" sz="2000" dirty="0"/>
              <a:t>There are many technologies and devices catered to cars finding optimal paths from a source to a destination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does not exist many solutions that offer similar capabilities for runners, especially those in dense cities such as Boston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Given the many algorithms we have covered this semester, we wanted to investigate the use of several for runners in the Boston area.</a:t>
            </a:r>
          </a:p>
        </p:txBody>
      </p:sp>
    </p:spTree>
    <p:extLst>
      <p:ext uri="{BB962C8B-B14F-4D97-AF65-F5344CB8AC3E}">
        <p14:creationId xmlns:p14="http://schemas.microsoft.com/office/powerpoint/2010/main" val="61536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86DB-3E12-AEF3-4732-C238E87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3" y="323561"/>
            <a:ext cx="11400781" cy="67492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5EA7-DF49-4E42-7809-681B9073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3" y="1772484"/>
            <a:ext cx="11400780" cy="4481171"/>
          </a:xfrm>
        </p:spPr>
        <p:txBody>
          <a:bodyPr/>
          <a:lstStyle/>
          <a:p>
            <a:r>
              <a:rPr lang="en-US" dirty="0"/>
              <a:t>We hope to investigate three different use cases within our proof of concept (POC</a:t>
            </a:r>
            <a:r>
              <a:rPr lang="en-US"/>
              <a:t>)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86DB-3E12-AEF3-4732-C238E879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63" y="323561"/>
            <a:ext cx="11400781" cy="674922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5EA7-DF49-4E42-7809-681B90732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3" y="1772484"/>
            <a:ext cx="11400780" cy="4481171"/>
          </a:xfrm>
        </p:spPr>
        <p:txBody>
          <a:bodyPr/>
          <a:lstStyle/>
          <a:p>
            <a:r>
              <a:rPr lang="en-US" dirty="0"/>
              <a:t>Longest Path with Distance Limitation</a:t>
            </a:r>
          </a:p>
          <a:p>
            <a:pPr lvl="1"/>
            <a:r>
              <a:rPr lang="en-US" dirty="0"/>
              <a:t>Create a graph using a list of nodes and edges</a:t>
            </a:r>
          </a:p>
          <a:p>
            <a:pPr lvl="1"/>
            <a:r>
              <a:rPr lang="en-US" dirty="0"/>
              <a:t>Convert the graph into an adjacency list</a:t>
            </a:r>
          </a:p>
          <a:p>
            <a:pPr lvl="1"/>
            <a:r>
              <a:rPr lang="en-US" dirty="0"/>
              <a:t>Apply DFS</a:t>
            </a:r>
          </a:p>
          <a:p>
            <a:pPr lvl="1"/>
            <a:r>
              <a:rPr lang="en-US" dirty="0"/>
              <a:t>Monitor the distance metric</a:t>
            </a:r>
          </a:p>
          <a:p>
            <a:pPr lvl="1"/>
            <a:r>
              <a:rPr lang="en-US" dirty="0"/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39720228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1227</TotalTime>
  <Words>128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Application of graph traversal for marathon training optimization</vt:lpstr>
      <vt:lpstr>Problem Statement</vt:lpstr>
      <vt:lpstr>Methods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graph traversal for marathon training optimization</dc:title>
  <dc:creator>Saleh Khalifa</dc:creator>
  <cp:lastModifiedBy>Saleh Khalifa</cp:lastModifiedBy>
  <cp:revision>5</cp:revision>
  <dcterms:created xsi:type="dcterms:W3CDTF">2022-11-28T23:31:50Z</dcterms:created>
  <dcterms:modified xsi:type="dcterms:W3CDTF">2022-12-04T17:07:36Z</dcterms:modified>
</cp:coreProperties>
</file>