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2"/>
  </p:notesMasterIdLst>
  <p:sldIdLst>
    <p:sldId id="259" r:id="rId2"/>
    <p:sldId id="265" r:id="rId3"/>
    <p:sldId id="277" r:id="rId4"/>
    <p:sldId id="261" r:id="rId5"/>
    <p:sldId id="267" r:id="rId6"/>
    <p:sldId id="310" r:id="rId7"/>
    <p:sldId id="315" r:id="rId8"/>
    <p:sldId id="312" r:id="rId9"/>
    <p:sldId id="313" r:id="rId10"/>
    <p:sldId id="314" r:id="rId11"/>
    <p:sldId id="316" r:id="rId12"/>
    <p:sldId id="317" r:id="rId13"/>
    <p:sldId id="273" r:id="rId14"/>
    <p:sldId id="266" r:id="rId15"/>
    <p:sldId id="318" r:id="rId16"/>
    <p:sldId id="319" r:id="rId17"/>
    <p:sldId id="322" r:id="rId18"/>
    <p:sldId id="320" r:id="rId19"/>
    <p:sldId id="281" r:id="rId20"/>
    <p:sldId id="321" r:id="rId2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Josefin Sans" panose="020B0604020202020204" pitchFamily="2" charset="0"/>
      <p:regular r:id="rId27"/>
      <p:bold r:id="rId28"/>
      <p:italic r:id="rId29"/>
      <p:boldItalic r:id="rId30"/>
    </p:embeddedFont>
    <p:embeddedFont>
      <p:font typeface="Josefin Sans Medium" panose="020B0604020202020204" charset="0"/>
      <p:regular r:id="rId31"/>
      <p:bold r:id="rId32"/>
      <p:italic r:id="rId33"/>
      <p:boldItalic r:id="rId34"/>
    </p:embeddedFont>
    <p:embeddedFont>
      <p:font typeface="Lato" panose="020B0604020202020204" pitchFamily="34" charset="0"/>
      <p:regular r:id="rId35"/>
      <p:bold r:id="rId36"/>
      <p:italic r:id="rId37"/>
      <p:boldItalic r:id="rId38"/>
    </p:embeddedFont>
    <p:embeddedFont>
      <p:font typeface="Lato Light" panose="020B0604020202020204" pitchFamily="34" charset="0"/>
      <p:regular r:id="rId39"/>
      <p:bold r:id="rId40"/>
      <p:italic r:id="rId41"/>
      <p:boldItalic r:id="rId42"/>
    </p:embeddedFont>
    <p:embeddedFont>
      <p:font typeface="Poppins" panose="00000500000000000000" pitchFamily="2" charset="0"/>
      <p:regular r:id="rId43"/>
      <p:bold r:id="rId44"/>
      <p:italic r:id="rId45"/>
      <p:boldItalic r:id="rId46"/>
    </p:embeddedFont>
    <p:embeddedFont>
      <p:font typeface="Roboto" panose="02000000000000000000" pitchFamily="2" charset="0"/>
      <p:regular r:id="rId47"/>
      <p:bold r:id="rId48"/>
      <p:italic r:id="rId49"/>
      <p:boldItalic r:id="rId50"/>
    </p:embeddedFont>
    <p:embeddedFont>
      <p:font typeface="Roboto Light" panose="02000000000000000000" pitchFamily="2" charset="0"/>
      <p:regular r:id="rId51"/>
      <p: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C75"/>
    <a:srgbClr val="337E90"/>
    <a:srgbClr val="9FC3CB"/>
    <a:srgbClr val="A7D6E1"/>
    <a:srgbClr val="60B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AAE81B-6651-4B27-9976-9C464D547794}">
  <a:tblStyle styleId="{11AAE81B-6651-4B27-9976-9C464D5477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font" Target="fonts/font25.fntdata"/><Relationship Id="rId50" Type="http://schemas.openxmlformats.org/officeDocument/2006/relationships/font" Target="fonts/font28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font" Target="fonts/font19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font" Target="fonts/font2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52" Type="http://schemas.openxmlformats.org/officeDocument/2006/relationships/font" Target="fonts/font3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font" Target="fonts/font26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9.fntdata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B20FD8-9A0E-4451-85AE-67F5757E033B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996952B-E2D6-42CA-AC5C-01D5D453EB86}">
      <dgm:prSet phldrT="[Text]" phldr="1"/>
      <dgm:spPr/>
      <dgm:t>
        <a:bodyPr/>
        <a:lstStyle/>
        <a:p>
          <a:endParaRPr lang="en-US" dirty="0"/>
        </a:p>
      </dgm:t>
    </dgm:pt>
    <dgm:pt modelId="{12C2C6F5-84F0-442F-AF8A-4E85E546727A}" type="sibTrans" cxnId="{E1866D11-B9C1-468C-AF54-482A24DD3C4C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8FD3F54-521B-434A-BA5B-A7CED6BA06F3}" type="parTrans" cxnId="{E1866D11-B9C1-468C-AF54-482A24DD3C4C}">
      <dgm:prSet/>
      <dgm:spPr/>
      <dgm:t>
        <a:bodyPr/>
        <a:lstStyle/>
        <a:p>
          <a:endParaRPr lang="en-US"/>
        </a:p>
      </dgm:t>
    </dgm:pt>
    <dgm:pt modelId="{FEA1B9D0-8FF6-45C7-BD22-9B20CEECE2AE}" type="pres">
      <dgm:prSet presAssocID="{22B20FD8-9A0E-4451-85AE-67F5757E033B}" presName="Name0" presStyleCnt="0">
        <dgm:presLayoutVars>
          <dgm:chMax val="7"/>
          <dgm:chPref val="7"/>
          <dgm:dir/>
        </dgm:presLayoutVars>
      </dgm:prSet>
      <dgm:spPr/>
    </dgm:pt>
    <dgm:pt modelId="{3287E657-C316-46AF-B550-22DB7182DD15}" type="pres">
      <dgm:prSet presAssocID="{22B20FD8-9A0E-4451-85AE-67F5757E033B}" presName="Name1" presStyleCnt="0"/>
      <dgm:spPr/>
    </dgm:pt>
    <dgm:pt modelId="{4486551E-E47C-4269-A89E-32C7ED00749B}" type="pres">
      <dgm:prSet presAssocID="{12C2C6F5-84F0-442F-AF8A-4E85E546727A}" presName="picture_1" presStyleCnt="0"/>
      <dgm:spPr/>
    </dgm:pt>
    <dgm:pt modelId="{3F1E5266-A090-4B23-9D29-C3E037A6FC6B}" type="pres">
      <dgm:prSet presAssocID="{12C2C6F5-84F0-442F-AF8A-4E85E546727A}" presName="pictureRepeatNode" presStyleLbl="alignImgPlace1" presStyleIdx="0" presStyleCnt="1" custLinFactNeighborX="40253" custLinFactNeighborY="-19169"/>
      <dgm:spPr/>
    </dgm:pt>
    <dgm:pt modelId="{7501B705-35C7-4823-83CF-97BDCF890266}" type="pres">
      <dgm:prSet presAssocID="{6996952B-E2D6-42CA-AC5C-01D5D453EB86}" presName="text_1" presStyleLbl="node1" presStyleIdx="0" presStyleCnt="0" custLinFactNeighborX="-50000" custLinFactNeighborY="11768">
        <dgm:presLayoutVars>
          <dgm:bulletEnabled val="1"/>
        </dgm:presLayoutVars>
      </dgm:prSet>
      <dgm:spPr/>
    </dgm:pt>
  </dgm:ptLst>
  <dgm:cxnLst>
    <dgm:cxn modelId="{E1866D11-B9C1-468C-AF54-482A24DD3C4C}" srcId="{22B20FD8-9A0E-4451-85AE-67F5757E033B}" destId="{6996952B-E2D6-42CA-AC5C-01D5D453EB86}" srcOrd="0" destOrd="0" parTransId="{58FD3F54-521B-434A-BA5B-A7CED6BA06F3}" sibTransId="{12C2C6F5-84F0-442F-AF8A-4E85E546727A}"/>
    <dgm:cxn modelId="{FDC69411-F274-4F1D-979C-8BFAE4D37CDD}" type="presOf" srcId="{6996952B-E2D6-42CA-AC5C-01D5D453EB86}" destId="{7501B705-35C7-4823-83CF-97BDCF890266}" srcOrd="0" destOrd="0" presId="urn:microsoft.com/office/officeart/2008/layout/CircularPictureCallout"/>
    <dgm:cxn modelId="{D5075B89-5F6E-4ABE-90DA-5F40F7E38704}" type="presOf" srcId="{12C2C6F5-84F0-442F-AF8A-4E85E546727A}" destId="{3F1E5266-A090-4B23-9D29-C3E037A6FC6B}" srcOrd="0" destOrd="0" presId="urn:microsoft.com/office/officeart/2008/layout/CircularPictureCallout"/>
    <dgm:cxn modelId="{2778F4EB-61C2-4214-BA71-1A8D85F8EF9B}" type="presOf" srcId="{22B20FD8-9A0E-4451-85AE-67F5757E033B}" destId="{FEA1B9D0-8FF6-45C7-BD22-9B20CEECE2AE}" srcOrd="0" destOrd="0" presId="urn:microsoft.com/office/officeart/2008/layout/CircularPictureCallout"/>
    <dgm:cxn modelId="{C4D5A98F-3215-4CAB-BD48-7D0A4445C4E9}" type="presParOf" srcId="{FEA1B9D0-8FF6-45C7-BD22-9B20CEECE2AE}" destId="{3287E657-C316-46AF-B550-22DB7182DD15}" srcOrd="0" destOrd="0" presId="urn:microsoft.com/office/officeart/2008/layout/CircularPictureCallout"/>
    <dgm:cxn modelId="{E548492F-C04B-4753-9C92-2790C61911D1}" type="presParOf" srcId="{3287E657-C316-46AF-B550-22DB7182DD15}" destId="{4486551E-E47C-4269-A89E-32C7ED00749B}" srcOrd="0" destOrd="0" presId="urn:microsoft.com/office/officeart/2008/layout/CircularPictureCallout"/>
    <dgm:cxn modelId="{C4A4C48E-0E11-426C-9DBC-8DAA20CBE15A}" type="presParOf" srcId="{4486551E-E47C-4269-A89E-32C7ED00749B}" destId="{3F1E5266-A090-4B23-9D29-C3E037A6FC6B}" srcOrd="0" destOrd="0" presId="urn:microsoft.com/office/officeart/2008/layout/CircularPictureCallout"/>
    <dgm:cxn modelId="{D1F4C64E-6D7E-41D2-A693-5E1FA16522F2}" type="presParOf" srcId="{3287E657-C316-46AF-B550-22DB7182DD15}" destId="{7501B705-35C7-4823-83CF-97BDCF890266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E5266-A090-4B23-9D29-C3E037A6FC6B}">
      <dsp:nvSpPr>
        <dsp:cNvPr id="0" name=""/>
        <dsp:cNvSpPr/>
      </dsp:nvSpPr>
      <dsp:spPr>
        <a:xfrm>
          <a:off x="1867978" y="473400"/>
          <a:ext cx="2069713" cy="2069713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1B705-35C7-4823-83CF-97BDCF890266}">
      <dsp:nvSpPr>
        <dsp:cNvPr id="0" name=""/>
        <dsp:cNvSpPr/>
      </dsp:nvSpPr>
      <dsp:spPr>
        <a:xfrm>
          <a:off x="745096" y="2049537"/>
          <a:ext cx="1324616" cy="68300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745096" y="2049537"/>
        <a:ext cx="1324616" cy="683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edff06ba9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edff06ba9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b7cb982f39_1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b7cb982f39_1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b7af70e48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b7af70e48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991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8edff06ba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8edff06ba9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b7cb982f39_1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b7cb982f39_1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866231971c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866231971c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bae437e4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8bae437e4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b7af70e48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b7af70e48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b7af70e48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b7af70e48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58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b7cb982f39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b7cb982f39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244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44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66231971c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66231971c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 hasCustomPrompt="1"/>
          </p:nvPr>
        </p:nvSpPr>
        <p:spPr>
          <a:xfrm>
            <a:off x="720000" y="8775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/>
          <p:nvPr/>
        </p:nvSpPr>
        <p:spPr>
          <a:xfrm>
            <a:off x="5707038" y="-1420128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976113" y="-1259512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/>
          </p:nvPr>
        </p:nvSpPr>
        <p:spPr>
          <a:xfrm>
            <a:off x="1433700" y="2569800"/>
            <a:ext cx="62766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1436887" y="-1420124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rot="-10501244">
            <a:off x="5729755" y="387620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-10501244">
            <a:off x="6260568" y="3935718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-1436887" y="4290201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1828969">
            <a:off x="385667" y="-33163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1433700" y="3157133"/>
            <a:ext cx="6276600" cy="18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720000" y="551241"/>
            <a:ext cx="2971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19"/>
          <p:cNvSpPr/>
          <p:nvPr/>
        </p:nvSpPr>
        <p:spPr>
          <a:xfrm flipH="1">
            <a:off x="-2784105" y="2564875"/>
            <a:ext cx="5011452" cy="3046079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4116763" y="-1447703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0501244">
            <a:off x="5729755" y="387620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flipH="1">
            <a:off x="-3512955" y="2381750"/>
            <a:ext cx="5011452" cy="3046079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0501244">
            <a:off x="6260568" y="3935718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2804263" y="-1139200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28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720000" y="548594"/>
            <a:ext cx="2971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24"/>
          <p:cNvSpPr/>
          <p:nvPr/>
        </p:nvSpPr>
        <p:spPr>
          <a:xfrm rot="-129819">
            <a:off x="4458284" y="3196753"/>
            <a:ext cx="6639739" cy="2813496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4"/>
          <p:cNvSpPr/>
          <p:nvPr/>
        </p:nvSpPr>
        <p:spPr>
          <a:xfrm rot="537107">
            <a:off x="2750101" y="3065565"/>
            <a:ext cx="6867688" cy="3916197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3774000" cy="8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title" idx="2" hasCustomPrompt="1"/>
          </p:nvPr>
        </p:nvSpPr>
        <p:spPr>
          <a:xfrm>
            <a:off x="1518404" y="1620001"/>
            <a:ext cx="13350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4" name="Google Shape;234;p27"/>
          <p:cNvSpPr txBox="1">
            <a:spLocks noGrp="1"/>
          </p:cNvSpPr>
          <p:nvPr>
            <p:ph type="subTitle" idx="1"/>
          </p:nvPr>
        </p:nvSpPr>
        <p:spPr>
          <a:xfrm>
            <a:off x="1518404" y="2175973"/>
            <a:ext cx="13338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7"/>
          <p:cNvSpPr txBox="1">
            <a:spLocks noGrp="1"/>
          </p:cNvSpPr>
          <p:nvPr>
            <p:ph type="title" idx="3" hasCustomPrompt="1"/>
          </p:nvPr>
        </p:nvSpPr>
        <p:spPr>
          <a:xfrm>
            <a:off x="6093150" y="1620001"/>
            <a:ext cx="13350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6" name="Google Shape;236;p27"/>
          <p:cNvSpPr txBox="1">
            <a:spLocks noGrp="1"/>
          </p:cNvSpPr>
          <p:nvPr>
            <p:ph type="subTitle" idx="4"/>
          </p:nvPr>
        </p:nvSpPr>
        <p:spPr>
          <a:xfrm>
            <a:off x="6093150" y="2175973"/>
            <a:ext cx="13350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7"/>
          <p:cNvSpPr txBox="1">
            <a:spLocks noGrp="1"/>
          </p:cNvSpPr>
          <p:nvPr>
            <p:ph type="title" idx="5" hasCustomPrompt="1"/>
          </p:nvPr>
        </p:nvSpPr>
        <p:spPr>
          <a:xfrm>
            <a:off x="6093150" y="3267862"/>
            <a:ext cx="1335000" cy="6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8" name="Google Shape;238;p27"/>
          <p:cNvSpPr txBox="1">
            <a:spLocks noGrp="1"/>
          </p:cNvSpPr>
          <p:nvPr>
            <p:ph type="subTitle" idx="6"/>
          </p:nvPr>
        </p:nvSpPr>
        <p:spPr>
          <a:xfrm>
            <a:off x="1518404" y="3837067"/>
            <a:ext cx="13350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7"/>
          <p:cNvSpPr txBox="1">
            <a:spLocks noGrp="1"/>
          </p:cNvSpPr>
          <p:nvPr>
            <p:ph type="title" idx="7" hasCustomPrompt="1"/>
          </p:nvPr>
        </p:nvSpPr>
        <p:spPr>
          <a:xfrm>
            <a:off x="1518404" y="3267862"/>
            <a:ext cx="1335000" cy="6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0" name="Google Shape;240;p27"/>
          <p:cNvSpPr txBox="1">
            <a:spLocks noGrp="1"/>
          </p:cNvSpPr>
          <p:nvPr>
            <p:ph type="subTitle" idx="8"/>
          </p:nvPr>
        </p:nvSpPr>
        <p:spPr>
          <a:xfrm>
            <a:off x="6093150" y="3845392"/>
            <a:ext cx="13350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title" idx="9" hasCustomPrompt="1"/>
          </p:nvPr>
        </p:nvSpPr>
        <p:spPr>
          <a:xfrm>
            <a:off x="2572800" y="2793050"/>
            <a:ext cx="39984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2" name="Google Shape;242;p27"/>
          <p:cNvSpPr txBox="1">
            <a:spLocks noGrp="1"/>
          </p:cNvSpPr>
          <p:nvPr>
            <p:ph type="subTitle" idx="13"/>
          </p:nvPr>
        </p:nvSpPr>
        <p:spPr>
          <a:xfrm>
            <a:off x="2647650" y="3453812"/>
            <a:ext cx="38487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7"/>
          <p:cNvSpPr/>
          <p:nvPr/>
        </p:nvSpPr>
        <p:spPr>
          <a:xfrm rot="681460" flipH="1">
            <a:off x="-2056195" y="2877808"/>
            <a:ext cx="5011380" cy="304622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5006013" y="-1420128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7"/>
          <p:cNvSpPr/>
          <p:nvPr/>
        </p:nvSpPr>
        <p:spPr>
          <a:xfrm rot="-10501244">
            <a:off x="5729755" y="387620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7"/>
          <p:cNvSpPr/>
          <p:nvPr/>
        </p:nvSpPr>
        <p:spPr>
          <a:xfrm rot="681460" flipH="1">
            <a:off x="-2876711" y="2526183"/>
            <a:ext cx="5011380" cy="304622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7"/>
          <p:cNvSpPr/>
          <p:nvPr/>
        </p:nvSpPr>
        <p:spPr>
          <a:xfrm rot="-10501244">
            <a:off x="6260568" y="3935718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4244013" y="-1259525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TWO_COLUMNS_1_4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2971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subTitle" idx="1"/>
          </p:nvPr>
        </p:nvSpPr>
        <p:spPr>
          <a:xfrm>
            <a:off x="720000" y="2046763"/>
            <a:ext cx="2622600" cy="15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2" name="Google Shape;252;p28"/>
          <p:cNvSpPr txBox="1">
            <a:spLocks noGrp="1"/>
          </p:cNvSpPr>
          <p:nvPr>
            <p:ph type="subTitle" idx="2"/>
          </p:nvPr>
        </p:nvSpPr>
        <p:spPr>
          <a:xfrm>
            <a:off x="720000" y="1714913"/>
            <a:ext cx="2221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3" name="Google Shape;253;p28"/>
          <p:cNvSpPr/>
          <p:nvPr/>
        </p:nvSpPr>
        <p:spPr>
          <a:xfrm rot="-220157">
            <a:off x="2997515" y="-2269308"/>
            <a:ext cx="12883966" cy="2642905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72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8"/>
          <p:cNvSpPr/>
          <p:nvPr/>
        </p:nvSpPr>
        <p:spPr>
          <a:xfrm>
            <a:off x="991600" y="-1707574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8"/>
          <p:cNvSpPr/>
          <p:nvPr/>
        </p:nvSpPr>
        <p:spPr>
          <a:xfrm rot="1828969">
            <a:off x="938629" y="-25259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2134600" y="-1402774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8"/>
          <p:cNvSpPr/>
          <p:nvPr/>
        </p:nvSpPr>
        <p:spPr>
          <a:xfrm rot="1828969">
            <a:off x="-1021971" y="-3030496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8"/>
          <p:cNvSpPr/>
          <p:nvPr/>
        </p:nvSpPr>
        <p:spPr>
          <a:xfrm rot="1828969">
            <a:off x="1029004" y="-298157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9950" y="1103354"/>
            <a:ext cx="7704000" cy="3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  <a:defRPr sz="1250"/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50"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 rot="-220157">
            <a:off x="4140515" y="-2378374"/>
            <a:ext cx="12883966" cy="2642905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72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4801600" y="-1511840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1828969">
            <a:off x="-2189620" y="-2399287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1828969">
            <a:off x="-229020" y="-2177787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20000" y="5856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 rot="10426366" flipH="1">
            <a:off x="659237" y="-1327805"/>
            <a:ext cx="9655444" cy="3658617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rot="10507161" flipH="1">
            <a:off x="2588031" y="-961129"/>
            <a:ext cx="8699687" cy="3578259"/>
          </a:xfrm>
          <a:custGeom>
            <a:avLst/>
            <a:gdLst/>
            <a:ahLst/>
            <a:cxnLst/>
            <a:rect l="l" t="t" r="r" b="b"/>
            <a:pathLst>
              <a:path w="221112" h="72454" extrusionOk="0">
                <a:moveTo>
                  <a:pt x="221112" y="442"/>
                </a:moveTo>
                <a:cubicBezTo>
                  <a:pt x="218816" y="178"/>
                  <a:pt x="216520" y="1"/>
                  <a:pt x="214268" y="1"/>
                </a:cubicBezTo>
                <a:cubicBezTo>
                  <a:pt x="155193" y="1"/>
                  <a:pt x="135237" y="72454"/>
                  <a:pt x="0" y="72454"/>
                </a:cubicBezTo>
                <a:lnTo>
                  <a:pt x="221112" y="72454"/>
                </a:lnTo>
                <a:close/>
              </a:path>
            </a:pathLst>
          </a:custGeom>
          <a:solidFill>
            <a:schemeClr val="dk2">
              <a:alpha val="6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925988" y="-1191528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 rot="256797">
            <a:off x="976113" y="-954616"/>
            <a:ext cx="9379426" cy="1699827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-1436887" y="-886724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 rot="1828969">
            <a:off x="385667" y="-33163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433700" y="1772550"/>
            <a:ext cx="62766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720000" y="5502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/>
          <p:nvPr/>
        </p:nvSpPr>
        <p:spPr>
          <a:xfrm rot="10643912" flipH="1">
            <a:off x="1643120" y="-812891"/>
            <a:ext cx="9759623" cy="3552594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 rot="10380898" flipH="1">
            <a:off x="2550050" y="-688654"/>
            <a:ext cx="8700102" cy="3434477"/>
          </a:xfrm>
          <a:custGeom>
            <a:avLst/>
            <a:gdLst/>
            <a:ahLst/>
            <a:cxnLst/>
            <a:rect l="l" t="t" r="r" b="b"/>
            <a:pathLst>
              <a:path w="221112" h="72454" extrusionOk="0">
                <a:moveTo>
                  <a:pt x="221112" y="442"/>
                </a:moveTo>
                <a:cubicBezTo>
                  <a:pt x="218816" y="178"/>
                  <a:pt x="216520" y="1"/>
                  <a:pt x="214268" y="1"/>
                </a:cubicBezTo>
                <a:cubicBezTo>
                  <a:pt x="155193" y="1"/>
                  <a:pt x="135237" y="72454"/>
                  <a:pt x="0" y="72454"/>
                </a:cubicBezTo>
                <a:lnTo>
                  <a:pt x="221112" y="72454"/>
                </a:lnTo>
                <a:close/>
              </a:path>
            </a:pathLst>
          </a:custGeom>
          <a:solidFill>
            <a:schemeClr val="dk2">
              <a:alpha val="6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9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720000" y="553082"/>
            <a:ext cx="25371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815991" y="3166277"/>
            <a:ext cx="21945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subTitle" idx="2"/>
          </p:nvPr>
        </p:nvSpPr>
        <p:spPr>
          <a:xfrm>
            <a:off x="3470391" y="3166277"/>
            <a:ext cx="21945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3"/>
          </p:nvPr>
        </p:nvSpPr>
        <p:spPr>
          <a:xfrm>
            <a:off x="6132790" y="3166277"/>
            <a:ext cx="21945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4"/>
          </p:nvPr>
        </p:nvSpPr>
        <p:spPr>
          <a:xfrm>
            <a:off x="806850" y="2824327"/>
            <a:ext cx="2221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subTitle" idx="5"/>
          </p:nvPr>
        </p:nvSpPr>
        <p:spPr>
          <a:xfrm>
            <a:off x="3461250" y="2824327"/>
            <a:ext cx="2221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6"/>
          </p:nvPr>
        </p:nvSpPr>
        <p:spPr>
          <a:xfrm>
            <a:off x="6115650" y="2824327"/>
            <a:ext cx="2221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991600" y="-1707574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/>
          <p:nvPr/>
        </p:nvSpPr>
        <p:spPr>
          <a:xfrm rot="1828969">
            <a:off x="938629" y="-25259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/>
          <p:nvPr/>
        </p:nvSpPr>
        <p:spPr>
          <a:xfrm rot="1828969">
            <a:off x="-1021971" y="-30522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2134600" y="-1402774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1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720000" y="544622"/>
            <a:ext cx="2971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1"/>
          </p:nvPr>
        </p:nvSpPr>
        <p:spPr>
          <a:xfrm>
            <a:off x="702375" y="3196740"/>
            <a:ext cx="14868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2"/>
          </p:nvPr>
        </p:nvSpPr>
        <p:spPr>
          <a:xfrm>
            <a:off x="702804" y="2863461"/>
            <a:ext cx="14859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3"/>
          </p:nvPr>
        </p:nvSpPr>
        <p:spPr>
          <a:xfrm>
            <a:off x="2267234" y="3196751"/>
            <a:ext cx="14868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4"/>
          </p:nvPr>
        </p:nvSpPr>
        <p:spPr>
          <a:xfrm>
            <a:off x="2267657" y="2863461"/>
            <a:ext cx="14859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5"/>
          </p:nvPr>
        </p:nvSpPr>
        <p:spPr>
          <a:xfrm>
            <a:off x="3832084" y="3196751"/>
            <a:ext cx="14868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6"/>
          </p:nvPr>
        </p:nvSpPr>
        <p:spPr>
          <a:xfrm>
            <a:off x="3832507" y="2863461"/>
            <a:ext cx="14856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7"/>
          </p:nvPr>
        </p:nvSpPr>
        <p:spPr>
          <a:xfrm>
            <a:off x="5396934" y="3196751"/>
            <a:ext cx="14868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ubTitle" idx="8"/>
          </p:nvPr>
        </p:nvSpPr>
        <p:spPr>
          <a:xfrm>
            <a:off x="5397357" y="2863461"/>
            <a:ext cx="14856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ubTitle" idx="9"/>
          </p:nvPr>
        </p:nvSpPr>
        <p:spPr>
          <a:xfrm>
            <a:off x="6961784" y="3196751"/>
            <a:ext cx="14868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ubTitle" idx="13"/>
          </p:nvPr>
        </p:nvSpPr>
        <p:spPr>
          <a:xfrm>
            <a:off x="6962384" y="2863461"/>
            <a:ext cx="14856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/>
          <p:nvPr/>
        </p:nvSpPr>
        <p:spPr>
          <a:xfrm rot="10326918" flipH="1">
            <a:off x="4508692" y="-665835"/>
            <a:ext cx="5011441" cy="304623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7"/>
          <p:cNvSpPr/>
          <p:nvPr/>
        </p:nvSpPr>
        <p:spPr>
          <a:xfrm rot="9924234" flipH="1">
            <a:off x="5227228" y="-918671"/>
            <a:ext cx="5011807" cy="304608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/>
          <p:nvPr/>
        </p:nvSpPr>
        <p:spPr>
          <a:xfrm rot="3711725">
            <a:off x="-6069588" y="903027"/>
            <a:ext cx="9656693" cy="3659209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/>
          <p:nvPr/>
        </p:nvSpPr>
        <p:spPr>
          <a:xfrm rot="3630967">
            <a:off x="-4453457" y="2153122"/>
            <a:ext cx="8699755" cy="3578226"/>
          </a:xfrm>
          <a:custGeom>
            <a:avLst/>
            <a:gdLst/>
            <a:ahLst/>
            <a:cxnLst/>
            <a:rect l="l" t="t" r="r" b="b"/>
            <a:pathLst>
              <a:path w="221112" h="72454" extrusionOk="0">
                <a:moveTo>
                  <a:pt x="221112" y="442"/>
                </a:moveTo>
                <a:cubicBezTo>
                  <a:pt x="218816" y="178"/>
                  <a:pt x="216520" y="1"/>
                  <a:pt x="214268" y="1"/>
                </a:cubicBezTo>
                <a:cubicBezTo>
                  <a:pt x="155193" y="1"/>
                  <a:pt x="135237" y="72454"/>
                  <a:pt x="0" y="72454"/>
                </a:cubicBezTo>
                <a:lnTo>
                  <a:pt x="221112" y="72454"/>
                </a:lnTo>
                <a:close/>
              </a:path>
            </a:pathLst>
          </a:custGeom>
          <a:solidFill>
            <a:schemeClr val="dk2">
              <a:alpha val="6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3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 rot="10544683">
            <a:off x="-4548438" y="4555441"/>
            <a:ext cx="17096498" cy="287046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1933800" y="2885492"/>
            <a:ext cx="52764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"/>
          </p:nvPr>
        </p:nvSpPr>
        <p:spPr>
          <a:xfrm>
            <a:off x="1933800" y="1783413"/>
            <a:ext cx="5276400" cy="10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Josefin Sans Medium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/>
          <p:nvPr/>
        </p:nvSpPr>
        <p:spPr>
          <a:xfrm rot="10544857">
            <a:off x="-4175339" y="4363431"/>
            <a:ext cx="15168034" cy="2749096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-9514689">
            <a:off x="-1896586" y="-5068734"/>
            <a:ext cx="12937161" cy="12775978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 rot="-9645250">
            <a:off x="-1887453" y="-4914275"/>
            <a:ext cx="12936735" cy="1277607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 Medium"/>
              <a:buNone/>
              <a:defRPr sz="28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60" r:id="rId6"/>
    <p:sldLayoutId id="2147483662" r:id="rId7"/>
    <p:sldLayoutId id="2147483663" r:id="rId8"/>
    <p:sldLayoutId id="2147483664" r:id="rId9"/>
    <p:sldLayoutId id="2147483665" r:id="rId10"/>
    <p:sldLayoutId id="2147483670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>
            <a:spLocks noGrp="1"/>
          </p:cNvSpPr>
          <p:nvPr>
            <p:ph type="title" idx="2"/>
          </p:nvPr>
        </p:nvSpPr>
        <p:spPr>
          <a:xfrm>
            <a:off x="1371497" y="1746615"/>
            <a:ext cx="62766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Hotel Cancellation</a:t>
            </a:r>
            <a:endParaRPr sz="4000" dirty="0"/>
          </a:p>
        </p:txBody>
      </p:sp>
      <p:pic>
        <p:nvPicPr>
          <p:cNvPr id="5" name="Graphic 4" descr="Building outline">
            <a:extLst>
              <a:ext uri="{FF2B5EF4-FFF2-40B4-BE49-F238E27FC236}">
                <a16:creationId xmlns:a16="http://schemas.microsoft.com/office/drawing/2014/main" id="{01DC74EE-82A2-485F-BE66-647619AF0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0300" y="2852715"/>
            <a:ext cx="1760468" cy="1760468"/>
          </a:xfrm>
          <a:prstGeom prst="rect">
            <a:avLst/>
          </a:prstGeom>
        </p:spPr>
      </p:pic>
      <p:grpSp>
        <p:nvGrpSpPr>
          <p:cNvPr id="11" name="Google Shape;299;p37">
            <a:extLst>
              <a:ext uri="{FF2B5EF4-FFF2-40B4-BE49-F238E27FC236}">
                <a16:creationId xmlns:a16="http://schemas.microsoft.com/office/drawing/2014/main" id="{5530EE65-6C62-4540-BF5F-5C19937C33EC}"/>
              </a:ext>
            </a:extLst>
          </p:cNvPr>
          <p:cNvGrpSpPr/>
          <p:nvPr/>
        </p:nvGrpSpPr>
        <p:grpSpPr>
          <a:xfrm rot="384094" flipH="1">
            <a:off x="3874255" y="-2236971"/>
            <a:ext cx="8731983" cy="6154719"/>
            <a:chOff x="269813" y="-541588"/>
            <a:chExt cx="8731675" cy="6154502"/>
          </a:xfrm>
        </p:grpSpPr>
        <p:sp>
          <p:nvSpPr>
            <p:cNvPr id="12" name="Google Shape;300;p37">
              <a:extLst>
                <a:ext uri="{FF2B5EF4-FFF2-40B4-BE49-F238E27FC236}">
                  <a16:creationId xmlns:a16="http://schemas.microsoft.com/office/drawing/2014/main" id="{6E87922F-97A7-4033-942D-0F593073F307}"/>
                </a:ext>
              </a:extLst>
            </p:cNvPr>
            <p:cNvSpPr/>
            <p:nvPr/>
          </p:nvSpPr>
          <p:spPr>
            <a:xfrm rot="-419981">
              <a:off x="695537" y="-72471"/>
              <a:ext cx="8018021" cy="5216267"/>
            </a:xfrm>
            <a:custGeom>
              <a:avLst/>
              <a:gdLst/>
              <a:ahLst/>
              <a:cxnLst/>
              <a:rect l="l" t="t" r="r" b="b"/>
              <a:pathLst>
                <a:path w="284249" h="184907" extrusionOk="0">
                  <a:moveTo>
                    <a:pt x="56382" y="184907"/>
                  </a:moveTo>
                  <a:lnTo>
                    <a:pt x="80709" y="184907"/>
                  </a:lnTo>
                  <a:cubicBezTo>
                    <a:pt x="149321" y="184907"/>
                    <a:pt x="147776" y="574"/>
                    <a:pt x="284249" y="574"/>
                  </a:cubicBezTo>
                  <a:lnTo>
                    <a:pt x="284249" y="0"/>
                  </a:lnTo>
                  <a:lnTo>
                    <a:pt x="0" y="0"/>
                  </a:lnTo>
                  <a:lnTo>
                    <a:pt x="0" y="165392"/>
                  </a:lnTo>
                  <a:cubicBezTo>
                    <a:pt x="19118" y="170248"/>
                    <a:pt x="37529" y="181110"/>
                    <a:pt x="56382" y="184907"/>
                  </a:cubicBezTo>
                  <a:close/>
                </a:path>
              </a:pathLst>
            </a:custGeom>
            <a:solidFill>
              <a:schemeClr val="dk2">
                <a:alpha val="46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1;p37">
              <a:extLst>
                <a:ext uri="{FF2B5EF4-FFF2-40B4-BE49-F238E27FC236}">
                  <a16:creationId xmlns:a16="http://schemas.microsoft.com/office/drawing/2014/main" id="{71B26FF0-AC33-465D-95FA-DC82C136129A}"/>
                </a:ext>
              </a:extLst>
            </p:cNvPr>
            <p:cNvSpPr/>
            <p:nvPr/>
          </p:nvSpPr>
          <p:spPr>
            <a:xfrm>
              <a:off x="269813" y="-72500"/>
              <a:ext cx="8017954" cy="5623946"/>
            </a:xfrm>
            <a:custGeom>
              <a:avLst/>
              <a:gdLst/>
              <a:ahLst/>
              <a:cxnLst/>
              <a:rect l="l" t="t" r="r" b="b"/>
              <a:pathLst>
                <a:path w="284249" h="184907" extrusionOk="0">
                  <a:moveTo>
                    <a:pt x="56382" y="184907"/>
                  </a:moveTo>
                  <a:lnTo>
                    <a:pt x="80709" y="184907"/>
                  </a:lnTo>
                  <a:cubicBezTo>
                    <a:pt x="149321" y="184907"/>
                    <a:pt x="147776" y="574"/>
                    <a:pt x="284249" y="574"/>
                  </a:cubicBezTo>
                  <a:lnTo>
                    <a:pt x="284249" y="0"/>
                  </a:lnTo>
                  <a:lnTo>
                    <a:pt x="0" y="0"/>
                  </a:lnTo>
                  <a:lnTo>
                    <a:pt x="0" y="165392"/>
                  </a:lnTo>
                  <a:cubicBezTo>
                    <a:pt x="19118" y="170248"/>
                    <a:pt x="37529" y="181110"/>
                    <a:pt x="56382" y="1849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069;p71">
            <a:extLst>
              <a:ext uri="{FF2B5EF4-FFF2-40B4-BE49-F238E27FC236}">
                <a16:creationId xmlns:a16="http://schemas.microsoft.com/office/drawing/2014/main" id="{CC14D7EB-A2EE-4A00-8FA9-C8A810F5B4D6}"/>
              </a:ext>
            </a:extLst>
          </p:cNvPr>
          <p:cNvGrpSpPr/>
          <p:nvPr/>
        </p:nvGrpSpPr>
        <p:grpSpPr>
          <a:xfrm>
            <a:off x="437026" y="472400"/>
            <a:ext cx="3335774" cy="758800"/>
            <a:chOff x="4515499" y="4383749"/>
            <a:chExt cx="675939" cy="199155"/>
          </a:xfrm>
          <a:solidFill>
            <a:srgbClr val="9FC3CB"/>
          </a:solidFill>
        </p:grpSpPr>
        <p:sp>
          <p:nvSpPr>
            <p:cNvPr id="20" name="Google Shape;1070;p71">
              <a:extLst>
                <a:ext uri="{FF2B5EF4-FFF2-40B4-BE49-F238E27FC236}">
                  <a16:creationId xmlns:a16="http://schemas.microsoft.com/office/drawing/2014/main" id="{D5AA297D-9F2D-4559-953A-35113F5E974E}"/>
                </a:ext>
              </a:extLst>
            </p:cNvPr>
            <p:cNvSpPr/>
            <p:nvPr/>
          </p:nvSpPr>
          <p:spPr>
            <a:xfrm>
              <a:off x="4515499" y="4383749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337E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072;p71">
              <a:extLst>
                <a:ext uri="{FF2B5EF4-FFF2-40B4-BE49-F238E27FC236}">
                  <a16:creationId xmlns:a16="http://schemas.microsoft.com/office/drawing/2014/main" id="{4B3BE718-B566-49CF-A541-44BAD5AF3EB2}"/>
                </a:ext>
              </a:extLst>
            </p:cNvPr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337E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480;p46">
            <a:extLst>
              <a:ext uri="{FF2B5EF4-FFF2-40B4-BE49-F238E27FC236}">
                <a16:creationId xmlns:a16="http://schemas.microsoft.com/office/drawing/2014/main" id="{0F30A437-B3B4-450F-AE2A-E9341A7C9F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1620" y="571164"/>
            <a:ext cx="3801600" cy="113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337E90"/>
                </a:solidFill>
              </a:rPr>
              <a:t>PREPROCESSING</a:t>
            </a:r>
            <a:endParaRPr sz="2400" dirty="0">
              <a:solidFill>
                <a:srgbClr val="337E90"/>
              </a:solidFill>
            </a:endParaRPr>
          </a:p>
        </p:txBody>
      </p:sp>
      <p:sp>
        <p:nvSpPr>
          <p:cNvPr id="25" name="Google Shape;590;p51">
            <a:extLst>
              <a:ext uri="{FF2B5EF4-FFF2-40B4-BE49-F238E27FC236}">
                <a16:creationId xmlns:a16="http://schemas.microsoft.com/office/drawing/2014/main" id="{3EEC5703-61CA-47E0-AD7F-E183B270A336}"/>
              </a:ext>
            </a:extLst>
          </p:cNvPr>
          <p:cNvSpPr txBox="1">
            <a:spLocks/>
          </p:cNvSpPr>
          <p:nvPr/>
        </p:nvSpPr>
        <p:spPr>
          <a:xfrm>
            <a:off x="844619" y="2385155"/>
            <a:ext cx="1735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337E90"/>
                </a:solidFill>
              </a:rPr>
              <a:t>Data Balancing</a:t>
            </a:r>
          </a:p>
        </p:txBody>
      </p:sp>
      <p:sp>
        <p:nvSpPr>
          <p:cNvPr id="26" name="Google Shape;591;p51">
            <a:extLst>
              <a:ext uri="{FF2B5EF4-FFF2-40B4-BE49-F238E27FC236}">
                <a16:creationId xmlns:a16="http://schemas.microsoft.com/office/drawing/2014/main" id="{3327CE15-DEB8-4400-9930-56AA79BC1796}"/>
              </a:ext>
            </a:extLst>
          </p:cNvPr>
          <p:cNvSpPr txBox="1">
            <a:spLocks/>
          </p:cNvSpPr>
          <p:nvPr/>
        </p:nvSpPr>
        <p:spPr>
          <a:xfrm>
            <a:off x="2836063" y="2385390"/>
            <a:ext cx="1735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337E90"/>
                </a:solidFill>
              </a:rPr>
              <a:t>Data Correlation </a:t>
            </a:r>
          </a:p>
        </p:txBody>
      </p:sp>
      <p:sp>
        <p:nvSpPr>
          <p:cNvPr id="28" name="Google Shape;593;p51">
            <a:extLst>
              <a:ext uri="{FF2B5EF4-FFF2-40B4-BE49-F238E27FC236}">
                <a16:creationId xmlns:a16="http://schemas.microsoft.com/office/drawing/2014/main" id="{320ECC99-06F4-496F-863D-9A5804B22A24}"/>
              </a:ext>
            </a:extLst>
          </p:cNvPr>
          <p:cNvSpPr txBox="1">
            <a:spLocks/>
          </p:cNvSpPr>
          <p:nvPr/>
        </p:nvSpPr>
        <p:spPr>
          <a:xfrm>
            <a:off x="4686644" y="2385155"/>
            <a:ext cx="1735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337E90"/>
                </a:solidFill>
              </a:rPr>
              <a:t>Update Values </a:t>
            </a:r>
          </a:p>
        </p:txBody>
      </p:sp>
      <p:sp>
        <p:nvSpPr>
          <p:cNvPr id="30" name="Google Shape;595;p51">
            <a:extLst>
              <a:ext uri="{FF2B5EF4-FFF2-40B4-BE49-F238E27FC236}">
                <a16:creationId xmlns:a16="http://schemas.microsoft.com/office/drawing/2014/main" id="{81823BA6-EAFB-4022-956D-9F943DB68DF5}"/>
              </a:ext>
            </a:extLst>
          </p:cNvPr>
          <p:cNvSpPr txBox="1">
            <a:spLocks/>
          </p:cNvSpPr>
          <p:nvPr/>
        </p:nvSpPr>
        <p:spPr>
          <a:xfrm>
            <a:off x="6754368" y="2385155"/>
            <a:ext cx="17364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337E90"/>
                </a:solidFill>
              </a:rPr>
              <a:t>Remove Useless Data</a:t>
            </a:r>
          </a:p>
        </p:txBody>
      </p:sp>
      <p:cxnSp>
        <p:nvCxnSpPr>
          <p:cNvPr id="14" name="Google Shape;557;p49">
            <a:extLst>
              <a:ext uri="{FF2B5EF4-FFF2-40B4-BE49-F238E27FC236}">
                <a16:creationId xmlns:a16="http://schemas.microsoft.com/office/drawing/2014/main" id="{3596B52A-94F3-413A-A9F0-63F5FF3B5DA1}"/>
              </a:ext>
            </a:extLst>
          </p:cNvPr>
          <p:cNvCxnSpPr>
            <a:cxnSpLocks/>
          </p:cNvCxnSpPr>
          <p:nvPr/>
        </p:nvCxnSpPr>
        <p:spPr>
          <a:xfrm flipV="1">
            <a:off x="759742" y="2708910"/>
            <a:ext cx="0" cy="3657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562;p49">
            <a:extLst>
              <a:ext uri="{FF2B5EF4-FFF2-40B4-BE49-F238E27FC236}">
                <a16:creationId xmlns:a16="http://schemas.microsoft.com/office/drawing/2014/main" id="{36D45837-B362-4FE7-8152-3DAD634B3181}"/>
              </a:ext>
            </a:extLst>
          </p:cNvPr>
          <p:cNvSpPr/>
          <p:nvPr/>
        </p:nvSpPr>
        <p:spPr>
          <a:xfrm rot="16200000" flipH="1">
            <a:off x="632419" y="2434590"/>
            <a:ext cx="274320" cy="27432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557;p49">
            <a:extLst>
              <a:ext uri="{FF2B5EF4-FFF2-40B4-BE49-F238E27FC236}">
                <a16:creationId xmlns:a16="http://schemas.microsoft.com/office/drawing/2014/main" id="{EBC0BDB7-3994-44C2-8B62-03C12F1F477D}"/>
              </a:ext>
            </a:extLst>
          </p:cNvPr>
          <p:cNvCxnSpPr>
            <a:cxnSpLocks/>
          </p:cNvCxnSpPr>
          <p:nvPr/>
        </p:nvCxnSpPr>
        <p:spPr>
          <a:xfrm flipV="1">
            <a:off x="2781315" y="2708910"/>
            <a:ext cx="0" cy="3657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562;p49">
            <a:extLst>
              <a:ext uri="{FF2B5EF4-FFF2-40B4-BE49-F238E27FC236}">
                <a16:creationId xmlns:a16="http://schemas.microsoft.com/office/drawing/2014/main" id="{138FE249-D4CC-4652-8ECD-657CE858484E}"/>
              </a:ext>
            </a:extLst>
          </p:cNvPr>
          <p:cNvSpPr/>
          <p:nvPr/>
        </p:nvSpPr>
        <p:spPr>
          <a:xfrm rot="16200000" flipH="1">
            <a:off x="2653992" y="2434590"/>
            <a:ext cx="274320" cy="27432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557;p49">
            <a:extLst>
              <a:ext uri="{FF2B5EF4-FFF2-40B4-BE49-F238E27FC236}">
                <a16:creationId xmlns:a16="http://schemas.microsoft.com/office/drawing/2014/main" id="{9C32548B-51FB-4EAE-9CB0-BC6C0918B984}"/>
              </a:ext>
            </a:extLst>
          </p:cNvPr>
          <p:cNvCxnSpPr>
            <a:cxnSpLocks/>
          </p:cNvCxnSpPr>
          <p:nvPr/>
        </p:nvCxnSpPr>
        <p:spPr>
          <a:xfrm flipV="1">
            <a:off x="4635600" y="2708910"/>
            <a:ext cx="0" cy="3657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562;p49">
            <a:extLst>
              <a:ext uri="{FF2B5EF4-FFF2-40B4-BE49-F238E27FC236}">
                <a16:creationId xmlns:a16="http://schemas.microsoft.com/office/drawing/2014/main" id="{C88EE1F6-9838-4FEA-9F67-30269E94425E}"/>
              </a:ext>
            </a:extLst>
          </p:cNvPr>
          <p:cNvSpPr/>
          <p:nvPr/>
        </p:nvSpPr>
        <p:spPr>
          <a:xfrm rot="16200000" flipH="1">
            <a:off x="4508277" y="2434590"/>
            <a:ext cx="274320" cy="27432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" name="Google Shape;557;p49">
            <a:extLst>
              <a:ext uri="{FF2B5EF4-FFF2-40B4-BE49-F238E27FC236}">
                <a16:creationId xmlns:a16="http://schemas.microsoft.com/office/drawing/2014/main" id="{B084508C-2A0E-4C0A-9D06-C806D265DA38}"/>
              </a:ext>
            </a:extLst>
          </p:cNvPr>
          <p:cNvCxnSpPr>
            <a:cxnSpLocks/>
          </p:cNvCxnSpPr>
          <p:nvPr/>
        </p:nvCxnSpPr>
        <p:spPr>
          <a:xfrm flipV="1">
            <a:off x="6627044" y="2708910"/>
            <a:ext cx="0" cy="3657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562;p49">
            <a:extLst>
              <a:ext uri="{FF2B5EF4-FFF2-40B4-BE49-F238E27FC236}">
                <a16:creationId xmlns:a16="http://schemas.microsoft.com/office/drawing/2014/main" id="{6EC06526-1645-4BE6-9FDD-344302F756E1}"/>
              </a:ext>
            </a:extLst>
          </p:cNvPr>
          <p:cNvSpPr/>
          <p:nvPr/>
        </p:nvSpPr>
        <p:spPr>
          <a:xfrm rot="16200000" flipH="1">
            <a:off x="6499721" y="2434590"/>
            <a:ext cx="274320" cy="27432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440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1095;p71">
            <a:extLst>
              <a:ext uri="{FF2B5EF4-FFF2-40B4-BE49-F238E27FC236}">
                <a16:creationId xmlns:a16="http://schemas.microsoft.com/office/drawing/2014/main" id="{9FF14AEE-8991-4319-920E-BD6FB6997EC6}"/>
              </a:ext>
            </a:extLst>
          </p:cNvPr>
          <p:cNvGrpSpPr/>
          <p:nvPr/>
        </p:nvGrpSpPr>
        <p:grpSpPr>
          <a:xfrm>
            <a:off x="3453580" y="1910346"/>
            <a:ext cx="1828800" cy="1828800"/>
            <a:chOff x="4049800" y="640400"/>
            <a:chExt cx="858900" cy="858900"/>
          </a:xfrm>
        </p:grpSpPr>
        <p:sp>
          <p:nvSpPr>
            <p:cNvPr id="51" name="Google Shape;1096;p71">
              <a:extLst>
                <a:ext uri="{FF2B5EF4-FFF2-40B4-BE49-F238E27FC236}">
                  <a16:creationId xmlns:a16="http://schemas.microsoft.com/office/drawing/2014/main" id="{C145BD91-2A9F-4203-982C-FDC9909ED4CC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25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97;p71">
              <a:extLst>
                <a:ext uri="{FF2B5EF4-FFF2-40B4-BE49-F238E27FC236}">
                  <a16:creationId xmlns:a16="http://schemas.microsoft.com/office/drawing/2014/main" id="{E20E0B97-0F54-46EF-91EA-08AF7EB107D2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7914150"/>
                <a:gd name="adj2" fmla="val 16227283"/>
                <a:gd name="adj3" fmla="val 25196"/>
              </a:avLst>
            </a:prstGeom>
            <a:solidFill>
              <a:srgbClr val="9FC3CB"/>
            </a:solidFill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" name="Google Shape;1095;p71">
            <a:extLst>
              <a:ext uri="{FF2B5EF4-FFF2-40B4-BE49-F238E27FC236}">
                <a16:creationId xmlns:a16="http://schemas.microsoft.com/office/drawing/2014/main" id="{8F76C2AF-6DFC-460B-9ABF-42840CCC05DD}"/>
              </a:ext>
            </a:extLst>
          </p:cNvPr>
          <p:cNvGrpSpPr/>
          <p:nvPr/>
        </p:nvGrpSpPr>
        <p:grpSpPr>
          <a:xfrm>
            <a:off x="3081813" y="1911780"/>
            <a:ext cx="2209708" cy="2581855"/>
            <a:chOff x="4049800" y="-2660959"/>
            <a:chExt cx="3560601" cy="4160259"/>
          </a:xfrm>
        </p:grpSpPr>
        <p:sp>
          <p:nvSpPr>
            <p:cNvPr id="54" name="Google Shape;1096;p71">
              <a:extLst>
                <a:ext uri="{FF2B5EF4-FFF2-40B4-BE49-F238E27FC236}">
                  <a16:creationId xmlns:a16="http://schemas.microsoft.com/office/drawing/2014/main" id="{560E3CBA-3522-424B-AB54-4870EB2AE831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26558"/>
              </a:avLst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1097;p71">
              <a:extLst>
                <a:ext uri="{FF2B5EF4-FFF2-40B4-BE49-F238E27FC236}">
                  <a16:creationId xmlns:a16="http://schemas.microsoft.com/office/drawing/2014/main" id="{61FA76AE-174C-404D-B7FF-46C6EE38B64C}"/>
                </a:ext>
              </a:extLst>
            </p:cNvPr>
            <p:cNvSpPr/>
            <p:nvPr/>
          </p:nvSpPr>
          <p:spPr>
            <a:xfrm>
              <a:off x="4663574" y="-2660959"/>
              <a:ext cx="2946827" cy="2946827"/>
            </a:xfrm>
            <a:prstGeom prst="blockArc">
              <a:avLst>
                <a:gd name="adj1" fmla="val 16172259"/>
                <a:gd name="adj2" fmla="val 7927298"/>
                <a:gd name="adj3" fmla="val 25053"/>
              </a:avLst>
            </a:prstGeom>
            <a:solidFill>
              <a:srgbClr val="337E90"/>
            </a:solidFill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56" name="Google Shape;557;p49">
            <a:extLst>
              <a:ext uri="{FF2B5EF4-FFF2-40B4-BE49-F238E27FC236}">
                <a16:creationId xmlns:a16="http://schemas.microsoft.com/office/drawing/2014/main" id="{304EEF81-26E4-49C7-92B7-D9B9902B1A23}"/>
              </a:ext>
            </a:extLst>
          </p:cNvPr>
          <p:cNvCxnSpPr>
            <a:cxnSpLocks/>
          </p:cNvCxnSpPr>
          <p:nvPr/>
        </p:nvCxnSpPr>
        <p:spPr>
          <a:xfrm>
            <a:off x="3256045" y="2853207"/>
            <a:ext cx="358801" cy="0"/>
          </a:xfrm>
          <a:prstGeom prst="straightConnector1">
            <a:avLst/>
          </a:prstGeom>
          <a:noFill/>
          <a:ln w="9525" cap="flat" cmpd="sng">
            <a:solidFill>
              <a:srgbClr val="406C7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62;p49">
            <a:extLst>
              <a:ext uri="{FF2B5EF4-FFF2-40B4-BE49-F238E27FC236}">
                <a16:creationId xmlns:a16="http://schemas.microsoft.com/office/drawing/2014/main" id="{1B95AE1B-829E-42E7-A27B-0AC21E9FF9D9}"/>
              </a:ext>
            </a:extLst>
          </p:cNvPr>
          <p:cNvSpPr/>
          <p:nvPr/>
        </p:nvSpPr>
        <p:spPr>
          <a:xfrm rot="16200000" flipH="1">
            <a:off x="2798845" y="2624607"/>
            <a:ext cx="457200" cy="457200"/>
          </a:xfrm>
          <a:prstGeom prst="ellipse">
            <a:avLst/>
          </a:prstGeom>
          <a:noFill/>
          <a:ln w="9525" cap="flat" cmpd="sng">
            <a:solidFill>
              <a:srgbClr val="406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57;p49">
            <a:extLst>
              <a:ext uri="{FF2B5EF4-FFF2-40B4-BE49-F238E27FC236}">
                <a16:creationId xmlns:a16="http://schemas.microsoft.com/office/drawing/2014/main" id="{06105E58-C25B-4CEB-82F2-7B11DA26DE53}"/>
              </a:ext>
            </a:extLst>
          </p:cNvPr>
          <p:cNvCxnSpPr>
            <a:cxnSpLocks/>
          </p:cNvCxnSpPr>
          <p:nvPr/>
        </p:nvCxnSpPr>
        <p:spPr>
          <a:xfrm rot="10800000">
            <a:off x="5121114" y="2867606"/>
            <a:ext cx="358801" cy="0"/>
          </a:xfrm>
          <a:prstGeom prst="straightConnector1">
            <a:avLst/>
          </a:prstGeom>
          <a:noFill/>
          <a:ln w="9525" cap="flat" cmpd="sng">
            <a:solidFill>
              <a:srgbClr val="406C7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562;p49">
            <a:extLst>
              <a:ext uri="{FF2B5EF4-FFF2-40B4-BE49-F238E27FC236}">
                <a16:creationId xmlns:a16="http://schemas.microsoft.com/office/drawing/2014/main" id="{B955F357-F055-4927-8411-2673A22C5511}"/>
              </a:ext>
            </a:extLst>
          </p:cNvPr>
          <p:cNvSpPr/>
          <p:nvPr/>
        </p:nvSpPr>
        <p:spPr>
          <a:xfrm rot="5400000" flipH="1">
            <a:off x="5479915" y="2624606"/>
            <a:ext cx="457200" cy="457200"/>
          </a:xfrm>
          <a:prstGeom prst="ellipse">
            <a:avLst/>
          </a:prstGeom>
          <a:noFill/>
          <a:ln w="9525" cap="flat" cmpd="sng">
            <a:solidFill>
              <a:srgbClr val="406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590;p51">
            <a:extLst>
              <a:ext uri="{FF2B5EF4-FFF2-40B4-BE49-F238E27FC236}">
                <a16:creationId xmlns:a16="http://schemas.microsoft.com/office/drawing/2014/main" id="{AF26A489-F852-4279-8D34-A60CD171BACF}"/>
              </a:ext>
            </a:extLst>
          </p:cNvPr>
          <p:cNvSpPr txBox="1">
            <a:spLocks/>
          </p:cNvSpPr>
          <p:nvPr/>
        </p:nvSpPr>
        <p:spPr>
          <a:xfrm>
            <a:off x="2159845" y="2652779"/>
            <a:ext cx="1735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1300" dirty="0">
                <a:solidFill>
                  <a:srgbClr val="337E90"/>
                </a:solidFill>
              </a:rPr>
              <a:t>37%</a:t>
            </a:r>
          </a:p>
        </p:txBody>
      </p:sp>
      <p:sp>
        <p:nvSpPr>
          <p:cNvPr id="63" name="Google Shape;590;p51">
            <a:extLst>
              <a:ext uri="{FF2B5EF4-FFF2-40B4-BE49-F238E27FC236}">
                <a16:creationId xmlns:a16="http://schemas.microsoft.com/office/drawing/2014/main" id="{26371794-5FFB-4897-9CD8-72ADE02DBB63}"/>
              </a:ext>
            </a:extLst>
          </p:cNvPr>
          <p:cNvSpPr txBox="1">
            <a:spLocks/>
          </p:cNvSpPr>
          <p:nvPr/>
        </p:nvSpPr>
        <p:spPr>
          <a:xfrm>
            <a:off x="4877366" y="2652779"/>
            <a:ext cx="1735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1300" dirty="0">
                <a:solidFill>
                  <a:srgbClr val="337E90"/>
                </a:solidFill>
              </a:rPr>
              <a:t>63%</a:t>
            </a:r>
          </a:p>
        </p:txBody>
      </p:sp>
      <p:sp>
        <p:nvSpPr>
          <p:cNvPr id="64" name="Google Shape;590;p51">
            <a:extLst>
              <a:ext uri="{FF2B5EF4-FFF2-40B4-BE49-F238E27FC236}">
                <a16:creationId xmlns:a16="http://schemas.microsoft.com/office/drawing/2014/main" id="{DCFAF08D-9986-4E02-BF95-9142C25445BD}"/>
              </a:ext>
            </a:extLst>
          </p:cNvPr>
          <p:cNvSpPr txBox="1">
            <a:spLocks/>
          </p:cNvSpPr>
          <p:nvPr/>
        </p:nvSpPr>
        <p:spPr>
          <a:xfrm>
            <a:off x="3048575" y="897546"/>
            <a:ext cx="263881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2800" dirty="0">
                <a:solidFill>
                  <a:srgbClr val="337E90"/>
                </a:solidFill>
              </a:rPr>
              <a:t>Data Balancing</a:t>
            </a:r>
          </a:p>
        </p:txBody>
      </p:sp>
      <p:sp>
        <p:nvSpPr>
          <p:cNvPr id="65" name="Google Shape;590;p51">
            <a:extLst>
              <a:ext uri="{FF2B5EF4-FFF2-40B4-BE49-F238E27FC236}">
                <a16:creationId xmlns:a16="http://schemas.microsoft.com/office/drawing/2014/main" id="{D1CB0D85-A2DD-4252-BD8E-E60CC8D22221}"/>
              </a:ext>
            </a:extLst>
          </p:cNvPr>
          <p:cNvSpPr txBox="1">
            <a:spLocks/>
          </p:cNvSpPr>
          <p:nvPr/>
        </p:nvSpPr>
        <p:spPr>
          <a:xfrm>
            <a:off x="1879646" y="3269530"/>
            <a:ext cx="1735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337E90"/>
                </a:solidFill>
              </a:rPr>
              <a:t>Canceled</a:t>
            </a:r>
          </a:p>
        </p:txBody>
      </p:sp>
      <p:sp>
        <p:nvSpPr>
          <p:cNvPr id="66" name="Google Shape;590;p51">
            <a:extLst>
              <a:ext uri="{FF2B5EF4-FFF2-40B4-BE49-F238E27FC236}">
                <a16:creationId xmlns:a16="http://schemas.microsoft.com/office/drawing/2014/main" id="{0E5E4856-6ACA-41E5-93E7-8BC29459C569}"/>
              </a:ext>
            </a:extLst>
          </p:cNvPr>
          <p:cNvSpPr txBox="1">
            <a:spLocks/>
          </p:cNvSpPr>
          <p:nvPr/>
        </p:nvSpPr>
        <p:spPr>
          <a:xfrm>
            <a:off x="5300843" y="3266279"/>
            <a:ext cx="1735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337E90"/>
                </a:solidFill>
              </a:rPr>
              <a:t>Not Canceled</a:t>
            </a:r>
          </a:p>
        </p:txBody>
      </p:sp>
    </p:spTree>
    <p:extLst>
      <p:ext uri="{BB962C8B-B14F-4D97-AF65-F5344CB8AC3E}">
        <p14:creationId xmlns:p14="http://schemas.microsoft.com/office/powerpoint/2010/main" val="31933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4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929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4"/>
          <p:cNvSpPr/>
          <p:nvPr/>
        </p:nvSpPr>
        <p:spPr>
          <a:xfrm flipH="1">
            <a:off x="-2639255" y="2564875"/>
            <a:ext cx="5011452" cy="3046079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54"/>
          <p:cNvSpPr/>
          <p:nvPr/>
        </p:nvSpPr>
        <p:spPr>
          <a:xfrm flipH="1">
            <a:off x="-3512955" y="2381750"/>
            <a:ext cx="5011452" cy="3046079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56" name="Google Shape;656;p54"/>
          <p:cNvGraphicFramePr/>
          <p:nvPr>
            <p:extLst>
              <p:ext uri="{D42A27DB-BD31-4B8C-83A1-F6EECF244321}">
                <p14:modId xmlns:p14="http://schemas.microsoft.com/office/powerpoint/2010/main" val="3865879378"/>
              </p:ext>
            </p:extLst>
          </p:nvPr>
        </p:nvGraphicFramePr>
        <p:xfrm>
          <a:off x="1443900" y="1497750"/>
          <a:ext cx="6731700" cy="2805278"/>
        </p:xfrm>
        <a:graphic>
          <a:graphicData uri="http://schemas.openxmlformats.org/drawingml/2006/table">
            <a:tbl>
              <a:tblPr>
                <a:noFill/>
                <a:tableStyleId>{11AAE81B-6651-4B27-9976-9C464D547794}</a:tableStyleId>
              </a:tblPr>
              <a:tblGrid>
                <a:gridCol w="140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06C7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Hotel</a:t>
                      </a:r>
                      <a:endParaRPr dirty="0">
                        <a:solidFill>
                          <a:srgbClr val="406C7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06C7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Months</a:t>
                      </a:r>
                      <a:endParaRPr dirty="0">
                        <a:solidFill>
                          <a:srgbClr val="406C7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06C7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Replace value</a:t>
                      </a:r>
                      <a:endParaRPr dirty="0">
                        <a:solidFill>
                          <a:srgbClr val="406C7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58908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dirty="0">
                          <a:solidFill>
                            <a:srgbClr val="337E9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dirty="0">
                          <a:solidFill>
                            <a:srgbClr val="337E9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ontain two type, </a:t>
                      </a:r>
                      <a:r>
                        <a:rPr lang="en-US" sz="1400" b="0" i="0" u="none" strike="noStrike" cap="none" dirty="0">
                          <a:solidFill>
                            <a:srgbClr val="337E9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City Hotel and Resort Hotel </a:t>
                      </a:r>
                      <a:r>
                        <a:rPr lang="en" sz="1400" b="0" i="0" u="none" strike="noStrike" cap="none" dirty="0">
                          <a:solidFill>
                            <a:srgbClr val="337E90"/>
                          </a:solidFill>
                          <a:effectLst/>
                          <a:latin typeface="Lato"/>
                          <a:ea typeface="Lato"/>
                          <a:cs typeface="Lato"/>
                          <a:sym typeface="Lato"/>
                        </a:rPr>
                        <a:t>replace them with 0 and 1</a:t>
                      </a:r>
                      <a:endParaRPr lang="en-US" sz="1400" b="0" i="0" u="none" strike="noStrike" cap="none" dirty="0">
                        <a:solidFill>
                          <a:srgbClr val="337E9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50908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dirty="0">
                          <a:solidFill>
                            <a:srgbClr val="337E9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Replacing the month names by its numbers</a:t>
                      </a:r>
                      <a:endParaRPr dirty="0">
                        <a:solidFill>
                          <a:srgbClr val="337E9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06C7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Rooms</a:t>
                      </a:r>
                      <a:endParaRPr dirty="0">
                        <a:solidFill>
                          <a:srgbClr val="406C7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406C7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Last Status</a:t>
                      </a:r>
                      <a:endParaRPr dirty="0">
                        <a:solidFill>
                          <a:srgbClr val="406C7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06C7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Create values</a:t>
                      </a:r>
                      <a:endParaRPr dirty="0">
                        <a:solidFill>
                          <a:srgbClr val="406C7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58908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dirty="0">
                          <a:solidFill>
                            <a:srgbClr val="337E9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Combine two columns if it’s equal each other assign 1 else 0</a:t>
                      </a:r>
                      <a:endParaRPr dirty="0">
                        <a:solidFill>
                          <a:srgbClr val="337E9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476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dirty="0">
                          <a:solidFill>
                            <a:srgbClr val="337E9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Extracting new values from </a:t>
                      </a:r>
                      <a:r>
                        <a:rPr lang="en-US" dirty="0" err="1">
                          <a:solidFill>
                            <a:srgbClr val="337E9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ReservationStatus</a:t>
                      </a:r>
                      <a:r>
                        <a:rPr lang="en-US" dirty="0">
                          <a:solidFill>
                            <a:srgbClr val="337E9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 dirty="0">
                        <a:solidFill>
                          <a:srgbClr val="337E9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Google Shape;590;p51">
            <a:extLst>
              <a:ext uri="{FF2B5EF4-FFF2-40B4-BE49-F238E27FC236}">
                <a16:creationId xmlns:a16="http://schemas.microsoft.com/office/drawing/2014/main" id="{E9B459DF-365F-4FEF-98E8-88E57A77F18A}"/>
              </a:ext>
            </a:extLst>
          </p:cNvPr>
          <p:cNvSpPr txBox="1">
            <a:spLocks/>
          </p:cNvSpPr>
          <p:nvPr/>
        </p:nvSpPr>
        <p:spPr>
          <a:xfrm>
            <a:off x="730175" y="393388"/>
            <a:ext cx="263881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2800" dirty="0">
                <a:solidFill>
                  <a:srgbClr val="337E90"/>
                </a:solidFill>
              </a:rPr>
              <a:t>Update Values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7"/>
          <p:cNvSpPr txBox="1">
            <a:spLocks noGrp="1"/>
          </p:cNvSpPr>
          <p:nvPr>
            <p:ph type="title"/>
          </p:nvPr>
        </p:nvSpPr>
        <p:spPr>
          <a:xfrm>
            <a:off x="1847400" y="1049492"/>
            <a:ext cx="52764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406C75"/>
                </a:solidFill>
              </a:rPr>
              <a:t>Remove Useless Data</a:t>
            </a:r>
          </a:p>
        </p:txBody>
      </p:sp>
      <p:sp>
        <p:nvSpPr>
          <p:cNvPr id="527" name="Google Shape;527;p47"/>
          <p:cNvSpPr txBox="1">
            <a:spLocks noGrp="1"/>
          </p:cNvSpPr>
          <p:nvPr>
            <p:ph type="subTitle" idx="1"/>
          </p:nvPr>
        </p:nvSpPr>
        <p:spPr>
          <a:xfrm>
            <a:off x="1933800" y="2366613"/>
            <a:ext cx="5276400" cy="10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data that can cause any type of bad influence will be removed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069;p71">
            <a:extLst>
              <a:ext uri="{FF2B5EF4-FFF2-40B4-BE49-F238E27FC236}">
                <a16:creationId xmlns:a16="http://schemas.microsoft.com/office/drawing/2014/main" id="{CC14D7EB-A2EE-4A00-8FA9-C8A810F5B4D6}"/>
              </a:ext>
            </a:extLst>
          </p:cNvPr>
          <p:cNvGrpSpPr/>
          <p:nvPr/>
        </p:nvGrpSpPr>
        <p:grpSpPr>
          <a:xfrm>
            <a:off x="437026" y="472400"/>
            <a:ext cx="3335774" cy="758800"/>
            <a:chOff x="4515499" y="4383749"/>
            <a:chExt cx="675939" cy="199155"/>
          </a:xfrm>
          <a:solidFill>
            <a:srgbClr val="9FC3CB"/>
          </a:solidFill>
        </p:grpSpPr>
        <p:sp>
          <p:nvSpPr>
            <p:cNvPr id="20" name="Google Shape;1070;p71">
              <a:extLst>
                <a:ext uri="{FF2B5EF4-FFF2-40B4-BE49-F238E27FC236}">
                  <a16:creationId xmlns:a16="http://schemas.microsoft.com/office/drawing/2014/main" id="{D5AA297D-9F2D-4559-953A-35113F5E974E}"/>
                </a:ext>
              </a:extLst>
            </p:cNvPr>
            <p:cNvSpPr/>
            <p:nvPr/>
          </p:nvSpPr>
          <p:spPr>
            <a:xfrm>
              <a:off x="4515499" y="4383749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337E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072;p71">
              <a:extLst>
                <a:ext uri="{FF2B5EF4-FFF2-40B4-BE49-F238E27FC236}">
                  <a16:creationId xmlns:a16="http://schemas.microsoft.com/office/drawing/2014/main" id="{4B3BE718-B566-49CF-A541-44BAD5AF3EB2}"/>
                </a:ext>
              </a:extLst>
            </p:cNvPr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337E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480;p46">
            <a:extLst>
              <a:ext uri="{FF2B5EF4-FFF2-40B4-BE49-F238E27FC236}">
                <a16:creationId xmlns:a16="http://schemas.microsoft.com/office/drawing/2014/main" id="{0F30A437-B3B4-450F-AE2A-E9341A7C9F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0284" y="562475"/>
            <a:ext cx="3801600" cy="113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337E90"/>
                </a:solidFill>
              </a:rPr>
              <a:t>Modeling</a:t>
            </a:r>
            <a:endParaRPr sz="2400" dirty="0">
              <a:solidFill>
                <a:srgbClr val="337E90"/>
              </a:solidFill>
            </a:endParaRPr>
          </a:p>
        </p:txBody>
      </p:sp>
      <p:sp>
        <p:nvSpPr>
          <p:cNvPr id="32" name="Google Shape;419;p44">
            <a:extLst>
              <a:ext uri="{FF2B5EF4-FFF2-40B4-BE49-F238E27FC236}">
                <a16:creationId xmlns:a16="http://schemas.microsoft.com/office/drawing/2014/main" id="{CE1B62B3-79E1-4227-B213-C64FF807D9C2}"/>
              </a:ext>
            </a:extLst>
          </p:cNvPr>
          <p:cNvSpPr txBox="1">
            <a:spLocks/>
          </p:cNvSpPr>
          <p:nvPr/>
        </p:nvSpPr>
        <p:spPr>
          <a:xfrm>
            <a:off x="736508" y="2091323"/>
            <a:ext cx="38520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406C75"/>
                </a:solidFill>
              </a:rPr>
              <a:t>Data</a:t>
            </a:r>
            <a:endParaRPr lang="en-US" b="1" dirty="0">
              <a:solidFill>
                <a:srgbClr val="406C75"/>
              </a:solidFill>
            </a:endParaRPr>
          </a:p>
        </p:txBody>
      </p:sp>
      <p:sp>
        <p:nvSpPr>
          <p:cNvPr id="33" name="Google Shape;420;p44">
            <a:extLst>
              <a:ext uri="{FF2B5EF4-FFF2-40B4-BE49-F238E27FC236}">
                <a16:creationId xmlns:a16="http://schemas.microsoft.com/office/drawing/2014/main" id="{9DCB85B4-9D16-44FF-88EE-EEE4AD9594E3}"/>
              </a:ext>
            </a:extLst>
          </p:cNvPr>
          <p:cNvSpPr txBox="1">
            <a:spLocks/>
          </p:cNvSpPr>
          <p:nvPr/>
        </p:nvSpPr>
        <p:spPr>
          <a:xfrm>
            <a:off x="860700" y="3647542"/>
            <a:ext cx="15813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dirty="0">
                <a:solidFill>
                  <a:srgbClr val="406C75"/>
                </a:solidFill>
              </a:rPr>
              <a:t>Training Data</a:t>
            </a:r>
          </a:p>
        </p:txBody>
      </p:sp>
      <p:sp>
        <p:nvSpPr>
          <p:cNvPr id="34" name="Google Shape;421;p44">
            <a:extLst>
              <a:ext uri="{FF2B5EF4-FFF2-40B4-BE49-F238E27FC236}">
                <a16:creationId xmlns:a16="http://schemas.microsoft.com/office/drawing/2014/main" id="{0AFA8F40-8DCD-484A-8026-D0341A957FF8}"/>
              </a:ext>
            </a:extLst>
          </p:cNvPr>
          <p:cNvSpPr txBox="1">
            <a:spLocks/>
          </p:cNvSpPr>
          <p:nvPr/>
        </p:nvSpPr>
        <p:spPr>
          <a:xfrm>
            <a:off x="4720440" y="3647542"/>
            <a:ext cx="15813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dirty="0">
                <a:solidFill>
                  <a:srgbClr val="406C75"/>
                </a:solidFill>
              </a:rPr>
              <a:t>Models</a:t>
            </a:r>
          </a:p>
        </p:txBody>
      </p:sp>
      <p:sp>
        <p:nvSpPr>
          <p:cNvPr id="35" name="Google Shape;422;p44">
            <a:extLst>
              <a:ext uri="{FF2B5EF4-FFF2-40B4-BE49-F238E27FC236}">
                <a16:creationId xmlns:a16="http://schemas.microsoft.com/office/drawing/2014/main" id="{6BA8A8CC-D919-44C1-A80C-88B2D37CF7D5}"/>
              </a:ext>
            </a:extLst>
          </p:cNvPr>
          <p:cNvSpPr txBox="1">
            <a:spLocks/>
          </p:cNvSpPr>
          <p:nvPr/>
        </p:nvSpPr>
        <p:spPr>
          <a:xfrm>
            <a:off x="6718349" y="3647542"/>
            <a:ext cx="15813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dirty="0">
                <a:solidFill>
                  <a:srgbClr val="406C75"/>
                </a:solidFill>
              </a:rPr>
              <a:t>Selected</a:t>
            </a:r>
          </a:p>
        </p:txBody>
      </p:sp>
      <p:sp>
        <p:nvSpPr>
          <p:cNvPr id="36" name="Google Shape;423;p44">
            <a:extLst>
              <a:ext uri="{FF2B5EF4-FFF2-40B4-BE49-F238E27FC236}">
                <a16:creationId xmlns:a16="http://schemas.microsoft.com/office/drawing/2014/main" id="{CAF9B482-E4DD-4BD4-A939-D096439F7A92}"/>
              </a:ext>
            </a:extLst>
          </p:cNvPr>
          <p:cNvSpPr txBox="1">
            <a:spLocks/>
          </p:cNvSpPr>
          <p:nvPr/>
        </p:nvSpPr>
        <p:spPr>
          <a:xfrm>
            <a:off x="4578099" y="2092913"/>
            <a:ext cx="38520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406C75"/>
                </a:solidFill>
              </a:rPr>
              <a:t>ALGORTHIMS</a:t>
            </a:r>
          </a:p>
        </p:txBody>
      </p:sp>
      <p:sp>
        <p:nvSpPr>
          <p:cNvPr id="37" name="Google Shape;424;p44">
            <a:extLst>
              <a:ext uri="{FF2B5EF4-FFF2-40B4-BE49-F238E27FC236}">
                <a16:creationId xmlns:a16="http://schemas.microsoft.com/office/drawing/2014/main" id="{1B44842D-5C14-4863-AC04-AF7DF3600264}"/>
              </a:ext>
            </a:extLst>
          </p:cNvPr>
          <p:cNvSpPr txBox="1">
            <a:spLocks/>
          </p:cNvSpPr>
          <p:nvPr/>
        </p:nvSpPr>
        <p:spPr>
          <a:xfrm>
            <a:off x="2858589" y="3647542"/>
            <a:ext cx="15813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dirty="0">
                <a:solidFill>
                  <a:srgbClr val="406C75"/>
                </a:solidFill>
              </a:rPr>
              <a:t>Testing Data</a:t>
            </a:r>
          </a:p>
        </p:txBody>
      </p:sp>
      <p:sp>
        <p:nvSpPr>
          <p:cNvPr id="38" name="Google Shape;427;p44">
            <a:extLst>
              <a:ext uri="{FF2B5EF4-FFF2-40B4-BE49-F238E27FC236}">
                <a16:creationId xmlns:a16="http://schemas.microsoft.com/office/drawing/2014/main" id="{4D5CD7BD-9ADE-4F71-BB5A-00601B1E8E90}"/>
              </a:ext>
            </a:extLst>
          </p:cNvPr>
          <p:cNvSpPr/>
          <p:nvPr/>
        </p:nvSpPr>
        <p:spPr>
          <a:xfrm>
            <a:off x="1226111" y="2760607"/>
            <a:ext cx="850500" cy="85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28;p44">
            <a:extLst>
              <a:ext uri="{FF2B5EF4-FFF2-40B4-BE49-F238E27FC236}">
                <a16:creationId xmlns:a16="http://schemas.microsoft.com/office/drawing/2014/main" id="{A48E1F7E-1346-4A83-8B7C-A3A8B32E670E}"/>
              </a:ext>
            </a:extLst>
          </p:cNvPr>
          <p:cNvSpPr/>
          <p:nvPr/>
        </p:nvSpPr>
        <p:spPr>
          <a:xfrm>
            <a:off x="3227034" y="2760607"/>
            <a:ext cx="850500" cy="85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29;p44">
            <a:extLst>
              <a:ext uri="{FF2B5EF4-FFF2-40B4-BE49-F238E27FC236}">
                <a16:creationId xmlns:a16="http://schemas.microsoft.com/office/drawing/2014/main" id="{517B2D04-44C7-4C8E-8AEC-96CDEC2C7EFD}"/>
              </a:ext>
            </a:extLst>
          </p:cNvPr>
          <p:cNvSpPr/>
          <p:nvPr/>
        </p:nvSpPr>
        <p:spPr>
          <a:xfrm>
            <a:off x="5085849" y="2760607"/>
            <a:ext cx="850500" cy="85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</a:rPr>
              <a:t>9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41" name="Google Shape;430;p44">
            <a:extLst>
              <a:ext uri="{FF2B5EF4-FFF2-40B4-BE49-F238E27FC236}">
                <a16:creationId xmlns:a16="http://schemas.microsoft.com/office/drawing/2014/main" id="{EA15EB04-C94F-452C-9EFC-18B51CE62FE8}"/>
              </a:ext>
            </a:extLst>
          </p:cNvPr>
          <p:cNvSpPr/>
          <p:nvPr/>
        </p:nvSpPr>
        <p:spPr>
          <a:xfrm>
            <a:off x="7083757" y="2760607"/>
            <a:ext cx="850500" cy="85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</a:rPr>
              <a:t>1</a:t>
            </a:r>
            <a:endParaRPr sz="2800" dirty="0">
              <a:solidFill>
                <a:schemeClr val="bg1"/>
              </a:solidFill>
            </a:endParaRPr>
          </a:p>
        </p:txBody>
      </p:sp>
      <p:cxnSp>
        <p:nvCxnSpPr>
          <p:cNvPr id="42" name="Google Shape;431;p44">
            <a:extLst>
              <a:ext uri="{FF2B5EF4-FFF2-40B4-BE49-F238E27FC236}">
                <a16:creationId xmlns:a16="http://schemas.microsoft.com/office/drawing/2014/main" id="{7F77BA53-0D99-489C-BD3C-AF25C758BDA9}"/>
              </a:ext>
            </a:extLst>
          </p:cNvPr>
          <p:cNvCxnSpPr/>
          <p:nvPr/>
        </p:nvCxnSpPr>
        <p:spPr>
          <a:xfrm rot="10800000">
            <a:off x="4578100" y="2455725"/>
            <a:ext cx="0" cy="190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36;p44">
            <a:extLst>
              <a:ext uri="{FF2B5EF4-FFF2-40B4-BE49-F238E27FC236}">
                <a16:creationId xmlns:a16="http://schemas.microsoft.com/office/drawing/2014/main" id="{2E35F705-C69A-4FA1-909C-3BB0A256693E}"/>
              </a:ext>
            </a:extLst>
          </p:cNvPr>
          <p:cNvSpPr txBox="1">
            <a:spLocks/>
          </p:cNvSpPr>
          <p:nvPr/>
        </p:nvSpPr>
        <p:spPr>
          <a:xfrm>
            <a:off x="1186075" y="2837376"/>
            <a:ext cx="9168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 Medium"/>
              <a:buNone/>
              <a:defRPr sz="2800" b="0" i="0" u="none" strike="noStrike" cap="none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chemeClr val="lt1"/>
                </a:solidFill>
              </a:rPr>
              <a:t>80%</a:t>
            </a:r>
          </a:p>
        </p:txBody>
      </p:sp>
      <p:sp>
        <p:nvSpPr>
          <p:cNvPr id="48" name="Google Shape;437;p44">
            <a:extLst>
              <a:ext uri="{FF2B5EF4-FFF2-40B4-BE49-F238E27FC236}">
                <a16:creationId xmlns:a16="http://schemas.microsoft.com/office/drawing/2014/main" id="{4012C076-57B5-4F31-B2B0-5EB29CFB1776}"/>
              </a:ext>
            </a:extLst>
          </p:cNvPr>
          <p:cNvSpPr txBox="1">
            <a:spLocks/>
          </p:cNvSpPr>
          <p:nvPr/>
        </p:nvSpPr>
        <p:spPr>
          <a:xfrm>
            <a:off x="3195084" y="2837376"/>
            <a:ext cx="9144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 Medium"/>
              <a:buNone/>
              <a:defRPr sz="2800" b="0" i="0" u="none" strike="noStrike" cap="none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chemeClr val="lt1"/>
                </a:solidFill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1221047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t="1000" r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016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95;p62">
            <a:extLst>
              <a:ext uri="{FF2B5EF4-FFF2-40B4-BE49-F238E27FC236}">
                <a16:creationId xmlns:a16="http://schemas.microsoft.com/office/drawing/2014/main" id="{65375F1B-2F54-41C8-A2AD-C341A21080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689" y="2681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406C75"/>
                </a:solidFill>
              </a:rPr>
              <a:t>Result</a:t>
            </a:r>
          </a:p>
        </p:txBody>
      </p:sp>
      <p:pic>
        <p:nvPicPr>
          <p:cNvPr id="8" name="Picture 7" descr="A picture containing website&#10;&#10;Description automatically generated">
            <a:extLst>
              <a:ext uri="{FF2B5EF4-FFF2-40B4-BE49-F238E27FC236}">
                <a16:creationId xmlns:a16="http://schemas.microsoft.com/office/drawing/2014/main" id="{4AB86650-71A1-403B-AD3B-B454BBFD2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033" y="3003404"/>
            <a:ext cx="2695656" cy="1833631"/>
          </a:xfrm>
          <a:prstGeom prst="rect">
            <a:avLst/>
          </a:prstGeom>
        </p:spPr>
      </p:pic>
      <p:sp>
        <p:nvSpPr>
          <p:cNvPr id="9" name="Google Shape;895;p62">
            <a:extLst>
              <a:ext uri="{FF2B5EF4-FFF2-40B4-BE49-F238E27FC236}">
                <a16:creationId xmlns:a16="http://schemas.microsoft.com/office/drawing/2014/main" id="{2C6EBF15-1452-4642-AC18-51BE3DBE5135}"/>
              </a:ext>
            </a:extLst>
          </p:cNvPr>
          <p:cNvSpPr txBox="1">
            <a:spLocks/>
          </p:cNvSpPr>
          <p:nvPr/>
        </p:nvSpPr>
        <p:spPr>
          <a:xfrm>
            <a:off x="5863033" y="1805262"/>
            <a:ext cx="30960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Josefin Sans Medium"/>
              <a:buNone/>
              <a:defRPr sz="12000" b="0" i="0" u="none" strike="noStrike" cap="none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>
                <a:solidFill>
                  <a:srgbClr val="337E90"/>
                </a:solidFill>
              </a:rPr>
              <a:t>Conversion Matrix</a:t>
            </a:r>
          </a:p>
        </p:txBody>
      </p:sp>
      <p:sp>
        <p:nvSpPr>
          <p:cNvPr id="10" name="Google Shape;427;p44">
            <a:extLst>
              <a:ext uri="{FF2B5EF4-FFF2-40B4-BE49-F238E27FC236}">
                <a16:creationId xmlns:a16="http://schemas.microsoft.com/office/drawing/2014/main" id="{239C91BC-9623-44F0-A2CC-AF4520C75B46}"/>
              </a:ext>
            </a:extLst>
          </p:cNvPr>
          <p:cNvSpPr/>
          <p:nvPr/>
        </p:nvSpPr>
        <p:spPr>
          <a:xfrm>
            <a:off x="4204376" y="433662"/>
            <a:ext cx="1371600" cy="1371600"/>
          </a:xfrm>
          <a:prstGeom prst="ellipse">
            <a:avLst/>
          </a:prstGeom>
          <a:solidFill>
            <a:srgbClr val="337E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895;p62">
            <a:extLst>
              <a:ext uri="{FF2B5EF4-FFF2-40B4-BE49-F238E27FC236}">
                <a16:creationId xmlns:a16="http://schemas.microsoft.com/office/drawing/2014/main" id="{CD10D672-ACBB-478D-B65E-13DE4B728577}"/>
              </a:ext>
            </a:extLst>
          </p:cNvPr>
          <p:cNvSpPr txBox="1">
            <a:spLocks/>
          </p:cNvSpPr>
          <p:nvPr/>
        </p:nvSpPr>
        <p:spPr>
          <a:xfrm>
            <a:off x="4234573" y="660966"/>
            <a:ext cx="1311205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Josefin Sans Medium"/>
              <a:buNone/>
              <a:defRPr sz="12000" b="0" i="0" u="none" strike="noStrike" cap="none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Random Forest Classification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46727-8CBE-4A70-A228-0815F5637014}"/>
              </a:ext>
            </a:extLst>
          </p:cNvPr>
          <p:cNvSpPr txBox="1"/>
          <p:nvPr/>
        </p:nvSpPr>
        <p:spPr>
          <a:xfrm>
            <a:off x="-134344" y="2527656"/>
            <a:ext cx="579097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7E90"/>
                </a:solidFill>
                <a:effectLst/>
                <a:latin typeface="Consolas" panose="020B0609020204030204" pitchFamily="49" charset="0"/>
              </a:rPr>
              <a:t>                 precision    recall  f1-score   support</a:t>
            </a:r>
          </a:p>
          <a:p>
            <a:br>
              <a:rPr lang="en-US" b="0" dirty="0">
                <a:solidFill>
                  <a:srgbClr val="337E9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7E90"/>
                </a:solidFill>
                <a:effectLst/>
                <a:latin typeface="Consolas" panose="020B0609020204030204" pitchFamily="49" charset="0"/>
              </a:rPr>
              <a:t>           0       0.93      0.98      0.95     14829</a:t>
            </a:r>
          </a:p>
          <a:p>
            <a:r>
              <a:rPr lang="en-US" b="0" dirty="0">
                <a:solidFill>
                  <a:srgbClr val="337E90"/>
                </a:solidFill>
                <a:effectLst/>
                <a:latin typeface="Consolas" panose="020B0609020204030204" pitchFamily="49" charset="0"/>
              </a:rPr>
              <a:t>           1       0.96      0.88      0.92      8869</a:t>
            </a:r>
          </a:p>
          <a:p>
            <a:br>
              <a:rPr lang="en-US" b="0" dirty="0">
                <a:solidFill>
                  <a:srgbClr val="337E9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7E90"/>
                </a:solidFill>
                <a:effectLst/>
                <a:latin typeface="Consolas" panose="020B0609020204030204" pitchFamily="49" charset="0"/>
              </a:rPr>
              <a:t>    accuracy                           0.94     23698</a:t>
            </a:r>
          </a:p>
          <a:p>
            <a:r>
              <a:rPr lang="en-US" b="0" dirty="0">
                <a:solidFill>
                  <a:srgbClr val="337E90"/>
                </a:solidFill>
                <a:effectLst/>
                <a:latin typeface="Consolas" panose="020B0609020204030204" pitchFamily="49" charset="0"/>
              </a:rPr>
              <a:t>    macro avg      0.95      0.93      0.94     23698</a:t>
            </a:r>
          </a:p>
          <a:p>
            <a:r>
              <a:rPr lang="en-US" b="0" dirty="0">
                <a:solidFill>
                  <a:srgbClr val="337E90"/>
                </a:solidFill>
                <a:effectLst/>
                <a:latin typeface="Consolas" panose="020B0609020204030204" pitchFamily="49" charset="0"/>
              </a:rPr>
              <a:t>    weighted avg   0.94      0.94      0.94     23698</a:t>
            </a:r>
          </a:p>
        </p:txBody>
      </p:sp>
      <p:cxnSp>
        <p:nvCxnSpPr>
          <p:cNvPr id="12" name="Google Shape;431;p44">
            <a:extLst>
              <a:ext uri="{FF2B5EF4-FFF2-40B4-BE49-F238E27FC236}">
                <a16:creationId xmlns:a16="http://schemas.microsoft.com/office/drawing/2014/main" id="{F2F81DB7-1CBA-4CB3-ACF1-CF925F5950BC}"/>
              </a:ext>
            </a:extLst>
          </p:cNvPr>
          <p:cNvCxnSpPr/>
          <p:nvPr/>
        </p:nvCxnSpPr>
        <p:spPr>
          <a:xfrm rot="10800000">
            <a:off x="5669927" y="2577534"/>
            <a:ext cx="0" cy="190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895;p62">
            <a:extLst>
              <a:ext uri="{FF2B5EF4-FFF2-40B4-BE49-F238E27FC236}">
                <a16:creationId xmlns:a16="http://schemas.microsoft.com/office/drawing/2014/main" id="{3A12777B-1992-4D33-8BA5-ABD62318632F}"/>
              </a:ext>
            </a:extLst>
          </p:cNvPr>
          <p:cNvSpPr txBox="1">
            <a:spLocks/>
          </p:cNvSpPr>
          <p:nvPr/>
        </p:nvSpPr>
        <p:spPr>
          <a:xfrm>
            <a:off x="1027726" y="1792294"/>
            <a:ext cx="30960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Josefin Sans Medium"/>
              <a:buNone/>
              <a:defRPr sz="12000" b="0" i="0" u="none" strike="noStrike" cap="none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>
                <a:solidFill>
                  <a:srgbClr val="337E90"/>
                </a:solidFill>
              </a:rPr>
              <a:t>Classification Report</a:t>
            </a:r>
          </a:p>
        </p:txBody>
      </p:sp>
      <p:cxnSp>
        <p:nvCxnSpPr>
          <p:cNvPr id="15" name="Google Shape;431;p44">
            <a:extLst>
              <a:ext uri="{FF2B5EF4-FFF2-40B4-BE49-F238E27FC236}">
                <a16:creationId xmlns:a16="http://schemas.microsoft.com/office/drawing/2014/main" id="{CD5D1D54-C23C-45BC-B609-229583EE93BA}"/>
              </a:ext>
            </a:extLst>
          </p:cNvPr>
          <p:cNvCxnSpPr>
            <a:cxnSpLocks/>
          </p:cNvCxnSpPr>
          <p:nvPr/>
        </p:nvCxnSpPr>
        <p:spPr>
          <a:xfrm flipH="1">
            <a:off x="652726" y="843877"/>
            <a:ext cx="192024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9008E8B-44D0-4501-88B6-28F8B636B583}"/>
              </a:ext>
            </a:extLst>
          </p:cNvPr>
          <p:cNvSpPr/>
          <p:nvPr/>
        </p:nvSpPr>
        <p:spPr>
          <a:xfrm>
            <a:off x="618190" y="892040"/>
            <a:ext cx="1989311" cy="102288"/>
          </a:xfrm>
          <a:prstGeom prst="rect">
            <a:avLst/>
          </a:prstGeom>
          <a:solidFill>
            <a:srgbClr val="406C75"/>
          </a:solidFill>
          <a:ln>
            <a:solidFill>
              <a:srgbClr val="40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90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95;p62">
            <a:extLst>
              <a:ext uri="{FF2B5EF4-FFF2-40B4-BE49-F238E27FC236}">
                <a16:creationId xmlns:a16="http://schemas.microsoft.com/office/drawing/2014/main" id="{65375F1B-2F54-41C8-A2AD-C341A21080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800" y="937440"/>
            <a:ext cx="30960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406C75"/>
                </a:solidFill>
              </a:rPr>
              <a:t>CONCLUSION</a:t>
            </a:r>
          </a:p>
        </p:txBody>
      </p:sp>
      <p:sp>
        <p:nvSpPr>
          <p:cNvPr id="10" name="Google Shape;427;p44">
            <a:extLst>
              <a:ext uri="{FF2B5EF4-FFF2-40B4-BE49-F238E27FC236}">
                <a16:creationId xmlns:a16="http://schemas.microsoft.com/office/drawing/2014/main" id="{239C91BC-9623-44F0-A2CC-AF4520C75B46}"/>
              </a:ext>
            </a:extLst>
          </p:cNvPr>
          <p:cNvSpPr/>
          <p:nvPr/>
        </p:nvSpPr>
        <p:spPr>
          <a:xfrm>
            <a:off x="1154111" y="2003969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895;p62">
            <a:extLst>
              <a:ext uri="{FF2B5EF4-FFF2-40B4-BE49-F238E27FC236}">
                <a16:creationId xmlns:a16="http://schemas.microsoft.com/office/drawing/2014/main" id="{CD10D672-ACBB-478D-B65E-13DE4B728577}"/>
              </a:ext>
            </a:extLst>
          </p:cNvPr>
          <p:cNvSpPr txBox="1">
            <a:spLocks/>
          </p:cNvSpPr>
          <p:nvPr/>
        </p:nvSpPr>
        <p:spPr>
          <a:xfrm>
            <a:off x="1184308" y="2242169"/>
            <a:ext cx="1311205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Josefin Sans Medium"/>
              <a:buNone/>
              <a:defRPr sz="12000" b="0" i="0" u="none" strike="noStrike" cap="none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Random Forest Classification</a:t>
            </a:r>
          </a:p>
        </p:txBody>
      </p:sp>
      <p:sp>
        <p:nvSpPr>
          <p:cNvPr id="14" name="Google Shape;427;p44">
            <a:extLst>
              <a:ext uri="{FF2B5EF4-FFF2-40B4-BE49-F238E27FC236}">
                <a16:creationId xmlns:a16="http://schemas.microsoft.com/office/drawing/2014/main" id="{4A434BBC-9AE5-46EA-B166-69948E48AD59}"/>
              </a:ext>
            </a:extLst>
          </p:cNvPr>
          <p:cNvSpPr/>
          <p:nvPr/>
        </p:nvSpPr>
        <p:spPr>
          <a:xfrm>
            <a:off x="4444511" y="1735122"/>
            <a:ext cx="850500" cy="85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28;p44">
            <a:extLst>
              <a:ext uri="{FF2B5EF4-FFF2-40B4-BE49-F238E27FC236}">
                <a16:creationId xmlns:a16="http://schemas.microsoft.com/office/drawing/2014/main" id="{1E28ECD7-19E4-4E20-906B-39FA963E7C90}"/>
              </a:ext>
            </a:extLst>
          </p:cNvPr>
          <p:cNvSpPr/>
          <p:nvPr/>
        </p:nvSpPr>
        <p:spPr>
          <a:xfrm>
            <a:off x="4470775" y="2870685"/>
            <a:ext cx="850500" cy="85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36;p44">
            <a:extLst>
              <a:ext uri="{FF2B5EF4-FFF2-40B4-BE49-F238E27FC236}">
                <a16:creationId xmlns:a16="http://schemas.microsoft.com/office/drawing/2014/main" id="{0310A108-71A6-4CA1-8C44-3C3F53CF5A04}"/>
              </a:ext>
            </a:extLst>
          </p:cNvPr>
          <p:cNvSpPr txBox="1">
            <a:spLocks/>
          </p:cNvSpPr>
          <p:nvPr/>
        </p:nvSpPr>
        <p:spPr>
          <a:xfrm>
            <a:off x="4404475" y="1811891"/>
            <a:ext cx="9168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 Medium"/>
              <a:buNone/>
              <a:defRPr sz="2800" b="0" i="0" u="none" strike="noStrike" cap="none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chemeClr val="lt1"/>
                </a:solidFill>
              </a:rPr>
              <a:t>94%</a:t>
            </a:r>
          </a:p>
        </p:txBody>
      </p:sp>
      <p:sp>
        <p:nvSpPr>
          <p:cNvPr id="17" name="Google Shape;437;p44">
            <a:extLst>
              <a:ext uri="{FF2B5EF4-FFF2-40B4-BE49-F238E27FC236}">
                <a16:creationId xmlns:a16="http://schemas.microsoft.com/office/drawing/2014/main" id="{F9F7F1C6-2276-455C-BBBF-4A5982DFC9AB}"/>
              </a:ext>
            </a:extLst>
          </p:cNvPr>
          <p:cNvSpPr txBox="1">
            <a:spLocks/>
          </p:cNvSpPr>
          <p:nvPr/>
        </p:nvSpPr>
        <p:spPr>
          <a:xfrm>
            <a:off x="4438825" y="2947454"/>
            <a:ext cx="9144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 Medium"/>
              <a:buNone/>
              <a:defRPr sz="2800" b="0" i="0" u="none" strike="noStrike" cap="none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chemeClr val="lt1"/>
                </a:solidFill>
              </a:rPr>
              <a:t>99%</a:t>
            </a:r>
          </a:p>
        </p:txBody>
      </p:sp>
      <p:sp>
        <p:nvSpPr>
          <p:cNvPr id="18" name="Google Shape;421;p44">
            <a:extLst>
              <a:ext uri="{FF2B5EF4-FFF2-40B4-BE49-F238E27FC236}">
                <a16:creationId xmlns:a16="http://schemas.microsoft.com/office/drawing/2014/main" id="{77D540C5-696C-49CF-BCDF-8F88B031F03E}"/>
              </a:ext>
            </a:extLst>
          </p:cNvPr>
          <p:cNvSpPr txBox="1">
            <a:spLocks/>
          </p:cNvSpPr>
          <p:nvPr/>
        </p:nvSpPr>
        <p:spPr>
          <a:xfrm>
            <a:off x="5295011" y="1978169"/>
            <a:ext cx="15813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406C75"/>
                </a:solidFill>
              </a:rPr>
              <a:t>Accuracy </a:t>
            </a:r>
          </a:p>
        </p:txBody>
      </p:sp>
      <p:sp>
        <p:nvSpPr>
          <p:cNvPr id="19" name="Google Shape;421;p44">
            <a:extLst>
              <a:ext uri="{FF2B5EF4-FFF2-40B4-BE49-F238E27FC236}">
                <a16:creationId xmlns:a16="http://schemas.microsoft.com/office/drawing/2014/main" id="{092CF382-426E-4163-8466-F569269A79C3}"/>
              </a:ext>
            </a:extLst>
          </p:cNvPr>
          <p:cNvSpPr txBox="1">
            <a:spLocks/>
          </p:cNvSpPr>
          <p:nvPr/>
        </p:nvSpPr>
        <p:spPr>
          <a:xfrm>
            <a:off x="5295011" y="3058051"/>
            <a:ext cx="15813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406C75"/>
                </a:solidFill>
              </a:rPr>
              <a:t>Training Score </a:t>
            </a:r>
          </a:p>
        </p:txBody>
      </p:sp>
    </p:spTree>
    <p:extLst>
      <p:ext uri="{BB962C8B-B14F-4D97-AF65-F5344CB8AC3E}">
        <p14:creationId xmlns:p14="http://schemas.microsoft.com/office/powerpoint/2010/main" val="643986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62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2971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06C75"/>
                </a:solidFill>
              </a:rPr>
              <a:t>ADDITIONAL STEP</a:t>
            </a:r>
            <a:endParaRPr dirty="0">
              <a:solidFill>
                <a:srgbClr val="406C75"/>
              </a:solidFill>
            </a:endParaRPr>
          </a:p>
        </p:txBody>
      </p:sp>
      <p:sp>
        <p:nvSpPr>
          <p:cNvPr id="896" name="Google Shape;896;p62"/>
          <p:cNvSpPr txBox="1">
            <a:spLocks noGrp="1"/>
          </p:cNvSpPr>
          <p:nvPr>
            <p:ph type="subTitle" idx="1"/>
          </p:nvPr>
        </p:nvSpPr>
        <p:spPr>
          <a:xfrm>
            <a:off x="663639" y="2356363"/>
            <a:ext cx="2622600" cy="15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9FC3CB"/>
                </a:solidFill>
              </a:rPr>
              <a:t>Interactive dashboard that can represent the data in nice way</a:t>
            </a:r>
            <a:endParaRPr dirty="0">
              <a:solidFill>
                <a:srgbClr val="9FC3CB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9FC3CB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9FC3CB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9FC3CB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9FC3CB"/>
              </a:solidFill>
            </a:endParaRPr>
          </a:p>
        </p:txBody>
      </p:sp>
      <p:sp>
        <p:nvSpPr>
          <p:cNvPr id="897" name="Google Shape;897;p62"/>
          <p:cNvSpPr txBox="1">
            <a:spLocks noGrp="1"/>
          </p:cNvSpPr>
          <p:nvPr>
            <p:ph type="subTitle" idx="2"/>
          </p:nvPr>
        </p:nvSpPr>
        <p:spPr>
          <a:xfrm>
            <a:off x="663639" y="2024513"/>
            <a:ext cx="2221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POWER BI</a:t>
            </a:r>
            <a:endParaRPr dirty="0"/>
          </a:p>
        </p:txBody>
      </p:sp>
      <p:grpSp>
        <p:nvGrpSpPr>
          <p:cNvPr id="898" name="Google Shape;898;p62"/>
          <p:cNvGrpSpPr/>
          <p:nvPr/>
        </p:nvGrpSpPr>
        <p:grpSpPr>
          <a:xfrm>
            <a:off x="3726466" y="1388733"/>
            <a:ext cx="4227675" cy="2407625"/>
            <a:chOff x="238125" y="822050"/>
            <a:chExt cx="7137725" cy="4064875"/>
          </a:xfrm>
        </p:grpSpPr>
        <p:sp>
          <p:nvSpPr>
            <p:cNvPr id="899" name="Google Shape;899;p62"/>
            <p:cNvSpPr/>
            <p:nvPr/>
          </p:nvSpPr>
          <p:spPr>
            <a:xfrm>
              <a:off x="918625" y="822050"/>
              <a:ext cx="5708650" cy="3780575"/>
            </a:xfrm>
            <a:custGeom>
              <a:avLst/>
              <a:gdLst/>
              <a:ahLst/>
              <a:cxnLst/>
              <a:rect l="l" t="t" r="r" b="b"/>
              <a:pathLst>
                <a:path w="228346" h="151223" extrusionOk="0">
                  <a:moveTo>
                    <a:pt x="6049" y="0"/>
                  </a:moveTo>
                  <a:cubicBezTo>
                    <a:pt x="3024" y="0"/>
                    <a:pt x="0" y="1754"/>
                    <a:pt x="0" y="4779"/>
                  </a:cubicBezTo>
                  <a:lnTo>
                    <a:pt x="0" y="151222"/>
                  </a:lnTo>
                  <a:lnTo>
                    <a:pt x="228346" y="151222"/>
                  </a:lnTo>
                  <a:lnTo>
                    <a:pt x="228346" y="4779"/>
                  </a:lnTo>
                  <a:cubicBezTo>
                    <a:pt x="228346" y="1754"/>
                    <a:pt x="226834" y="0"/>
                    <a:pt x="223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2"/>
            <p:cNvSpPr/>
            <p:nvPr/>
          </p:nvSpPr>
          <p:spPr>
            <a:xfrm>
              <a:off x="1145450" y="1086675"/>
              <a:ext cx="5292800" cy="3233150"/>
            </a:xfrm>
            <a:custGeom>
              <a:avLst/>
              <a:gdLst/>
              <a:ahLst/>
              <a:cxnLst/>
              <a:rect l="l" t="t" r="r" b="b"/>
              <a:pathLst>
                <a:path w="211712" h="129326" extrusionOk="0">
                  <a:moveTo>
                    <a:pt x="0" y="1"/>
                  </a:moveTo>
                  <a:lnTo>
                    <a:pt x="0" y="129326"/>
                  </a:lnTo>
                  <a:lnTo>
                    <a:pt x="211712" y="129326"/>
                  </a:lnTo>
                  <a:lnTo>
                    <a:pt x="211712" y="1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62"/>
            <p:cNvSpPr/>
            <p:nvPr/>
          </p:nvSpPr>
          <p:spPr>
            <a:xfrm>
              <a:off x="238125" y="4546650"/>
              <a:ext cx="7137725" cy="340275"/>
            </a:xfrm>
            <a:custGeom>
              <a:avLst/>
              <a:gdLst/>
              <a:ahLst/>
              <a:cxnLst/>
              <a:rect l="l" t="t" r="r" b="b"/>
              <a:pathLst>
                <a:path w="285509" h="13611" extrusionOk="0">
                  <a:moveTo>
                    <a:pt x="2964" y="0"/>
                  </a:moveTo>
                  <a:cubicBezTo>
                    <a:pt x="1452" y="0"/>
                    <a:pt x="0" y="363"/>
                    <a:pt x="0" y="1875"/>
                  </a:cubicBezTo>
                  <a:lnTo>
                    <a:pt x="0" y="8287"/>
                  </a:lnTo>
                  <a:lnTo>
                    <a:pt x="181" y="8287"/>
                  </a:lnTo>
                  <a:cubicBezTo>
                    <a:pt x="181" y="8287"/>
                    <a:pt x="7077" y="13610"/>
                    <a:pt x="11251" y="13610"/>
                  </a:cubicBezTo>
                  <a:lnTo>
                    <a:pt x="274499" y="13610"/>
                  </a:lnTo>
                  <a:cubicBezTo>
                    <a:pt x="278612" y="13610"/>
                    <a:pt x="285508" y="8287"/>
                    <a:pt x="285508" y="8287"/>
                  </a:cubicBezTo>
                  <a:lnTo>
                    <a:pt x="285085" y="8287"/>
                  </a:lnTo>
                  <a:lnTo>
                    <a:pt x="285085" y="1875"/>
                  </a:lnTo>
                  <a:cubicBezTo>
                    <a:pt x="285085" y="363"/>
                    <a:pt x="284298" y="0"/>
                    <a:pt x="2827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2"/>
            <p:cNvSpPr/>
            <p:nvPr/>
          </p:nvSpPr>
          <p:spPr>
            <a:xfrm>
              <a:off x="3085625" y="4546650"/>
              <a:ext cx="1447225" cy="113425"/>
            </a:xfrm>
            <a:custGeom>
              <a:avLst/>
              <a:gdLst/>
              <a:ahLst/>
              <a:cxnLst/>
              <a:rect l="l" t="t" r="r" b="b"/>
              <a:pathLst>
                <a:path w="57889" h="4537" extrusionOk="0">
                  <a:moveTo>
                    <a:pt x="1" y="0"/>
                  </a:moveTo>
                  <a:cubicBezTo>
                    <a:pt x="1" y="0"/>
                    <a:pt x="1" y="4537"/>
                    <a:pt x="4114" y="4537"/>
                  </a:cubicBezTo>
                  <a:lnTo>
                    <a:pt x="53775" y="4537"/>
                  </a:lnTo>
                  <a:cubicBezTo>
                    <a:pt x="57889" y="4537"/>
                    <a:pt x="57889" y="0"/>
                    <a:pt x="57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1085;p71">
            <a:extLst>
              <a:ext uri="{FF2B5EF4-FFF2-40B4-BE49-F238E27FC236}">
                <a16:creationId xmlns:a16="http://schemas.microsoft.com/office/drawing/2014/main" id="{4760E86B-C025-42F0-8D57-ECFFD9D86AEA}"/>
              </a:ext>
            </a:extLst>
          </p:cNvPr>
          <p:cNvGrpSpPr/>
          <p:nvPr/>
        </p:nvGrpSpPr>
        <p:grpSpPr>
          <a:xfrm>
            <a:off x="303815" y="473897"/>
            <a:ext cx="3582578" cy="991950"/>
            <a:chOff x="4411970" y="3131459"/>
            <a:chExt cx="710520" cy="117397"/>
          </a:xfrm>
          <a:solidFill>
            <a:srgbClr val="9FC3CB"/>
          </a:solidFill>
        </p:grpSpPr>
        <p:sp>
          <p:nvSpPr>
            <p:cNvPr id="69" name="Google Shape;1086;p71">
              <a:extLst>
                <a:ext uri="{FF2B5EF4-FFF2-40B4-BE49-F238E27FC236}">
                  <a16:creationId xmlns:a16="http://schemas.microsoft.com/office/drawing/2014/main" id="{A32CE37C-B863-4DE7-98F0-75F27EB5747E}"/>
                </a:ext>
              </a:extLst>
            </p:cNvPr>
            <p:cNvSpPr/>
            <p:nvPr/>
          </p:nvSpPr>
          <p:spPr>
            <a:xfrm>
              <a:off x="4411970" y="3131459"/>
              <a:ext cx="710520" cy="117397"/>
            </a:xfrm>
            <a:custGeom>
              <a:avLst/>
              <a:gdLst/>
              <a:ahLst/>
              <a:cxnLst/>
              <a:rect l="l" t="t" r="r" b="b"/>
              <a:pathLst>
                <a:path w="15736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87;p71">
              <a:extLst>
                <a:ext uri="{FF2B5EF4-FFF2-40B4-BE49-F238E27FC236}">
                  <a16:creationId xmlns:a16="http://schemas.microsoft.com/office/drawing/2014/main" id="{B7BC84F4-CB8E-482C-A69F-C626C4C9470A}"/>
                </a:ext>
              </a:extLst>
            </p:cNvPr>
            <p:cNvSpPr/>
            <p:nvPr/>
          </p:nvSpPr>
          <p:spPr>
            <a:xfrm>
              <a:off x="4411970" y="3131459"/>
              <a:ext cx="168012" cy="117397"/>
            </a:xfrm>
            <a:custGeom>
              <a:avLst/>
              <a:gdLst/>
              <a:ahLst/>
              <a:cxnLst/>
              <a:rect l="l" t="t" r="r" b="b"/>
              <a:pathLst>
                <a:path w="3721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solidFill>
              <a:srgbClr val="337E90"/>
            </a:solidFill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Google Shape;480;p46"/>
          <p:cNvSpPr txBox="1">
            <a:spLocks noGrp="1"/>
          </p:cNvSpPr>
          <p:nvPr>
            <p:ph type="title"/>
          </p:nvPr>
        </p:nvSpPr>
        <p:spPr>
          <a:xfrm>
            <a:off x="1148732" y="403172"/>
            <a:ext cx="3801600" cy="113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bg1"/>
                </a:solidFill>
              </a:rPr>
              <a:t>PROJECT </a:t>
            </a:r>
            <a:br>
              <a:rPr lang="en" dirty="0">
                <a:solidFill>
                  <a:schemeClr val="bg1"/>
                </a:solidFill>
              </a:rPr>
            </a:br>
            <a:r>
              <a:rPr lang="en-US" dirty="0">
                <a:solidFill>
                  <a:srgbClr val="337E90"/>
                </a:solidFill>
              </a:rPr>
              <a:t>GUIDE</a:t>
            </a:r>
            <a:endParaRPr dirty="0">
              <a:solidFill>
                <a:srgbClr val="337E90"/>
              </a:solidFill>
            </a:endParaRPr>
          </a:p>
        </p:txBody>
      </p:sp>
      <p:sp>
        <p:nvSpPr>
          <p:cNvPr id="482" name="Google Shape;482;p46"/>
          <p:cNvSpPr txBox="1">
            <a:spLocks noGrp="1"/>
          </p:cNvSpPr>
          <p:nvPr>
            <p:ph type="subTitle" idx="2"/>
          </p:nvPr>
        </p:nvSpPr>
        <p:spPr>
          <a:xfrm>
            <a:off x="609204" y="3266661"/>
            <a:ext cx="14859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 source </a:t>
            </a:r>
            <a:endParaRPr dirty="0"/>
          </a:p>
        </p:txBody>
      </p:sp>
      <p:sp>
        <p:nvSpPr>
          <p:cNvPr id="484" name="Google Shape;484;p46"/>
          <p:cNvSpPr txBox="1">
            <a:spLocks noGrp="1"/>
          </p:cNvSpPr>
          <p:nvPr>
            <p:ph type="subTitle" idx="4"/>
          </p:nvPr>
        </p:nvSpPr>
        <p:spPr>
          <a:xfrm>
            <a:off x="2174057" y="3266661"/>
            <a:ext cx="14859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486" name="Google Shape;486;p46"/>
          <p:cNvSpPr txBox="1">
            <a:spLocks noGrp="1"/>
          </p:cNvSpPr>
          <p:nvPr>
            <p:ph type="subTitle" idx="6"/>
          </p:nvPr>
        </p:nvSpPr>
        <p:spPr>
          <a:xfrm>
            <a:off x="3607200" y="3266661"/>
            <a:ext cx="1766286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Pre-processing</a:t>
            </a:r>
          </a:p>
        </p:txBody>
      </p:sp>
      <p:sp>
        <p:nvSpPr>
          <p:cNvPr id="488" name="Google Shape;488;p46"/>
          <p:cNvSpPr txBox="1">
            <a:spLocks noGrp="1"/>
          </p:cNvSpPr>
          <p:nvPr>
            <p:ph type="subTitle" idx="8"/>
          </p:nvPr>
        </p:nvSpPr>
        <p:spPr>
          <a:xfrm>
            <a:off x="5303757" y="3266661"/>
            <a:ext cx="14856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sp>
        <p:nvSpPr>
          <p:cNvPr id="490" name="Google Shape;490;p46"/>
          <p:cNvSpPr txBox="1">
            <a:spLocks noGrp="1"/>
          </p:cNvSpPr>
          <p:nvPr>
            <p:ph type="subTitle" idx="13"/>
          </p:nvPr>
        </p:nvSpPr>
        <p:spPr>
          <a:xfrm>
            <a:off x="6868784" y="3266661"/>
            <a:ext cx="14856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491" name="Google Shape;491;p46"/>
          <p:cNvSpPr/>
          <p:nvPr/>
        </p:nvSpPr>
        <p:spPr>
          <a:xfrm>
            <a:off x="923200" y="2375013"/>
            <a:ext cx="850500" cy="85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2" name="Google Shape;492;p46"/>
          <p:cNvSpPr/>
          <p:nvPr/>
        </p:nvSpPr>
        <p:spPr>
          <a:xfrm>
            <a:off x="2491775" y="2375000"/>
            <a:ext cx="850500" cy="85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3" name="Google Shape;493;p46"/>
          <p:cNvSpPr/>
          <p:nvPr/>
        </p:nvSpPr>
        <p:spPr>
          <a:xfrm>
            <a:off x="4026188" y="2375000"/>
            <a:ext cx="850500" cy="85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46"/>
          <p:cNvSpPr/>
          <p:nvPr/>
        </p:nvSpPr>
        <p:spPr>
          <a:xfrm>
            <a:off x="5606150" y="2375000"/>
            <a:ext cx="850500" cy="85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46"/>
          <p:cNvSpPr/>
          <p:nvPr/>
        </p:nvSpPr>
        <p:spPr>
          <a:xfrm>
            <a:off x="7186334" y="2375000"/>
            <a:ext cx="850500" cy="85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raphic 12" descr="Database outline">
            <a:extLst>
              <a:ext uri="{FF2B5EF4-FFF2-40B4-BE49-F238E27FC236}">
                <a16:creationId xmlns:a16="http://schemas.microsoft.com/office/drawing/2014/main" id="{FCD1462D-6D1B-4C74-A055-D57195E68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7166" y="2564792"/>
            <a:ext cx="457200" cy="457200"/>
          </a:xfrm>
          <a:prstGeom prst="rect">
            <a:avLst/>
          </a:prstGeom>
        </p:spPr>
      </p:pic>
      <p:pic>
        <p:nvPicPr>
          <p:cNvPr id="15" name="Graphic 14" descr="Folder Search outline">
            <a:extLst>
              <a:ext uri="{FF2B5EF4-FFF2-40B4-BE49-F238E27FC236}">
                <a16:creationId xmlns:a16="http://schemas.microsoft.com/office/drawing/2014/main" id="{35F2605F-00BC-46D1-AFE8-2251213792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8407" y="2560281"/>
            <a:ext cx="457200" cy="45720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662D08FB-7FFD-4B6E-9686-20C31FEA84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7025" y="2560281"/>
            <a:ext cx="457200" cy="457200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3E551520-A1FD-44E0-9FC6-C7B5BF804A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2800" y="2560281"/>
            <a:ext cx="457200" cy="457200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9E757FA6-1F44-4028-9113-E8967F52DB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2984" y="2571750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1;p63">
            <a:extLst>
              <a:ext uri="{FF2B5EF4-FFF2-40B4-BE49-F238E27FC236}">
                <a16:creationId xmlns:a16="http://schemas.microsoft.com/office/drawing/2014/main" id="{298F15CE-10A4-4829-9DE7-6BB0AA0F9404}"/>
              </a:ext>
            </a:extLst>
          </p:cNvPr>
          <p:cNvSpPr txBox="1">
            <a:spLocks/>
          </p:cNvSpPr>
          <p:nvPr/>
        </p:nvSpPr>
        <p:spPr>
          <a:xfrm>
            <a:off x="511200" y="895994"/>
            <a:ext cx="85206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Josefin Sans Medium"/>
              <a:buNone/>
              <a:defRPr sz="12000" b="0" i="0" u="none" strike="noStrike" cap="none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6000">
                <a:solidFill>
                  <a:srgbClr val="406C75"/>
                </a:solidFill>
              </a:rPr>
              <a:t>THANKS!</a:t>
            </a:r>
            <a:endParaRPr lang="en-US" sz="6000" dirty="0">
              <a:solidFill>
                <a:srgbClr val="406C75"/>
              </a:solidFill>
            </a:endParaRPr>
          </a:p>
        </p:txBody>
      </p:sp>
      <p:sp>
        <p:nvSpPr>
          <p:cNvPr id="3" name="Google Shape;912;p63">
            <a:extLst>
              <a:ext uri="{FF2B5EF4-FFF2-40B4-BE49-F238E27FC236}">
                <a16:creationId xmlns:a16="http://schemas.microsoft.com/office/drawing/2014/main" id="{CDC35841-B0E1-431B-9F89-85092BAEBD8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0500" y="2077757"/>
            <a:ext cx="8112300" cy="13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337E90"/>
                </a:solidFill>
              </a:rPr>
              <a:t>DOES ANYONE HAVE ANY QUESTIONS?</a:t>
            </a:r>
            <a:endParaRPr sz="1400" dirty="0">
              <a:solidFill>
                <a:srgbClr val="337E9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" name="Google Shape;912;p63">
            <a:extLst>
              <a:ext uri="{FF2B5EF4-FFF2-40B4-BE49-F238E27FC236}">
                <a16:creationId xmlns:a16="http://schemas.microsoft.com/office/drawing/2014/main" id="{D1516DE6-D8EF-4B13-A936-6A9DF78956B2}"/>
              </a:ext>
            </a:extLst>
          </p:cNvPr>
          <p:cNvSpPr txBox="1">
            <a:spLocks/>
          </p:cNvSpPr>
          <p:nvPr/>
        </p:nvSpPr>
        <p:spPr>
          <a:xfrm>
            <a:off x="511200" y="3560614"/>
            <a:ext cx="8112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>
                <a:solidFill>
                  <a:srgbClr val="337E90"/>
                </a:solidFill>
              </a:rPr>
              <a:t>Abdulaziz Alkhonain</a:t>
            </a:r>
          </a:p>
          <a:p>
            <a:pPr marL="0" indent="0" algn="l">
              <a:buSzPts val="1100"/>
              <a:buFont typeface="Arial"/>
              <a:buNone/>
            </a:pPr>
            <a:endParaRPr lang="en-US" dirty="0">
              <a:solidFill>
                <a:srgbClr val="337E90"/>
              </a:solidFill>
            </a:endParaRPr>
          </a:p>
          <a:p>
            <a:pPr marL="0" indent="0" algn="l"/>
            <a:endParaRPr lang="en-US" dirty="0"/>
          </a:p>
        </p:txBody>
      </p:sp>
      <p:grpSp>
        <p:nvGrpSpPr>
          <p:cNvPr id="5" name="Google Shape;922;p63">
            <a:extLst>
              <a:ext uri="{FF2B5EF4-FFF2-40B4-BE49-F238E27FC236}">
                <a16:creationId xmlns:a16="http://schemas.microsoft.com/office/drawing/2014/main" id="{94BD224D-8F13-4066-AA4C-F497BDF5D822}"/>
              </a:ext>
            </a:extLst>
          </p:cNvPr>
          <p:cNvGrpSpPr/>
          <p:nvPr/>
        </p:nvGrpSpPr>
        <p:grpSpPr>
          <a:xfrm>
            <a:off x="7066653" y="1078094"/>
            <a:ext cx="731520" cy="731520"/>
            <a:chOff x="1323130" y="2571761"/>
            <a:chExt cx="417024" cy="417024"/>
          </a:xfrm>
        </p:grpSpPr>
        <p:sp>
          <p:nvSpPr>
            <p:cNvPr id="6" name="Google Shape;923;p63">
              <a:extLst>
                <a:ext uri="{FF2B5EF4-FFF2-40B4-BE49-F238E27FC236}">
                  <a16:creationId xmlns:a16="http://schemas.microsoft.com/office/drawing/2014/main" id="{FDABDCA4-096C-43E3-BDD4-88C6352B34D8}"/>
                </a:ext>
              </a:extLst>
            </p:cNvPr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06C75"/>
                </a:solidFill>
              </a:endParaRPr>
            </a:p>
          </p:txBody>
        </p:sp>
        <p:sp>
          <p:nvSpPr>
            <p:cNvPr id="7" name="Google Shape;924;p63">
              <a:extLst>
                <a:ext uri="{FF2B5EF4-FFF2-40B4-BE49-F238E27FC236}">
                  <a16:creationId xmlns:a16="http://schemas.microsoft.com/office/drawing/2014/main" id="{A7036276-45BB-42CC-B6CE-3FA55BAADBD3}"/>
                </a:ext>
              </a:extLst>
            </p:cNvPr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06C75"/>
                </a:solidFill>
              </a:endParaRPr>
            </a:p>
          </p:txBody>
        </p:sp>
        <p:sp>
          <p:nvSpPr>
            <p:cNvPr id="8" name="Google Shape;925;p63">
              <a:extLst>
                <a:ext uri="{FF2B5EF4-FFF2-40B4-BE49-F238E27FC236}">
                  <a16:creationId xmlns:a16="http://schemas.microsoft.com/office/drawing/2014/main" id="{208B5FD0-6584-49B5-869C-F005B607008E}"/>
                </a:ext>
              </a:extLst>
            </p:cNvPr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06C75"/>
                </a:solidFill>
              </a:endParaRPr>
            </a:p>
          </p:txBody>
        </p:sp>
        <p:sp>
          <p:nvSpPr>
            <p:cNvPr id="9" name="Google Shape;926;p63">
              <a:extLst>
                <a:ext uri="{FF2B5EF4-FFF2-40B4-BE49-F238E27FC236}">
                  <a16:creationId xmlns:a16="http://schemas.microsoft.com/office/drawing/2014/main" id="{20EE670C-563C-4D50-BB7D-0176F87FB565}"/>
                </a:ext>
              </a:extLst>
            </p:cNvPr>
            <p:cNvSpPr/>
            <p:nvPr/>
          </p:nvSpPr>
          <p:spPr>
            <a:xfrm>
              <a:off x="1323130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06C75"/>
                </a:solidFill>
              </a:endParaRPr>
            </a:p>
          </p:txBody>
        </p:sp>
      </p:grpSp>
      <p:pic>
        <p:nvPicPr>
          <p:cNvPr id="13" name="Picture 12" descr="Qr code&#10;&#10;Description automatically generated">
            <a:extLst>
              <a:ext uri="{FF2B5EF4-FFF2-40B4-BE49-F238E27FC236}">
                <a16:creationId xmlns:a16="http://schemas.microsoft.com/office/drawing/2014/main" id="{332CE42F-A84A-410D-AF68-8C7680BD0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755" y="2054870"/>
            <a:ext cx="1771697" cy="177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5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1085;p71">
            <a:extLst>
              <a:ext uri="{FF2B5EF4-FFF2-40B4-BE49-F238E27FC236}">
                <a16:creationId xmlns:a16="http://schemas.microsoft.com/office/drawing/2014/main" id="{2A74CF05-095F-4B7E-A4DA-B7C67BD3E899}"/>
              </a:ext>
            </a:extLst>
          </p:cNvPr>
          <p:cNvGrpSpPr/>
          <p:nvPr/>
        </p:nvGrpSpPr>
        <p:grpSpPr>
          <a:xfrm>
            <a:off x="440996" y="201973"/>
            <a:ext cx="2568604" cy="801654"/>
            <a:chOff x="4411970" y="3131459"/>
            <a:chExt cx="710520" cy="117397"/>
          </a:xfrm>
          <a:solidFill>
            <a:srgbClr val="9FC3CB"/>
          </a:solidFill>
        </p:grpSpPr>
        <p:sp>
          <p:nvSpPr>
            <p:cNvPr id="34" name="Google Shape;1086;p71">
              <a:extLst>
                <a:ext uri="{FF2B5EF4-FFF2-40B4-BE49-F238E27FC236}">
                  <a16:creationId xmlns:a16="http://schemas.microsoft.com/office/drawing/2014/main" id="{9E50CF65-CE46-4D6D-B02A-6E6C75BDFA67}"/>
                </a:ext>
              </a:extLst>
            </p:cNvPr>
            <p:cNvSpPr/>
            <p:nvPr/>
          </p:nvSpPr>
          <p:spPr>
            <a:xfrm>
              <a:off x="4411970" y="3131459"/>
              <a:ext cx="710520" cy="117397"/>
            </a:xfrm>
            <a:custGeom>
              <a:avLst/>
              <a:gdLst/>
              <a:ahLst/>
              <a:cxnLst/>
              <a:rect l="l" t="t" r="r" b="b"/>
              <a:pathLst>
                <a:path w="15736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87;p71">
              <a:extLst>
                <a:ext uri="{FF2B5EF4-FFF2-40B4-BE49-F238E27FC236}">
                  <a16:creationId xmlns:a16="http://schemas.microsoft.com/office/drawing/2014/main" id="{A4964348-43C3-4BC7-BCDF-ABA2491A78C1}"/>
                </a:ext>
              </a:extLst>
            </p:cNvPr>
            <p:cNvSpPr/>
            <p:nvPr/>
          </p:nvSpPr>
          <p:spPr>
            <a:xfrm>
              <a:off x="4411970" y="3131459"/>
              <a:ext cx="168012" cy="117397"/>
            </a:xfrm>
            <a:custGeom>
              <a:avLst/>
              <a:gdLst/>
              <a:ahLst/>
              <a:cxnLst/>
              <a:rect l="l" t="t" r="r" b="b"/>
              <a:pathLst>
                <a:path w="3721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solidFill>
              <a:srgbClr val="337E90"/>
            </a:solidFill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95A52A2-37EA-4E97-A1AC-23B00787A3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9155891"/>
              </p:ext>
            </p:extLst>
          </p:nvPr>
        </p:nvGraphicFramePr>
        <p:xfrm>
          <a:off x="1591774" y="416533"/>
          <a:ext cx="4139426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89" name="Google Shape;789;p58"/>
          <p:cNvSpPr txBox="1">
            <a:spLocks noGrp="1"/>
          </p:cNvSpPr>
          <p:nvPr>
            <p:ph type="title"/>
          </p:nvPr>
        </p:nvSpPr>
        <p:spPr>
          <a:xfrm>
            <a:off x="965563" y="139187"/>
            <a:ext cx="3774000" cy="8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DATA</a:t>
            </a:r>
            <a:br>
              <a:rPr lang="en" sz="2400" dirty="0">
                <a:solidFill>
                  <a:schemeClr val="bg1"/>
                </a:solidFill>
              </a:rPr>
            </a:br>
            <a:r>
              <a:rPr lang="en" sz="2400" dirty="0">
                <a:solidFill>
                  <a:srgbClr val="337E90"/>
                </a:solidFill>
              </a:rPr>
              <a:t>SOURCE</a:t>
            </a:r>
            <a:endParaRPr sz="2400" dirty="0">
              <a:solidFill>
                <a:srgbClr val="337E90"/>
              </a:solidFill>
            </a:endParaRPr>
          </a:p>
        </p:txBody>
      </p:sp>
      <p:sp>
        <p:nvSpPr>
          <p:cNvPr id="791" name="Google Shape;791;p58"/>
          <p:cNvSpPr txBox="1">
            <a:spLocks noGrp="1"/>
          </p:cNvSpPr>
          <p:nvPr>
            <p:ph type="subTitle" idx="1"/>
          </p:nvPr>
        </p:nvSpPr>
        <p:spPr>
          <a:xfrm>
            <a:off x="1518404" y="2175973"/>
            <a:ext cx="1491196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Datasets Export</a:t>
            </a:r>
          </a:p>
        </p:txBody>
      </p:sp>
      <p:sp>
        <p:nvSpPr>
          <p:cNvPr id="792" name="Google Shape;792;p58"/>
          <p:cNvSpPr txBox="1">
            <a:spLocks noGrp="1"/>
          </p:cNvSpPr>
          <p:nvPr>
            <p:ph type="title" idx="3"/>
          </p:nvPr>
        </p:nvSpPr>
        <p:spPr>
          <a:xfrm>
            <a:off x="6093150" y="1620001"/>
            <a:ext cx="13350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18</a:t>
            </a:r>
            <a:endParaRPr dirty="0"/>
          </a:p>
        </p:txBody>
      </p:sp>
      <p:sp>
        <p:nvSpPr>
          <p:cNvPr id="793" name="Google Shape;793;p58"/>
          <p:cNvSpPr txBox="1">
            <a:spLocks noGrp="1"/>
          </p:cNvSpPr>
          <p:nvPr>
            <p:ph type="subTitle" idx="4"/>
          </p:nvPr>
        </p:nvSpPr>
        <p:spPr>
          <a:xfrm>
            <a:off x="6093150" y="2175973"/>
            <a:ext cx="13350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Datasets</a:t>
            </a:r>
            <a:endParaRPr dirty="0"/>
          </a:p>
        </p:txBody>
      </p:sp>
      <p:sp>
        <p:nvSpPr>
          <p:cNvPr id="794" name="Google Shape;794;p58"/>
          <p:cNvSpPr txBox="1">
            <a:spLocks noGrp="1"/>
          </p:cNvSpPr>
          <p:nvPr>
            <p:ph type="title" idx="7"/>
          </p:nvPr>
        </p:nvSpPr>
        <p:spPr>
          <a:xfrm>
            <a:off x="1518404" y="3267862"/>
            <a:ext cx="1408096" cy="6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sp>
        <p:nvSpPr>
          <p:cNvPr id="795" name="Google Shape;795;p58"/>
          <p:cNvSpPr txBox="1">
            <a:spLocks noGrp="1"/>
          </p:cNvSpPr>
          <p:nvPr>
            <p:ph type="subTitle" idx="8"/>
          </p:nvPr>
        </p:nvSpPr>
        <p:spPr>
          <a:xfrm>
            <a:off x="5932800" y="3845392"/>
            <a:ext cx="149535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Followers</a:t>
            </a:r>
          </a:p>
        </p:txBody>
      </p:sp>
      <p:sp>
        <p:nvSpPr>
          <p:cNvPr id="797" name="Google Shape;797;p58"/>
          <p:cNvSpPr txBox="1">
            <a:spLocks noGrp="1"/>
          </p:cNvSpPr>
          <p:nvPr>
            <p:ph type="subTitle" idx="13"/>
          </p:nvPr>
        </p:nvSpPr>
        <p:spPr>
          <a:xfrm>
            <a:off x="3288450" y="3256124"/>
            <a:ext cx="244275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effectLst/>
                <a:latin typeface="Inter"/>
              </a:rPr>
              <a:t>Data Science at RStudio</a:t>
            </a:r>
            <a:endParaRPr dirty="0"/>
          </a:p>
        </p:txBody>
      </p:sp>
      <p:sp>
        <p:nvSpPr>
          <p:cNvPr id="798" name="Google Shape;798;p58"/>
          <p:cNvSpPr/>
          <p:nvPr/>
        </p:nvSpPr>
        <p:spPr>
          <a:xfrm>
            <a:off x="3682053" y="916967"/>
            <a:ext cx="1980900" cy="1980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58"/>
          <p:cNvSpPr txBox="1">
            <a:spLocks noGrp="1"/>
          </p:cNvSpPr>
          <p:nvPr>
            <p:ph type="title" idx="5"/>
          </p:nvPr>
        </p:nvSpPr>
        <p:spPr>
          <a:xfrm>
            <a:off x="6049523" y="3267862"/>
            <a:ext cx="1422254" cy="6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3,988</a:t>
            </a:r>
            <a:endParaRPr dirty="0"/>
          </a:p>
        </p:txBody>
      </p:sp>
      <p:sp>
        <p:nvSpPr>
          <p:cNvPr id="800" name="Google Shape;800;p58"/>
          <p:cNvSpPr txBox="1">
            <a:spLocks noGrp="1"/>
          </p:cNvSpPr>
          <p:nvPr>
            <p:ph type="subTitle" idx="6"/>
          </p:nvPr>
        </p:nvSpPr>
        <p:spPr>
          <a:xfrm>
            <a:off x="1361367" y="3845392"/>
            <a:ext cx="1491196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/>
              <a:t>Gold Medals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FCDE1DF4-C2B2-425D-AE7A-E6D105343D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0453" y="1343257"/>
            <a:ext cx="914400" cy="914400"/>
          </a:xfrm>
          <a:prstGeom prst="rect">
            <a:avLst/>
          </a:prstGeom>
        </p:spPr>
      </p:pic>
      <p:sp>
        <p:nvSpPr>
          <p:cNvPr id="24" name="Google Shape;797;p58">
            <a:extLst>
              <a:ext uri="{FF2B5EF4-FFF2-40B4-BE49-F238E27FC236}">
                <a16:creationId xmlns:a16="http://schemas.microsoft.com/office/drawing/2014/main" id="{6139A058-A210-4136-ABD2-353B148CFD5A}"/>
              </a:ext>
            </a:extLst>
          </p:cNvPr>
          <p:cNvSpPr txBox="1">
            <a:spLocks/>
          </p:cNvSpPr>
          <p:nvPr/>
        </p:nvSpPr>
        <p:spPr>
          <a:xfrm>
            <a:off x="3349771" y="2944241"/>
            <a:ext cx="244275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b="1" i="0" dirty="0">
                <a:solidFill>
                  <a:schemeClr val="bg2">
                    <a:lumMod val="75000"/>
                  </a:schemeClr>
                </a:solidFill>
                <a:effectLst/>
                <a:latin typeface="zeitung"/>
              </a:rPr>
              <a:t>Jesse </a:t>
            </a:r>
            <a:r>
              <a:rPr lang="en-US" b="1" i="0" dirty="0" err="1">
                <a:solidFill>
                  <a:schemeClr val="bg2">
                    <a:lumMod val="75000"/>
                  </a:schemeClr>
                </a:solidFill>
                <a:effectLst/>
                <a:latin typeface="zeitung"/>
              </a:rPr>
              <a:t>Mostipak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2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DF02FDF4-CF1F-4677-952A-BD397F550C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4685" y="3484082"/>
            <a:ext cx="317392" cy="317392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89E8D4F5-BC4D-4D34-915E-168BD358E7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0377" y="780549"/>
            <a:ext cx="761400" cy="2728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427;p44">
            <a:extLst>
              <a:ext uri="{FF2B5EF4-FFF2-40B4-BE49-F238E27FC236}">
                <a16:creationId xmlns:a16="http://schemas.microsoft.com/office/drawing/2014/main" id="{9340EA3A-A3E5-492E-B63B-229EAAF873E7}"/>
              </a:ext>
            </a:extLst>
          </p:cNvPr>
          <p:cNvSpPr/>
          <p:nvPr/>
        </p:nvSpPr>
        <p:spPr>
          <a:xfrm>
            <a:off x="5547325" y="512516"/>
            <a:ext cx="1828800" cy="182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427;p44">
            <a:extLst>
              <a:ext uri="{FF2B5EF4-FFF2-40B4-BE49-F238E27FC236}">
                <a16:creationId xmlns:a16="http://schemas.microsoft.com/office/drawing/2014/main" id="{95ACB456-6B43-4234-AE2C-1D822981DD7E}"/>
              </a:ext>
            </a:extLst>
          </p:cNvPr>
          <p:cNvSpPr/>
          <p:nvPr/>
        </p:nvSpPr>
        <p:spPr>
          <a:xfrm>
            <a:off x="1888200" y="538788"/>
            <a:ext cx="1828800" cy="182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7" name="Google Shape;387;p42"/>
          <p:cNvCxnSpPr>
            <a:cxnSpLocks/>
          </p:cNvCxnSpPr>
          <p:nvPr/>
        </p:nvCxnSpPr>
        <p:spPr>
          <a:xfrm>
            <a:off x="295175" y="1478689"/>
            <a:ext cx="178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8" name="Google Shape;388;p42"/>
          <p:cNvSpPr/>
          <p:nvPr/>
        </p:nvSpPr>
        <p:spPr>
          <a:xfrm>
            <a:off x="5534475" y="611988"/>
            <a:ext cx="1755600" cy="1755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2"/>
          <p:cNvSpPr/>
          <p:nvPr/>
        </p:nvSpPr>
        <p:spPr>
          <a:xfrm>
            <a:off x="2007925" y="611988"/>
            <a:ext cx="1755600" cy="1755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2"/>
          <p:cNvSpPr txBox="1"/>
          <p:nvPr/>
        </p:nvSpPr>
        <p:spPr>
          <a:xfrm>
            <a:off x="257152" y="1105456"/>
            <a:ext cx="17535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337E90"/>
                </a:solidFill>
                <a:latin typeface="Lato"/>
                <a:ea typeface="Lato"/>
                <a:cs typeface="Lato"/>
                <a:sym typeface="Lato"/>
              </a:rPr>
              <a:t>Data Type</a:t>
            </a:r>
            <a:endParaRPr sz="1600" dirty="0">
              <a:solidFill>
                <a:srgbClr val="337E9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37E9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3" name="Google Shape;393;p42"/>
          <p:cNvCxnSpPr>
            <a:cxnSpLocks/>
          </p:cNvCxnSpPr>
          <p:nvPr/>
        </p:nvCxnSpPr>
        <p:spPr>
          <a:xfrm>
            <a:off x="7171375" y="1478689"/>
            <a:ext cx="175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5" name="Google Shape;385;p42"/>
          <p:cNvSpPr txBox="1"/>
          <p:nvPr/>
        </p:nvSpPr>
        <p:spPr>
          <a:xfrm>
            <a:off x="2194550" y="824365"/>
            <a:ext cx="13050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quantitative</a:t>
            </a:r>
            <a:endParaRPr lang="en" sz="1600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337E90"/>
                </a:solidFill>
                <a:latin typeface="Josefin Sans"/>
                <a:ea typeface="Josefin Sans"/>
                <a:cs typeface="Josefin Sans"/>
                <a:sym typeface="Josefin Sans"/>
              </a:rPr>
              <a:t>20</a:t>
            </a:r>
            <a:endParaRPr sz="1600" dirty="0">
              <a:solidFill>
                <a:srgbClr val="337E9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94" name="Google Shape;394;p42"/>
          <p:cNvSpPr txBox="1"/>
          <p:nvPr/>
        </p:nvSpPr>
        <p:spPr>
          <a:xfrm>
            <a:off x="5467632" y="956806"/>
            <a:ext cx="13050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37E90"/>
                </a:solidFill>
                <a:latin typeface="Josefin Sans"/>
                <a:ea typeface="Josefin Sans"/>
                <a:cs typeface="Josefin Sans"/>
                <a:sym typeface="Josefin Sans"/>
              </a:rPr>
              <a:t>+119 K</a:t>
            </a:r>
            <a:endParaRPr sz="2400" dirty="0">
              <a:solidFill>
                <a:srgbClr val="337E9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9" name="Google Shape;427;p44">
            <a:extLst>
              <a:ext uri="{FF2B5EF4-FFF2-40B4-BE49-F238E27FC236}">
                <a16:creationId xmlns:a16="http://schemas.microsoft.com/office/drawing/2014/main" id="{E4403A38-0A13-45A2-8E03-6901698D2424}"/>
              </a:ext>
            </a:extLst>
          </p:cNvPr>
          <p:cNvSpPr/>
          <p:nvPr/>
        </p:nvSpPr>
        <p:spPr>
          <a:xfrm>
            <a:off x="5624275" y="2775912"/>
            <a:ext cx="1828800" cy="182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427;p44">
            <a:extLst>
              <a:ext uri="{FF2B5EF4-FFF2-40B4-BE49-F238E27FC236}">
                <a16:creationId xmlns:a16="http://schemas.microsoft.com/office/drawing/2014/main" id="{A84E557B-572E-445F-B8FC-39DF18C529CA}"/>
              </a:ext>
            </a:extLst>
          </p:cNvPr>
          <p:cNvSpPr/>
          <p:nvPr/>
        </p:nvSpPr>
        <p:spPr>
          <a:xfrm>
            <a:off x="1932650" y="2775912"/>
            <a:ext cx="1828800" cy="182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" name="Google Shape;387;p42">
            <a:extLst>
              <a:ext uri="{FF2B5EF4-FFF2-40B4-BE49-F238E27FC236}">
                <a16:creationId xmlns:a16="http://schemas.microsoft.com/office/drawing/2014/main" id="{A92C1FAB-AEE1-4A21-8580-4C3A68930942}"/>
              </a:ext>
            </a:extLst>
          </p:cNvPr>
          <p:cNvCxnSpPr>
            <a:cxnSpLocks/>
          </p:cNvCxnSpPr>
          <p:nvPr/>
        </p:nvCxnSpPr>
        <p:spPr>
          <a:xfrm>
            <a:off x="341700" y="3641390"/>
            <a:ext cx="178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88;p42">
            <a:extLst>
              <a:ext uri="{FF2B5EF4-FFF2-40B4-BE49-F238E27FC236}">
                <a16:creationId xmlns:a16="http://schemas.microsoft.com/office/drawing/2014/main" id="{09765369-5FAF-412E-811A-F681BDC0697A}"/>
              </a:ext>
            </a:extLst>
          </p:cNvPr>
          <p:cNvSpPr/>
          <p:nvPr/>
        </p:nvSpPr>
        <p:spPr>
          <a:xfrm>
            <a:off x="5581000" y="2774689"/>
            <a:ext cx="1755600" cy="1755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90;p42">
            <a:extLst>
              <a:ext uri="{FF2B5EF4-FFF2-40B4-BE49-F238E27FC236}">
                <a16:creationId xmlns:a16="http://schemas.microsoft.com/office/drawing/2014/main" id="{DA7CDC81-A745-41AC-AC7B-8E14774F95F8}"/>
              </a:ext>
            </a:extLst>
          </p:cNvPr>
          <p:cNvSpPr/>
          <p:nvPr/>
        </p:nvSpPr>
        <p:spPr>
          <a:xfrm>
            <a:off x="2054450" y="2774689"/>
            <a:ext cx="1755600" cy="1755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" name="Google Shape;393;p42">
            <a:extLst>
              <a:ext uri="{FF2B5EF4-FFF2-40B4-BE49-F238E27FC236}">
                <a16:creationId xmlns:a16="http://schemas.microsoft.com/office/drawing/2014/main" id="{784C6EE8-2DA0-4DA4-B207-FBDFA47B0C08}"/>
              </a:ext>
            </a:extLst>
          </p:cNvPr>
          <p:cNvCxnSpPr>
            <a:cxnSpLocks/>
          </p:cNvCxnSpPr>
          <p:nvPr/>
        </p:nvCxnSpPr>
        <p:spPr>
          <a:xfrm>
            <a:off x="7217900" y="3641390"/>
            <a:ext cx="175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85;p42">
            <a:extLst>
              <a:ext uri="{FF2B5EF4-FFF2-40B4-BE49-F238E27FC236}">
                <a16:creationId xmlns:a16="http://schemas.microsoft.com/office/drawing/2014/main" id="{3908067C-942B-4B0B-B973-8260A7E4A52C}"/>
              </a:ext>
            </a:extLst>
          </p:cNvPr>
          <p:cNvSpPr txBox="1"/>
          <p:nvPr/>
        </p:nvSpPr>
        <p:spPr>
          <a:xfrm>
            <a:off x="2159200" y="2995316"/>
            <a:ext cx="1472425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value</a:t>
            </a:r>
            <a:endParaRPr lang="en" sz="2000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337E90"/>
                </a:solidFill>
                <a:latin typeface="Josefin Sans"/>
                <a:ea typeface="Josefin Sans"/>
                <a:cs typeface="Josefin Sans"/>
                <a:sym typeface="Josefin Sans"/>
              </a:rPr>
              <a:t>129,421</a:t>
            </a:r>
            <a:endParaRPr sz="2800" dirty="0">
              <a:solidFill>
                <a:srgbClr val="337E9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7" name="Google Shape;394;p42">
            <a:extLst>
              <a:ext uri="{FF2B5EF4-FFF2-40B4-BE49-F238E27FC236}">
                <a16:creationId xmlns:a16="http://schemas.microsoft.com/office/drawing/2014/main" id="{D6F97769-5D5F-43F2-9E8D-F87C700E554B}"/>
              </a:ext>
            </a:extLst>
          </p:cNvPr>
          <p:cNvSpPr txBox="1"/>
          <p:nvPr/>
        </p:nvSpPr>
        <p:spPr>
          <a:xfrm>
            <a:off x="5794065" y="3365239"/>
            <a:ext cx="13050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337E90"/>
                </a:solidFill>
                <a:latin typeface="Josefin Sans"/>
                <a:ea typeface="Josefin Sans"/>
                <a:cs typeface="Josefin Sans"/>
                <a:sym typeface="Josefin Sans"/>
              </a:rPr>
              <a:t>17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Row</a:t>
            </a:r>
            <a:endParaRPr sz="2800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1" name="Google Shape;391;p42">
            <a:extLst>
              <a:ext uri="{FF2B5EF4-FFF2-40B4-BE49-F238E27FC236}">
                <a16:creationId xmlns:a16="http://schemas.microsoft.com/office/drawing/2014/main" id="{FE58305D-44BD-454A-A391-9E7F8476D011}"/>
              </a:ext>
            </a:extLst>
          </p:cNvPr>
          <p:cNvSpPr txBox="1"/>
          <p:nvPr/>
        </p:nvSpPr>
        <p:spPr>
          <a:xfrm>
            <a:off x="234900" y="3264462"/>
            <a:ext cx="17535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337E90"/>
                </a:solidFill>
                <a:latin typeface="Lato"/>
                <a:ea typeface="Lato"/>
                <a:cs typeface="Lato"/>
                <a:sym typeface="Lato"/>
              </a:rPr>
              <a:t>Missing values</a:t>
            </a:r>
            <a:endParaRPr sz="1600" dirty="0">
              <a:solidFill>
                <a:srgbClr val="337E9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" name="Google Shape;391;p42">
            <a:extLst>
              <a:ext uri="{FF2B5EF4-FFF2-40B4-BE49-F238E27FC236}">
                <a16:creationId xmlns:a16="http://schemas.microsoft.com/office/drawing/2014/main" id="{05820540-09FB-4897-820E-C65100E878AD}"/>
              </a:ext>
            </a:extLst>
          </p:cNvPr>
          <p:cNvSpPr txBox="1"/>
          <p:nvPr/>
        </p:nvSpPr>
        <p:spPr>
          <a:xfrm>
            <a:off x="7223900" y="3185068"/>
            <a:ext cx="17535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337E90"/>
                </a:solidFill>
                <a:latin typeface="Lato"/>
                <a:ea typeface="Lato"/>
                <a:cs typeface="Lato"/>
                <a:sym typeface="Lato"/>
              </a:rPr>
              <a:t>Outliers</a:t>
            </a:r>
            <a:endParaRPr dirty="0">
              <a:solidFill>
                <a:srgbClr val="337E9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37E9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391;p42">
            <a:extLst>
              <a:ext uri="{FF2B5EF4-FFF2-40B4-BE49-F238E27FC236}">
                <a16:creationId xmlns:a16="http://schemas.microsoft.com/office/drawing/2014/main" id="{FC27E5FE-F344-41C0-AFFB-65BD724593E0}"/>
              </a:ext>
            </a:extLst>
          </p:cNvPr>
          <p:cNvSpPr txBox="1"/>
          <p:nvPr/>
        </p:nvSpPr>
        <p:spPr>
          <a:xfrm>
            <a:off x="7130200" y="1063938"/>
            <a:ext cx="1756648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337E90"/>
                </a:solidFill>
                <a:latin typeface="Lato"/>
                <a:ea typeface="Lato"/>
                <a:cs typeface="Lato"/>
                <a:sym typeface="Lato"/>
              </a:rPr>
              <a:t>Size</a:t>
            </a:r>
            <a:endParaRPr dirty="0">
              <a:solidFill>
                <a:srgbClr val="337E9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37E9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Google Shape;394;p42">
            <a:extLst>
              <a:ext uri="{FF2B5EF4-FFF2-40B4-BE49-F238E27FC236}">
                <a16:creationId xmlns:a16="http://schemas.microsoft.com/office/drawing/2014/main" id="{CBC2BAB8-DE10-4140-80EF-95237E60BDBF}"/>
              </a:ext>
            </a:extLst>
          </p:cNvPr>
          <p:cNvSpPr txBox="1"/>
          <p:nvPr/>
        </p:nvSpPr>
        <p:spPr>
          <a:xfrm>
            <a:off x="5547325" y="1504297"/>
            <a:ext cx="13050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37E90"/>
                </a:solidFill>
                <a:latin typeface="Josefin Sans"/>
                <a:ea typeface="Josefin Sans"/>
                <a:cs typeface="Josefin Sans"/>
                <a:sym typeface="Josefin Sans"/>
              </a:rPr>
              <a:t>32</a:t>
            </a:r>
            <a:endParaRPr sz="2400" dirty="0">
              <a:solidFill>
                <a:srgbClr val="337E9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51" name="Google Shape;393;p42">
            <a:extLst>
              <a:ext uri="{FF2B5EF4-FFF2-40B4-BE49-F238E27FC236}">
                <a16:creationId xmlns:a16="http://schemas.microsoft.com/office/drawing/2014/main" id="{7D95E211-24FB-467E-915F-918AC2BEB0D3}"/>
              </a:ext>
            </a:extLst>
          </p:cNvPr>
          <p:cNvCxnSpPr>
            <a:cxnSpLocks/>
          </p:cNvCxnSpPr>
          <p:nvPr/>
        </p:nvCxnSpPr>
        <p:spPr>
          <a:xfrm>
            <a:off x="5534475" y="1473288"/>
            <a:ext cx="175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387;p42">
            <a:extLst>
              <a:ext uri="{FF2B5EF4-FFF2-40B4-BE49-F238E27FC236}">
                <a16:creationId xmlns:a16="http://schemas.microsoft.com/office/drawing/2014/main" id="{32437026-919A-4BBB-B274-8266F4385DDD}"/>
              </a:ext>
            </a:extLst>
          </p:cNvPr>
          <p:cNvCxnSpPr>
            <a:cxnSpLocks/>
          </p:cNvCxnSpPr>
          <p:nvPr/>
        </p:nvCxnSpPr>
        <p:spPr>
          <a:xfrm>
            <a:off x="1971925" y="1473288"/>
            <a:ext cx="178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385;p42">
            <a:extLst>
              <a:ext uri="{FF2B5EF4-FFF2-40B4-BE49-F238E27FC236}">
                <a16:creationId xmlns:a16="http://schemas.microsoft.com/office/drawing/2014/main" id="{4D6863AE-B4F9-48AF-82C7-6D16003EBE23}"/>
              </a:ext>
            </a:extLst>
          </p:cNvPr>
          <p:cNvSpPr txBox="1"/>
          <p:nvPr/>
        </p:nvSpPr>
        <p:spPr>
          <a:xfrm>
            <a:off x="2194550" y="1601390"/>
            <a:ext cx="13050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337E90"/>
                </a:solidFill>
                <a:latin typeface="Josefin Sans"/>
                <a:ea typeface="Josefin Sans"/>
                <a:cs typeface="Josefin Sans"/>
                <a:sym typeface="Josefin Sans"/>
              </a:rPr>
              <a:t>12</a:t>
            </a:r>
            <a:r>
              <a:rPr lang="en" sz="1600" dirty="0">
                <a:solidFill>
                  <a:srgbClr val="337E9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qualitative</a:t>
            </a:r>
            <a:r>
              <a:rPr lang="en-US" sz="1600" dirty="0">
                <a:solidFill>
                  <a:srgbClr val="337E9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endParaRPr sz="1600" dirty="0">
              <a:solidFill>
                <a:srgbClr val="337E9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54" name="Google Shape;393;p42">
            <a:extLst>
              <a:ext uri="{FF2B5EF4-FFF2-40B4-BE49-F238E27FC236}">
                <a16:creationId xmlns:a16="http://schemas.microsoft.com/office/drawing/2014/main" id="{E03C507F-ACA0-4753-9CB2-33243E2FAA38}"/>
              </a:ext>
            </a:extLst>
          </p:cNvPr>
          <p:cNvCxnSpPr>
            <a:cxnSpLocks/>
          </p:cNvCxnSpPr>
          <p:nvPr/>
        </p:nvCxnSpPr>
        <p:spPr>
          <a:xfrm>
            <a:off x="2044225" y="3644239"/>
            <a:ext cx="175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385;p42">
            <a:extLst>
              <a:ext uri="{FF2B5EF4-FFF2-40B4-BE49-F238E27FC236}">
                <a16:creationId xmlns:a16="http://schemas.microsoft.com/office/drawing/2014/main" id="{EA5BBBB9-2BB4-419E-B1BB-7DBBCFFBD532}"/>
              </a:ext>
            </a:extLst>
          </p:cNvPr>
          <p:cNvSpPr txBox="1"/>
          <p:nvPr/>
        </p:nvSpPr>
        <p:spPr>
          <a:xfrm>
            <a:off x="2130012" y="3724951"/>
            <a:ext cx="1472425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337E90"/>
                </a:solidFill>
                <a:latin typeface="Josefin Sans"/>
                <a:ea typeface="Josefin Sans"/>
                <a:cs typeface="Josefin Sans"/>
                <a:sym typeface="Josefin Sans"/>
              </a:rPr>
              <a:t>3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columns</a:t>
            </a:r>
            <a:endParaRPr sz="2800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5" name="Picture 14" descr="Text, icon&#10;&#10;Description automatically generated">
            <a:extLst>
              <a:ext uri="{FF2B5EF4-FFF2-40B4-BE49-F238E27FC236}">
                <a16:creationId xmlns:a16="http://schemas.microsoft.com/office/drawing/2014/main" id="{C8F10EB1-63B2-4A01-8205-85E311CC2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385" y="1047884"/>
            <a:ext cx="365760" cy="36576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D7CDD80F-A27D-4E5F-8580-16DF44998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315" y="1601390"/>
            <a:ext cx="365760" cy="365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069;p71">
            <a:extLst>
              <a:ext uri="{FF2B5EF4-FFF2-40B4-BE49-F238E27FC236}">
                <a16:creationId xmlns:a16="http://schemas.microsoft.com/office/drawing/2014/main" id="{CC14D7EB-A2EE-4A00-8FA9-C8A810F5B4D6}"/>
              </a:ext>
            </a:extLst>
          </p:cNvPr>
          <p:cNvGrpSpPr/>
          <p:nvPr/>
        </p:nvGrpSpPr>
        <p:grpSpPr>
          <a:xfrm>
            <a:off x="437026" y="472400"/>
            <a:ext cx="2738173" cy="641150"/>
            <a:chOff x="4515499" y="4383749"/>
            <a:chExt cx="675939" cy="199155"/>
          </a:xfrm>
          <a:solidFill>
            <a:srgbClr val="9FC3CB"/>
          </a:solidFill>
        </p:grpSpPr>
        <p:sp>
          <p:nvSpPr>
            <p:cNvPr id="20" name="Google Shape;1070;p71">
              <a:extLst>
                <a:ext uri="{FF2B5EF4-FFF2-40B4-BE49-F238E27FC236}">
                  <a16:creationId xmlns:a16="http://schemas.microsoft.com/office/drawing/2014/main" id="{D5AA297D-9F2D-4559-953A-35113F5E974E}"/>
                </a:ext>
              </a:extLst>
            </p:cNvPr>
            <p:cNvSpPr/>
            <p:nvPr/>
          </p:nvSpPr>
          <p:spPr>
            <a:xfrm>
              <a:off x="4515499" y="4383749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337E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072;p71">
              <a:extLst>
                <a:ext uri="{FF2B5EF4-FFF2-40B4-BE49-F238E27FC236}">
                  <a16:creationId xmlns:a16="http://schemas.microsoft.com/office/drawing/2014/main" id="{4B3BE718-B566-49CF-A541-44BAD5AF3EB2}"/>
                </a:ext>
              </a:extLst>
            </p:cNvPr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337E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480;p46">
            <a:extLst>
              <a:ext uri="{FF2B5EF4-FFF2-40B4-BE49-F238E27FC236}">
                <a16:creationId xmlns:a16="http://schemas.microsoft.com/office/drawing/2014/main" id="{0F30A437-B3B4-450F-AE2A-E9341A7C9F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3569" y="472400"/>
            <a:ext cx="3801600" cy="113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337E90"/>
                </a:solidFill>
              </a:rPr>
              <a:t>EDA</a:t>
            </a:r>
            <a:endParaRPr dirty="0">
              <a:solidFill>
                <a:srgbClr val="337E90"/>
              </a:solidFill>
            </a:endParaRPr>
          </a:p>
        </p:txBody>
      </p:sp>
      <p:sp>
        <p:nvSpPr>
          <p:cNvPr id="25" name="Google Shape;590;p51">
            <a:extLst>
              <a:ext uri="{FF2B5EF4-FFF2-40B4-BE49-F238E27FC236}">
                <a16:creationId xmlns:a16="http://schemas.microsoft.com/office/drawing/2014/main" id="{3EEC5703-61CA-47E0-AD7F-E183B270A336}"/>
              </a:ext>
            </a:extLst>
          </p:cNvPr>
          <p:cNvSpPr txBox="1">
            <a:spLocks/>
          </p:cNvSpPr>
          <p:nvPr/>
        </p:nvSpPr>
        <p:spPr>
          <a:xfrm>
            <a:off x="861019" y="2388129"/>
            <a:ext cx="1735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dirty="0">
                <a:solidFill>
                  <a:srgbClr val="337E90"/>
                </a:solidFill>
              </a:rPr>
              <a:t>Features expected values</a:t>
            </a:r>
          </a:p>
        </p:txBody>
      </p:sp>
      <p:sp>
        <p:nvSpPr>
          <p:cNvPr id="26" name="Google Shape;591;p51">
            <a:extLst>
              <a:ext uri="{FF2B5EF4-FFF2-40B4-BE49-F238E27FC236}">
                <a16:creationId xmlns:a16="http://schemas.microsoft.com/office/drawing/2014/main" id="{3327CE15-DEB8-4400-9930-56AA79BC1796}"/>
              </a:ext>
            </a:extLst>
          </p:cNvPr>
          <p:cNvSpPr txBox="1">
            <a:spLocks/>
          </p:cNvSpPr>
          <p:nvPr/>
        </p:nvSpPr>
        <p:spPr>
          <a:xfrm>
            <a:off x="2813608" y="2402036"/>
            <a:ext cx="1735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dirty="0">
                <a:solidFill>
                  <a:srgbClr val="337E90"/>
                </a:solidFill>
              </a:rPr>
              <a:t>Cancelation per month</a:t>
            </a:r>
          </a:p>
        </p:txBody>
      </p:sp>
      <p:sp>
        <p:nvSpPr>
          <p:cNvPr id="28" name="Google Shape;593;p51">
            <a:extLst>
              <a:ext uri="{FF2B5EF4-FFF2-40B4-BE49-F238E27FC236}">
                <a16:creationId xmlns:a16="http://schemas.microsoft.com/office/drawing/2014/main" id="{320ECC99-06F4-496F-863D-9A5804B22A24}"/>
              </a:ext>
            </a:extLst>
          </p:cNvPr>
          <p:cNvSpPr txBox="1">
            <a:spLocks/>
          </p:cNvSpPr>
          <p:nvPr/>
        </p:nvSpPr>
        <p:spPr>
          <a:xfrm>
            <a:off x="4764521" y="2424654"/>
            <a:ext cx="1735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dirty="0">
                <a:solidFill>
                  <a:srgbClr val="337E90"/>
                </a:solidFill>
              </a:rPr>
              <a:t>Hotel type per month</a:t>
            </a:r>
          </a:p>
        </p:txBody>
      </p:sp>
      <p:sp>
        <p:nvSpPr>
          <p:cNvPr id="30" name="Google Shape;595;p51">
            <a:extLst>
              <a:ext uri="{FF2B5EF4-FFF2-40B4-BE49-F238E27FC236}">
                <a16:creationId xmlns:a16="http://schemas.microsoft.com/office/drawing/2014/main" id="{81823BA6-EAFB-4022-956D-9F943DB68DF5}"/>
              </a:ext>
            </a:extLst>
          </p:cNvPr>
          <p:cNvSpPr txBox="1">
            <a:spLocks/>
          </p:cNvSpPr>
          <p:nvPr/>
        </p:nvSpPr>
        <p:spPr>
          <a:xfrm>
            <a:off x="6715434" y="2418965"/>
            <a:ext cx="17364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dirty="0">
                <a:solidFill>
                  <a:srgbClr val="337E90"/>
                </a:solidFill>
              </a:rPr>
              <a:t>Hotel type per country</a:t>
            </a:r>
          </a:p>
        </p:txBody>
      </p:sp>
      <p:sp>
        <p:nvSpPr>
          <p:cNvPr id="32" name="Google Shape;597;p51">
            <a:extLst>
              <a:ext uri="{FF2B5EF4-FFF2-40B4-BE49-F238E27FC236}">
                <a16:creationId xmlns:a16="http://schemas.microsoft.com/office/drawing/2014/main" id="{405BC009-4A88-46B9-920B-0D05B6CC3AA9}"/>
              </a:ext>
            </a:extLst>
          </p:cNvPr>
          <p:cNvSpPr/>
          <p:nvPr/>
        </p:nvSpPr>
        <p:spPr>
          <a:xfrm>
            <a:off x="585860" y="2388129"/>
            <a:ext cx="365760" cy="36576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598;p51">
            <a:extLst>
              <a:ext uri="{FF2B5EF4-FFF2-40B4-BE49-F238E27FC236}">
                <a16:creationId xmlns:a16="http://schemas.microsoft.com/office/drawing/2014/main" id="{722E8603-2981-4332-AB1E-1869DE724F9F}"/>
              </a:ext>
            </a:extLst>
          </p:cNvPr>
          <p:cNvSpPr/>
          <p:nvPr/>
        </p:nvSpPr>
        <p:spPr>
          <a:xfrm>
            <a:off x="2583748" y="2388129"/>
            <a:ext cx="365760" cy="36576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599;p51">
            <a:extLst>
              <a:ext uri="{FF2B5EF4-FFF2-40B4-BE49-F238E27FC236}">
                <a16:creationId xmlns:a16="http://schemas.microsoft.com/office/drawing/2014/main" id="{2723D767-39AB-46AF-BAA8-1F2232406F2E}"/>
              </a:ext>
            </a:extLst>
          </p:cNvPr>
          <p:cNvSpPr/>
          <p:nvPr/>
        </p:nvSpPr>
        <p:spPr>
          <a:xfrm>
            <a:off x="4581641" y="2388129"/>
            <a:ext cx="365760" cy="36576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600;p51">
            <a:extLst>
              <a:ext uri="{FF2B5EF4-FFF2-40B4-BE49-F238E27FC236}">
                <a16:creationId xmlns:a16="http://schemas.microsoft.com/office/drawing/2014/main" id="{BAD5D7B6-4E80-4EA4-B5C1-F8BEA230A999}"/>
              </a:ext>
            </a:extLst>
          </p:cNvPr>
          <p:cNvSpPr/>
          <p:nvPr/>
        </p:nvSpPr>
        <p:spPr>
          <a:xfrm>
            <a:off x="6501398" y="2388129"/>
            <a:ext cx="365760" cy="36576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3000" t="4000" r="5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59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34679-2BBD-4C0C-A90C-D9291E2DB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50" y="756000"/>
            <a:ext cx="7704000" cy="3894554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4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12000" t="-1000" r="12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67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34679-2BBD-4C0C-A90C-D9291E2DB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50" y="705600"/>
            <a:ext cx="7704000" cy="3944954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7372"/>
      </p:ext>
    </p:extLst>
  </p:cSld>
  <p:clrMapOvr>
    <a:masterClrMapping/>
  </p:clrMapOvr>
</p:sld>
</file>

<file path=ppt/theme/theme1.xml><?xml version="1.0" encoding="utf-8"?>
<a:theme xmlns:a="http://schemas.openxmlformats.org/drawingml/2006/main" name="XL Hotel Marketing by Slidesgo">
  <a:themeElements>
    <a:clrScheme name="Simple Light">
      <a:dk1>
        <a:srgbClr val="000000"/>
      </a:dk1>
      <a:lt1>
        <a:srgbClr val="FFFFFF"/>
      </a:lt1>
      <a:dk2>
        <a:srgbClr val="337E90"/>
      </a:dk2>
      <a:lt2>
        <a:srgbClr val="9FC3CB"/>
      </a:lt2>
      <a:accent1>
        <a:srgbClr val="E1E7EC"/>
      </a:accent1>
      <a:accent2>
        <a:srgbClr val="212121"/>
      </a:accent2>
      <a:accent3>
        <a:srgbClr val="78909C"/>
      </a:accent3>
      <a:accent4>
        <a:srgbClr val="D7DFE5"/>
      </a:accent4>
      <a:accent5>
        <a:srgbClr val="9FC3CB"/>
      </a:accent5>
      <a:accent6>
        <a:srgbClr val="78909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245</Words>
  <Application>Microsoft Office PowerPoint</Application>
  <PresentationFormat>On-screen Show (16:9)</PresentationFormat>
  <Paragraphs>95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zeitung</vt:lpstr>
      <vt:lpstr>Consolas</vt:lpstr>
      <vt:lpstr>Roboto</vt:lpstr>
      <vt:lpstr>Lato</vt:lpstr>
      <vt:lpstr>Roboto Light</vt:lpstr>
      <vt:lpstr>Poppins</vt:lpstr>
      <vt:lpstr>Josefin Sans Medium</vt:lpstr>
      <vt:lpstr>Lato Light</vt:lpstr>
      <vt:lpstr>Josefin Sans</vt:lpstr>
      <vt:lpstr>Inter</vt:lpstr>
      <vt:lpstr>Arial</vt:lpstr>
      <vt:lpstr>XL Hotel Marketing by Slidesgo</vt:lpstr>
      <vt:lpstr>Hotel Cancellation</vt:lpstr>
      <vt:lpstr>PROJECT  GUIDE</vt:lpstr>
      <vt:lpstr>DATA SOURCE</vt:lpstr>
      <vt:lpstr>PowerPoint Presentation</vt:lpstr>
      <vt:lpstr>EDA</vt:lpstr>
      <vt:lpstr>PowerPoint Presentation</vt:lpstr>
      <vt:lpstr>PowerPoint Presentation</vt:lpstr>
      <vt:lpstr>PowerPoint Presentation</vt:lpstr>
      <vt:lpstr>PowerPoint Presentation</vt:lpstr>
      <vt:lpstr>PREPROCESSING</vt:lpstr>
      <vt:lpstr>PowerPoint Presentation</vt:lpstr>
      <vt:lpstr>PowerPoint Presentation</vt:lpstr>
      <vt:lpstr>PowerPoint Presentation</vt:lpstr>
      <vt:lpstr>Remove Useless Data</vt:lpstr>
      <vt:lpstr>Modeling</vt:lpstr>
      <vt:lpstr>PowerPoint Presentation</vt:lpstr>
      <vt:lpstr>Result</vt:lpstr>
      <vt:lpstr>CONCLUSION</vt:lpstr>
      <vt:lpstr>ADDITIONAL STEP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PARADISE</dc:title>
  <dc:creator>azooz alkhonain</dc:creator>
  <cp:lastModifiedBy>abdulaziz alkhonain</cp:lastModifiedBy>
  <cp:revision>2</cp:revision>
  <dcterms:modified xsi:type="dcterms:W3CDTF">2021-10-21T00:22:07Z</dcterms:modified>
</cp:coreProperties>
</file>