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ECEAE6-6EDC-4ABF-B038-878C77AC16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486C2-4DEE-4F57-95E0-A18FD33563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8D42A2-5E6B-4953-929F-4EBA25AA71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304EEC-90DE-4348-8C5E-AC36A5605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8EF284-0ED6-48D1-A10B-845144E1A7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C27542-7A98-4909-ADF5-F9ED4F8D8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B2552A-15FA-4CC3-89AA-3C37AAB1C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CCBC4-9A75-44B0-99FC-1A6D80A2CB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D255CD-4BD8-47F9-9323-DE4C256379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3B18F-457A-4316-97B4-F84E841BC3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35705A-2B8F-4A2E-911F-9015D03CDF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21A222-506C-4434-9A1E-1576DB7F9C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870A45-20A8-46C5-A326-872302A399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630211-F6A6-4603-8752-903D03554A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720F5A-5699-4EF8-8ABE-6DA9E56E1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E49D21-C0AA-4B23-9F73-16D3781FC9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DD3B27-ABD3-4EC0-AF63-6C031E687F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62D60A-D4F6-462F-AA48-068D2DFA7D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15375B-4ED3-4A0B-9F5E-1286156291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4E8FF3-6A71-4460-BA69-9A20E6BD07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11B2F7-631C-4602-BC76-87EB27569A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2C8372-F0CD-4ED3-A4BA-ED0BCBDCCC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4F7BE4-48A8-4221-B19C-7207D3FE30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B75D26-50AE-4DE8-9021-86A036FE3E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B92D5F24-F598-4405-BA43-51A0688C152F}" type="author"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4960" y="494496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2ACAD98-59D7-4300-A0AA-D6E07877E18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063AB3F-27B4-46B6-AD90-A34E4DE0E16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1009440" y="2502360"/>
            <a:ext cx="7905960" cy="6955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Alkım's C210 Project: Financial Analysis and Prediction 📊</a:t>
            </a:r>
            <a:endParaRPr b="1" lang="en-US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57200" y="443880"/>
            <a:ext cx="9372600" cy="4622040"/>
          </a:xfrm>
          <a:prstGeom prst="rect">
            <a:avLst/>
          </a:prstGeom>
          <a:ln w="10800">
            <a:noFill/>
          </a:ln>
        </p:spPr>
      </p:pic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257800" y="1371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572B84-7EEE-4221-9EC9-D3D032D5F8B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45080" y="717840"/>
            <a:ext cx="9684720" cy="3930840"/>
          </a:xfrm>
          <a:prstGeom prst="rect">
            <a:avLst/>
          </a:prstGeom>
          <a:ln w="10800">
            <a:noFill/>
          </a:ln>
        </p:spPr>
      </p:pic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1FA3AF-29E0-478D-8108-B1CACAB3D05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81600" y="457200"/>
            <a:ext cx="9448200" cy="4343400"/>
          </a:xfrm>
          <a:prstGeom prst="rect">
            <a:avLst/>
          </a:prstGeom>
          <a:ln w="10800">
            <a:noFill/>
          </a:ln>
        </p:spPr>
      </p:pic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F93242-DD95-4F37-AD55-0FB4611C4FE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Feature Engineering Cont.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9478440" cy="2442600"/>
          </a:xfrm>
          <a:prstGeom prst="rect">
            <a:avLst/>
          </a:prstGeom>
          <a:ln w="10800">
            <a:noFill/>
          </a:ln>
        </p:spPr>
      </p:pic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D31069-D2D4-4287-9489-C77D663618F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828800" y="109080"/>
            <a:ext cx="5715000" cy="5377320"/>
          </a:xfrm>
          <a:prstGeom prst="rect">
            <a:avLst/>
          </a:prstGeom>
          <a:ln w="10800">
            <a:noFill/>
          </a:ln>
        </p:spPr>
      </p:pic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2957FF-B651-48F6-A655-AF993B63D27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Strongly Correlated Features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28600" y="1567080"/>
            <a:ext cx="9767160" cy="2090520"/>
          </a:xfrm>
          <a:prstGeom prst="rect">
            <a:avLst/>
          </a:prstGeom>
          <a:ln w="10800">
            <a:noFill/>
          </a:ln>
        </p:spPr>
      </p:pic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5BD5B8-47D5-4705-8664-57848E4D7BE8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Training and Testing an RF model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85800" y="1109160"/>
            <a:ext cx="8313120" cy="3926880"/>
          </a:xfrm>
          <a:prstGeom prst="rect">
            <a:avLst/>
          </a:prstGeom>
          <a:ln w="10800">
            <a:noFill/>
          </a:ln>
        </p:spPr>
      </p:pic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91ECCB-0A8B-4576-AA51-66812AA5700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143000" y="219600"/>
            <a:ext cx="6629400" cy="5038200"/>
          </a:xfrm>
          <a:prstGeom prst="rect">
            <a:avLst/>
          </a:prstGeom>
          <a:ln w="10800">
            <a:noFill/>
          </a:ln>
        </p:spPr>
      </p:pic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93C483-4DC7-4112-B8C5-266BAB284F3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07000" y="1143000"/>
            <a:ext cx="9851400" cy="2368080"/>
          </a:xfrm>
          <a:prstGeom prst="rect">
            <a:avLst/>
          </a:prstGeom>
          <a:ln w="10800">
            <a:noFill/>
          </a:ln>
        </p:spPr>
      </p:pic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463FEC-E8F5-4F90-BCF1-07FDA6C0FE8F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88080" y="812880"/>
            <a:ext cx="6712920" cy="4313520"/>
          </a:xfrm>
          <a:prstGeom prst="rect">
            <a:avLst/>
          </a:prstGeom>
          <a:ln w="10800">
            <a:noFill/>
          </a:ln>
        </p:spPr>
      </p:pic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A5E180-D37B-41BB-ADED-C159F6BF146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 rot="21598200">
            <a:off x="207360" y="916560"/>
            <a:ext cx="9851400" cy="26056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ADAD2-255D-482A-A312-4126AB9D260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77480" y="914400"/>
            <a:ext cx="9880920" cy="1371600"/>
          </a:xfrm>
          <a:prstGeom prst="rect">
            <a:avLst/>
          </a:prstGeom>
          <a:ln w="1080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457200" y="2520360"/>
            <a:ext cx="8891280" cy="13658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EBB04-54AA-4B5A-8238-89716D7CEC5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490200" y="25146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Thank you!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C5FDDD-F0E2-411E-9FAC-759CDE6D9E0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1088640"/>
            <a:ext cx="5029200" cy="3026160"/>
          </a:xfrm>
          <a:prstGeom prst="rect">
            <a:avLst/>
          </a:prstGeom>
          <a:ln w="1080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091840" y="1396800"/>
            <a:ext cx="4988160" cy="203220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8A7FB9-6043-4BD5-9561-F1978167CC7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Spending Each Month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371600" y="720000"/>
            <a:ext cx="7086600" cy="4647600"/>
          </a:xfrm>
          <a:prstGeom prst="rect">
            <a:avLst/>
          </a:prstGeom>
          <a:ln w="10800">
            <a:noFill/>
          </a:ln>
        </p:spPr>
      </p:pic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C9718A-DFF8-40BB-ACB9-C30A3BC0D16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Monthly Spending Over Time Graph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85800" y="864360"/>
            <a:ext cx="8541720" cy="4622040"/>
          </a:xfrm>
          <a:prstGeom prst="rect">
            <a:avLst/>
          </a:prstGeom>
          <a:ln w="10800">
            <a:noFill/>
          </a:ln>
        </p:spPr>
      </p:pic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BBB9AE-1154-431F-9B17-1E06B8B1C1D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Monthly Spending Over Time (Zoom)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57200" y="685800"/>
            <a:ext cx="8686800" cy="4594680"/>
          </a:xfrm>
          <a:prstGeom prst="rect">
            <a:avLst/>
          </a:prstGeom>
          <a:ln w="10800">
            <a:noFill/>
          </a:ln>
        </p:spPr>
      </p:pic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9B6B8C-00A7-43FB-9151-1ABF3F41B92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Total Spending Each Month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371600" y="914400"/>
            <a:ext cx="7086600" cy="4287600"/>
          </a:xfrm>
          <a:prstGeom prst="rect">
            <a:avLst/>
          </a:prstGeom>
          <a:ln w="10800">
            <a:noFill/>
          </a:ln>
        </p:spPr>
      </p:pic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B016C-479B-4C04-80AF-ACFABEF3902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Our data (categorical_df)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-1800" y="1600200"/>
            <a:ext cx="10081800" cy="2057400"/>
          </a:xfrm>
          <a:prstGeom prst="rect">
            <a:avLst/>
          </a:prstGeom>
          <a:ln w="10800">
            <a:noFill/>
          </a:ln>
        </p:spPr>
      </p:pic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A7B777-681F-43AF-BE12-3172B9FCCF9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28600" y="454320"/>
            <a:ext cx="9144000" cy="4574880"/>
          </a:xfrm>
          <a:prstGeom prst="rect">
            <a:avLst/>
          </a:prstGeom>
          <a:ln w="10800">
            <a:noFill/>
          </a:ln>
        </p:spPr>
      </p:pic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214A08-DB24-4A94-B823-0A01EFF90BD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2024-01-19T21:59:45Z</dcterms:created>
  <dc:creator/>
  <dc:description/>
  <dc:language>en-US</dc:language>
  <cp:lastModifiedBy/>
  <dcterms:modified xsi:type="dcterms:W3CDTF">2024-01-19T22:11:33Z</dcterms:modified>
  <cp:revision>2</cp:revision>
  <dc:subject/>
  <dc:title>Portfolio</dc:title>
</cp:coreProperties>
</file>