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8"/>
  </p:notesMasterIdLst>
  <p:sldIdLst>
    <p:sldId id="256" r:id="rId3"/>
    <p:sldId id="257" r:id="rId4"/>
    <p:sldId id="269" r:id="rId5"/>
    <p:sldId id="270" r:id="rId6"/>
    <p:sldId id="271" r:id="rId7"/>
    <p:sldId id="272" r:id="rId8"/>
    <p:sldId id="273" r:id="rId9"/>
    <p:sldId id="274" r:id="rId10"/>
    <p:sldId id="276" r:id="rId11"/>
    <p:sldId id="279" r:id="rId12"/>
    <p:sldId id="278" r:id="rId13"/>
    <p:sldId id="277" r:id="rId14"/>
    <p:sldId id="275"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varScale="1">
        <p:scale>
          <a:sx n="86" d="100"/>
          <a:sy n="86"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9F11922-EC18-46BB-85FC-3197163DC4C0}"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7031DDD5-8428-4378-949B-7B5F584B4AD5}">
      <dgm:prSet/>
      <dgm:spPr/>
      <dgm:t>
        <a:bodyPr/>
        <a:lstStyle/>
        <a:p>
          <a:r>
            <a:rPr lang="en-US" dirty="0"/>
            <a:t>Title of Position You Want</a:t>
          </a:r>
        </a:p>
      </dgm:t>
    </dgm:pt>
    <dgm:pt modelId="{C03E696C-7AA2-4F33-B8E6-61DD73B7DCD1}" type="parTrans" cxnId="{C4C955E2-7B34-462F-A0D9-BB0E0A19882C}">
      <dgm:prSet/>
      <dgm:spPr/>
      <dgm:t>
        <a:bodyPr/>
        <a:lstStyle/>
        <a:p>
          <a:endParaRPr lang="en-US"/>
        </a:p>
      </dgm:t>
    </dgm:pt>
    <dgm:pt modelId="{66B99567-C5C7-449D-B897-BAC85D4E39C5}" type="sibTrans" cxnId="{C4C955E2-7B34-462F-A0D9-BB0E0A19882C}">
      <dgm:prSet/>
      <dgm:spPr/>
      <dgm:t>
        <a:bodyPr/>
        <a:lstStyle/>
        <a:p>
          <a:endParaRPr lang="en-US"/>
        </a:p>
      </dgm:t>
    </dgm:pt>
    <dgm:pt modelId="{58511081-1398-4A7E-A0C4-48325605572A}">
      <dgm:prSet/>
      <dgm:spPr/>
      <dgm:t>
        <a:bodyPr/>
        <a:lstStyle/>
        <a:p>
          <a:r>
            <a:rPr lang="en-US" dirty="0"/>
            <a:t>What You Did</a:t>
          </a:r>
        </a:p>
      </dgm:t>
    </dgm:pt>
    <dgm:pt modelId="{195D7786-D1F6-4B73-889E-9519EFD88BE5}" type="parTrans" cxnId="{7613EB4E-4B21-4339-84D6-4B9B911A4CAD}">
      <dgm:prSet/>
      <dgm:spPr/>
      <dgm:t>
        <a:bodyPr/>
        <a:lstStyle/>
        <a:p>
          <a:endParaRPr lang="en-US"/>
        </a:p>
      </dgm:t>
    </dgm:pt>
    <dgm:pt modelId="{6508FE54-F579-4E8B-B316-22B6C5700443}" type="sibTrans" cxnId="{7613EB4E-4B21-4339-84D6-4B9B911A4CAD}">
      <dgm:prSet/>
      <dgm:spPr/>
      <dgm:t>
        <a:bodyPr/>
        <a:lstStyle/>
        <a:p>
          <a:endParaRPr lang="en-US"/>
        </a:p>
      </dgm:t>
    </dgm:pt>
    <dgm:pt modelId="{1D690189-07CD-4CAE-BE30-24446D4AE398}">
      <dgm:prSet/>
      <dgm:spPr/>
      <dgm:t>
        <a:bodyPr/>
        <a:lstStyle/>
        <a:p>
          <a:r>
            <a:rPr lang="en-US" dirty="0"/>
            <a:t>The Company You Did it For</a:t>
          </a:r>
        </a:p>
      </dgm:t>
    </dgm:pt>
    <dgm:pt modelId="{EFF2F071-119A-4B33-BE23-F98A96FA53D1}" type="parTrans" cxnId="{FB221B64-98A7-4127-8987-4A4C6BD65AEC}">
      <dgm:prSet/>
      <dgm:spPr/>
      <dgm:t>
        <a:bodyPr/>
        <a:lstStyle/>
        <a:p>
          <a:endParaRPr lang="en-US"/>
        </a:p>
      </dgm:t>
    </dgm:pt>
    <dgm:pt modelId="{0ED8E12D-2CA2-4C53-A1A7-FD539A35D0B3}" type="sibTrans" cxnId="{FB221B64-98A7-4127-8987-4A4C6BD65AEC}">
      <dgm:prSet/>
      <dgm:spPr/>
      <dgm:t>
        <a:bodyPr/>
        <a:lstStyle/>
        <a:p>
          <a:endParaRPr lang="en-US"/>
        </a:p>
      </dgm:t>
    </dgm:pt>
    <dgm:pt modelId="{3024547E-9F8D-4D4B-B6EB-6E07DE7E8EE7}">
      <dgm:prSet/>
      <dgm:spPr/>
      <dgm:t>
        <a:bodyPr/>
        <a:lstStyle/>
        <a:p>
          <a:r>
            <a:rPr lang="en-US" dirty="0"/>
            <a:t>Your Role Within the Company</a:t>
          </a:r>
        </a:p>
      </dgm:t>
    </dgm:pt>
    <dgm:pt modelId="{5FFFA598-30CD-40CA-9F1C-6A0ACF92E35B}" type="parTrans" cxnId="{34998E41-2A09-4D40-B598-B698F7DAB912}">
      <dgm:prSet/>
      <dgm:spPr/>
      <dgm:t>
        <a:bodyPr/>
        <a:lstStyle/>
        <a:p>
          <a:endParaRPr lang="en-US"/>
        </a:p>
      </dgm:t>
    </dgm:pt>
    <dgm:pt modelId="{B56D61AE-DFD5-4428-824B-2A6E407F5E82}" type="sibTrans" cxnId="{34998E41-2A09-4D40-B598-B698F7DAB912}">
      <dgm:prSet/>
      <dgm:spPr/>
      <dgm:t>
        <a:bodyPr/>
        <a:lstStyle/>
        <a:p>
          <a:endParaRPr lang="en-US"/>
        </a:p>
      </dgm:t>
    </dgm:pt>
    <dgm:pt modelId="{0D2DF1B3-D1DC-47DB-8563-A88B22632E60}">
      <dgm:prSet/>
      <dgm:spPr/>
      <dgm:t>
        <a:bodyPr/>
        <a:lstStyle/>
        <a:p>
          <a:r>
            <a:rPr lang="en-US" dirty="0"/>
            <a:t>Brief List of Duties</a:t>
          </a:r>
        </a:p>
      </dgm:t>
    </dgm:pt>
    <dgm:pt modelId="{E7CFB50E-8BA5-4EA8-B0C2-18DD1FE6C16F}" type="parTrans" cxnId="{ED8FE9D5-C75F-4091-B46A-F5BDB3CC88F4}">
      <dgm:prSet/>
      <dgm:spPr/>
      <dgm:t>
        <a:bodyPr/>
        <a:lstStyle/>
        <a:p>
          <a:endParaRPr lang="en-US"/>
        </a:p>
      </dgm:t>
    </dgm:pt>
    <dgm:pt modelId="{266F679A-6B61-487C-8561-5FA63DDD5BF0}" type="sibTrans" cxnId="{ED8FE9D5-C75F-4091-B46A-F5BDB3CC88F4}">
      <dgm:prSet/>
      <dgm:spPr/>
      <dgm:t>
        <a:bodyPr/>
        <a:lstStyle/>
        <a:p>
          <a:endParaRPr lang="en-US"/>
        </a:p>
      </dgm:t>
    </dgm:pt>
    <dgm:pt modelId="{FCCA4455-DD80-48AA-8D96-0AC8E2D7FC68}">
      <dgm:prSet/>
      <dgm:spPr/>
      <dgm:t>
        <a:bodyPr/>
        <a:lstStyle/>
        <a:p>
          <a:r>
            <a:rPr lang="en-US" dirty="0"/>
            <a:t>Summary of Prior Experience (if relevant)</a:t>
          </a:r>
        </a:p>
      </dgm:t>
    </dgm:pt>
    <dgm:pt modelId="{4DFE2AA9-1E84-4F58-A121-5EB4B9B99A54}" type="parTrans" cxnId="{A5AC1DB5-23DF-4A9B-9727-DA90C7A17FA6}">
      <dgm:prSet/>
      <dgm:spPr/>
      <dgm:t>
        <a:bodyPr/>
        <a:lstStyle/>
        <a:p>
          <a:endParaRPr lang="en-US"/>
        </a:p>
      </dgm:t>
    </dgm:pt>
    <dgm:pt modelId="{4868AA70-3380-4DE3-B7E1-DE02A439D7FD}" type="sibTrans" cxnId="{A5AC1DB5-23DF-4A9B-9727-DA90C7A17FA6}">
      <dgm:prSet/>
      <dgm:spPr/>
      <dgm:t>
        <a:bodyPr/>
        <a:lstStyle/>
        <a:p>
          <a:endParaRPr lang="en-US"/>
        </a:p>
      </dgm:t>
    </dgm:pt>
    <dgm:pt modelId="{FD2990CE-DE44-443F-AD61-FDB842E0364A}">
      <dgm:prSet/>
      <dgm:spPr/>
      <dgm:t>
        <a:bodyPr/>
        <a:lstStyle/>
        <a:p>
          <a:r>
            <a:rPr lang="en-US" dirty="0"/>
            <a:t>Three Strengths You Are Bringing to the Table</a:t>
          </a:r>
        </a:p>
      </dgm:t>
    </dgm:pt>
    <dgm:pt modelId="{083284A9-95C9-4ABB-8199-92ED5B0229ED}" type="parTrans" cxnId="{548A5C5C-D408-47F5-A53B-61CC0CD29198}">
      <dgm:prSet/>
      <dgm:spPr/>
      <dgm:t>
        <a:bodyPr/>
        <a:lstStyle/>
        <a:p>
          <a:endParaRPr lang="en-US"/>
        </a:p>
      </dgm:t>
    </dgm:pt>
    <dgm:pt modelId="{518EA6F8-FCD9-426E-98DA-56FCABBE4AC8}" type="sibTrans" cxnId="{548A5C5C-D408-47F5-A53B-61CC0CD29198}">
      <dgm:prSet/>
      <dgm:spPr/>
      <dgm:t>
        <a:bodyPr/>
        <a:lstStyle/>
        <a:p>
          <a:endParaRPr lang="en-US"/>
        </a:p>
      </dgm:t>
    </dgm:pt>
    <dgm:pt modelId="{E7E48911-A48C-4174-9ED2-B5BB4CDFE18A}">
      <dgm:prSet/>
      <dgm:spPr/>
      <dgm:t>
        <a:bodyPr/>
        <a:lstStyle/>
        <a:p>
          <a:r>
            <a:rPr lang="en-US" dirty="0"/>
            <a:t>Customized Closing</a:t>
          </a:r>
        </a:p>
      </dgm:t>
    </dgm:pt>
    <dgm:pt modelId="{030D26F0-7ABE-433D-9804-EBB2AE8E0F33}" type="parTrans" cxnId="{50691046-8763-4305-9E84-766FA7DE0C1D}">
      <dgm:prSet/>
      <dgm:spPr/>
      <dgm:t>
        <a:bodyPr/>
        <a:lstStyle/>
        <a:p>
          <a:endParaRPr lang="en-US"/>
        </a:p>
      </dgm:t>
    </dgm:pt>
    <dgm:pt modelId="{13EA1C86-56F3-4CFD-91C7-B96E71A1A78E}" type="sibTrans" cxnId="{50691046-8763-4305-9E84-766FA7DE0C1D}">
      <dgm:prSet/>
      <dgm:spPr/>
      <dgm:t>
        <a:bodyPr/>
        <a:lstStyle/>
        <a:p>
          <a:endParaRPr lang="en-US"/>
        </a:p>
      </dgm:t>
    </dgm:pt>
    <dgm:pt modelId="{1C0E4832-7322-4E8D-9C3E-3BA97E277D47}" type="pres">
      <dgm:prSet presAssocID="{C9F11922-EC18-46BB-85FC-3197163DC4C0}" presName="vert0" presStyleCnt="0">
        <dgm:presLayoutVars>
          <dgm:dir/>
          <dgm:animOne val="branch"/>
          <dgm:animLvl val="lvl"/>
        </dgm:presLayoutVars>
      </dgm:prSet>
      <dgm:spPr/>
    </dgm:pt>
    <dgm:pt modelId="{87A3992F-641D-49EB-89AC-2DC1C9879C59}" type="pres">
      <dgm:prSet presAssocID="{7031DDD5-8428-4378-949B-7B5F584B4AD5}" presName="thickLine" presStyleLbl="alignNode1" presStyleIdx="0" presStyleCnt="8"/>
      <dgm:spPr/>
    </dgm:pt>
    <dgm:pt modelId="{35E2C01D-CE30-44D7-8ED6-9360C127B6C1}" type="pres">
      <dgm:prSet presAssocID="{7031DDD5-8428-4378-949B-7B5F584B4AD5}" presName="horz1" presStyleCnt="0"/>
      <dgm:spPr/>
    </dgm:pt>
    <dgm:pt modelId="{58F3A847-E774-46CE-9C82-F811E9DE7784}" type="pres">
      <dgm:prSet presAssocID="{7031DDD5-8428-4378-949B-7B5F584B4AD5}" presName="tx1" presStyleLbl="revTx" presStyleIdx="0" presStyleCnt="8"/>
      <dgm:spPr/>
    </dgm:pt>
    <dgm:pt modelId="{9C4D5C40-F98A-4E35-82B7-C0313E1FE1E4}" type="pres">
      <dgm:prSet presAssocID="{7031DDD5-8428-4378-949B-7B5F584B4AD5}" presName="vert1" presStyleCnt="0"/>
      <dgm:spPr/>
    </dgm:pt>
    <dgm:pt modelId="{0452035F-D985-4109-8BC5-A0FD9FAB305C}" type="pres">
      <dgm:prSet presAssocID="{58511081-1398-4A7E-A0C4-48325605572A}" presName="thickLine" presStyleLbl="alignNode1" presStyleIdx="1" presStyleCnt="8"/>
      <dgm:spPr/>
    </dgm:pt>
    <dgm:pt modelId="{A21B352A-5F9D-427F-9C15-72CACE4FD69A}" type="pres">
      <dgm:prSet presAssocID="{58511081-1398-4A7E-A0C4-48325605572A}" presName="horz1" presStyleCnt="0"/>
      <dgm:spPr/>
    </dgm:pt>
    <dgm:pt modelId="{8D81709B-CFE7-408E-B619-CE5B35488D7B}" type="pres">
      <dgm:prSet presAssocID="{58511081-1398-4A7E-A0C4-48325605572A}" presName="tx1" presStyleLbl="revTx" presStyleIdx="1" presStyleCnt="8"/>
      <dgm:spPr/>
    </dgm:pt>
    <dgm:pt modelId="{0FA053C1-8CAD-4D95-9A79-9F8D836644B2}" type="pres">
      <dgm:prSet presAssocID="{58511081-1398-4A7E-A0C4-48325605572A}" presName="vert1" presStyleCnt="0"/>
      <dgm:spPr/>
    </dgm:pt>
    <dgm:pt modelId="{04C99BB8-2E81-438E-9255-F167B8355AB6}" type="pres">
      <dgm:prSet presAssocID="{1D690189-07CD-4CAE-BE30-24446D4AE398}" presName="thickLine" presStyleLbl="alignNode1" presStyleIdx="2" presStyleCnt="8"/>
      <dgm:spPr/>
    </dgm:pt>
    <dgm:pt modelId="{54A20D4E-CE75-4871-88A3-92E03B91D4D8}" type="pres">
      <dgm:prSet presAssocID="{1D690189-07CD-4CAE-BE30-24446D4AE398}" presName="horz1" presStyleCnt="0"/>
      <dgm:spPr/>
    </dgm:pt>
    <dgm:pt modelId="{A0779E03-58BC-4483-BC68-66C42EF2D015}" type="pres">
      <dgm:prSet presAssocID="{1D690189-07CD-4CAE-BE30-24446D4AE398}" presName="tx1" presStyleLbl="revTx" presStyleIdx="2" presStyleCnt="8"/>
      <dgm:spPr/>
    </dgm:pt>
    <dgm:pt modelId="{20D643A8-43B1-4DFE-B4B5-9D14415E0E1D}" type="pres">
      <dgm:prSet presAssocID="{1D690189-07CD-4CAE-BE30-24446D4AE398}" presName="vert1" presStyleCnt="0"/>
      <dgm:spPr/>
    </dgm:pt>
    <dgm:pt modelId="{7294B234-2264-46B8-A532-86EED55E5CDF}" type="pres">
      <dgm:prSet presAssocID="{3024547E-9F8D-4D4B-B6EB-6E07DE7E8EE7}" presName="thickLine" presStyleLbl="alignNode1" presStyleIdx="3" presStyleCnt="8"/>
      <dgm:spPr/>
    </dgm:pt>
    <dgm:pt modelId="{AD29EB05-A7A2-4720-A147-E2B9F4125A9C}" type="pres">
      <dgm:prSet presAssocID="{3024547E-9F8D-4D4B-B6EB-6E07DE7E8EE7}" presName="horz1" presStyleCnt="0"/>
      <dgm:spPr/>
    </dgm:pt>
    <dgm:pt modelId="{BBF87465-B7D5-480F-AD78-3EA27D4FC5DB}" type="pres">
      <dgm:prSet presAssocID="{3024547E-9F8D-4D4B-B6EB-6E07DE7E8EE7}" presName="tx1" presStyleLbl="revTx" presStyleIdx="3" presStyleCnt="8"/>
      <dgm:spPr/>
    </dgm:pt>
    <dgm:pt modelId="{1ADF4E3C-0B97-4742-B4A8-386154A8EC34}" type="pres">
      <dgm:prSet presAssocID="{3024547E-9F8D-4D4B-B6EB-6E07DE7E8EE7}" presName="vert1" presStyleCnt="0"/>
      <dgm:spPr/>
    </dgm:pt>
    <dgm:pt modelId="{D6FD85BF-60E0-44A9-BE19-C69752CE7A36}" type="pres">
      <dgm:prSet presAssocID="{0D2DF1B3-D1DC-47DB-8563-A88B22632E60}" presName="thickLine" presStyleLbl="alignNode1" presStyleIdx="4" presStyleCnt="8"/>
      <dgm:spPr/>
    </dgm:pt>
    <dgm:pt modelId="{248C7146-31CD-4F6E-B36D-B6BEB72E755E}" type="pres">
      <dgm:prSet presAssocID="{0D2DF1B3-D1DC-47DB-8563-A88B22632E60}" presName="horz1" presStyleCnt="0"/>
      <dgm:spPr/>
    </dgm:pt>
    <dgm:pt modelId="{2EF87A55-BF08-42CE-8D4B-E73676D9052E}" type="pres">
      <dgm:prSet presAssocID="{0D2DF1B3-D1DC-47DB-8563-A88B22632E60}" presName="tx1" presStyleLbl="revTx" presStyleIdx="4" presStyleCnt="8"/>
      <dgm:spPr/>
    </dgm:pt>
    <dgm:pt modelId="{B8F3EBD2-62F1-4529-AA58-9A59313CFBCB}" type="pres">
      <dgm:prSet presAssocID="{0D2DF1B3-D1DC-47DB-8563-A88B22632E60}" presName="vert1" presStyleCnt="0"/>
      <dgm:spPr/>
    </dgm:pt>
    <dgm:pt modelId="{88AC3ABA-D5FD-4445-9E4B-6F9CEEFB6D96}" type="pres">
      <dgm:prSet presAssocID="{FCCA4455-DD80-48AA-8D96-0AC8E2D7FC68}" presName="thickLine" presStyleLbl="alignNode1" presStyleIdx="5" presStyleCnt="8"/>
      <dgm:spPr/>
    </dgm:pt>
    <dgm:pt modelId="{67999F2F-98AA-4F5A-B3C5-38BEED5B3AFB}" type="pres">
      <dgm:prSet presAssocID="{FCCA4455-DD80-48AA-8D96-0AC8E2D7FC68}" presName="horz1" presStyleCnt="0"/>
      <dgm:spPr/>
    </dgm:pt>
    <dgm:pt modelId="{A1B61781-5B22-4B14-A71C-8E799B632E28}" type="pres">
      <dgm:prSet presAssocID="{FCCA4455-DD80-48AA-8D96-0AC8E2D7FC68}" presName="tx1" presStyleLbl="revTx" presStyleIdx="5" presStyleCnt="8"/>
      <dgm:spPr/>
    </dgm:pt>
    <dgm:pt modelId="{986115D9-4198-475D-93AF-5FD9A23FAF4D}" type="pres">
      <dgm:prSet presAssocID="{FCCA4455-DD80-48AA-8D96-0AC8E2D7FC68}" presName="vert1" presStyleCnt="0"/>
      <dgm:spPr/>
    </dgm:pt>
    <dgm:pt modelId="{F8C4F55D-4BF4-4894-BB42-727F434C238B}" type="pres">
      <dgm:prSet presAssocID="{FD2990CE-DE44-443F-AD61-FDB842E0364A}" presName="thickLine" presStyleLbl="alignNode1" presStyleIdx="6" presStyleCnt="8"/>
      <dgm:spPr/>
    </dgm:pt>
    <dgm:pt modelId="{B824F821-F0DA-4983-A634-1EB24991C122}" type="pres">
      <dgm:prSet presAssocID="{FD2990CE-DE44-443F-AD61-FDB842E0364A}" presName="horz1" presStyleCnt="0"/>
      <dgm:spPr/>
    </dgm:pt>
    <dgm:pt modelId="{5DB33308-606E-4DA1-8729-012EBA6FBFB0}" type="pres">
      <dgm:prSet presAssocID="{FD2990CE-DE44-443F-AD61-FDB842E0364A}" presName="tx1" presStyleLbl="revTx" presStyleIdx="6" presStyleCnt="8"/>
      <dgm:spPr/>
    </dgm:pt>
    <dgm:pt modelId="{9B3101CB-E4DD-437B-ABD6-889EFA0A77E2}" type="pres">
      <dgm:prSet presAssocID="{FD2990CE-DE44-443F-AD61-FDB842E0364A}" presName="vert1" presStyleCnt="0"/>
      <dgm:spPr/>
    </dgm:pt>
    <dgm:pt modelId="{2511EA87-F60B-4955-B930-0D8234BC8324}" type="pres">
      <dgm:prSet presAssocID="{E7E48911-A48C-4174-9ED2-B5BB4CDFE18A}" presName="thickLine" presStyleLbl="alignNode1" presStyleIdx="7" presStyleCnt="8"/>
      <dgm:spPr/>
    </dgm:pt>
    <dgm:pt modelId="{FD302285-0E94-44DD-B225-56038E79965D}" type="pres">
      <dgm:prSet presAssocID="{E7E48911-A48C-4174-9ED2-B5BB4CDFE18A}" presName="horz1" presStyleCnt="0"/>
      <dgm:spPr/>
    </dgm:pt>
    <dgm:pt modelId="{12146530-79C8-4773-9463-FE9EB32B67DC}" type="pres">
      <dgm:prSet presAssocID="{E7E48911-A48C-4174-9ED2-B5BB4CDFE18A}" presName="tx1" presStyleLbl="revTx" presStyleIdx="7" presStyleCnt="8"/>
      <dgm:spPr/>
    </dgm:pt>
    <dgm:pt modelId="{4CC1652F-5CDC-4965-AA1F-F6D2969871BF}" type="pres">
      <dgm:prSet presAssocID="{E7E48911-A48C-4174-9ED2-B5BB4CDFE18A}" presName="vert1" presStyleCnt="0"/>
      <dgm:spPr/>
    </dgm:pt>
  </dgm:ptLst>
  <dgm:cxnLst>
    <dgm:cxn modelId="{548A5C5C-D408-47F5-A53B-61CC0CD29198}" srcId="{C9F11922-EC18-46BB-85FC-3197163DC4C0}" destId="{FD2990CE-DE44-443F-AD61-FDB842E0364A}" srcOrd="6" destOrd="0" parTransId="{083284A9-95C9-4ABB-8199-92ED5B0229ED}" sibTransId="{518EA6F8-FCD9-426E-98DA-56FCABBE4AC8}"/>
    <dgm:cxn modelId="{34998E41-2A09-4D40-B598-B698F7DAB912}" srcId="{C9F11922-EC18-46BB-85FC-3197163DC4C0}" destId="{3024547E-9F8D-4D4B-B6EB-6E07DE7E8EE7}" srcOrd="3" destOrd="0" parTransId="{5FFFA598-30CD-40CA-9F1C-6A0ACF92E35B}" sibTransId="{B56D61AE-DFD5-4428-824B-2A6E407F5E82}"/>
    <dgm:cxn modelId="{FB221B64-98A7-4127-8987-4A4C6BD65AEC}" srcId="{C9F11922-EC18-46BB-85FC-3197163DC4C0}" destId="{1D690189-07CD-4CAE-BE30-24446D4AE398}" srcOrd="2" destOrd="0" parTransId="{EFF2F071-119A-4B33-BE23-F98A96FA53D1}" sibTransId="{0ED8E12D-2CA2-4C53-A1A7-FD539A35D0B3}"/>
    <dgm:cxn modelId="{2B4A2C64-B873-455C-8626-8F4CBD87CA21}" type="presOf" srcId="{C9F11922-EC18-46BB-85FC-3197163DC4C0}" destId="{1C0E4832-7322-4E8D-9C3E-3BA97E277D47}" srcOrd="0" destOrd="0" presId="urn:microsoft.com/office/officeart/2008/layout/LinedList"/>
    <dgm:cxn modelId="{50691046-8763-4305-9E84-766FA7DE0C1D}" srcId="{C9F11922-EC18-46BB-85FC-3197163DC4C0}" destId="{E7E48911-A48C-4174-9ED2-B5BB4CDFE18A}" srcOrd="7" destOrd="0" parTransId="{030D26F0-7ABE-433D-9804-EBB2AE8E0F33}" sibTransId="{13EA1C86-56F3-4CFD-91C7-B96E71A1A78E}"/>
    <dgm:cxn modelId="{237F1D66-755C-4892-930B-58B232F8EA40}" type="presOf" srcId="{E7E48911-A48C-4174-9ED2-B5BB4CDFE18A}" destId="{12146530-79C8-4773-9463-FE9EB32B67DC}" srcOrd="0" destOrd="0" presId="urn:microsoft.com/office/officeart/2008/layout/LinedList"/>
    <dgm:cxn modelId="{7613EB4E-4B21-4339-84D6-4B9B911A4CAD}" srcId="{C9F11922-EC18-46BB-85FC-3197163DC4C0}" destId="{58511081-1398-4A7E-A0C4-48325605572A}" srcOrd="1" destOrd="0" parTransId="{195D7786-D1F6-4B73-889E-9519EFD88BE5}" sibTransId="{6508FE54-F579-4E8B-B316-22B6C5700443}"/>
    <dgm:cxn modelId="{DDD26678-9886-474F-9CCE-687C24566923}" type="presOf" srcId="{7031DDD5-8428-4378-949B-7B5F584B4AD5}" destId="{58F3A847-E774-46CE-9C82-F811E9DE7784}" srcOrd="0" destOrd="0" presId="urn:microsoft.com/office/officeart/2008/layout/LinedList"/>
    <dgm:cxn modelId="{2BF9B279-D65F-4570-9C08-93D0986CFA36}" type="presOf" srcId="{FCCA4455-DD80-48AA-8D96-0AC8E2D7FC68}" destId="{A1B61781-5B22-4B14-A71C-8E799B632E28}" srcOrd="0" destOrd="0" presId="urn:microsoft.com/office/officeart/2008/layout/LinedList"/>
    <dgm:cxn modelId="{1C8666A1-07DF-4643-8B3C-8DAAC514E7EA}" type="presOf" srcId="{0D2DF1B3-D1DC-47DB-8563-A88B22632E60}" destId="{2EF87A55-BF08-42CE-8D4B-E73676D9052E}" srcOrd="0" destOrd="0" presId="urn:microsoft.com/office/officeart/2008/layout/LinedList"/>
    <dgm:cxn modelId="{A5AC1DB5-23DF-4A9B-9727-DA90C7A17FA6}" srcId="{C9F11922-EC18-46BB-85FC-3197163DC4C0}" destId="{FCCA4455-DD80-48AA-8D96-0AC8E2D7FC68}" srcOrd="5" destOrd="0" parTransId="{4DFE2AA9-1E84-4F58-A121-5EB4B9B99A54}" sibTransId="{4868AA70-3380-4DE3-B7E1-DE02A439D7FD}"/>
    <dgm:cxn modelId="{ED8FE9D5-C75F-4091-B46A-F5BDB3CC88F4}" srcId="{C9F11922-EC18-46BB-85FC-3197163DC4C0}" destId="{0D2DF1B3-D1DC-47DB-8563-A88B22632E60}" srcOrd="4" destOrd="0" parTransId="{E7CFB50E-8BA5-4EA8-B0C2-18DD1FE6C16F}" sibTransId="{266F679A-6B61-487C-8561-5FA63DDD5BF0}"/>
    <dgm:cxn modelId="{F8691CD7-C9AA-49F9-8D20-F5BA3E23D12A}" type="presOf" srcId="{58511081-1398-4A7E-A0C4-48325605572A}" destId="{8D81709B-CFE7-408E-B619-CE5B35488D7B}" srcOrd="0" destOrd="0" presId="urn:microsoft.com/office/officeart/2008/layout/LinedList"/>
    <dgm:cxn modelId="{E5AA81DA-A6BC-4980-8E3A-C2AE31F9F2F7}" type="presOf" srcId="{1D690189-07CD-4CAE-BE30-24446D4AE398}" destId="{A0779E03-58BC-4483-BC68-66C42EF2D015}" srcOrd="0" destOrd="0" presId="urn:microsoft.com/office/officeart/2008/layout/LinedList"/>
    <dgm:cxn modelId="{11566FDF-EABC-4A62-B540-EBE601B44BC4}" type="presOf" srcId="{FD2990CE-DE44-443F-AD61-FDB842E0364A}" destId="{5DB33308-606E-4DA1-8729-012EBA6FBFB0}" srcOrd="0" destOrd="0" presId="urn:microsoft.com/office/officeart/2008/layout/LinedList"/>
    <dgm:cxn modelId="{C4C955E2-7B34-462F-A0D9-BB0E0A19882C}" srcId="{C9F11922-EC18-46BB-85FC-3197163DC4C0}" destId="{7031DDD5-8428-4378-949B-7B5F584B4AD5}" srcOrd="0" destOrd="0" parTransId="{C03E696C-7AA2-4F33-B8E6-61DD73B7DCD1}" sibTransId="{66B99567-C5C7-449D-B897-BAC85D4E39C5}"/>
    <dgm:cxn modelId="{CD57B5F1-D7A4-466C-A679-B36CC1490C70}" type="presOf" srcId="{3024547E-9F8D-4D4B-B6EB-6E07DE7E8EE7}" destId="{BBF87465-B7D5-480F-AD78-3EA27D4FC5DB}" srcOrd="0" destOrd="0" presId="urn:microsoft.com/office/officeart/2008/layout/LinedList"/>
    <dgm:cxn modelId="{6F097094-08C3-4197-8543-A0C2B516D992}" type="presParOf" srcId="{1C0E4832-7322-4E8D-9C3E-3BA97E277D47}" destId="{87A3992F-641D-49EB-89AC-2DC1C9879C59}" srcOrd="0" destOrd="0" presId="urn:microsoft.com/office/officeart/2008/layout/LinedList"/>
    <dgm:cxn modelId="{6AB0138F-9069-4662-BA9F-066B8FF0FABC}" type="presParOf" srcId="{1C0E4832-7322-4E8D-9C3E-3BA97E277D47}" destId="{35E2C01D-CE30-44D7-8ED6-9360C127B6C1}" srcOrd="1" destOrd="0" presId="urn:microsoft.com/office/officeart/2008/layout/LinedList"/>
    <dgm:cxn modelId="{6356E86F-2558-4A53-8822-962ED5552A28}" type="presParOf" srcId="{35E2C01D-CE30-44D7-8ED6-9360C127B6C1}" destId="{58F3A847-E774-46CE-9C82-F811E9DE7784}" srcOrd="0" destOrd="0" presId="urn:microsoft.com/office/officeart/2008/layout/LinedList"/>
    <dgm:cxn modelId="{54F29B0C-CB99-44A4-9DAA-99F60BE48944}" type="presParOf" srcId="{35E2C01D-CE30-44D7-8ED6-9360C127B6C1}" destId="{9C4D5C40-F98A-4E35-82B7-C0313E1FE1E4}" srcOrd="1" destOrd="0" presId="urn:microsoft.com/office/officeart/2008/layout/LinedList"/>
    <dgm:cxn modelId="{CFAF5998-340E-43E9-B15A-5F32D0DAFA5C}" type="presParOf" srcId="{1C0E4832-7322-4E8D-9C3E-3BA97E277D47}" destId="{0452035F-D985-4109-8BC5-A0FD9FAB305C}" srcOrd="2" destOrd="0" presId="urn:microsoft.com/office/officeart/2008/layout/LinedList"/>
    <dgm:cxn modelId="{2A3CE952-C71E-4011-BC71-C6AF87086A02}" type="presParOf" srcId="{1C0E4832-7322-4E8D-9C3E-3BA97E277D47}" destId="{A21B352A-5F9D-427F-9C15-72CACE4FD69A}" srcOrd="3" destOrd="0" presId="urn:microsoft.com/office/officeart/2008/layout/LinedList"/>
    <dgm:cxn modelId="{89F8962C-714D-4EC5-8BD9-6F942A07EDD3}" type="presParOf" srcId="{A21B352A-5F9D-427F-9C15-72CACE4FD69A}" destId="{8D81709B-CFE7-408E-B619-CE5B35488D7B}" srcOrd="0" destOrd="0" presId="urn:microsoft.com/office/officeart/2008/layout/LinedList"/>
    <dgm:cxn modelId="{62005373-096E-413D-BA7A-6B36369F02C0}" type="presParOf" srcId="{A21B352A-5F9D-427F-9C15-72CACE4FD69A}" destId="{0FA053C1-8CAD-4D95-9A79-9F8D836644B2}" srcOrd="1" destOrd="0" presId="urn:microsoft.com/office/officeart/2008/layout/LinedList"/>
    <dgm:cxn modelId="{3C03EEF0-A241-42CD-B5C3-3C3E2A6B5A90}" type="presParOf" srcId="{1C0E4832-7322-4E8D-9C3E-3BA97E277D47}" destId="{04C99BB8-2E81-438E-9255-F167B8355AB6}" srcOrd="4" destOrd="0" presId="urn:microsoft.com/office/officeart/2008/layout/LinedList"/>
    <dgm:cxn modelId="{520489AD-C912-49E9-8A51-75174D44628E}" type="presParOf" srcId="{1C0E4832-7322-4E8D-9C3E-3BA97E277D47}" destId="{54A20D4E-CE75-4871-88A3-92E03B91D4D8}" srcOrd="5" destOrd="0" presId="urn:microsoft.com/office/officeart/2008/layout/LinedList"/>
    <dgm:cxn modelId="{FDB1D0B2-3EA8-4EB9-A8A1-0D8A2ABD2052}" type="presParOf" srcId="{54A20D4E-CE75-4871-88A3-92E03B91D4D8}" destId="{A0779E03-58BC-4483-BC68-66C42EF2D015}" srcOrd="0" destOrd="0" presId="urn:microsoft.com/office/officeart/2008/layout/LinedList"/>
    <dgm:cxn modelId="{CE49349D-D71A-4A0C-B18C-BAB66BFA2DCB}" type="presParOf" srcId="{54A20D4E-CE75-4871-88A3-92E03B91D4D8}" destId="{20D643A8-43B1-4DFE-B4B5-9D14415E0E1D}" srcOrd="1" destOrd="0" presId="urn:microsoft.com/office/officeart/2008/layout/LinedList"/>
    <dgm:cxn modelId="{BFF1874D-385C-405B-8767-DCE593BFE704}" type="presParOf" srcId="{1C0E4832-7322-4E8D-9C3E-3BA97E277D47}" destId="{7294B234-2264-46B8-A532-86EED55E5CDF}" srcOrd="6" destOrd="0" presId="urn:microsoft.com/office/officeart/2008/layout/LinedList"/>
    <dgm:cxn modelId="{659CBDE3-86DC-4BB9-83A7-5A9A737E6277}" type="presParOf" srcId="{1C0E4832-7322-4E8D-9C3E-3BA97E277D47}" destId="{AD29EB05-A7A2-4720-A147-E2B9F4125A9C}" srcOrd="7" destOrd="0" presId="urn:microsoft.com/office/officeart/2008/layout/LinedList"/>
    <dgm:cxn modelId="{BB271F68-57C2-49E8-97D4-3001D58A28AA}" type="presParOf" srcId="{AD29EB05-A7A2-4720-A147-E2B9F4125A9C}" destId="{BBF87465-B7D5-480F-AD78-3EA27D4FC5DB}" srcOrd="0" destOrd="0" presId="urn:microsoft.com/office/officeart/2008/layout/LinedList"/>
    <dgm:cxn modelId="{6C337CDE-FD62-492B-9A25-746DAA644836}" type="presParOf" srcId="{AD29EB05-A7A2-4720-A147-E2B9F4125A9C}" destId="{1ADF4E3C-0B97-4742-B4A8-386154A8EC34}" srcOrd="1" destOrd="0" presId="urn:microsoft.com/office/officeart/2008/layout/LinedList"/>
    <dgm:cxn modelId="{862DAD16-4D25-4A55-90EE-E81A49AA4A89}" type="presParOf" srcId="{1C0E4832-7322-4E8D-9C3E-3BA97E277D47}" destId="{D6FD85BF-60E0-44A9-BE19-C69752CE7A36}" srcOrd="8" destOrd="0" presId="urn:microsoft.com/office/officeart/2008/layout/LinedList"/>
    <dgm:cxn modelId="{BC019CE4-4432-46D7-A7DC-49B5E6F37F31}" type="presParOf" srcId="{1C0E4832-7322-4E8D-9C3E-3BA97E277D47}" destId="{248C7146-31CD-4F6E-B36D-B6BEB72E755E}" srcOrd="9" destOrd="0" presId="urn:microsoft.com/office/officeart/2008/layout/LinedList"/>
    <dgm:cxn modelId="{EFC402CC-13AC-4159-8E2D-ED8765E906BB}" type="presParOf" srcId="{248C7146-31CD-4F6E-B36D-B6BEB72E755E}" destId="{2EF87A55-BF08-42CE-8D4B-E73676D9052E}" srcOrd="0" destOrd="0" presId="urn:microsoft.com/office/officeart/2008/layout/LinedList"/>
    <dgm:cxn modelId="{6D071A0F-2960-4AD8-97C5-2ACF3EFDF8DC}" type="presParOf" srcId="{248C7146-31CD-4F6E-B36D-B6BEB72E755E}" destId="{B8F3EBD2-62F1-4529-AA58-9A59313CFBCB}" srcOrd="1" destOrd="0" presId="urn:microsoft.com/office/officeart/2008/layout/LinedList"/>
    <dgm:cxn modelId="{78047D43-C7A4-4606-B9F0-22699858604D}" type="presParOf" srcId="{1C0E4832-7322-4E8D-9C3E-3BA97E277D47}" destId="{88AC3ABA-D5FD-4445-9E4B-6F9CEEFB6D96}" srcOrd="10" destOrd="0" presId="urn:microsoft.com/office/officeart/2008/layout/LinedList"/>
    <dgm:cxn modelId="{C0934ED2-8486-48B6-991A-6C2C46DDB27E}" type="presParOf" srcId="{1C0E4832-7322-4E8D-9C3E-3BA97E277D47}" destId="{67999F2F-98AA-4F5A-B3C5-38BEED5B3AFB}" srcOrd="11" destOrd="0" presId="urn:microsoft.com/office/officeart/2008/layout/LinedList"/>
    <dgm:cxn modelId="{2697740A-913E-4BE1-9197-E25D3610063A}" type="presParOf" srcId="{67999F2F-98AA-4F5A-B3C5-38BEED5B3AFB}" destId="{A1B61781-5B22-4B14-A71C-8E799B632E28}" srcOrd="0" destOrd="0" presId="urn:microsoft.com/office/officeart/2008/layout/LinedList"/>
    <dgm:cxn modelId="{6A8B266F-06DC-44C3-A675-EF0BAF1F2425}" type="presParOf" srcId="{67999F2F-98AA-4F5A-B3C5-38BEED5B3AFB}" destId="{986115D9-4198-475D-93AF-5FD9A23FAF4D}" srcOrd="1" destOrd="0" presId="urn:microsoft.com/office/officeart/2008/layout/LinedList"/>
    <dgm:cxn modelId="{C937DB4B-CD6C-49B1-B043-33C3590D04EC}" type="presParOf" srcId="{1C0E4832-7322-4E8D-9C3E-3BA97E277D47}" destId="{F8C4F55D-4BF4-4894-BB42-727F434C238B}" srcOrd="12" destOrd="0" presId="urn:microsoft.com/office/officeart/2008/layout/LinedList"/>
    <dgm:cxn modelId="{5D655AD0-8FF7-4CF2-8E5B-00DFED68F8A8}" type="presParOf" srcId="{1C0E4832-7322-4E8D-9C3E-3BA97E277D47}" destId="{B824F821-F0DA-4983-A634-1EB24991C122}" srcOrd="13" destOrd="0" presId="urn:microsoft.com/office/officeart/2008/layout/LinedList"/>
    <dgm:cxn modelId="{9A14BCE6-0B2B-4E1C-910D-14B3814AE602}" type="presParOf" srcId="{B824F821-F0DA-4983-A634-1EB24991C122}" destId="{5DB33308-606E-4DA1-8729-012EBA6FBFB0}" srcOrd="0" destOrd="0" presId="urn:microsoft.com/office/officeart/2008/layout/LinedList"/>
    <dgm:cxn modelId="{8D6E51D2-EA25-4280-B2A4-22AD2D7A8D65}" type="presParOf" srcId="{B824F821-F0DA-4983-A634-1EB24991C122}" destId="{9B3101CB-E4DD-437B-ABD6-889EFA0A77E2}" srcOrd="1" destOrd="0" presId="urn:microsoft.com/office/officeart/2008/layout/LinedList"/>
    <dgm:cxn modelId="{EF55B5E2-4B92-433D-9174-78A4A2BFC628}" type="presParOf" srcId="{1C0E4832-7322-4E8D-9C3E-3BA97E277D47}" destId="{2511EA87-F60B-4955-B930-0D8234BC8324}" srcOrd="14" destOrd="0" presId="urn:microsoft.com/office/officeart/2008/layout/LinedList"/>
    <dgm:cxn modelId="{D744F723-0AC4-4ACD-963A-5012B5FA84C0}" type="presParOf" srcId="{1C0E4832-7322-4E8D-9C3E-3BA97E277D47}" destId="{FD302285-0E94-44DD-B225-56038E79965D}" srcOrd="15" destOrd="0" presId="urn:microsoft.com/office/officeart/2008/layout/LinedList"/>
    <dgm:cxn modelId="{6A72A3D9-6385-432B-A0BA-8FB6B8B22F2F}" type="presParOf" srcId="{FD302285-0E94-44DD-B225-56038E79965D}" destId="{12146530-79C8-4773-9463-FE9EB32B67DC}" srcOrd="0" destOrd="0" presId="urn:microsoft.com/office/officeart/2008/layout/LinedList"/>
    <dgm:cxn modelId="{EB5792A9-45F9-4CA8-904C-C4F6F8D2175A}" type="presParOf" srcId="{FD302285-0E94-44DD-B225-56038E79965D}" destId="{4CC1652F-5CDC-4965-AA1F-F6D2969871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E68298-03ED-4AF2-BE8F-385BBC3211E9}"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73ACB0D0-2652-42B7-8002-EA9D25A6F74C}">
      <dgm:prSet/>
      <dgm:spPr/>
      <dgm:t>
        <a:bodyPr/>
        <a:lstStyle/>
        <a:p>
          <a:r>
            <a:rPr lang="en-US"/>
            <a:t>Before the Interview: Practice Mock Interviews, Research the Company, Learn your Profile, Organize your Portfolio</a:t>
          </a:r>
        </a:p>
      </dgm:t>
    </dgm:pt>
    <dgm:pt modelId="{9C5BA24D-4D29-40CA-9C93-63B6A13AF9D2}" type="parTrans" cxnId="{6DC2E994-961D-4FC0-BA45-A795C0876839}">
      <dgm:prSet/>
      <dgm:spPr/>
      <dgm:t>
        <a:bodyPr/>
        <a:lstStyle/>
        <a:p>
          <a:endParaRPr lang="en-US"/>
        </a:p>
      </dgm:t>
    </dgm:pt>
    <dgm:pt modelId="{1D6D58C1-EE86-4BE9-86FD-5284DDE7387E}" type="sibTrans" cxnId="{6DC2E994-961D-4FC0-BA45-A795C0876839}">
      <dgm:prSet/>
      <dgm:spPr/>
      <dgm:t>
        <a:bodyPr/>
        <a:lstStyle/>
        <a:p>
          <a:endParaRPr lang="en-US"/>
        </a:p>
      </dgm:t>
    </dgm:pt>
    <dgm:pt modelId="{674872EB-95E5-4314-AC6F-0376220E8163}">
      <dgm:prSet/>
      <dgm:spPr/>
      <dgm:t>
        <a:bodyPr/>
        <a:lstStyle/>
        <a:p>
          <a:r>
            <a:rPr lang="en-US"/>
            <a:t>During the Interview: Stay Confident, Use the STAR Method, Ask Questions and Refer to the Portfolio</a:t>
          </a:r>
        </a:p>
      </dgm:t>
    </dgm:pt>
    <dgm:pt modelId="{998063FB-28CB-4176-AC81-1B3DB54389F3}" type="parTrans" cxnId="{2528E27A-32BF-46DC-AF91-10BE8F9211A7}">
      <dgm:prSet/>
      <dgm:spPr/>
      <dgm:t>
        <a:bodyPr/>
        <a:lstStyle/>
        <a:p>
          <a:endParaRPr lang="en-US"/>
        </a:p>
      </dgm:t>
    </dgm:pt>
    <dgm:pt modelId="{ABF727C3-5708-48E1-8D8B-6839BBA05ACD}" type="sibTrans" cxnId="{2528E27A-32BF-46DC-AF91-10BE8F9211A7}">
      <dgm:prSet/>
      <dgm:spPr/>
      <dgm:t>
        <a:bodyPr/>
        <a:lstStyle/>
        <a:p>
          <a:endParaRPr lang="en-US"/>
        </a:p>
      </dgm:t>
    </dgm:pt>
    <dgm:pt modelId="{5B749C31-EC19-49A1-824C-9155DAFC73B3}">
      <dgm:prSet/>
      <dgm:spPr/>
      <dgm:t>
        <a:bodyPr/>
        <a:lstStyle/>
        <a:p>
          <a:r>
            <a:rPr lang="en-US"/>
            <a:t>After the Interview: Remember the Thank You Follow-up</a:t>
          </a:r>
        </a:p>
      </dgm:t>
    </dgm:pt>
    <dgm:pt modelId="{F218800A-FB5B-4682-B95C-EE9EEB7F6C97}" type="parTrans" cxnId="{AAA4230C-0E25-4964-9661-9191C9964222}">
      <dgm:prSet/>
      <dgm:spPr/>
      <dgm:t>
        <a:bodyPr/>
        <a:lstStyle/>
        <a:p>
          <a:endParaRPr lang="en-US"/>
        </a:p>
      </dgm:t>
    </dgm:pt>
    <dgm:pt modelId="{0ECB3CD3-4016-4E4E-A16D-88C1A233791D}" type="sibTrans" cxnId="{AAA4230C-0E25-4964-9661-9191C9964222}">
      <dgm:prSet/>
      <dgm:spPr/>
      <dgm:t>
        <a:bodyPr/>
        <a:lstStyle/>
        <a:p>
          <a:endParaRPr lang="en-US"/>
        </a:p>
      </dgm:t>
    </dgm:pt>
    <dgm:pt modelId="{98351DBA-6E97-48D1-8174-C3C7053ADE53}" type="pres">
      <dgm:prSet presAssocID="{46E68298-03ED-4AF2-BE8F-385BBC3211E9}" presName="root" presStyleCnt="0">
        <dgm:presLayoutVars>
          <dgm:dir/>
          <dgm:resizeHandles val="exact"/>
        </dgm:presLayoutVars>
      </dgm:prSet>
      <dgm:spPr/>
    </dgm:pt>
    <dgm:pt modelId="{8FC4FB1A-08D3-417C-B509-E1B87FC12AC1}" type="pres">
      <dgm:prSet presAssocID="{73ACB0D0-2652-42B7-8002-EA9D25A6F74C}" presName="compNode" presStyleCnt="0"/>
      <dgm:spPr/>
    </dgm:pt>
    <dgm:pt modelId="{5CFD4390-EA16-4086-8EEB-4C22727E6C1F}" type="pres">
      <dgm:prSet presAssocID="{73ACB0D0-2652-42B7-8002-EA9D25A6F74C}" presName="bgRect" presStyleLbl="bgShp" presStyleIdx="0" presStyleCnt="3"/>
      <dgm:spPr/>
    </dgm:pt>
    <dgm:pt modelId="{17728223-7074-4E6E-AC24-42EA8690CF8A}" type="pres">
      <dgm:prSet presAssocID="{73ACB0D0-2652-42B7-8002-EA9D25A6F74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7290F51A-E761-44E4-8895-AA7B4084EEC2}" type="pres">
      <dgm:prSet presAssocID="{73ACB0D0-2652-42B7-8002-EA9D25A6F74C}" presName="spaceRect" presStyleCnt="0"/>
      <dgm:spPr/>
    </dgm:pt>
    <dgm:pt modelId="{7FDC7DD0-A98E-4963-B24B-6BF00E2B1B95}" type="pres">
      <dgm:prSet presAssocID="{73ACB0D0-2652-42B7-8002-EA9D25A6F74C}" presName="parTx" presStyleLbl="revTx" presStyleIdx="0" presStyleCnt="3">
        <dgm:presLayoutVars>
          <dgm:chMax val="0"/>
          <dgm:chPref val="0"/>
        </dgm:presLayoutVars>
      </dgm:prSet>
      <dgm:spPr/>
    </dgm:pt>
    <dgm:pt modelId="{602F99A4-C59E-431A-88C8-0CB787DFA2C2}" type="pres">
      <dgm:prSet presAssocID="{1D6D58C1-EE86-4BE9-86FD-5284DDE7387E}" presName="sibTrans" presStyleCnt="0"/>
      <dgm:spPr/>
    </dgm:pt>
    <dgm:pt modelId="{2947950B-AAB2-495B-9FEF-85B9A12D1634}" type="pres">
      <dgm:prSet presAssocID="{674872EB-95E5-4314-AC6F-0376220E8163}" presName="compNode" presStyleCnt="0"/>
      <dgm:spPr/>
    </dgm:pt>
    <dgm:pt modelId="{A3ECD3E1-9957-4B53-B9A7-F1922FFBA293}" type="pres">
      <dgm:prSet presAssocID="{674872EB-95E5-4314-AC6F-0376220E8163}" presName="bgRect" presStyleLbl="bgShp" presStyleIdx="1" presStyleCnt="3"/>
      <dgm:spPr/>
    </dgm:pt>
    <dgm:pt modelId="{ED6D2CCE-EB8B-4085-AAF4-347A3A8236F5}" type="pres">
      <dgm:prSet presAssocID="{674872EB-95E5-4314-AC6F-0376220E81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6AF9F026-8A4B-429F-AC28-407E8E975B8F}" type="pres">
      <dgm:prSet presAssocID="{674872EB-95E5-4314-AC6F-0376220E8163}" presName="spaceRect" presStyleCnt="0"/>
      <dgm:spPr/>
    </dgm:pt>
    <dgm:pt modelId="{8495337E-21A0-4E69-892A-BB3F2876078D}" type="pres">
      <dgm:prSet presAssocID="{674872EB-95E5-4314-AC6F-0376220E8163}" presName="parTx" presStyleLbl="revTx" presStyleIdx="1" presStyleCnt="3">
        <dgm:presLayoutVars>
          <dgm:chMax val="0"/>
          <dgm:chPref val="0"/>
        </dgm:presLayoutVars>
      </dgm:prSet>
      <dgm:spPr/>
    </dgm:pt>
    <dgm:pt modelId="{6A6C8DEB-92E0-4D1D-9AF1-0691FBB2C0A5}" type="pres">
      <dgm:prSet presAssocID="{ABF727C3-5708-48E1-8D8B-6839BBA05ACD}" presName="sibTrans" presStyleCnt="0"/>
      <dgm:spPr/>
    </dgm:pt>
    <dgm:pt modelId="{CD27B229-223C-4A8A-B6E8-0B30563B3C9D}" type="pres">
      <dgm:prSet presAssocID="{5B749C31-EC19-49A1-824C-9155DAFC73B3}" presName="compNode" presStyleCnt="0"/>
      <dgm:spPr/>
    </dgm:pt>
    <dgm:pt modelId="{7F227E37-87F6-4736-A94D-B431EB936462}" type="pres">
      <dgm:prSet presAssocID="{5B749C31-EC19-49A1-824C-9155DAFC73B3}" presName="bgRect" presStyleLbl="bgShp" presStyleIdx="2" presStyleCnt="3"/>
      <dgm:spPr/>
    </dgm:pt>
    <dgm:pt modelId="{235A2AE3-452D-40E1-BFDD-B7A11D6FB7D3}" type="pres">
      <dgm:prSet presAssocID="{5B749C31-EC19-49A1-824C-9155DAFC73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2B979669-3423-4D00-BBA0-087F6D38F891}" type="pres">
      <dgm:prSet presAssocID="{5B749C31-EC19-49A1-824C-9155DAFC73B3}" presName="spaceRect" presStyleCnt="0"/>
      <dgm:spPr/>
    </dgm:pt>
    <dgm:pt modelId="{9B34BA13-2092-4669-9691-310088BDB4A5}" type="pres">
      <dgm:prSet presAssocID="{5B749C31-EC19-49A1-824C-9155DAFC73B3}" presName="parTx" presStyleLbl="revTx" presStyleIdx="2" presStyleCnt="3">
        <dgm:presLayoutVars>
          <dgm:chMax val="0"/>
          <dgm:chPref val="0"/>
        </dgm:presLayoutVars>
      </dgm:prSet>
      <dgm:spPr/>
    </dgm:pt>
  </dgm:ptLst>
  <dgm:cxnLst>
    <dgm:cxn modelId="{AAA4230C-0E25-4964-9661-9191C9964222}" srcId="{46E68298-03ED-4AF2-BE8F-385BBC3211E9}" destId="{5B749C31-EC19-49A1-824C-9155DAFC73B3}" srcOrd="2" destOrd="0" parTransId="{F218800A-FB5B-4682-B95C-EE9EEB7F6C97}" sibTransId="{0ECB3CD3-4016-4E4E-A16D-88C1A233791D}"/>
    <dgm:cxn modelId="{28651B0F-3962-4BF4-A890-84F7B0984064}" type="presOf" srcId="{46E68298-03ED-4AF2-BE8F-385BBC3211E9}" destId="{98351DBA-6E97-48D1-8174-C3C7053ADE53}" srcOrd="0" destOrd="0" presId="urn:microsoft.com/office/officeart/2018/2/layout/IconVerticalSolidList"/>
    <dgm:cxn modelId="{56789838-763E-4462-8D62-F652F51D6D8D}" type="presOf" srcId="{5B749C31-EC19-49A1-824C-9155DAFC73B3}" destId="{9B34BA13-2092-4669-9691-310088BDB4A5}" srcOrd="0" destOrd="0" presId="urn:microsoft.com/office/officeart/2018/2/layout/IconVerticalSolidList"/>
    <dgm:cxn modelId="{C4162570-326F-4CC5-9775-5E0016A8C1CE}" type="presOf" srcId="{73ACB0D0-2652-42B7-8002-EA9D25A6F74C}" destId="{7FDC7DD0-A98E-4963-B24B-6BF00E2B1B95}" srcOrd="0" destOrd="0" presId="urn:microsoft.com/office/officeart/2018/2/layout/IconVerticalSolidList"/>
    <dgm:cxn modelId="{CA0ABA56-4C4E-442A-8951-15C3C604C356}" type="presOf" srcId="{674872EB-95E5-4314-AC6F-0376220E8163}" destId="{8495337E-21A0-4E69-892A-BB3F2876078D}" srcOrd="0" destOrd="0" presId="urn:microsoft.com/office/officeart/2018/2/layout/IconVerticalSolidList"/>
    <dgm:cxn modelId="{2528E27A-32BF-46DC-AF91-10BE8F9211A7}" srcId="{46E68298-03ED-4AF2-BE8F-385BBC3211E9}" destId="{674872EB-95E5-4314-AC6F-0376220E8163}" srcOrd="1" destOrd="0" parTransId="{998063FB-28CB-4176-AC81-1B3DB54389F3}" sibTransId="{ABF727C3-5708-48E1-8D8B-6839BBA05ACD}"/>
    <dgm:cxn modelId="{6DC2E994-961D-4FC0-BA45-A795C0876839}" srcId="{46E68298-03ED-4AF2-BE8F-385BBC3211E9}" destId="{73ACB0D0-2652-42B7-8002-EA9D25A6F74C}" srcOrd="0" destOrd="0" parTransId="{9C5BA24D-4D29-40CA-9C93-63B6A13AF9D2}" sibTransId="{1D6D58C1-EE86-4BE9-86FD-5284DDE7387E}"/>
    <dgm:cxn modelId="{0B79EAA1-AEB1-42BD-8830-5947732FEAF8}" type="presParOf" srcId="{98351DBA-6E97-48D1-8174-C3C7053ADE53}" destId="{8FC4FB1A-08D3-417C-B509-E1B87FC12AC1}" srcOrd="0" destOrd="0" presId="urn:microsoft.com/office/officeart/2018/2/layout/IconVerticalSolidList"/>
    <dgm:cxn modelId="{1412C5D6-7DE1-4866-87EE-F26D4D09BDF5}" type="presParOf" srcId="{8FC4FB1A-08D3-417C-B509-E1B87FC12AC1}" destId="{5CFD4390-EA16-4086-8EEB-4C22727E6C1F}" srcOrd="0" destOrd="0" presId="urn:microsoft.com/office/officeart/2018/2/layout/IconVerticalSolidList"/>
    <dgm:cxn modelId="{C21EB007-6543-49E1-B73E-A1D3379A90F1}" type="presParOf" srcId="{8FC4FB1A-08D3-417C-B509-E1B87FC12AC1}" destId="{17728223-7074-4E6E-AC24-42EA8690CF8A}" srcOrd="1" destOrd="0" presId="urn:microsoft.com/office/officeart/2018/2/layout/IconVerticalSolidList"/>
    <dgm:cxn modelId="{E42CD74D-7812-4D95-ABDE-FD0699CBFE10}" type="presParOf" srcId="{8FC4FB1A-08D3-417C-B509-E1B87FC12AC1}" destId="{7290F51A-E761-44E4-8895-AA7B4084EEC2}" srcOrd="2" destOrd="0" presId="urn:microsoft.com/office/officeart/2018/2/layout/IconVerticalSolidList"/>
    <dgm:cxn modelId="{27706016-5422-4978-832F-2AD59980CC7C}" type="presParOf" srcId="{8FC4FB1A-08D3-417C-B509-E1B87FC12AC1}" destId="{7FDC7DD0-A98E-4963-B24B-6BF00E2B1B95}" srcOrd="3" destOrd="0" presId="urn:microsoft.com/office/officeart/2018/2/layout/IconVerticalSolidList"/>
    <dgm:cxn modelId="{1F92A6E7-7143-4C6F-9D94-C2CD943AD144}" type="presParOf" srcId="{98351DBA-6E97-48D1-8174-C3C7053ADE53}" destId="{602F99A4-C59E-431A-88C8-0CB787DFA2C2}" srcOrd="1" destOrd="0" presId="urn:microsoft.com/office/officeart/2018/2/layout/IconVerticalSolidList"/>
    <dgm:cxn modelId="{722A503F-5616-426D-BC20-4C6C120A8F7D}" type="presParOf" srcId="{98351DBA-6E97-48D1-8174-C3C7053ADE53}" destId="{2947950B-AAB2-495B-9FEF-85B9A12D1634}" srcOrd="2" destOrd="0" presId="urn:microsoft.com/office/officeart/2018/2/layout/IconVerticalSolidList"/>
    <dgm:cxn modelId="{2C884C74-9088-47FC-8DD2-01B0BD694EC3}" type="presParOf" srcId="{2947950B-AAB2-495B-9FEF-85B9A12D1634}" destId="{A3ECD3E1-9957-4B53-B9A7-F1922FFBA293}" srcOrd="0" destOrd="0" presId="urn:microsoft.com/office/officeart/2018/2/layout/IconVerticalSolidList"/>
    <dgm:cxn modelId="{E55C4989-B477-4CCC-92A5-052CCB694E5E}" type="presParOf" srcId="{2947950B-AAB2-495B-9FEF-85B9A12D1634}" destId="{ED6D2CCE-EB8B-4085-AAF4-347A3A8236F5}" srcOrd="1" destOrd="0" presId="urn:microsoft.com/office/officeart/2018/2/layout/IconVerticalSolidList"/>
    <dgm:cxn modelId="{869160E3-04F2-4DCD-8B72-20318BDCAD3A}" type="presParOf" srcId="{2947950B-AAB2-495B-9FEF-85B9A12D1634}" destId="{6AF9F026-8A4B-429F-AC28-407E8E975B8F}" srcOrd="2" destOrd="0" presId="urn:microsoft.com/office/officeart/2018/2/layout/IconVerticalSolidList"/>
    <dgm:cxn modelId="{084166E9-C7B4-4ABF-8FB2-B7C8505B5402}" type="presParOf" srcId="{2947950B-AAB2-495B-9FEF-85B9A12D1634}" destId="{8495337E-21A0-4E69-892A-BB3F2876078D}" srcOrd="3" destOrd="0" presId="urn:microsoft.com/office/officeart/2018/2/layout/IconVerticalSolidList"/>
    <dgm:cxn modelId="{99916AD7-427E-4C44-A4F2-8743A97F5D92}" type="presParOf" srcId="{98351DBA-6E97-48D1-8174-C3C7053ADE53}" destId="{6A6C8DEB-92E0-4D1D-9AF1-0691FBB2C0A5}" srcOrd="3" destOrd="0" presId="urn:microsoft.com/office/officeart/2018/2/layout/IconVerticalSolidList"/>
    <dgm:cxn modelId="{B436E1BF-7C61-47C9-B50A-20EE7721F37F}" type="presParOf" srcId="{98351DBA-6E97-48D1-8174-C3C7053ADE53}" destId="{CD27B229-223C-4A8A-B6E8-0B30563B3C9D}" srcOrd="4" destOrd="0" presId="urn:microsoft.com/office/officeart/2018/2/layout/IconVerticalSolidList"/>
    <dgm:cxn modelId="{B5490059-958E-4447-AF47-F5E88C0FAC56}" type="presParOf" srcId="{CD27B229-223C-4A8A-B6E8-0B30563B3C9D}" destId="{7F227E37-87F6-4736-A94D-B431EB936462}" srcOrd="0" destOrd="0" presId="urn:microsoft.com/office/officeart/2018/2/layout/IconVerticalSolidList"/>
    <dgm:cxn modelId="{38EB0771-FCFD-4148-9AB1-D3564EC2574E}" type="presParOf" srcId="{CD27B229-223C-4A8A-B6E8-0B30563B3C9D}" destId="{235A2AE3-452D-40E1-BFDD-B7A11D6FB7D3}" srcOrd="1" destOrd="0" presId="urn:microsoft.com/office/officeart/2018/2/layout/IconVerticalSolidList"/>
    <dgm:cxn modelId="{58BD9753-3075-4FF1-814A-74F4FBE2A184}" type="presParOf" srcId="{CD27B229-223C-4A8A-B6E8-0B30563B3C9D}" destId="{2B979669-3423-4D00-BBA0-087F6D38F891}" srcOrd="2" destOrd="0" presId="urn:microsoft.com/office/officeart/2018/2/layout/IconVerticalSolidList"/>
    <dgm:cxn modelId="{E6B3FF5B-927A-4C43-807D-613BF79CC28C}" type="presParOf" srcId="{CD27B229-223C-4A8A-B6E8-0B30563B3C9D}" destId="{9B34BA13-2092-4669-9691-310088BDB4A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3992F-641D-49EB-89AC-2DC1C9879C59}">
      <dsp:nvSpPr>
        <dsp:cNvPr id="0" name=""/>
        <dsp:cNvSpPr/>
      </dsp:nvSpPr>
      <dsp:spPr>
        <a:xfrm>
          <a:off x="0" y="0"/>
          <a:ext cx="5889686" cy="0"/>
        </a:xfrm>
        <a:prstGeom prst="line">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w="9525" cap="rnd"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8F3A847-E774-46CE-9C82-F811E9DE7784}">
      <dsp:nvSpPr>
        <dsp:cNvPr id="0" name=""/>
        <dsp:cNvSpPr/>
      </dsp:nvSpPr>
      <dsp:spPr>
        <a:xfrm>
          <a:off x="0" y="0"/>
          <a:ext cx="5889686" cy="664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Title of Position You Want</a:t>
          </a:r>
        </a:p>
      </dsp:txBody>
      <dsp:txXfrm>
        <a:off x="0" y="0"/>
        <a:ext cx="5889686" cy="664905"/>
      </dsp:txXfrm>
    </dsp:sp>
    <dsp:sp modelId="{0452035F-D985-4109-8BC5-A0FD9FAB305C}">
      <dsp:nvSpPr>
        <dsp:cNvPr id="0" name=""/>
        <dsp:cNvSpPr/>
      </dsp:nvSpPr>
      <dsp:spPr>
        <a:xfrm>
          <a:off x="0" y="664905"/>
          <a:ext cx="5889686" cy="0"/>
        </a:xfrm>
        <a:prstGeom prst="lin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D81709B-CFE7-408E-B619-CE5B35488D7B}">
      <dsp:nvSpPr>
        <dsp:cNvPr id="0" name=""/>
        <dsp:cNvSpPr/>
      </dsp:nvSpPr>
      <dsp:spPr>
        <a:xfrm>
          <a:off x="0" y="664905"/>
          <a:ext cx="5889686" cy="664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What You Did</a:t>
          </a:r>
        </a:p>
      </dsp:txBody>
      <dsp:txXfrm>
        <a:off x="0" y="664905"/>
        <a:ext cx="5889686" cy="664905"/>
      </dsp:txXfrm>
    </dsp:sp>
    <dsp:sp modelId="{04C99BB8-2E81-438E-9255-F167B8355AB6}">
      <dsp:nvSpPr>
        <dsp:cNvPr id="0" name=""/>
        <dsp:cNvSpPr/>
      </dsp:nvSpPr>
      <dsp:spPr>
        <a:xfrm>
          <a:off x="0" y="1329810"/>
          <a:ext cx="5889686" cy="0"/>
        </a:xfrm>
        <a:prstGeom prst="line">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w="9525" cap="rnd" cmpd="sng" algn="ctr">
          <a:solidFill>
            <a:schemeClr val="accent4">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0779E03-58BC-4483-BC68-66C42EF2D015}">
      <dsp:nvSpPr>
        <dsp:cNvPr id="0" name=""/>
        <dsp:cNvSpPr/>
      </dsp:nvSpPr>
      <dsp:spPr>
        <a:xfrm>
          <a:off x="0" y="1329810"/>
          <a:ext cx="5889686" cy="664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Company You Did it For</a:t>
          </a:r>
        </a:p>
      </dsp:txBody>
      <dsp:txXfrm>
        <a:off x="0" y="1329810"/>
        <a:ext cx="5889686" cy="664905"/>
      </dsp:txXfrm>
    </dsp:sp>
    <dsp:sp modelId="{7294B234-2264-46B8-A532-86EED55E5CDF}">
      <dsp:nvSpPr>
        <dsp:cNvPr id="0" name=""/>
        <dsp:cNvSpPr/>
      </dsp:nvSpPr>
      <dsp:spPr>
        <a:xfrm>
          <a:off x="0" y="1994715"/>
          <a:ext cx="5889686" cy="0"/>
        </a:xfrm>
        <a:prstGeom prst="line">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w="9525" cap="rnd" cmpd="sng" algn="ctr">
          <a:solidFill>
            <a:schemeClr val="accent5">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BF87465-B7D5-480F-AD78-3EA27D4FC5DB}">
      <dsp:nvSpPr>
        <dsp:cNvPr id="0" name=""/>
        <dsp:cNvSpPr/>
      </dsp:nvSpPr>
      <dsp:spPr>
        <a:xfrm>
          <a:off x="0" y="1994715"/>
          <a:ext cx="5889686" cy="664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Your Role Within the Company</a:t>
          </a:r>
        </a:p>
      </dsp:txBody>
      <dsp:txXfrm>
        <a:off x="0" y="1994715"/>
        <a:ext cx="5889686" cy="664905"/>
      </dsp:txXfrm>
    </dsp:sp>
    <dsp:sp modelId="{D6FD85BF-60E0-44A9-BE19-C69752CE7A36}">
      <dsp:nvSpPr>
        <dsp:cNvPr id="0" name=""/>
        <dsp:cNvSpPr/>
      </dsp:nvSpPr>
      <dsp:spPr>
        <a:xfrm>
          <a:off x="0" y="2659620"/>
          <a:ext cx="5889686" cy="0"/>
        </a:xfrm>
        <a:prstGeom prst="line">
          <a:avLst/>
        </a:prstGeom>
        <a:gradFill rotWithShape="0">
          <a:gsLst>
            <a:gs pos="0">
              <a:schemeClr val="accent6">
                <a:hueOff val="0"/>
                <a:satOff val="0"/>
                <a:lumOff val="0"/>
                <a:alphaOff val="0"/>
                <a:tint val="98000"/>
                <a:lumMod val="100000"/>
              </a:schemeClr>
            </a:gs>
            <a:gs pos="100000">
              <a:schemeClr val="accent6">
                <a:hueOff val="0"/>
                <a:satOff val="0"/>
                <a:lumOff val="0"/>
                <a:alphaOff val="0"/>
                <a:shade val="88000"/>
                <a:lumMod val="88000"/>
              </a:schemeClr>
            </a:gs>
          </a:gsLst>
          <a:lin ang="5400000" scaled="1"/>
        </a:gradFill>
        <a:ln w="9525" cap="rnd" cmpd="sng" algn="ctr">
          <a:solidFill>
            <a:schemeClr val="accent6">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EF87A55-BF08-42CE-8D4B-E73676D9052E}">
      <dsp:nvSpPr>
        <dsp:cNvPr id="0" name=""/>
        <dsp:cNvSpPr/>
      </dsp:nvSpPr>
      <dsp:spPr>
        <a:xfrm>
          <a:off x="0" y="2659620"/>
          <a:ext cx="5889686" cy="664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Brief List of Duties</a:t>
          </a:r>
        </a:p>
      </dsp:txBody>
      <dsp:txXfrm>
        <a:off x="0" y="2659620"/>
        <a:ext cx="5889686" cy="664905"/>
      </dsp:txXfrm>
    </dsp:sp>
    <dsp:sp modelId="{88AC3ABA-D5FD-4445-9E4B-6F9CEEFB6D96}">
      <dsp:nvSpPr>
        <dsp:cNvPr id="0" name=""/>
        <dsp:cNvSpPr/>
      </dsp:nvSpPr>
      <dsp:spPr>
        <a:xfrm>
          <a:off x="0" y="3324525"/>
          <a:ext cx="5889686" cy="0"/>
        </a:xfrm>
        <a:prstGeom prst="line">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w="9525" cap="rnd"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1B61781-5B22-4B14-A71C-8E799B632E28}">
      <dsp:nvSpPr>
        <dsp:cNvPr id="0" name=""/>
        <dsp:cNvSpPr/>
      </dsp:nvSpPr>
      <dsp:spPr>
        <a:xfrm>
          <a:off x="0" y="3324525"/>
          <a:ext cx="5889686" cy="664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Summary of Prior Experience (if relevant)</a:t>
          </a:r>
        </a:p>
      </dsp:txBody>
      <dsp:txXfrm>
        <a:off x="0" y="3324525"/>
        <a:ext cx="5889686" cy="664905"/>
      </dsp:txXfrm>
    </dsp:sp>
    <dsp:sp modelId="{F8C4F55D-4BF4-4894-BB42-727F434C238B}">
      <dsp:nvSpPr>
        <dsp:cNvPr id="0" name=""/>
        <dsp:cNvSpPr/>
      </dsp:nvSpPr>
      <dsp:spPr>
        <a:xfrm>
          <a:off x="0" y="3989430"/>
          <a:ext cx="5889686" cy="0"/>
        </a:xfrm>
        <a:prstGeom prst="lin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DB33308-606E-4DA1-8729-012EBA6FBFB0}">
      <dsp:nvSpPr>
        <dsp:cNvPr id="0" name=""/>
        <dsp:cNvSpPr/>
      </dsp:nvSpPr>
      <dsp:spPr>
        <a:xfrm>
          <a:off x="0" y="3989430"/>
          <a:ext cx="5889686" cy="664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Three Strengths You Are Bringing to the Table</a:t>
          </a:r>
        </a:p>
      </dsp:txBody>
      <dsp:txXfrm>
        <a:off x="0" y="3989430"/>
        <a:ext cx="5889686" cy="664905"/>
      </dsp:txXfrm>
    </dsp:sp>
    <dsp:sp modelId="{2511EA87-F60B-4955-B930-0D8234BC8324}">
      <dsp:nvSpPr>
        <dsp:cNvPr id="0" name=""/>
        <dsp:cNvSpPr/>
      </dsp:nvSpPr>
      <dsp:spPr>
        <a:xfrm>
          <a:off x="0" y="4654335"/>
          <a:ext cx="5889686" cy="0"/>
        </a:xfrm>
        <a:prstGeom prst="line">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w="9525" cap="rnd" cmpd="sng" algn="ctr">
          <a:solidFill>
            <a:schemeClr val="accent4">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2146530-79C8-4773-9463-FE9EB32B67DC}">
      <dsp:nvSpPr>
        <dsp:cNvPr id="0" name=""/>
        <dsp:cNvSpPr/>
      </dsp:nvSpPr>
      <dsp:spPr>
        <a:xfrm>
          <a:off x="0" y="4654335"/>
          <a:ext cx="5889686" cy="664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Customized Closing</a:t>
          </a:r>
        </a:p>
      </dsp:txBody>
      <dsp:txXfrm>
        <a:off x="0" y="4654335"/>
        <a:ext cx="5889686" cy="6649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D4390-EA16-4086-8EEB-4C22727E6C1F}">
      <dsp:nvSpPr>
        <dsp:cNvPr id="0" name=""/>
        <dsp:cNvSpPr/>
      </dsp:nvSpPr>
      <dsp:spPr>
        <a:xfrm>
          <a:off x="0" y="631"/>
          <a:ext cx="5741533" cy="1477063"/>
        </a:xfrm>
        <a:prstGeom prst="roundRect">
          <a:avLst>
            <a:gd name="adj" fmla="val 10000"/>
          </a:avLst>
        </a:prstGeom>
        <a:solidFill>
          <a:schemeClr val="accent2">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7728223-7074-4E6E-AC24-42EA8690CF8A}">
      <dsp:nvSpPr>
        <dsp:cNvPr id="0" name=""/>
        <dsp:cNvSpPr/>
      </dsp:nvSpPr>
      <dsp:spPr>
        <a:xfrm>
          <a:off x="446811" y="332970"/>
          <a:ext cx="812384" cy="8123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FDC7DD0-A98E-4963-B24B-6BF00E2B1B95}">
      <dsp:nvSpPr>
        <dsp:cNvPr id="0" name=""/>
        <dsp:cNvSpPr/>
      </dsp:nvSpPr>
      <dsp:spPr>
        <a:xfrm>
          <a:off x="1706007" y="631"/>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889000">
            <a:lnSpc>
              <a:spcPct val="90000"/>
            </a:lnSpc>
            <a:spcBef>
              <a:spcPct val="0"/>
            </a:spcBef>
            <a:spcAft>
              <a:spcPct val="35000"/>
            </a:spcAft>
            <a:buNone/>
          </a:pPr>
          <a:r>
            <a:rPr lang="en-US" sz="2000" kern="1200"/>
            <a:t>Before the Interview: Practice Mock Interviews, Research the Company, Learn your Profile, Organize your Portfolio</a:t>
          </a:r>
        </a:p>
      </dsp:txBody>
      <dsp:txXfrm>
        <a:off x="1706007" y="631"/>
        <a:ext cx="4035526" cy="1477063"/>
      </dsp:txXfrm>
    </dsp:sp>
    <dsp:sp modelId="{A3ECD3E1-9957-4B53-B9A7-F1922FFBA293}">
      <dsp:nvSpPr>
        <dsp:cNvPr id="0" name=""/>
        <dsp:cNvSpPr/>
      </dsp:nvSpPr>
      <dsp:spPr>
        <a:xfrm>
          <a:off x="0" y="1846959"/>
          <a:ext cx="5741533" cy="1477063"/>
        </a:xfrm>
        <a:prstGeom prst="roundRect">
          <a:avLst>
            <a:gd name="adj" fmla="val 10000"/>
          </a:avLst>
        </a:prstGeom>
        <a:solidFill>
          <a:schemeClr val="accent3">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D6D2CCE-EB8B-4085-AAF4-347A3A8236F5}">
      <dsp:nvSpPr>
        <dsp:cNvPr id="0" name=""/>
        <dsp:cNvSpPr/>
      </dsp:nvSpPr>
      <dsp:spPr>
        <a:xfrm>
          <a:off x="446811" y="2179299"/>
          <a:ext cx="812384" cy="8123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495337E-21A0-4E69-892A-BB3F2876078D}">
      <dsp:nvSpPr>
        <dsp:cNvPr id="0" name=""/>
        <dsp:cNvSpPr/>
      </dsp:nvSpPr>
      <dsp:spPr>
        <a:xfrm>
          <a:off x="1706007" y="1846959"/>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889000">
            <a:lnSpc>
              <a:spcPct val="90000"/>
            </a:lnSpc>
            <a:spcBef>
              <a:spcPct val="0"/>
            </a:spcBef>
            <a:spcAft>
              <a:spcPct val="35000"/>
            </a:spcAft>
            <a:buNone/>
          </a:pPr>
          <a:r>
            <a:rPr lang="en-US" sz="2000" kern="1200"/>
            <a:t>During the Interview: Stay Confident, Use the STAR Method, Ask Questions and Refer to the Portfolio</a:t>
          </a:r>
        </a:p>
      </dsp:txBody>
      <dsp:txXfrm>
        <a:off x="1706007" y="1846959"/>
        <a:ext cx="4035526" cy="1477063"/>
      </dsp:txXfrm>
    </dsp:sp>
    <dsp:sp modelId="{7F227E37-87F6-4736-A94D-B431EB936462}">
      <dsp:nvSpPr>
        <dsp:cNvPr id="0" name=""/>
        <dsp:cNvSpPr/>
      </dsp:nvSpPr>
      <dsp:spPr>
        <a:xfrm>
          <a:off x="0" y="3693288"/>
          <a:ext cx="5741533" cy="1477063"/>
        </a:xfrm>
        <a:prstGeom prst="roundRect">
          <a:avLst>
            <a:gd name="adj" fmla="val 10000"/>
          </a:avLst>
        </a:prstGeom>
        <a:solidFill>
          <a:schemeClr val="accent4">
            <a:hueOff val="0"/>
            <a:satOff val="0"/>
            <a:lumOff val="0"/>
            <a:alphaOff val="0"/>
          </a:schemeClr>
        </a:solidFill>
        <a:ln>
          <a:noFill/>
        </a:ln>
        <a:effectLst>
          <a:outerShdw blurRad="50800" dist="381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35A2AE3-452D-40E1-BFDD-B7A11D6FB7D3}">
      <dsp:nvSpPr>
        <dsp:cNvPr id="0" name=""/>
        <dsp:cNvSpPr/>
      </dsp:nvSpPr>
      <dsp:spPr>
        <a:xfrm>
          <a:off x="446811" y="4025627"/>
          <a:ext cx="812384" cy="8123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B34BA13-2092-4669-9691-310088BDB4A5}">
      <dsp:nvSpPr>
        <dsp:cNvPr id="0" name=""/>
        <dsp:cNvSpPr/>
      </dsp:nvSpPr>
      <dsp:spPr>
        <a:xfrm>
          <a:off x="1706007" y="3693288"/>
          <a:ext cx="4035526" cy="1477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323" tIns="156323" rIns="156323" bIns="156323" numCol="1" spcCol="1270" anchor="ctr" anchorCtr="0">
          <a:noAutofit/>
        </a:bodyPr>
        <a:lstStyle/>
        <a:p>
          <a:pPr marL="0" lvl="0" indent="0" algn="l" defTabSz="889000">
            <a:lnSpc>
              <a:spcPct val="90000"/>
            </a:lnSpc>
            <a:spcBef>
              <a:spcPct val="0"/>
            </a:spcBef>
            <a:spcAft>
              <a:spcPct val="35000"/>
            </a:spcAft>
            <a:buNone/>
          </a:pPr>
          <a:r>
            <a:rPr lang="en-US" sz="2000" kern="1200"/>
            <a:t>After the Interview: Remember the Thank You Follow-up</a:t>
          </a:r>
        </a:p>
      </dsp:txBody>
      <dsp:txXfrm>
        <a:off x="1706007" y="3693288"/>
        <a:ext cx="4035526" cy="147706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1C9D4-BC7D-4D5D-8A1D-20B58AC89363}" type="datetimeFigureOut">
              <a:rPr lang="en-US" smtClean="0"/>
              <a:t>6/28/2019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8CDE-4179-440B-BEDF-315B75D02745}" type="slidenum">
              <a:rPr lang="en-US" smtClean="0"/>
              <a:t>‹#›</a:t>
            </a:fld>
            <a:endParaRPr lang="en-US"/>
          </a:p>
        </p:txBody>
      </p:sp>
    </p:spTree>
    <p:extLst>
      <p:ext uri="{BB962C8B-B14F-4D97-AF65-F5344CB8AC3E}">
        <p14:creationId xmlns:p14="http://schemas.microsoft.com/office/powerpoint/2010/main" val="215243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Answered covered on the next two slides</a:t>
            </a:r>
          </a:p>
        </p:txBody>
      </p:sp>
      <p:sp>
        <p:nvSpPr>
          <p:cNvPr id="4" name="Slide Number Placeholder 3"/>
          <p:cNvSpPr>
            <a:spLocks noGrp="1"/>
          </p:cNvSpPr>
          <p:nvPr>
            <p:ph type="sldNum" sz="quarter" idx="5"/>
          </p:nvPr>
        </p:nvSpPr>
        <p:spPr/>
        <p:txBody>
          <a:bodyPr/>
          <a:lstStyle/>
          <a:p>
            <a:fld id="{A73B13AC-C4F6-48B4-81F3-0E0D493B0426}" type="slidenum">
              <a:rPr lang="en-US" smtClean="0"/>
              <a:t>9</a:t>
            </a:fld>
            <a:endParaRPr lang="en-US"/>
          </a:p>
        </p:txBody>
      </p:sp>
    </p:spTree>
    <p:extLst>
      <p:ext uri="{BB962C8B-B14F-4D97-AF65-F5344CB8AC3E}">
        <p14:creationId xmlns:p14="http://schemas.microsoft.com/office/powerpoint/2010/main" val="3695286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page to provide a breakdown of what each letter stands for and the types of examples to use</a:t>
            </a:r>
          </a:p>
          <a:p>
            <a:r>
              <a:rPr lang="en-US" dirty="0"/>
              <a:t>S - Situation</a:t>
            </a:r>
          </a:p>
          <a:p>
            <a:r>
              <a:rPr lang="en-US" dirty="0"/>
              <a:t>T – Task</a:t>
            </a:r>
          </a:p>
          <a:p>
            <a:r>
              <a:rPr lang="en-US" dirty="0"/>
              <a:t>A – Action</a:t>
            </a:r>
          </a:p>
          <a:p>
            <a:r>
              <a:rPr lang="en-US" dirty="0"/>
              <a:t>R – Result </a:t>
            </a:r>
          </a:p>
          <a:p>
            <a:endParaRPr lang="en-US" dirty="0"/>
          </a:p>
          <a:p>
            <a:r>
              <a:rPr lang="en-US" dirty="0"/>
              <a:t>This method is used to offer the most details to the interviewer without overloading them with information, and it also helps you format your answers so you are able to provide a clear and concise response.</a:t>
            </a:r>
          </a:p>
        </p:txBody>
      </p:sp>
      <p:sp>
        <p:nvSpPr>
          <p:cNvPr id="4" name="Slide Number Placeholder 3"/>
          <p:cNvSpPr>
            <a:spLocks noGrp="1"/>
          </p:cNvSpPr>
          <p:nvPr>
            <p:ph type="sldNum" sz="quarter" idx="5"/>
          </p:nvPr>
        </p:nvSpPr>
        <p:spPr/>
        <p:txBody>
          <a:bodyPr/>
          <a:lstStyle/>
          <a:p>
            <a:fld id="{A73B13AC-C4F6-48B4-81F3-0E0D493B0426}" type="slidenum">
              <a:rPr lang="en-US" smtClean="0"/>
              <a:t>10</a:t>
            </a:fld>
            <a:endParaRPr lang="en-US"/>
          </a:p>
        </p:txBody>
      </p:sp>
    </p:spTree>
    <p:extLst>
      <p:ext uri="{BB962C8B-B14F-4D97-AF65-F5344CB8AC3E}">
        <p14:creationId xmlns:p14="http://schemas.microsoft.com/office/powerpoint/2010/main" val="2312891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consultants come up and do a breakdown of where they see each letter in the example.</a:t>
            </a:r>
          </a:p>
          <a:p>
            <a:endParaRPr lang="en-US" dirty="0"/>
          </a:p>
          <a:p>
            <a:r>
              <a:rPr lang="en-US" dirty="0"/>
              <a:t>S - I had been working on a key project that was scheduled for delivery to the client in 60 days. </a:t>
            </a:r>
          </a:p>
          <a:p>
            <a:r>
              <a:rPr lang="en-US" dirty="0"/>
              <a:t>T - My supervisor came to me and said that we needed to speed it up and be ready in 45 days, while keeping our other projects on time. </a:t>
            </a:r>
          </a:p>
          <a:p>
            <a:r>
              <a:rPr lang="en-US" dirty="0"/>
              <a:t>A - I made it into a challenge for my staff, and we effectively added just a few hours to each of our schedules</a:t>
            </a:r>
          </a:p>
          <a:p>
            <a:r>
              <a:rPr lang="en-US" dirty="0"/>
              <a:t>R - Got the job done in 42 days by sharing the workload</a:t>
            </a:r>
          </a:p>
          <a:p>
            <a:r>
              <a:rPr lang="en-US" dirty="0"/>
              <a:t>-----------------------------------------------------------------------------------------------------------------------------------------------</a:t>
            </a:r>
          </a:p>
          <a:p>
            <a:endParaRPr lang="en-US" dirty="0"/>
          </a:p>
          <a:p>
            <a:r>
              <a:rPr lang="en-US" dirty="0"/>
              <a:t>S - Once I misquoted the fees for a particular type of membership to the club where I worked. </a:t>
            </a:r>
          </a:p>
          <a:p>
            <a:r>
              <a:rPr lang="en-US" dirty="0"/>
              <a:t>T - He told me to offer to waive the application fee for the new member</a:t>
            </a:r>
          </a:p>
          <a:p>
            <a:r>
              <a:rPr lang="en-US" dirty="0"/>
              <a:t>A – Followed supervisors suggestion</a:t>
            </a:r>
          </a:p>
          <a:p>
            <a:r>
              <a:rPr lang="en-US" dirty="0"/>
              <a:t>R - The member joined the club despite my mistake, my supervisor was understanding, and although I felt bad that I had made a mistake, I learned to pay close attention to the details so as to give accurate information in the future</a:t>
            </a:r>
          </a:p>
        </p:txBody>
      </p:sp>
      <p:sp>
        <p:nvSpPr>
          <p:cNvPr id="4" name="Slide Number Placeholder 3"/>
          <p:cNvSpPr>
            <a:spLocks noGrp="1"/>
          </p:cNvSpPr>
          <p:nvPr>
            <p:ph type="sldNum" sz="quarter" idx="5"/>
          </p:nvPr>
        </p:nvSpPr>
        <p:spPr/>
        <p:txBody>
          <a:bodyPr/>
          <a:lstStyle/>
          <a:p>
            <a:fld id="{A73B13AC-C4F6-48B4-81F3-0E0D493B0426}" type="slidenum">
              <a:rPr lang="en-US" smtClean="0"/>
              <a:t>12</a:t>
            </a:fld>
            <a:endParaRPr lang="en-US"/>
          </a:p>
        </p:txBody>
      </p:sp>
    </p:spTree>
    <p:extLst>
      <p:ext uri="{BB962C8B-B14F-4D97-AF65-F5344CB8AC3E}">
        <p14:creationId xmlns:p14="http://schemas.microsoft.com/office/powerpoint/2010/main" val="288948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6/27/2019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6/27/2019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94997525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48080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79476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9401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69569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726466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6/27/2019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206032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6906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043548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89913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351647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783438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600878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0688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94100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130861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78372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6/27/2019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6/27/2019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6/27/2019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6/27/2019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6/27/2019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889436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en/question-board-chalk-school-1262378/" TargetMode="External"/><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hyperlink" Target="http://www.paralegalalliance.com/7-steps-to-conduct-rocking-legal-research/" TargetMode="External"/><Relationship Id="rId2" Type="http://schemas.openxmlformats.org/officeDocument/2006/relationships/image" Target="../media/image5.jpg"/><Relationship Id="rId1" Type="http://schemas.openxmlformats.org/officeDocument/2006/relationships/slideLayout" Target="../slideLayouts/slideLayout16.xml"/><Relationship Id="rId4" Type="http://schemas.openxmlformats.org/officeDocument/2006/relationships/hyperlink" Target="https://creativecommons.org/licenses/by-nd/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innovationforsocialchange.org/elevator-pitch/" TargetMode="External"/><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creativecommons.org/licenses/by-nc-nd/3.0/" TargetMode="External"/><Relationship Id="rId3" Type="http://schemas.openxmlformats.org/officeDocument/2006/relationships/diagramLayout" Target="../diagrams/layout1.xml"/><Relationship Id="rId7" Type="http://schemas.openxmlformats.org/officeDocument/2006/relationships/image" Target="../media/image7.jpe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hyperlink" Target="http://www.carpedavid.com/blog/2014/9/11/practice-makes-perfect" TargetMode="External"/><Relationship Id="rId2" Type="http://schemas.openxmlformats.org/officeDocument/2006/relationships/image" Target="../media/image14.jpg"/><Relationship Id="rId1" Type="http://schemas.openxmlformats.org/officeDocument/2006/relationships/slideLayout" Target="../slideLayouts/slideLayout15.xml"/><Relationship Id="rId4" Type="http://schemas.openxmlformats.org/officeDocument/2006/relationships/hyperlink" Target="https://creativecommons.org/licenses/by/3.0/"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15A00-8811-4CC6-838A-C36CF8C5094E}"/>
              </a:ext>
            </a:extLst>
          </p:cNvPr>
          <p:cNvSpPr>
            <a:spLocks noGrp="1"/>
          </p:cNvSpPr>
          <p:nvPr>
            <p:ph type="ctrTitle"/>
          </p:nvPr>
        </p:nvSpPr>
        <p:spPr>
          <a:xfrm>
            <a:off x="1653839" y="871852"/>
            <a:ext cx="8298544" cy="4866339"/>
          </a:xfrm>
        </p:spPr>
        <p:txBody>
          <a:bodyPr anchor="t">
            <a:normAutofit fontScale="90000"/>
          </a:bodyPr>
          <a:lstStyle/>
          <a:p>
            <a:pPr algn="ctr"/>
            <a:r>
              <a:rPr lang="en-US" sz="8800" dirty="0">
                <a:latin typeface="Cooper Black" panose="0208090404030B020404" pitchFamily="18" charset="0"/>
              </a:rPr>
              <a:t>ACTIVE LISTENING AND ENGAGEMENT</a:t>
            </a:r>
          </a:p>
        </p:txBody>
      </p:sp>
    </p:spTree>
    <p:extLst>
      <p:ext uri="{BB962C8B-B14F-4D97-AF65-F5344CB8AC3E}">
        <p14:creationId xmlns:p14="http://schemas.microsoft.com/office/powerpoint/2010/main" val="23376515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tar: 5 Points 3">
            <a:extLst>
              <a:ext uri="{FF2B5EF4-FFF2-40B4-BE49-F238E27FC236}">
                <a16:creationId xmlns:a16="http://schemas.microsoft.com/office/drawing/2014/main" id="{364E659C-314B-4637-91AC-CB21AD3004F6}"/>
              </a:ext>
            </a:extLst>
          </p:cNvPr>
          <p:cNvSpPr/>
          <p:nvPr/>
        </p:nvSpPr>
        <p:spPr>
          <a:xfrm>
            <a:off x="245660" y="330619"/>
            <a:ext cx="3398292" cy="301956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C849EEB-8D39-4F9F-9CF5-B26A9582189B}"/>
              </a:ext>
            </a:extLst>
          </p:cNvPr>
          <p:cNvSpPr txBox="1"/>
          <p:nvPr/>
        </p:nvSpPr>
        <p:spPr>
          <a:xfrm>
            <a:off x="1364776" y="1249105"/>
            <a:ext cx="1160059" cy="1200329"/>
          </a:xfrm>
          <a:prstGeom prst="rect">
            <a:avLst/>
          </a:prstGeom>
          <a:noFill/>
        </p:spPr>
        <p:txBody>
          <a:bodyPr wrap="square" rtlCol="0">
            <a:spAutoFit/>
          </a:bodyPr>
          <a:lstStyle/>
          <a:p>
            <a:pPr algn="ctr"/>
            <a:r>
              <a:rPr lang="en-US" sz="7200" dirty="0"/>
              <a:t>S</a:t>
            </a:r>
          </a:p>
        </p:txBody>
      </p:sp>
      <p:sp>
        <p:nvSpPr>
          <p:cNvPr id="6" name="Star: 5 Points 5">
            <a:extLst>
              <a:ext uri="{FF2B5EF4-FFF2-40B4-BE49-F238E27FC236}">
                <a16:creationId xmlns:a16="http://schemas.microsoft.com/office/drawing/2014/main" id="{277BD4DA-A986-4F83-99F0-A13E380CF41D}"/>
              </a:ext>
            </a:extLst>
          </p:cNvPr>
          <p:cNvSpPr/>
          <p:nvPr/>
        </p:nvSpPr>
        <p:spPr>
          <a:xfrm>
            <a:off x="2158621" y="3685234"/>
            <a:ext cx="3398292" cy="301956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178398-6840-46AA-9677-B99DE4A230F5}"/>
              </a:ext>
            </a:extLst>
          </p:cNvPr>
          <p:cNvSpPr txBox="1"/>
          <p:nvPr/>
        </p:nvSpPr>
        <p:spPr>
          <a:xfrm>
            <a:off x="3318680" y="4594852"/>
            <a:ext cx="1078173" cy="1200329"/>
          </a:xfrm>
          <a:prstGeom prst="rect">
            <a:avLst/>
          </a:prstGeom>
          <a:noFill/>
        </p:spPr>
        <p:txBody>
          <a:bodyPr wrap="square" rtlCol="0">
            <a:spAutoFit/>
          </a:bodyPr>
          <a:lstStyle/>
          <a:p>
            <a:pPr algn="ctr"/>
            <a:r>
              <a:rPr lang="en-US" sz="7200" dirty="0"/>
              <a:t>T</a:t>
            </a:r>
          </a:p>
        </p:txBody>
      </p:sp>
      <p:sp>
        <p:nvSpPr>
          <p:cNvPr id="8" name="Star: 5 Points 7">
            <a:extLst>
              <a:ext uri="{FF2B5EF4-FFF2-40B4-BE49-F238E27FC236}">
                <a16:creationId xmlns:a16="http://schemas.microsoft.com/office/drawing/2014/main" id="{2F92F034-C503-449C-BA8B-D96E9F502834}"/>
              </a:ext>
            </a:extLst>
          </p:cNvPr>
          <p:cNvSpPr/>
          <p:nvPr/>
        </p:nvSpPr>
        <p:spPr>
          <a:xfrm>
            <a:off x="5625152" y="339487"/>
            <a:ext cx="3398292" cy="301956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97F551C-1809-4C89-8ECE-D785AE17DE85}"/>
              </a:ext>
            </a:extLst>
          </p:cNvPr>
          <p:cNvSpPr txBox="1"/>
          <p:nvPr/>
        </p:nvSpPr>
        <p:spPr>
          <a:xfrm>
            <a:off x="6853450" y="1249105"/>
            <a:ext cx="941696" cy="1200329"/>
          </a:xfrm>
          <a:prstGeom prst="rect">
            <a:avLst/>
          </a:prstGeom>
          <a:noFill/>
        </p:spPr>
        <p:txBody>
          <a:bodyPr wrap="square" rtlCol="0">
            <a:spAutoFit/>
          </a:bodyPr>
          <a:lstStyle/>
          <a:p>
            <a:pPr algn="ctr"/>
            <a:r>
              <a:rPr lang="en-US" sz="7200" dirty="0"/>
              <a:t>A</a:t>
            </a:r>
          </a:p>
        </p:txBody>
      </p:sp>
      <p:sp>
        <p:nvSpPr>
          <p:cNvPr id="10" name="Star: 5 Points 9">
            <a:extLst>
              <a:ext uri="{FF2B5EF4-FFF2-40B4-BE49-F238E27FC236}">
                <a16:creationId xmlns:a16="http://schemas.microsoft.com/office/drawing/2014/main" id="{BCFEF8D1-EA27-4E9E-B031-BA25353A40D7}"/>
              </a:ext>
            </a:extLst>
          </p:cNvPr>
          <p:cNvSpPr/>
          <p:nvPr/>
        </p:nvSpPr>
        <p:spPr>
          <a:xfrm>
            <a:off x="7879307" y="3684899"/>
            <a:ext cx="3398292" cy="301956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C9A8540-4544-4053-8323-7DDEB422D035}"/>
              </a:ext>
            </a:extLst>
          </p:cNvPr>
          <p:cNvSpPr txBox="1"/>
          <p:nvPr/>
        </p:nvSpPr>
        <p:spPr>
          <a:xfrm>
            <a:off x="9190628" y="4594852"/>
            <a:ext cx="775649" cy="1200329"/>
          </a:xfrm>
          <a:prstGeom prst="rect">
            <a:avLst/>
          </a:prstGeom>
          <a:noFill/>
        </p:spPr>
        <p:txBody>
          <a:bodyPr wrap="square" rtlCol="0">
            <a:spAutoFit/>
          </a:bodyPr>
          <a:lstStyle/>
          <a:p>
            <a:pPr algn="ctr"/>
            <a:r>
              <a:rPr lang="en-US" sz="7200" dirty="0"/>
              <a:t>R</a:t>
            </a:r>
          </a:p>
        </p:txBody>
      </p:sp>
    </p:spTree>
    <p:extLst>
      <p:ext uri="{BB962C8B-B14F-4D97-AF65-F5344CB8AC3E}">
        <p14:creationId xmlns:p14="http://schemas.microsoft.com/office/powerpoint/2010/main" val="2975296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001D6FF-FFEF-4BC0-A27A-0CA62B3BEE43}"/>
              </a:ext>
            </a:extLst>
          </p:cNvPr>
          <p:cNvSpPr>
            <a:spLocks noGrp="1"/>
          </p:cNvSpPr>
          <p:nvPr>
            <p:ph type="title"/>
          </p:nvPr>
        </p:nvSpPr>
        <p:spPr>
          <a:xfrm>
            <a:off x="1030287" y="-114795"/>
            <a:ext cx="10131425" cy="1456267"/>
          </a:xfrm>
        </p:spPr>
        <p:txBody>
          <a:bodyPr>
            <a:normAutofit/>
          </a:bodyPr>
          <a:lstStyle/>
          <a:p>
            <a:pPr algn="ctr"/>
            <a:r>
              <a:rPr lang="en-US" sz="6000" b="1" dirty="0">
                <a:solidFill>
                  <a:srgbClr val="002060"/>
                </a:solidFill>
              </a:rPr>
              <a:t>Interview styles</a:t>
            </a:r>
          </a:p>
        </p:txBody>
      </p:sp>
      <p:sp>
        <p:nvSpPr>
          <p:cNvPr id="11" name="Text Placeholder 10">
            <a:extLst>
              <a:ext uri="{FF2B5EF4-FFF2-40B4-BE49-F238E27FC236}">
                <a16:creationId xmlns:a16="http://schemas.microsoft.com/office/drawing/2014/main" id="{87F381ED-461D-4D84-90EF-2A15935672C1}"/>
              </a:ext>
            </a:extLst>
          </p:cNvPr>
          <p:cNvSpPr>
            <a:spLocks noGrp="1"/>
          </p:cNvSpPr>
          <p:nvPr>
            <p:ph type="body" idx="1"/>
          </p:nvPr>
        </p:nvSpPr>
        <p:spPr>
          <a:xfrm>
            <a:off x="883227" y="1341472"/>
            <a:ext cx="3937051" cy="576262"/>
          </a:xfrm>
        </p:spPr>
        <p:txBody>
          <a:bodyPr/>
          <a:lstStyle/>
          <a:p>
            <a:pPr algn="ctr"/>
            <a:r>
              <a:rPr lang="en-US" dirty="0"/>
              <a:t>Behavior - Based</a:t>
            </a:r>
          </a:p>
        </p:txBody>
      </p:sp>
      <p:sp>
        <p:nvSpPr>
          <p:cNvPr id="8" name="Content Placeholder 7">
            <a:extLst>
              <a:ext uri="{FF2B5EF4-FFF2-40B4-BE49-F238E27FC236}">
                <a16:creationId xmlns:a16="http://schemas.microsoft.com/office/drawing/2014/main" id="{8480F8E4-7E84-4D6A-B60A-319E3CD277A0}"/>
              </a:ext>
            </a:extLst>
          </p:cNvPr>
          <p:cNvSpPr>
            <a:spLocks noGrp="1"/>
          </p:cNvSpPr>
          <p:nvPr>
            <p:ph sz="half" idx="2"/>
          </p:nvPr>
        </p:nvSpPr>
        <p:spPr>
          <a:xfrm>
            <a:off x="353292" y="2019269"/>
            <a:ext cx="4996923" cy="2920998"/>
          </a:xfrm>
        </p:spPr>
        <p:txBody>
          <a:bodyPr anchor="t">
            <a:normAutofit lnSpcReduction="10000"/>
          </a:bodyPr>
          <a:lstStyle/>
          <a:p>
            <a:r>
              <a:rPr lang="en-US" sz="2000" dirty="0"/>
              <a:t>Provide an Example From a Time In Your Past When You Demonstrated A Particular Skill</a:t>
            </a:r>
          </a:p>
          <a:p>
            <a:r>
              <a:rPr lang="en-US" sz="2000" dirty="0"/>
              <a:t>These Questions Are Based on the Idea that Past Performance is a Strong Indicator of Future Performance</a:t>
            </a:r>
          </a:p>
          <a:p>
            <a:endParaRPr lang="en-US" dirty="0"/>
          </a:p>
          <a:p>
            <a:endParaRPr lang="en-US" dirty="0"/>
          </a:p>
        </p:txBody>
      </p:sp>
      <p:sp>
        <p:nvSpPr>
          <p:cNvPr id="12" name="Text Placeholder 11">
            <a:extLst>
              <a:ext uri="{FF2B5EF4-FFF2-40B4-BE49-F238E27FC236}">
                <a16:creationId xmlns:a16="http://schemas.microsoft.com/office/drawing/2014/main" id="{D707DDDD-5D88-40AE-8E40-6EF35A630ACD}"/>
              </a:ext>
            </a:extLst>
          </p:cNvPr>
          <p:cNvSpPr>
            <a:spLocks noGrp="1"/>
          </p:cNvSpPr>
          <p:nvPr>
            <p:ph type="body" sz="quarter" idx="3"/>
          </p:nvPr>
        </p:nvSpPr>
        <p:spPr>
          <a:xfrm>
            <a:off x="6095999" y="2903506"/>
            <a:ext cx="4996922" cy="576262"/>
          </a:xfrm>
        </p:spPr>
        <p:txBody>
          <a:bodyPr/>
          <a:lstStyle/>
          <a:p>
            <a:pPr algn="ctr"/>
            <a:r>
              <a:rPr lang="en-US" dirty="0"/>
              <a:t>Situational</a:t>
            </a:r>
          </a:p>
        </p:txBody>
      </p:sp>
      <p:sp>
        <p:nvSpPr>
          <p:cNvPr id="10" name="Content Placeholder 9">
            <a:extLst>
              <a:ext uri="{FF2B5EF4-FFF2-40B4-BE49-F238E27FC236}">
                <a16:creationId xmlns:a16="http://schemas.microsoft.com/office/drawing/2014/main" id="{14C3D9EB-71E7-430B-A005-EA8911211370}"/>
              </a:ext>
            </a:extLst>
          </p:cNvPr>
          <p:cNvSpPr>
            <a:spLocks noGrp="1"/>
          </p:cNvSpPr>
          <p:nvPr>
            <p:ph sz="quarter" idx="4"/>
          </p:nvPr>
        </p:nvSpPr>
        <p:spPr>
          <a:xfrm>
            <a:off x="6262870" y="3645453"/>
            <a:ext cx="4995334" cy="3212547"/>
          </a:xfrm>
        </p:spPr>
        <p:txBody>
          <a:bodyPr anchor="t">
            <a:normAutofit lnSpcReduction="10000"/>
          </a:bodyPr>
          <a:lstStyle/>
          <a:p>
            <a:r>
              <a:rPr lang="en-US" sz="2000" dirty="0"/>
              <a:t>You Will Be Asked About a Hypothetical Situation and How You Think You Would Handle It</a:t>
            </a:r>
          </a:p>
          <a:p>
            <a:r>
              <a:rPr lang="en-US" sz="2000" dirty="0"/>
              <a:t>These Questions Are Designed to Look at Your Communication and Problem Solving Skills, As Well As, Your Ability to Think On Your Feet</a:t>
            </a:r>
          </a:p>
          <a:p>
            <a:r>
              <a:rPr lang="en-US" sz="2000" dirty="0"/>
              <a:t>Ask Clarifying Questions to Get The Big Picture of the Situation Prior to Answering</a:t>
            </a:r>
          </a:p>
          <a:p>
            <a:endParaRPr lang="en-US" dirty="0"/>
          </a:p>
        </p:txBody>
      </p:sp>
      <p:pic>
        <p:nvPicPr>
          <p:cNvPr id="7" name="Picture 6">
            <a:extLst>
              <a:ext uri="{FF2B5EF4-FFF2-40B4-BE49-F238E27FC236}">
                <a16:creationId xmlns:a16="http://schemas.microsoft.com/office/drawing/2014/main" id="{D5921963-33D3-458D-8447-71ACC6BEBE55}"/>
              </a:ext>
            </a:extLst>
          </p:cNvPr>
          <p:cNvPicPr>
            <a:picLocks noChangeAspect="1"/>
          </p:cNvPicPr>
          <p:nvPr/>
        </p:nvPicPr>
        <p:blipFill>
          <a:blip r:embed="rId2"/>
          <a:stretch>
            <a:fillRect/>
          </a:stretch>
        </p:blipFill>
        <p:spPr>
          <a:xfrm>
            <a:off x="1427764" y="4310372"/>
            <a:ext cx="2847975" cy="1657350"/>
          </a:xfrm>
          <a:prstGeom prst="rect">
            <a:avLst/>
          </a:prstGeom>
        </p:spPr>
      </p:pic>
      <p:pic>
        <p:nvPicPr>
          <p:cNvPr id="13" name="Picture 12">
            <a:extLst>
              <a:ext uri="{FF2B5EF4-FFF2-40B4-BE49-F238E27FC236}">
                <a16:creationId xmlns:a16="http://schemas.microsoft.com/office/drawing/2014/main" id="{E981BE9A-6D59-4E7B-B0DB-3081B5688720}"/>
              </a:ext>
            </a:extLst>
          </p:cNvPr>
          <p:cNvPicPr>
            <a:picLocks noChangeAspect="1"/>
          </p:cNvPicPr>
          <p:nvPr/>
        </p:nvPicPr>
        <p:blipFill>
          <a:blip r:embed="rId3"/>
          <a:stretch>
            <a:fillRect/>
          </a:stretch>
        </p:blipFill>
        <p:spPr>
          <a:xfrm>
            <a:off x="7474662" y="1213821"/>
            <a:ext cx="2571750" cy="1524000"/>
          </a:xfrm>
          <a:prstGeom prst="rect">
            <a:avLst/>
          </a:prstGeom>
        </p:spPr>
      </p:pic>
    </p:spTree>
    <p:extLst>
      <p:ext uri="{BB962C8B-B14F-4D97-AF65-F5344CB8AC3E}">
        <p14:creationId xmlns:p14="http://schemas.microsoft.com/office/powerpoint/2010/main" val="55708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9576-38E5-482E-8D8B-1A5B6DB18EAD}"/>
              </a:ext>
            </a:extLst>
          </p:cNvPr>
          <p:cNvSpPr>
            <a:spLocks noGrp="1"/>
          </p:cNvSpPr>
          <p:nvPr>
            <p:ph type="title"/>
          </p:nvPr>
        </p:nvSpPr>
        <p:spPr>
          <a:xfrm>
            <a:off x="1007094" y="95534"/>
            <a:ext cx="10131425" cy="1456267"/>
          </a:xfrm>
        </p:spPr>
        <p:txBody>
          <a:bodyPr/>
          <a:lstStyle/>
          <a:p>
            <a:pPr algn="ctr"/>
            <a:r>
              <a:rPr lang="en-US" sz="7200" dirty="0"/>
              <a:t>EXAMPLES</a:t>
            </a:r>
            <a:endParaRPr lang="en-US" dirty="0"/>
          </a:p>
        </p:txBody>
      </p:sp>
      <p:sp>
        <p:nvSpPr>
          <p:cNvPr id="3" name="Content Placeholder 2">
            <a:extLst>
              <a:ext uri="{FF2B5EF4-FFF2-40B4-BE49-F238E27FC236}">
                <a16:creationId xmlns:a16="http://schemas.microsoft.com/office/drawing/2014/main" id="{388AFB23-BB60-4447-A3C2-82BEE783225C}"/>
              </a:ext>
            </a:extLst>
          </p:cNvPr>
          <p:cNvSpPr>
            <a:spLocks noGrp="1"/>
          </p:cNvSpPr>
          <p:nvPr>
            <p:ph sz="half" idx="1"/>
          </p:nvPr>
        </p:nvSpPr>
        <p:spPr>
          <a:xfrm>
            <a:off x="685802" y="1456267"/>
            <a:ext cx="4995334" cy="4334934"/>
          </a:xfrm>
        </p:spPr>
        <p:txBody>
          <a:bodyPr anchor="t">
            <a:normAutofit/>
          </a:bodyPr>
          <a:lstStyle/>
          <a:p>
            <a:pPr marL="0" indent="0" algn="ctr">
              <a:buNone/>
            </a:pPr>
            <a:r>
              <a:rPr lang="en-US" sz="2200" b="1" dirty="0">
                <a:solidFill>
                  <a:srgbClr val="002060"/>
                </a:solidFill>
              </a:rPr>
              <a:t>Tell me about how you worked effectively under pressure.</a:t>
            </a:r>
          </a:p>
          <a:p>
            <a:pPr marL="0" indent="0">
              <a:buNone/>
            </a:pPr>
            <a:r>
              <a:rPr lang="en-US" dirty="0"/>
              <a:t>I had been working on a key project that was scheduled for delivery to the client in 60 days. My supervisor came to me and said that we needed to speed it up and be ready in 45 days, while keeping our other projects on time. I made it into a challenge for my staff, and we effectively added just a few hours to each of our schedules and got the job done in 42 days by sharing the workload. Of course, I had a great group of people to work with, but I think that my effective allocation of tasks was a major component of the success of the project.</a:t>
            </a:r>
          </a:p>
        </p:txBody>
      </p:sp>
      <p:sp>
        <p:nvSpPr>
          <p:cNvPr id="4" name="Content Placeholder 3">
            <a:extLst>
              <a:ext uri="{FF2B5EF4-FFF2-40B4-BE49-F238E27FC236}">
                <a16:creationId xmlns:a16="http://schemas.microsoft.com/office/drawing/2014/main" id="{A4156424-BB04-4AF6-BED8-65D1C6A7D109}"/>
              </a:ext>
            </a:extLst>
          </p:cNvPr>
          <p:cNvSpPr>
            <a:spLocks noGrp="1"/>
          </p:cNvSpPr>
          <p:nvPr>
            <p:ph sz="half" idx="2"/>
          </p:nvPr>
        </p:nvSpPr>
        <p:spPr>
          <a:xfrm>
            <a:off x="6464477" y="1456267"/>
            <a:ext cx="4995332" cy="4334934"/>
          </a:xfrm>
        </p:spPr>
        <p:txBody>
          <a:bodyPr anchor="t">
            <a:normAutofit/>
          </a:bodyPr>
          <a:lstStyle/>
          <a:p>
            <a:pPr marL="0" indent="0" algn="ctr">
              <a:buNone/>
            </a:pPr>
            <a:r>
              <a:rPr lang="en-US" sz="2200" b="1" dirty="0">
                <a:solidFill>
                  <a:srgbClr val="002060"/>
                </a:solidFill>
              </a:rPr>
              <a:t>Tell me about a time when you made a mistake? How did you handle it? </a:t>
            </a:r>
          </a:p>
          <a:p>
            <a:pPr marL="0" indent="0">
              <a:buNone/>
            </a:pPr>
            <a:r>
              <a:rPr lang="en-US" dirty="0"/>
              <a:t>Once I misquoted the fees for a particular type of membership to the club where I worked. I explained my mistake to my supervisor, who appreciated my coming to him, and my honesty. He told me to offer to waive the application fee for the new member. The member joined the club despite my mistake, my supervisor was understanding, and although I felt bad that I had made a mistake, I learned to pay close attention to the details so as to give accurate information in the future.</a:t>
            </a:r>
          </a:p>
        </p:txBody>
      </p:sp>
    </p:spTree>
    <p:extLst>
      <p:ext uri="{BB962C8B-B14F-4D97-AF65-F5344CB8AC3E}">
        <p14:creationId xmlns:p14="http://schemas.microsoft.com/office/powerpoint/2010/main" val="38767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A6FF3-86F0-45E9-AE09-14F65EF23EBA}"/>
              </a:ext>
            </a:extLst>
          </p:cNvPr>
          <p:cNvSpPr>
            <a:spLocks noGrp="1"/>
          </p:cNvSpPr>
          <p:nvPr>
            <p:ph type="title"/>
          </p:nvPr>
        </p:nvSpPr>
        <p:spPr>
          <a:xfrm>
            <a:off x="789123" y="1171974"/>
            <a:ext cx="6801813" cy="769441"/>
          </a:xfrm>
        </p:spPr>
        <p:txBody>
          <a:bodyPr>
            <a:normAutofit fontScale="90000"/>
          </a:bodyPr>
          <a:lstStyle/>
          <a:p>
            <a:pPr>
              <a:lnSpc>
                <a:spcPct val="90000"/>
              </a:lnSpc>
            </a:pPr>
            <a:br>
              <a:rPr lang="en-US" sz="2800" dirty="0"/>
            </a:br>
            <a:r>
              <a:rPr lang="en-US" sz="2800" b="1" cap="none" dirty="0">
                <a:solidFill>
                  <a:srgbClr val="002060"/>
                </a:solidFill>
              </a:rPr>
              <a:t>What To Do If You Need A Moment To Answer</a:t>
            </a:r>
            <a:endParaRPr lang="en-US" sz="2800" b="1" dirty="0">
              <a:solidFill>
                <a:srgbClr val="002060"/>
              </a:solidFill>
            </a:endParaRPr>
          </a:p>
        </p:txBody>
      </p:sp>
      <p:sp>
        <p:nvSpPr>
          <p:cNvPr id="3" name="Content Placeholder 2">
            <a:extLst>
              <a:ext uri="{FF2B5EF4-FFF2-40B4-BE49-F238E27FC236}">
                <a16:creationId xmlns:a16="http://schemas.microsoft.com/office/drawing/2014/main" id="{181756D3-91DA-4129-B197-5F7F22B30DAB}"/>
              </a:ext>
            </a:extLst>
          </p:cNvPr>
          <p:cNvSpPr>
            <a:spLocks noGrp="1"/>
          </p:cNvSpPr>
          <p:nvPr>
            <p:ph idx="1"/>
          </p:nvPr>
        </p:nvSpPr>
        <p:spPr>
          <a:xfrm>
            <a:off x="685802" y="2142067"/>
            <a:ext cx="6282266" cy="3997476"/>
          </a:xfrm>
        </p:spPr>
        <p:txBody>
          <a:bodyPr>
            <a:normAutofit/>
          </a:bodyPr>
          <a:lstStyle/>
          <a:p>
            <a:r>
              <a:rPr lang="en-US" sz="2400" dirty="0"/>
              <a:t>Relate the question to your marketing profile</a:t>
            </a:r>
          </a:p>
          <a:p>
            <a:pPr lvl="1"/>
            <a:r>
              <a:rPr lang="en-US" sz="2000" dirty="0"/>
              <a:t>You should have a copy with you to refer to</a:t>
            </a:r>
          </a:p>
          <a:p>
            <a:r>
              <a:rPr lang="en-US" sz="2400" dirty="0"/>
              <a:t>Buy Time</a:t>
            </a:r>
          </a:p>
          <a:p>
            <a:pPr lvl="1"/>
            <a:r>
              <a:rPr lang="en-US" sz="2000" dirty="0"/>
              <a:t>Ask the interviewer to repeat the question, or repeat it back to them to get “clarification”</a:t>
            </a:r>
          </a:p>
          <a:p>
            <a:r>
              <a:rPr lang="en-US" sz="2400" dirty="0"/>
              <a:t>Ask for Time</a:t>
            </a:r>
          </a:p>
          <a:p>
            <a:pPr lvl="1"/>
            <a:r>
              <a:rPr lang="en-US" sz="2000" dirty="0"/>
              <a:t>It’s not always ideal, but based off your rapport with the interviewer you can ask for a few seconds to come up with a great example</a:t>
            </a:r>
          </a:p>
          <a:p>
            <a:pPr lvl="1"/>
            <a:endParaRPr lang="en-US" dirty="0"/>
          </a:p>
          <a:p>
            <a:pPr marL="457200" lvl="1" indent="0">
              <a:buNone/>
            </a:pPr>
            <a:endParaRPr lang="en-US" dirty="0"/>
          </a:p>
        </p:txBody>
      </p:sp>
      <p:sp>
        <p:nvSpPr>
          <p:cNvPr id="7" name="TextBox 6">
            <a:extLst>
              <a:ext uri="{FF2B5EF4-FFF2-40B4-BE49-F238E27FC236}">
                <a16:creationId xmlns:a16="http://schemas.microsoft.com/office/drawing/2014/main" id="{F2B0635D-0C92-4F66-8392-6BFC30BA44B9}"/>
              </a:ext>
            </a:extLst>
          </p:cNvPr>
          <p:cNvSpPr txBox="1"/>
          <p:nvPr/>
        </p:nvSpPr>
        <p:spPr>
          <a:xfrm>
            <a:off x="651163" y="333736"/>
            <a:ext cx="10889673" cy="769441"/>
          </a:xfrm>
          <a:prstGeom prst="rect">
            <a:avLst/>
          </a:prstGeom>
          <a:noFill/>
        </p:spPr>
        <p:txBody>
          <a:bodyPr wrap="square" rtlCol="0">
            <a:spAutoFit/>
          </a:bodyPr>
          <a:lstStyle/>
          <a:p>
            <a:pPr algn="ctr"/>
            <a:r>
              <a:rPr lang="en-US" sz="4400" b="1" dirty="0"/>
              <a:t>MY MIND HAS GONE COMPLETELY BLANK</a:t>
            </a:r>
            <a:endParaRPr lang="en-US" sz="4400" dirty="0"/>
          </a:p>
        </p:txBody>
      </p:sp>
      <p:pic>
        <p:nvPicPr>
          <p:cNvPr id="9" name="Picture 8">
            <a:extLst>
              <a:ext uri="{FF2B5EF4-FFF2-40B4-BE49-F238E27FC236}">
                <a16:creationId xmlns:a16="http://schemas.microsoft.com/office/drawing/2014/main" id="{6D07EF61-9792-4CF6-9BE7-D28EF79B6936}"/>
              </a:ext>
            </a:extLst>
          </p:cNvPr>
          <p:cNvPicPr>
            <a:picLocks noChangeAspect="1"/>
          </p:cNvPicPr>
          <p:nvPr/>
        </p:nvPicPr>
        <p:blipFill>
          <a:blip r:embed="rId2"/>
          <a:stretch>
            <a:fillRect/>
          </a:stretch>
        </p:blipFill>
        <p:spPr>
          <a:xfrm rot="1373451">
            <a:off x="6898220" y="2393511"/>
            <a:ext cx="4855633" cy="2731293"/>
          </a:xfrm>
          <a:prstGeom prst="rect">
            <a:avLst/>
          </a:prstGeom>
        </p:spPr>
      </p:pic>
    </p:spTree>
    <p:extLst>
      <p:ext uri="{BB962C8B-B14F-4D97-AF65-F5344CB8AC3E}">
        <p14:creationId xmlns:p14="http://schemas.microsoft.com/office/powerpoint/2010/main" val="1462799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4B28-3F23-4E32-9595-AD1641204B81}"/>
              </a:ext>
            </a:extLst>
          </p:cNvPr>
          <p:cNvSpPr>
            <a:spLocks noGrp="1"/>
          </p:cNvSpPr>
          <p:nvPr>
            <p:ph type="title"/>
          </p:nvPr>
        </p:nvSpPr>
        <p:spPr>
          <a:xfrm>
            <a:off x="640081" y="631373"/>
            <a:ext cx="4018839" cy="2035628"/>
          </a:xfrm>
        </p:spPr>
        <p:txBody>
          <a:bodyPr vert="horz" lIns="91440" tIns="45720" rIns="91440" bIns="45720" rtlCol="0">
            <a:noAutofit/>
          </a:bodyPr>
          <a:lstStyle/>
          <a:p>
            <a:r>
              <a:rPr lang="en-US" sz="5000" cap="all" dirty="0">
                <a:solidFill>
                  <a:srgbClr val="191B0E"/>
                </a:solidFill>
              </a:rPr>
              <a:t>Why is engagement important?</a:t>
            </a:r>
          </a:p>
        </p:txBody>
      </p:sp>
      <p:sp>
        <p:nvSpPr>
          <p:cNvPr id="29" name="Content Placeholder 20">
            <a:extLst>
              <a:ext uri="{FF2B5EF4-FFF2-40B4-BE49-F238E27FC236}">
                <a16:creationId xmlns:a16="http://schemas.microsoft.com/office/drawing/2014/main" id="{D8A848D2-155C-4BA4-B8BA-8327DCC4FBB6}"/>
              </a:ext>
            </a:extLst>
          </p:cNvPr>
          <p:cNvSpPr>
            <a:spLocks noGrp="1"/>
          </p:cNvSpPr>
          <p:nvPr>
            <p:ph idx="1"/>
          </p:nvPr>
        </p:nvSpPr>
        <p:spPr>
          <a:xfrm>
            <a:off x="852115" y="2848034"/>
            <a:ext cx="4607781" cy="2685931"/>
          </a:xfrm>
        </p:spPr>
        <p:txBody>
          <a:bodyPr>
            <a:normAutofit/>
          </a:bodyPr>
          <a:lstStyle/>
          <a:p>
            <a:r>
              <a:rPr lang="en-US" sz="2000" dirty="0">
                <a:solidFill>
                  <a:srgbClr val="191B0E"/>
                </a:solidFill>
              </a:rPr>
              <a:t>What did you take from this presentation and documents I sent?</a:t>
            </a:r>
          </a:p>
          <a:p>
            <a:r>
              <a:rPr lang="en-US" sz="2000" dirty="0">
                <a:solidFill>
                  <a:srgbClr val="191B0E"/>
                </a:solidFill>
              </a:rPr>
              <a:t>What parts of this presentation are you comfortable with?</a:t>
            </a:r>
          </a:p>
          <a:p>
            <a:r>
              <a:rPr lang="en-US" sz="2000" dirty="0">
                <a:solidFill>
                  <a:srgbClr val="191B0E"/>
                </a:solidFill>
              </a:rPr>
              <a:t>What area do you feel will be a struggle for you?</a:t>
            </a:r>
          </a:p>
          <a:p>
            <a:r>
              <a:rPr lang="en-US" sz="2000" dirty="0">
                <a:solidFill>
                  <a:srgbClr val="191B0E"/>
                </a:solidFill>
              </a:rPr>
              <a:t>Tech and I are here to see you succeed!!</a:t>
            </a:r>
          </a:p>
        </p:txBody>
      </p:sp>
      <p:pic>
        <p:nvPicPr>
          <p:cNvPr id="19" name="Content Placeholder 4" descr="A close up of a logo&#10;&#10;Description automatically generated">
            <a:extLst>
              <a:ext uri="{FF2B5EF4-FFF2-40B4-BE49-F238E27FC236}">
                <a16:creationId xmlns:a16="http://schemas.microsoft.com/office/drawing/2014/main" id="{98835E7A-52D8-4E30-99CE-71F9C6E39914}"/>
              </a:ext>
            </a:extLst>
          </p:cNvPr>
          <p:cNvPicPr>
            <a:picLocks noChangeAspect="1"/>
          </p:cNvPicPr>
          <p:nvPr/>
        </p:nvPicPr>
        <p:blipFill>
          <a:blip r:embed="rId3"/>
          <a:stretch>
            <a:fillRect/>
          </a:stretch>
        </p:blipFill>
        <p:spPr>
          <a:xfrm>
            <a:off x="6212756" y="639704"/>
            <a:ext cx="5293927" cy="5587259"/>
          </a:xfrm>
          <a:prstGeom prst="rect">
            <a:avLst/>
          </a:prstGeom>
        </p:spPr>
      </p:pic>
    </p:spTree>
    <p:extLst>
      <p:ext uri="{BB962C8B-B14F-4D97-AF65-F5344CB8AC3E}">
        <p14:creationId xmlns:p14="http://schemas.microsoft.com/office/powerpoint/2010/main" val="237619520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5F79084-E805-48DA-8EAC-CD5FD493E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close up of a blackboard&#10;&#10;Description automatically generated">
            <a:extLst>
              <a:ext uri="{FF2B5EF4-FFF2-40B4-BE49-F238E27FC236}">
                <a16:creationId xmlns:a16="http://schemas.microsoft.com/office/drawing/2014/main" id="{AF0BE36B-3C51-4122-AB1B-133EA244777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5730"/>
          <a:stretch/>
        </p:blipFill>
        <p:spPr>
          <a:xfrm>
            <a:off x="20" y="0"/>
            <a:ext cx="12191980" cy="7003143"/>
          </a:xfrm>
          <a:prstGeom prst="rect">
            <a:avLst/>
          </a:prstGeom>
        </p:spPr>
      </p:pic>
    </p:spTree>
    <p:extLst>
      <p:ext uri="{BB962C8B-B14F-4D97-AF65-F5344CB8AC3E}">
        <p14:creationId xmlns:p14="http://schemas.microsoft.com/office/powerpoint/2010/main" val="1220723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8C2C-9EC9-49B4-A80E-7BB72407AAFC}"/>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4800" cap="all" dirty="0">
                <a:latin typeface="Bookman Old Style" panose="02050604050505020204" pitchFamily="18" charset="0"/>
              </a:rPr>
              <a:t>What is it…</a:t>
            </a:r>
          </a:p>
        </p:txBody>
      </p:sp>
      <p:pic>
        <p:nvPicPr>
          <p:cNvPr id="5" name="Content Placeholder 4">
            <a:extLst>
              <a:ext uri="{FF2B5EF4-FFF2-40B4-BE49-F238E27FC236}">
                <a16:creationId xmlns:a16="http://schemas.microsoft.com/office/drawing/2014/main" id="{0C585D4F-2EBD-4AB3-BAA4-E3387A10311B}"/>
              </a:ext>
            </a:extLst>
          </p:cNvPr>
          <p:cNvPicPr>
            <a:picLocks noGrp="1" noChangeAspect="1"/>
          </p:cNvPicPr>
          <p:nvPr>
            <p:ph idx="1"/>
          </p:nvPr>
        </p:nvPicPr>
        <p:blipFill>
          <a:blip r:embed="rId3"/>
          <a:stretch>
            <a:fillRect/>
          </a:stretch>
        </p:blipFill>
        <p:spPr>
          <a:xfrm>
            <a:off x="634275" y="841357"/>
            <a:ext cx="6900380" cy="5175285"/>
          </a:xfrm>
          <a:prstGeom prst="rect">
            <a:avLst/>
          </a:prstGeom>
          <a:solidFill>
            <a:srgbClr val="FFFFFF"/>
          </a:solidFill>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7723809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AC41-F9BE-48D6-A685-6E5A57EB8C4F}"/>
              </a:ext>
            </a:extLst>
          </p:cNvPr>
          <p:cNvSpPr>
            <a:spLocks noGrp="1"/>
          </p:cNvSpPr>
          <p:nvPr>
            <p:ph type="title"/>
          </p:nvPr>
        </p:nvSpPr>
        <p:spPr>
          <a:xfrm>
            <a:off x="1030287" y="253341"/>
            <a:ext cx="10131425" cy="1456267"/>
          </a:xfrm>
        </p:spPr>
        <p:txBody>
          <a:bodyPr>
            <a:normAutofit/>
          </a:bodyPr>
          <a:lstStyle/>
          <a:p>
            <a:pPr algn="ctr"/>
            <a:r>
              <a:rPr lang="en-US" sz="7200" b="1" dirty="0">
                <a:solidFill>
                  <a:srgbClr val="002060"/>
                </a:solidFill>
              </a:rPr>
              <a:t>Types of interviews</a:t>
            </a:r>
          </a:p>
        </p:txBody>
      </p:sp>
      <p:sp>
        <p:nvSpPr>
          <p:cNvPr id="5" name="Text Placeholder 4">
            <a:extLst>
              <a:ext uri="{FF2B5EF4-FFF2-40B4-BE49-F238E27FC236}">
                <a16:creationId xmlns:a16="http://schemas.microsoft.com/office/drawing/2014/main" id="{E853FA7B-3325-4E54-AC68-30FB066F78E6}"/>
              </a:ext>
            </a:extLst>
          </p:cNvPr>
          <p:cNvSpPr>
            <a:spLocks noGrp="1"/>
          </p:cNvSpPr>
          <p:nvPr>
            <p:ph type="body" idx="1"/>
          </p:nvPr>
        </p:nvSpPr>
        <p:spPr>
          <a:xfrm>
            <a:off x="685800" y="1703540"/>
            <a:ext cx="4996923" cy="576262"/>
          </a:xfrm>
        </p:spPr>
        <p:txBody>
          <a:bodyPr/>
          <a:lstStyle/>
          <a:p>
            <a:r>
              <a:rPr lang="en-US" sz="4400" dirty="0"/>
              <a:t>In Person</a:t>
            </a:r>
          </a:p>
        </p:txBody>
      </p:sp>
      <p:sp>
        <p:nvSpPr>
          <p:cNvPr id="6" name="Content Placeholder 5">
            <a:extLst>
              <a:ext uri="{FF2B5EF4-FFF2-40B4-BE49-F238E27FC236}">
                <a16:creationId xmlns:a16="http://schemas.microsoft.com/office/drawing/2014/main" id="{3093AD0E-0B0E-4CF5-A695-8DC7C360FE2A}"/>
              </a:ext>
            </a:extLst>
          </p:cNvPr>
          <p:cNvSpPr>
            <a:spLocks noGrp="1"/>
          </p:cNvSpPr>
          <p:nvPr>
            <p:ph sz="half" idx="2"/>
          </p:nvPr>
        </p:nvSpPr>
        <p:spPr>
          <a:xfrm>
            <a:off x="685801" y="2289904"/>
            <a:ext cx="4996923" cy="4081399"/>
          </a:xfrm>
        </p:spPr>
        <p:txBody>
          <a:bodyPr>
            <a:normAutofit fontScale="92500" lnSpcReduction="10000"/>
          </a:bodyPr>
          <a:lstStyle/>
          <a:p>
            <a:r>
              <a:rPr lang="en-US" sz="3000" dirty="0"/>
              <a:t>Solo</a:t>
            </a:r>
          </a:p>
          <a:p>
            <a:pPr lvl="1"/>
            <a:r>
              <a:rPr lang="en-US" sz="3000" dirty="0"/>
              <a:t>SMILE!</a:t>
            </a:r>
          </a:p>
          <a:p>
            <a:pPr lvl="1"/>
            <a:r>
              <a:rPr lang="en-US" sz="3000" dirty="0"/>
              <a:t>Be Well Groomed and Dressed</a:t>
            </a:r>
          </a:p>
          <a:p>
            <a:r>
              <a:rPr lang="en-US" sz="3000" dirty="0"/>
              <a:t>Group</a:t>
            </a:r>
          </a:p>
          <a:p>
            <a:pPr lvl="1"/>
            <a:r>
              <a:rPr lang="en-US" sz="2600" dirty="0"/>
              <a:t>Panel</a:t>
            </a:r>
          </a:p>
          <a:p>
            <a:pPr lvl="1"/>
            <a:r>
              <a:rPr lang="en-US" sz="2600" dirty="0"/>
              <a:t>Directly Respond to the Person Who Asked the Question</a:t>
            </a:r>
          </a:p>
          <a:p>
            <a:endParaRPr lang="en-US" dirty="0"/>
          </a:p>
          <a:p>
            <a:endParaRPr lang="en-US" dirty="0"/>
          </a:p>
        </p:txBody>
      </p:sp>
      <p:sp>
        <p:nvSpPr>
          <p:cNvPr id="7" name="Text Placeholder 6">
            <a:extLst>
              <a:ext uri="{FF2B5EF4-FFF2-40B4-BE49-F238E27FC236}">
                <a16:creationId xmlns:a16="http://schemas.microsoft.com/office/drawing/2014/main" id="{A101EB1E-23CD-4B53-86B3-E8C873AA95EF}"/>
              </a:ext>
            </a:extLst>
          </p:cNvPr>
          <p:cNvSpPr>
            <a:spLocks noGrp="1"/>
          </p:cNvSpPr>
          <p:nvPr>
            <p:ph type="body" sz="quarter" idx="3"/>
          </p:nvPr>
        </p:nvSpPr>
        <p:spPr>
          <a:xfrm>
            <a:off x="7193490" y="1713642"/>
            <a:ext cx="4996922" cy="576262"/>
          </a:xfrm>
        </p:spPr>
        <p:txBody>
          <a:bodyPr/>
          <a:lstStyle/>
          <a:p>
            <a:r>
              <a:rPr lang="en-US" sz="4400" dirty="0"/>
              <a:t>Phone &amp; Video</a:t>
            </a:r>
          </a:p>
        </p:txBody>
      </p:sp>
      <p:sp>
        <p:nvSpPr>
          <p:cNvPr id="8" name="Content Placeholder 7">
            <a:extLst>
              <a:ext uri="{FF2B5EF4-FFF2-40B4-BE49-F238E27FC236}">
                <a16:creationId xmlns:a16="http://schemas.microsoft.com/office/drawing/2014/main" id="{97949B89-4DFF-4F27-9F69-45D881B328B9}"/>
              </a:ext>
            </a:extLst>
          </p:cNvPr>
          <p:cNvSpPr>
            <a:spLocks noGrp="1"/>
          </p:cNvSpPr>
          <p:nvPr>
            <p:ph sz="quarter" idx="4"/>
          </p:nvPr>
        </p:nvSpPr>
        <p:spPr>
          <a:xfrm>
            <a:off x="7195078" y="2289905"/>
            <a:ext cx="4995334" cy="3872928"/>
          </a:xfrm>
        </p:spPr>
        <p:txBody>
          <a:bodyPr>
            <a:normAutofit fontScale="92500" lnSpcReduction="10000"/>
          </a:bodyPr>
          <a:lstStyle/>
          <a:p>
            <a:r>
              <a:rPr lang="en-US" sz="3000" dirty="0"/>
              <a:t>Make Sure You Have Good Reception</a:t>
            </a:r>
          </a:p>
          <a:p>
            <a:r>
              <a:rPr lang="en-US" sz="3000" dirty="0"/>
              <a:t>Avoid Background Noise, Visuals and Distractions</a:t>
            </a:r>
          </a:p>
          <a:p>
            <a:r>
              <a:rPr lang="en-US" sz="3000" dirty="0"/>
              <a:t>Frame Your Face</a:t>
            </a:r>
          </a:p>
          <a:p>
            <a:r>
              <a:rPr lang="en-US" sz="3000" dirty="0"/>
              <a:t>SMILE!</a:t>
            </a:r>
          </a:p>
          <a:p>
            <a:r>
              <a:rPr lang="en-US" sz="3000" dirty="0"/>
              <a:t>Test the Platform Being Used</a:t>
            </a:r>
          </a:p>
          <a:p>
            <a:endParaRPr lang="en-US" dirty="0"/>
          </a:p>
        </p:txBody>
      </p:sp>
    </p:spTree>
    <p:extLst>
      <p:ext uri="{BB962C8B-B14F-4D97-AF65-F5344CB8AC3E}">
        <p14:creationId xmlns:p14="http://schemas.microsoft.com/office/powerpoint/2010/main" val="225619730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newspaper&#10;&#10;Description automatically generated">
            <a:extLst>
              <a:ext uri="{FF2B5EF4-FFF2-40B4-BE49-F238E27FC236}">
                <a16:creationId xmlns:a16="http://schemas.microsoft.com/office/drawing/2014/main" id="{78F71D0B-967F-4541-A380-4EA9BCD056E3}"/>
              </a:ext>
            </a:extLst>
          </p:cNvPr>
          <p:cNvPicPr>
            <a:picLocks noChangeAspect="1"/>
          </p:cNvPicPr>
          <p:nvPr/>
        </p:nvPicPr>
        <p:blipFill>
          <a:blip r:embed="rId2">
            <a:alphaModFix amt="20000"/>
            <a:extLst>
              <a:ext uri="{837473B0-CC2E-450A-ABE3-18F120FF3D39}">
                <a1611:picAttrSrcUrl xmlns:a1611="http://schemas.microsoft.com/office/drawing/2016/11/main" r:id="rId3"/>
              </a:ext>
            </a:extLst>
          </a:blip>
          <a:stretch>
            <a:fillRect/>
          </a:stretch>
        </p:blipFill>
        <p:spPr>
          <a:xfrm>
            <a:off x="-274320" y="-367999"/>
            <a:ext cx="12650675" cy="9709608"/>
          </a:xfrm>
          <a:prstGeom prst="rect">
            <a:avLst/>
          </a:prstGeom>
        </p:spPr>
      </p:pic>
      <p:sp>
        <p:nvSpPr>
          <p:cNvPr id="2" name="Title 1">
            <a:extLst>
              <a:ext uri="{FF2B5EF4-FFF2-40B4-BE49-F238E27FC236}">
                <a16:creationId xmlns:a16="http://schemas.microsoft.com/office/drawing/2014/main" id="{F6CB1358-2290-482E-BD70-885424F97687}"/>
              </a:ext>
            </a:extLst>
          </p:cNvPr>
          <p:cNvSpPr>
            <a:spLocks noGrp="1"/>
          </p:cNvSpPr>
          <p:nvPr>
            <p:ph type="title"/>
          </p:nvPr>
        </p:nvSpPr>
        <p:spPr>
          <a:xfrm>
            <a:off x="1030287" y="338667"/>
            <a:ext cx="10131425" cy="1456267"/>
          </a:xfrm>
          <a:solidFill>
            <a:schemeClr val="accent4">
              <a:lumMod val="40000"/>
              <a:lumOff val="60000"/>
              <a:alpha val="50000"/>
            </a:schemeClr>
          </a:solidFill>
        </p:spPr>
        <p:txBody>
          <a:bodyPr>
            <a:normAutofit/>
          </a:bodyPr>
          <a:lstStyle/>
          <a:p>
            <a:pPr algn="ctr"/>
            <a:r>
              <a:rPr lang="en-US" sz="6600" b="1" dirty="0">
                <a:solidFill>
                  <a:srgbClr val="002060"/>
                </a:solidFill>
              </a:rPr>
              <a:t>Before the interview</a:t>
            </a:r>
          </a:p>
        </p:txBody>
      </p:sp>
      <p:sp>
        <p:nvSpPr>
          <p:cNvPr id="4" name="Text Placeholder 3">
            <a:extLst>
              <a:ext uri="{FF2B5EF4-FFF2-40B4-BE49-F238E27FC236}">
                <a16:creationId xmlns:a16="http://schemas.microsoft.com/office/drawing/2014/main" id="{4CFE3EAD-2C3A-4164-8EF3-232F55CD33C1}"/>
              </a:ext>
            </a:extLst>
          </p:cNvPr>
          <p:cNvSpPr>
            <a:spLocks noGrp="1"/>
          </p:cNvSpPr>
          <p:nvPr>
            <p:ph type="body" idx="1"/>
          </p:nvPr>
        </p:nvSpPr>
        <p:spPr>
          <a:xfrm>
            <a:off x="1054094" y="2498733"/>
            <a:ext cx="4996923" cy="576262"/>
          </a:xfrm>
        </p:spPr>
        <p:txBody>
          <a:bodyPr/>
          <a:lstStyle/>
          <a:p>
            <a:r>
              <a:rPr lang="en-US" sz="3600" dirty="0"/>
              <a:t>WHAT TO RESEARCH</a:t>
            </a:r>
          </a:p>
        </p:txBody>
      </p:sp>
      <p:sp>
        <p:nvSpPr>
          <p:cNvPr id="5" name="Content Placeholder 4">
            <a:extLst>
              <a:ext uri="{FF2B5EF4-FFF2-40B4-BE49-F238E27FC236}">
                <a16:creationId xmlns:a16="http://schemas.microsoft.com/office/drawing/2014/main" id="{D8F6032D-CA81-4633-8034-B9F75701EF7B}"/>
              </a:ext>
            </a:extLst>
          </p:cNvPr>
          <p:cNvSpPr>
            <a:spLocks noGrp="1"/>
          </p:cNvSpPr>
          <p:nvPr>
            <p:ph sz="half" idx="2"/>
          </p:nvPr>
        </p:nvSpPr>
        <p:spPr>
          <a:xfrm>
            <a:off x="824436" y="3271730"/>
            <a:ext cx="4996923" cy="2920998"/>
          </a:xfrm>
          <a:solidFill>
            <a:schemeClr val="accent4">
              <a:lumMod val="50000"/>
              <a:alpha val="15000"/>
            </a:schemeClr>
          </a:solidFill>
        </p:spPr>
        <p:txBody>
          <a:bodyPr>
            <a:normAutofit fontScale="92500" lnSpcReduction="20000"/>
          </a:bodyPr>
          <a:lstStyle/>
          <a:p>
            <a:r>
              <a:rPr lang="en-US" sz="2400" b="1" dirty="0"/>
              <a:t>Mission Statement and Vision</a:t>
            </a:r>
          </a:p>
          <a:p>
            <a:r>
              <a:rPr lang="en-US" sz="2400" b="1" dirty="0"/>
              <a:t>Current Accounts and Projects</a:t>
            </a:r>
          </a:p>
          <a:p>
            <a:r>
              <a:rPr lang="en-US" sz="2400" b="1" dirty="0"/>
              <a:t>Possible Expansions</a:t>
            </a:r>
          </a:p>
          <a:p>
            <a:r>
              <a:rPr lang="en-US" sz="2400" b="1" dirty="0"/>
              <a:t>Clients and Employees</a:t>
            </a:r>
          </a:p>
          <a:p>
            <a:r>
              <a:rPr lang="en-US" sz="2400" b="1" dirty="0"/>
              <a:t>Community Involvement</a:t>
            </a:r>
          </a:p>
          <a:p>
            <a:r>
              <a:rPr lang="en-US" sz="2400" b="1" dirty="0"/>
              <a:t>Position Details / Job Description</a:t>
            </a:r>
          </a:p>
          <a:p>
            <a:r>
              <a:rPr lang="en-US" sz="2400" b="1" dirty="0"/>
              <a:t>Interviewers Background</a:t>
            </a:r>
          </a:p>
          <a:p>
            <a:endParaRPr lang="en-US" dirty="0"/>
          </a:p>
        </p:txBody>
      </p:sp>
      <p:sp>
        <p:nvSpPr>
          <p:cNvPr id="6" name="Text Placeholder 5">
            <a:extLst>
              <a:ext uri="{FF2B5EF4-FFF2-40B4-BE49-F238E27FC236}">
                <a16:creationId xmlns:a16="http://schemas.microsoft.com/office/drawing/2014/main" id="{D981A6A3-0667-4FE8-987E-21742DD03A73}"/>
              </a:ext>
            </a:extLst>
          </p:cNvPr>
          <p:cNvSpPr>
            <a:spLocks noGrp="1"/>
          </p:cNvSpPr>
          <p:nvPr>
            <p:ph type="body" sz="quarter" idx="3"/>
          </p:nvPr>
        </p:nvSpPr>
        <p:spPr>
          <a:xfrm>
            <a:off x="6842150" y="2498522"/>
            <a:ext cx="4996922" cy="576262"/>
          </a:xfrm>
        </p:spPr>
        <p:txBody>
          <a:bodyPr/>
          <a:lstStyle/>
          <a:p>
            <a:r>
              <a:rPr lang="en-US" sz="3600" dirty="0"/>
              <a:t>WHERE TO FIND IT</a:t>
            </a:r>
          </a:p>
        </p:txBody>
      </p:sp>
      <p:sp>
        <p:nvSpPr>
          <p:cNvPr id="7" name="Content Placeholder 6">
            <a:extLst>
              <a:ext uri="{FF2B5EF4-FFF2-40B4-BE49-F238E27FC236}">
                <a16:creationId xmlns:a16="http://schemas.microsoft.com/office/drawing/2014/main" id="{3376393C-43E2-4863-BB32-1926A070AD7E}"/>
              </a:ext>
            </a:extLst>
          </p:cNvPr>
          <p:cNvSpPr>
            <a:spLocks noGrp="1"/>
          </p:cNvSpPr>
          <p:nvPr>
            <p:ph sz="quarter" idx="4"/>
          </p:nvPr>
        </p:nvSpPr>
        <p:spPr>
          <a:xfrm>
            <a:off x="6578440" y="3275694"/>
            <a:ext cx="4995334" cy="2920998"/>
          </a:xfrm>
          <a:solidFill>
            <a:schemeClr val="accent4">
              <a:lumMod val="50000"/>
              <a:alpha val="10000"/>
            </a:schemeClr>
          </a:solidFill>
        </p:spPr>
        <p:txBody>
          <a:bodyPr>
            <a:normAutofit fontScale="92500" lnSpcReduction="20000"/>
          </a:bodyPr>
          <a:lstStyle/>
          <a:p>
            <a:r>
              <a:rPr lang="en-US" sz="2800" b="1" dirty="0"/>
              <a:t>LinkedIn</a:t>
            </a:r>
          </a:p>
          <a:p>
            <a:r>
              <a:rPr lang="en-US" sz="2800" b="1" dirty="0"/>
              <a:t>Sales Team</a:t>
            </a:r>
          </a:p>
          <a:p>
            <a:r>
              <a:rPr lang="en-US" sz="2800" b="1" dirty="0"/>
              <a:t>News</a:t>
            </a:r>
          </a:p>
          <a:p>
            <a:r>
              <a:rPr lang="en-US" sz="2800" b="1" dirty="0"/>
              <a:t>Company Website</a:t>
            </a:r>
          </a:p>
          <a:p>
            <a:r>
              <a:rPr lang="en-US" sz="2800" b="1" dirty="0"/>
              <a:t>Social Media</a:t>
            </a:r>
          </a:p>
          <a:p>
            <a:endParaRPr lang="en-US" dirty="0"/>
          </a:p>
        </p:txBody>
      </p:sp>
      <p:sp>
        <p:nvSpPr>
          <p:cNvPr id="9" name="TextBox 8">
            <a:extLst>
              <a:ext uri="{FF2B5EF4-FFF2-40B4-BE49-F238E27FC236}">
                <a16:creationId xmlns:a16="http://schemas.microsoft.com/office/drawing/2014/main" id="{7CB88AF5-6134-4663-8608-F7AF6B4A3D68}"/>
              </a:ext>
            </a:extLst>
          </p:cNvPr>
          <p:cNvSpPr txBox="1"/>
          <p:nvPr/>
        </p:nvSpPr>
        <p:spPr>
          <a:xfrm>
            <a:off x="0" y="6627168"/>
            <a:ext cx="7846141" cy="230832"/>
          </a:xfrm>
          <a:prstGeom prst="rect">
            <a:avLst/>
          </a:prstGeom>
          <a:noFill/>
        </p:spPr>
        <p:txBody>
          <a:bodyPr wrap="square" rtlCol="0">
            <a:spAutoFit/>
          </a:bodyPr>
          <a:lstStyle/>
          <a:p>
            <a:r>
              <a:rPr lang="en-US" sz="900" dirty="0">
                <a:hlinkClick r:id="rId3" tooltip="http://www.paralegalalliance.com/7-steps-to-conduct-rocking-legal-research/"/>
              </a:rPr>
              <a:t>This Photo</a:t>
            </a:r>
            <a:r>
              <a:rPr lang="en-US" sz="900" dirty="0"/>
              <a:t> by Unknown Author is licensed under </a:t>
            </a:r>
            <a:r>
              <a:rPr lang="en-US" sz="900" dirty="0">
                <a:hlinkClick r:id="rId4" tooltip="https://creativecommons.org/licenses/by-nd/3.0/"/>
              </a:rPr>
              <a:t>CC BY-ND</a:t>
            </a:r>
            <a:endParaRPr lang="en-US" sz="900" dirty="0"/>
          </a:p>
        </p:txBody>
      </p:sp>
    </p:spTree>
    <p:extLst>
      <p:ext uri="{BB962C8B-B14F-4D97-AF65-F5344CB8AC3E}">
        <p14:creationId xmlns:p14="http://schemas.microsoft.com/office/powerpoint/2010/main" val="415430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90888-D1CD-41D3-B000-3D3BE713CBA9}"/>
              </a:ext>
            </a:extLst>
          </p:cNvPr>
          <p:cNvSpPr>
            <a:spLocks noGrp="1"/>
          </p:cNvSpPr>
          <p:nvPr>
            <p:ph type="title"/>
          </p:nvPr>
        </p:nvSpPr>
        <p:spPr>
          <a:xfrm>
            <a:off x="7559704" y="808056"/>
            <a:ext cx="3013024" cy="1077229"/>
          </a:xfrm>
        </p:spPr>
        <p:txBody>
          <a:bodyPr>
            <a:normAutofit fontScale="90000"/>
          </a:bodyPr>
          <a:lstStyle/>
          <a:p>
            <a:pPr algn="l"/>
            <a:r>
              <a:rPr lang="en-US" dirty="0"/>
              <a:t>So, Tell Me About Yourself</a:t>
            </a:r>
          </a:p>
        </p:txBody>
      </p:sp>
      <p:pic>
        <p:nvPicPr>
          <p:cNvPr id="18" name="Picture 17" descr="A sign on the side of a building&#10;&#10;Description automatically generated">
            <a:extLst>
              <a:ext uri="{FF2B5EF4-FFF2-40B4-BE49-F238E27FC236}">
                <a16:creationId xmlns:a16="http://schemas.microsoft.com/office/drawing/2014/main" id="{662853B8-630D-440C-BF17-558F8CD64CEB}"/>
              </a:ext>
            </a:extLst>
          </p:cNvPr>
          <p:cNvPicPr>
            <a:picLocks noChangeAspect="1"/>
          </p:cNvPicPr>
          <p:nvPr/>
        </p:nvPicPr>
        <p:blipFill rotWithShape="1">
          <a:blip r:embed="rId2"/>
          <a:srcRect l="5518" r="7035" b="-2"/>
          <a:stretch/>
        </p:blipFill>
        <p:spPr>
          <a:xfrm>
            <a:off x="1659296" y="647190"/>
            <a:ext cx="4914867" cy="556428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3" name="Content Placeholder 2">
            <a:extLst>
              <a:ext uri="{FF2B5EF4-FFF2-40B4-BE49-F238E27FC236}">
                <a16:creationId xmlns:a16="http://schemas.microsoft.com/office/drawing/2014/main" id="{063CE310-FCC1-47BC-B4EA-6362041F7A2A}"/>
              </a:ext>
            </a:extLst>
          </p:cNvPr>
          <p:cNvSpPr>
            <a:spLocks noGrp="1"/>
          </p:cNvSpPr>
          <p:nvPr>
            <p:ph idx="1"/>
          </p:nvPr>
        </p:nvSpPr>
        <p:spPr>
          <a:xfrm>
            <a:off x="7559704" y="2052116"/>
            <a:ext cx="3013025" cy="3997828"/>
          </a:xfrm>
        </p:spPr>
        <p:txBody>
          <a:bodyPr anchor="t">
            <a:noAutofit/>
          </a:bodyPr>
          <a:lstStyle/>
          <a:p>
            <a:pPr marL="6160" indent="0">
              <a:buNone/>
            </a:pPr>
            <a:r>
              <a:rPr lang="en-US" sz="2200" dirty="0"/>
              <a:t>An elevator pitch, elevator speech, or elevator statement is a short description of yourself that explains who you are and your experience in a way that the listener can understand it in a short period of time</a:t>
            </a:r>
          </a:p>
        </p:txBody>
      </p:sp>
      <p:sp>
        <p:nvSpPr>
          <p:cNvPr id="9" name="TextBox 8">
            <a:extLst>
              <a:ext uri="{FF2B5EF4-FFF2-40B4-BE49-F238E27FC236}">
                <a16:creationId xmlns:a16="http://schemas.microsoft.com/office/drawing/2014/main" id="{BA3B72F3-CA45-493B-AD53-DB017FFEAE53}"/>
              </a:ext>
            </a:extLst>
          </p:cNvPr>
          <p:cNvSpPr txBox="1"/>
          <p:nvPr/>
        </p:nvSpPr>
        <p:spPr>
          <a:xfrm>
            <a:off x="9458559" y="6870700"/>
            <a:ext cx="2733441" cy="200055"/>
          </a:xfrm>
          <a:prstGeom prst="rect">
            <a:avLst/>
          </a:prstGeom>
          <a:solidFill>
            <a:srgbClr val="000000"/>
          </a:solidFill>
        </p:spPr>
        <p:txBody>
          <a:bodyPr wrap="none" rtlCol="0">
            <a:spAutoFit/>
          </a:bodyPr>
          <a:lstStyle/>
          <a:p>
            <a:pPr algn="r">
              <a:spcAft>
                <a:spcPts val="600"/>
              </a:spcAft>
            </a:pPr>
            <a:r>
              <a:rPr lang="en-US" sz="700" dirty="0">
                <a:solidFill>
                  <a:srgbClr val="FFFFFF"/>
                </a:solidFill>
                <a:hlinkClick r:id="rId3" tooltip="http://innovationforsocialchange.org/elevator-pitch/">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dirty="0">
              <a:solidFill>
                <a:srgbClr val="FFFFFF"/>
              </a:solidFill>
            </a:endParaRPr>
          </a:p>
        </p:txBody>
      </p:sp>
    </p:spTree>
    <p:extLst>
      <p:ext uri="{BB962C8B-B14F-4D97-AF65-F5344CB8AC3E}">
        <p14:creationId xmlns:p14="http://schemas.microsoft.com/office/powerpoint/2010/main" val="59771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DEDA9-8255-4CB2-A23B-1B213DE0D8BC}"/>
              </a:ext>
            </a:extLst>
          </p:cNvPr>
          <p:cNvSpPr>
            <a:spLocks noGrp="1"/>
          </p:cNvSpPr>
          <p:nvPr>
            <p:ph type="title"/>
          </p:nvPr>
        </p:nvSpPr>
        <p:spPr>
          <a:xfrm>
            <a:off x="758787" y="0"/>
            <a:ext cx="4085830" cy="2928731"/>
          </a:xfrm>
        </p:spPr>
        <p:txBody>
          <a:bodyPr>
            <a:noAutofit/>
          </a:bodyPr>
          <a:lstStyle/>
          <a:p>
            <a:pPr algn="ctr"/>
            <a:r>
              <a:rPr lang="en-US" sz="7200" dirty="0">
                <a:solidFill>
                  <a:schemeClr val="bg1"/>
                </a:solidFill>
                <a:effectLst>
                  <a:outerShdw blurRad="38100" dist="38100" dir="2700000" algn="tl">
                    <a:srgbClr val="000000">
                      <a:alpha val="43137"/>
                    </a:srgbClr>
                  </a:outerShdw>
                </a:effectLst>
              </a:rPr>
              <a:t>Parts of the Pitch</a:t>
            </a:r>
          </a:p>
        </p:txBody>
      </p:sp>
      <p:graphicFrame>
        <p:nvGraphicFramePr>
          <p:cNvPr id="22" name="Content Placeholder 2">
            <a:extLst>
              <a:ext uri="{FF2B5EF4-FFF2-40B4-BE49-F238E27FC236}">
                <a16:creationId xmlns:a16="http://schemas.microsoft.com/office/drawing/2014/main" id="{3E42E076-3088-424C-9D2A-619D754F14D7}"/>
              </a:ext>
            </a:extLst>
          </p:cNvPr>
          <p:cNvGraphicFramePr>
            <a:graphicFrameLocks noGrp="1"/>
          </p:cNvGraphicFramePr>
          <p:nvPr>
            <p:ph idx="1"/>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drawing of a cartoon character&#10;&#10;Description generated with high confidence">
            <a:extLst>
              <a:ext uri="{FF2B5EF4-FFF2-40B4-BE49-F238E27FC236}">
                <a16:creationId xmlns:a16="http://schemas.microsoft.com/office/drawing/2014/main" id="{898937B8-130A-463A-AE0A-60B0FDE7F5CB}"/>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rot="-780000">
            <a:off x="246342" y="3272711"/>
            <a:ext cx="5110720" cy="1916976"/>
          </a:xfrm>
          <a:prstGeom prst="rect">
            <a:avLst/>
          </a:prstGeom>
        </p:spPr>
      </p:pic>
    </p:spTree>
    <p:extLst>
      <p:ext uri="{BB962C8B-B14F-4D97-AF65-F5344CB8AC3E}">
        <p14:creationId xmlns:p14="http://schemas.microsoft.com/office/powerpoint/2010/main" val="95689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B5F33-9001-4599-A814-BC573D814ECF}"/>
              </a:ext>
            </a:extLst>
          </p:cNvPr>
          <p:cNvSpPr>
            <a:spLocks noGrp="1"/>
          </p:cNvSpPr>
          <p:nvPr>
            <p:ph type="title"/>
          </p:nvPr>
        </p:nvSpPr>
        <p:spPr>
          <a:xfrm>
            <a:off x="247655" y="507528"/>
            <a:ext cx="5251997" cy="5292579"/>
          </a:xfrm>
        </p:spPr>
        <p:txBody>
          <a:bodyPr>
            <a:normAutofit/>
          </a:bodyPr>
          <a:lstStyle/>
          <a:p>
            <a:pPr algn="ctr"/>
            <a:r>
              <a:rPr lang="en-US" sz="4800" dirty="0">
                <a:solidFill>
                  <a:srgbClr val="FFFFFF"/>
                </a:solidFill>
                <a:latin typeface="Bookman Old Style" panose="02050604050505020204" pitchFamily="18" charset="0"/>
              </a:rPr>
              <a:t>STEPS FOR INTERVIEWING SUCCESSFULLY</a:t>
            </a:r>
          </a:p>
        </p:txBody>
      </p:sp>
      <p:graphicFrame>
        <p:nvGraphicFramePr>
          <p:cNvPr id="5" name="Content Placeholder 2">
            <a:extLst>
              <a:ext uri="{FF2B5EF4-FFF2-40B4-BE49-F238E27FC236}">
                <a16:creationId xmlns:a16="http://schemas.microsoft.com/office/drawing/2014/main" id="{E6557028-712F-4066-A3D7-964782B8D321}"/>
              </a:ext>
            </a:extLst>
          </p:cNvPr>
          <p:cNvGraphicFramePr>
            <a:graphicFrameLocks noGrp="1"/>
          </p:cNvGraphicFramePr>
          <p:nvPr>
            <p:ph idx="1"/>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244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3BABD06-9937-4FED-B259-51D661A4F4CA}"/>
              </a:ext>
            </a:extLst>
          </p:cNvPr>
          <p:cNvSpPr>
            <a:spLocks noGrp="1"/>
          </p:cNvSpPr>
          <p:nvPr>
            <p:ph type="title"/>
          </p:nvPr>
        </p:nvSpPr>
        <p:spPr>
          <a:xfrm>
            <a:off x="744188" y="926259"/>
            <a:ext cx="5976255" cy="895158"/>
          </a:xfrm>
        </p:spPr>
        <p:txBody>
          <a:bodyPr>
            <a:normAutofit/>
          </a:bodyPr>
          <a:lstStyle/>
          <a:p>
            <a:r>
              <a:rPr lang="en-US" sz="2800" b="1" dirty="0">
                <a:solidFill>
                  <a:srgbClr val="002060"/>
                </a:solidFill>
              </a:rPr>
              <a:t>Tools to use before the interview</a:t>
            </a:r>
          </a:p>
        </p:txBody>
      </p:sp>
      <p:sp>
        <p:nvSpPr>
          <p:cNvPr id="8" name="Content Placeholder 7">
            <a:extLst>
              <a:ext uri="{FF2B5EF4-FFF2-40B4-BE49-F238E27FC236}">
                <a16:creationId xmlns:a16="http://schemas.microsoft.com/office/drawing/2014/main" id="{93F83E9E-E899-46E0-8E18-A27259345124}"/>
              </a:ext>
            </a:extLst>
          </p:cNvPr>
          <p:cNvSpPr>
            <a:spLocks noGrp="1"/>
          </p:cNvSpPr>
          <p:nvPr>
            <p:ph sz="half" idx="1"/>
          </p:nvPr>
        </p:nvSpPr>
        <p:spPr>
          <a:xfrm>
            <a:off x="744188" y="1891145"/>
            <a:ext cx="4995334" cy="3075710"/>
          </a:xfrm>
        </p:spPr>
        <p:txBody>
          <a:bodyPr anchor="t"/>
          <a:lstStyle/>
          <a:p>
            <a:r>
              <a:rPr lang="en-US" sz="2400" dirty="0">
                <a:solidFill>
                  <a:srgbClr val="002060"/>
                </a:solidFill>
              </a:rPr>
              <a:t>Soft Skills Sessions</a:t>
            </a:r>
          </a:p>
          <a:p>
            <a:r>
              <a:rPr lang="en-US" sz="2400" dirty="0">
                <a:solidFill>
                  <a:srgbClr val="002060"/>
                </a:solidFill>
              </a:rPr>
              <a:t>Tech Prep</a:t>
            </a:r>
          </a:p>
          <a:p>
            <a:r>
              <a:rPr lang="en-US" sz="2400" dirty="0">
                <a:solidFill>
                  <a:srgbClr val="002060"/>
                </a:solidFill>
              </a:rPr>
              <a:t>Elevator Pitch Practice</a:t>
            </a:r>
          </a:p>
          <a:p>
            <a:r>
              <a:rPr lang="en-US" sz="2400" dirty="0">
                <a:solidFill>
                  <a:srgbClr val="002060"/>
                </a:solidFill>
              </a:rPr>
              <a:t>Mock Interviews</a:t>
            </a:r>
          </a:p>
          <a:p>
            <a:pPr lvl="1"/>
            <a:r>
              <a:rPr lang="en-US" sz="2000" dirty="0">
                <a:solidFill>
                  <a:srgbClr val="002060"/>
                </a:solidFill>
              </a:rPr>
              <a:t>Write out answers to common questions to practice</a:t>
            </a:r>
          </a:p>
          <a:p>
            <a:endParaRPr lang="en-US" dirty="0"/>
          </a:p>
        </p:txBody>
      </p:sp>
      <p:sp>
        <p:nvSpPr>
          <p:cNvPr id="9" name="Content Placeholder 8">
            <a:extLst>
              <a:ext uri="{FF2B5EF4-FFF2-40B4-BE49-F238E27FC236}">
                <a16:creationId xmlns:a16="http://schemas.microsoft.com/office/drawing/2014/main" id="{648870FC-6B86-4177-AA87-0342DB301233}"/>
              </a:ext>
            </a:extLst>
          </p:cNvPr>
          <p:cNvSpPr>
            <a:spLocks noGrp="1"/>
          </p:cNvSpPr>
          <p:nvPr>
            <p:ph sz="half" idx="2"/>
          </p:nvPr>
        </p:nvSpPr>
        <p:spPr>
          <a:xfrm>
            <a:off x="5289250" y="4436266"/>
            <a:ext cx="4995332" cy="2144925"/>
          </a:xfrm>
        </p:spPr>
        <p:txBody>
          <a:bodyPr anchor="t">
            <a:normAutofit/>
          </a:bodyPr>
          <a:lstStyle/>
          <a:p>
            <a:r>
              <a:rPr lang="en-US" sz="2400" dirty="0"/>
              <a:t>Marketing profile for reference</a:t>
            </a:r>
          </a:p>
          <a:p>
            <a:r>
              <a:rPr lang="en-US" sz="2400" dirty="0"/>
              <a:t>Job description for reference</a:t>
            </a:r>
          </a:p>
          <a:p>
            <a:r>
              <a:rPr lang="en-US" sz="2400" dirty="0"/>
              <a:t>Skype (notes from CDM and Tech)</a:t>
            </a:r>
          </a:p>
          <a:p>
            <a:r>
              <a:rPr lang="en-US" sz="2400" dirty="0"/>
              <a:t>STAR Method</a:t>
            </a:r>
          </a:p>
        </p:txBody>
      </p:sp>
      <p:sp>
        <p:nvSpPr>
          <p:cNvPr id="10" name="TextBox 9">
            <a:extLst>
              <a:ext uri="{FF2B5EF4-FFF2-40B4-BE49-F238E27FC236}">
                <a16:creationId xmlns:a16="http://schemas.microsoft.com/office/drawing/2014/main" id="{6B2EBE64-73D1-4C71-B0B9-A0522ABC2414}"/>
              </a:ext>
            </a:extLst>
          </p:cNvPr>
          <p:cNvSpPr txBox="1"/>
          <p:nvPr/>
        </p:nvSpPr>
        <p:spPr>
          <a:xfrm>
            <a:off x="5289250" y="3773590"/>
            <a:ext cx="5758339" cy="523220"/>
          </a:xfrm>
          <a:prstGeom prst="rect">
            <a:avLst/>
          </a:prstGeom>
          <a:noFill/>
        </p:spPr>
        <p:txBody>
          <a:bodyPr wrap="square" rtlCol="0">
            <a:spAutoFit/>
          </a:bodyPr>
          <a:lstStyle/>
          <a:p>
            <a:r>
              <a:rPr lang="en-US" sz="2800" b="1" dirty="0">
                <a:latin typeface="+mj-lt"/>
              </a:rPr>
              <a:t>TOOLS TO USE DURING THE INTERVIEW</a:t>
            </a:r>
          </a:p>
        </p:txBody>
      </p:sp>
      <p:pic>
        <p:nvPicPr>
          <p:cNvPr id="12" name="Picture 11" descr="A close up of a pen&#10;&#10;Description automatically generated">
            <a:extLst>
              <a:ext uri="{FF2B5EF4-FFF2-40B4-BE49-F238E27FC236}">
                <a16:creationId xmlns:a16="http://schemas.microsoft.com/office/drawing/2014/main" id="{1AFB7495-D4F9-4FF7-AE18-44318823996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336478" y="190005"/>
            <a:ext cx="3111334" cy="3111334"/>
          </a:xfrm>
          <a:prstGeom prst="rect">
            <a:avLst/>
          </a:prstGeom>
        </p:spPr>
      </p:pic>
      <p:sp>
        <p:nvSpPr>
          <p:cNvPr id="13" name="TextBox 12">
            <a:extLst>
              <a:ext uri="{FF2B5EF4-FFF2-40B4-BE49-F238E27FC236}">
                <a16:creationId xmlns:a16="http://schemas.microsoft.com/office/drawing/2014/main" id="{5EC5198A-5FF5-4C62-BBC3-9BED52B04520}"/>
              </a:ext>
            </a:extLst>
          </p:cNvPr>
          <p:cNvSpPr txBox="1"/>
          <p:nvPr/>
        </p:nvSpPr>
        <p:spPr>
          <a:xfrm>
            <a:off x="9464634" y="6581191"/>
            <a:ext cx="2897578" cy="230832"/>
          </a:xfrm>
          <a:prstGeom prst="rect">
            <a:avLst/>
          </a:prstGeom>
          <a:noFill/>
        </p:spPr>
        <p:txBody>
          <a:bodyPr wrap="square" rtlCol="0">
            <a:spAutoFit/>
          </a:bodyPr>
          <a:lstStyle/>
          <a:p>
            <a:r>
              <a:rPr lang="en-US" sz="900" dirty="0">
                <a:hlinkClick r:id="rId3" tooltip="http://www.carpedavid.com/blog/2014/9/11/practice-makes-perfect"/>
              </a:rPr>
              <a:t>This Photo</a:t>
            </a:r>
            <a:r>
              <a:rPr lang="en-US" sz="900" dirty="0"/>
              <a:t> by Unknown Author is licensed under </a:t>
            </a:r>
            <a:r>
              <a:rPr lang="en-US" sz="900" dirty="0">
                <a:hlinkClick r:id="rId4" tooltip="https://creativecommons.org/licenses/by/3.0/"/>
              </a:rPr>
              <a:t>CC BY</a:t>
            </a:r>
            <a:endParaRPr lang="en-US" sz="900" dirty="0"/>
          </a:p>
        </p:txBody>
      </p:sp>
    </p:spTree>
    <p:extLst>
      <p:ext uri="{BB962C8B-B14F-4D97-AF65-F5344CB8AC3E}">
        <p14:creationId xmlns:p14="http://schemas.microsoft.com/office/powerpoint/2010/main" val="4801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allAtOnce"/>
      <p:bldP spid="9" grpId="0" build="allAtOnce"/>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A0D9-99AF-41CA-B203-9BFA6938CE15}"/>
              </a:ext>
            </a:extLst>
          </p:cNvPr>
          <p:cNvSpPr>
            <a:spLocks noGrp="1"/>
          </p:cNvSpPr>
          <p:nvPr>
            <p:ph type="title"/>
          </p:nvPr>
        </p:nvSpPr>
        <p:spPr>
          <a:xfrm>
            <a:off x="1030287" y="335719"/>
            <a:ext cx="10131425" cy="1456267"/>
          </a:xfrm>
        </p:spPr>
        <p:txBody>
          <a:bodyPr>
            <a:normAutofit/>
          </a:bodyPr>
          <a:lstStyle/>
          <a:p>
            <a:pPr algn="ctr"/>
            <a:r>
              <a:rPr lang="en-US" sz="7200" dirty="0"/>
              <a:t>Be a </a:t>
            </a:r>
            <a:r>
              <a:rPr lang="en-US" sz="8800" b="1" dirty="0">
                <a:solidFill>
                  <a:srgbClr val="7030A0"/>
                </a:solidFill>
              </a:rPr>
              <a:t>star</a:t>
            </a:r>
            <a:r>
              <a:rPr lang="en-US" sz="7200" dirty="0"/>
              <a:t> interviewee</a:t>
            </a:r>
          </a:p>
        </p:txBody>
      </p:sp>
      <p:sp>
        <p:nvSpPr>
          <p:cNvPr id="3" name="Content Placeholder 2">
            <a:extLst>
              <a:ext uri="{FF2B5EF4-FFF2-40B4-BE49-F238E27FC236}">
                <a16:creationId xmlns:a16="http://schemas.microsoft.com/office/drawing/2014/main" id="{1E4F8C21-1A5E-4194-A07A-A605E220C2DE}"/>
              </a:ext>
            </a:extLst>
          </p:cNvPr>
          <p:cNvSpPr>
            <a:spLocks noGrp="1"/>
          </p:cNvSpPr>
          <p:nvPr>
            <p:ph idx="1"/>
          </p:nvPr>
        </p:nvSpPr>
        <p:spPr>
          <a:xfrm>
            <a:off x="825517" y="2288424"/>
            <a:ext cx="10131425" cy="3649133"/>
          </a:xfrm>
        </p:spPr>
        <p:txBody>
          <a:bodyPr anchor="ctr"/>
          <a:lstStyle/>
          <a:p>
            <a:pPr marL="0" indent="0" algn="ctr">
              <a:buNone/>
            </a:pPr>
            <a:r>
              <a:rPr lang="en-US" sz="6000" dirty="0"/>
              <a:t>What is the STAR Method?</a:t>
            </a:r>
          </a:p>
          <a:p>
            <a:endParaRPr lang="en-US" dirty="0"/>
          </a:p>
        </p:txBody>
      </p:sp>
    </p:spTree>
    <p:extLst>
      <p:ext uri="{BB962C8B-B14F-4D97-AF65-F5344CB8AC3E}">
        <p14:creationId xmlns:p14="http://schemas.microsoft.com/office/powerpoint/2010/main" val="329126934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themeOverride>
</file>

<file path=ppt/theme/themeOverride2.xml><?xml version="1.0" encoding="utf-8"?>
<a:themeOverride xmlns:a="http://schemas.openxmlformats.org/drawingml/2006/main">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themeOverride>
</file>

<file path=ppt/theme/themeOverride3.xml><?xml version="1.0" encoding="utf-8"?>
<a:themeOverride xmlns:a="http://schemas.openxmlformats.org/drawingml/2006/main">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themeOverride>
</file>

<file path=ppt/theme/themeOverride4.xml><?xml version="1.0" encoding="utf-8"?>
<a:themeOverride xmlns:a="http://schemas.openxmlformats.org/drawingml/2006/main">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themeOverride>
</file>

<file path=docProps/app.xml><?xml version="1.0" encoding="utf-8"?>
<Properties xmlns="http://schemas.openxmlformats.org/officeDocument/2006/extended-properties" xmlns:vt="http://schemas.openxmlformats.org/officeDocument/2006/docPropsVTypes">
  <Template/>
  <TotalTime>1405</TotalTime>
  <Words>1068</Words>
  <Application>Microsoft Office PowerPoint</Application>
  <PresentationFormat>Widescreen</PresentationFormat>
  <Paragraphs>115</Paragraphs>
  <Slides>15</Slides>
  <Notes>3</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Bookman Old Style</vt:lpstr>
      <vt:lpstr>Calibri</vt:lpstr>
      <vt:lpstr>Calibri Light</vt:lpstr>
      <vt:lpstr>Cooper Black</vt:lpstr>
      <vt:lpstr>Franklin Gothic Book</vt:lpstr>
      <vt:lpstr>Crop</vt:lpstr>
      <vt:lpstr>Celestial</vt:lpstr>
      <vt:lpstr>ACTIVE LISTENING AND ENGAGEMENT</vt:lpstr>
      <vt:lpstr>What is it…</vt:lpstr>
      <vt:lpstr>Types of interviews</vt:lpstr>
      <vt:lpstr>Before the interview</vt:lpstr>
      <vt:lpstr>So, Tell Me About Yourself</vt:lpstr>
      <vt:lpstr>Parts of the Pitch</vt:lpstr>
      <vt:lpstr>STEPS FOR INTERVIEWING SUCCESSFULLY</vt:lpstr>
      <vt:lpstr>Tools to use before the interview</vt:lpstr>
      <vt:lpstr>Be a star interviewee</vt:lpstr>
      <vt:lpstr>PowerPoint Presentation</vt:lpstr>
      <vt:lpstr>Interview styles</vt:lpstr>
      <vt:lpstr>EXAMPLES</vt:lpstr>
      <vt:lpstr> What To Do If You Need A Moment To Answer</vt:lpstr>
      <vt:lpstr>Why is engagement important?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LISTENING AND ENGAGEMENT</dc:title>
  <dc:creator>Holly Best</dc:creator>
  <cp:lastModifiedBy>Oscar Gonzalez</cp:lastModifiedBy>
  <cp:revision>61</cp:revision>
  <dcterms:created xsi:type="dcterms:W3CDTF">2019-03-04T18:16:03Z</dcterms:created>
  <dcterms:modified xsi:type="dcterms:W3CDTF">2019-06-28T21:57:10Z</dcterms:modified>
</cp:coreProperties>
</file>