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3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7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69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67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21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3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52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71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25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D4FF-00B2-494D-AAC6-1BA1B0C5D7B0}" type="datetimeFigureOut">
              <a:rPr lang="ru-RU" smtClean="0"/>
              <a:t>05.12.2020</a:t>
            </a:fld>
            <a:endParaRPr lang="ru-RU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1F7B-849F-4DD3-94E6-CE379CE75845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28657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57652-2037-4A30-A7F3-6047A1E30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20901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Курсовой проект на тему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«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Подключение к БД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Oracle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через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 загрузкой данных через публичное API соц. сетей</a:t>
            </a:r>
            <a:r>
              <a:rPr lang="ru-RU" sz="3600" dirty="0"/>
              <a:t>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B9546-8020-4942-B23A-4E1DBEAFA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0725" y="4152900"/>
            <a:ext cx="8534400" cy="1752600"/>
          </a:xfrm>
        </p:spPr>
        <p:txBody>
          <a:bodyPr>
            <a:normAutofit/>
          </a:bodyPr>
          <a:lstStyle/>
          <a:p>
            <a:r>
              <a:rPr lang="ru-RU" sz="1400" dirty="0"/>
              <a:t>Работу выполнила студентка группы Т12О-101М-20:</a:t>
            </a:r>
          </a:p>
          <a:p>
            <a:r>
              <a:rPr lang="ru-RU" sz="1400" dirty="0"/>
              <a:t>Кирилюк Алёна Максимовна</a:t>
            </a:r>
          </a:p>
          <a:p>
            <a:r>
              <a:rPr lang="ru-RU" sz="1400" dirty="0"/>
              <a:t>Работу принял:</a:t>
            </a:r>
          </a:p>
          <a:p>
            <a:r>
              <a:rPr lang="ru-RU" sz="1400" dirty="0"/>
              <a:t>Поповкин Александр Викторович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2EE9B-1E86-4713-944C-9C5C38120FB2}"/>
              </a:ext>
            </a:extLst>
          </p:cNvPr>
          <p:cNvSpPr txBox="1"/>
          <p:nvPr/>
        </p:nvSpPr>
        <p:spPr>
          <a:xfrm>
            <a:off x="5943600" y="6128920"/>
            <a:ext cx="276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tint val="75000"/>
                  </a:schemeClr>
                </a:solidFill>
              </a:rPr>
              <a:t>Москва 2020</a:t>
            </a:r>
          </a:p>
        </p:txBody>
      </p:sp>
    </p:spTree>
    <p:extLst>
      <p:ext uri="{BB962C8B-B14F-4D97-AF65-F5344CB8AC3E}">
        <p14:creationId xmlns:p14="http://schemas.microsoft.com/office/powerpoint/2010/main" val="354948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106D2-2EF0-443E-99BE-CD47A4CD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8392D-9FE7-4BB1-A931-B4531EEC44B9}"/>
              </a:ext>
            </a:extLst>
          </p:cNvPr>
          <p:cNvSpPr>
            <a:spLocks noGrp="1"/>
          </p:cNvSpPr>
          <p:nvPr>
            <p:ph idx="1"/>
          </p:nvPr>
        </p:nvSpPr>
        <p:spPr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ru-RU" dirty="0"/>
              <a:t>Подключиться к </a:t>
            </a:r>
            <a:r>
              <a:rPr lang="en-US" dirty="0"/>
              <a:t>Oracle data base </a:t>
            </a:r>
            <a:r>
              <a:rPr lang="ru-RU" dirty="0"/>
              <a:t>с помощью </a:t>
            </a:r>
            <a:r>
              <a:rPr lang="en-US" dirty="0"/>
              <a:t>wallet;</a:t>
            </a:r>
          </a:p>
          <a:p>
            <a:r>
              <a:rPr lang="ru-RU" dirty="0"/>
              <a:t>Подключиться к публичному </a:t>
            </a:r>
            <a:r>
              <a:rPr lang="en-US" dirty="0"/>
              <a:t>API </a:t>
            </a:r>
            <a:r>
              <a:rPr lang="ru-RU" dirty="0"/>
              <a:t>социальной сети</a:t>
            </a:r>
            <a:r>
              <a:rPr lang="en-US" dirty="0"/>
              <a:t>;</a:t>
            </a:r>
          </a:p>
          <a:p>
            <a:r>
              <a:rPr lang="ru-RU" dirty="0"/>
              <a:t>Экспортировать необходимые данные о пользователях в </a:t>
            </a:r>
            <a:r>
              <a:rPr lang="en-US" dirty="0"/>
              <a:t>Oracle</a:t>
            </a:r>
            <a:r>
              <a:rPr lang="ru-RU" dirty="0"/>
              <a:t> </a:t>
            </a:r>
            <a:r>
              <a:rPr lang="en-US" dirty="0" err="1"/>
              <a:t>db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9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61875-8F2B-4AB4-8763-9523D0B2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Логика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28C59-5EDB-4E97-BFAF-4DEB0B10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Необходимо проанализировать данные о пользователях, состоящих в группе в социальной сети.</a:t>
            </a:r>
          </a:p>
          <a:p>
            <a:pPr marL="0" indent="0">
              <a:buNone/>
            </a:pPr>
            <a:r>
              <a:rPr lang="ru-RU" dirty="0"/>
              <a:t>Оценить возрастные категории, образование, пол.</a:t>
            </a:r>
          </a:p>
          <a:p>
            <a:pPr marL="0" indent="0">
              <a:buNone/>
            </a:pPr>
            <a:r>
              <a:rPr lang="ru-RU" dirty="0"/>
              <a:t>В соответствии с анализом данных будет формироваться контент</a:t>
            </a:r>
            <a:r>
              <a:rPr lang="en-US" dirty="0"/>
              <a:t> </a:t>
            </a:r>
            <a:r>
              <a:rPr lang="ru-RU" dirty="0"/>
              <a:t>группы и реклама.</a:t>
            </a:r>
          </a:p>
        </p:txBody>
      </p:sp>
    </p:spTree>
    <p:extLst>
      <p:ext uri="{BB962C8B-B14F-4D97-AF65-F5344CB8AC3E}">
        <p14:creationId xmlns:p14="http://schemas.microsoft.com/office/powerpoint/2010/main" val="25691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32EF5-590D-4812-988D-FD4F2C53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выполнения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47FD9-1725-4D25-88CB-A04B5844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/>
              <a:t>Для выполнения проекта была выбрана социальная сеть «</a:t>
            </a:r>
            <a:r>
              <a:rPr lang="ru-RU" sz="1600" dirty="0" err="1"/>
              <a:t>Вконтакте</a:t>
            </a:r>
            <a:r>
              <a:rPr lang="ru-RU" sz="1600" dirty="0"/>
              <a:t>»</a:t>
            </a:r>
            <a:endParaRPr lang="en-US" sz="1600" dirty="0"/>
          </a:p>
          <a:p>
            <a:r>
              <a:rPr lang="ru-RU" sz="1600" dirty="0"/>
              <a:t>В качестве базы данных для хранения была выбрана </a:t>
            </a:r>
            <a:r>
              <a:rPr lang="en-US" sz="1600" dirty="0"/>
              <a:t>Oracle </a:t>
            </a:r>
            <a:r>
              <a:rPr lang="en-US" sz="1600" dirty="0" err="1"/>
              <a:t>db</a:t>
            </a:r>
            <a:endParaRPr lang="en-US" sz="1600" dirty="0"/>
          </a:p>
          <a:p>
            <a:r>
              <a:rPr lang="ru-RU" sz="1600" dirty="0"/>
              <a:t> Язык программирования </a:t>
            </a:r>
            <a:r>
              <a:rPr lang="en-US" sz="1600" dirty="0"/>
              <a:t>Python</a:t>
            </a:r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79F5CA-EE88-4B12-B1EF-096D664E6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5" y="4663319"/>
            <a:ext cx="2925170" cy="16454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3944AE-83D3-42FA-AAB1-4D8A28D3D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63093"/>
            <a:ext cx="2147888" cy="21478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11AFCF-128B-45BD-91D3-0E21CF844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94" y="2047875"/>
            <a:ext cx="217311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3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0EBA-A0B4-48ED-BF3E-C887137A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5BD0C3-F139-4BA5-A570-52B2856BAF1E}"/>
              </a:ext>
            </a:extLst>
          </p:cNvPr>
          <p:cNvSpPr/>
          <p:nvPr/>
        </p:nvSpPr>
        <p:spPr>
          <a:xfrm>
            <a:off x="2725616" y="4000499"/>
            <a:ext cx="1776046" cy="993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74E0B7-4CB2-4716-8A4E-544338703FED}"/>
              </a:ext>
            </a:extLst>
          </p:cNvPr>
          <p:cNvSpPr/>
          <p:nvPr/>
        </p:nvSpPr>
        <p:spPr>
          <a:xfrm>
            <a:off x="4950070" y="2628898"/>
            <a:ext cx="1600200" cy="993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F41E4AA-3A9B-49B0-B14F-0EA10D4FA70B}"/>
              </a:ext>
            </a:extLst>
          </p:cNvPr>
          <p:cNvSpPr/>
          <p:nvPr/>
        </p:nvSpPr>
        <p:spPr>
          <a:xfrm>
            <a:off x="7140819" y="4008610"/>
            <a:ext cx="1776046" cy="993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9A4F01F-5BF1-43B4-9CF6-6CAC64479569}"/>
              </a:ext>
            </a:extLst>
          </p:cNvPr>
          <p:cNvCxnSpPr>
            <a:cxnSpLocks/>
          </p:cNvCxnSpPr>
          <p:nvPr/>
        </p:nvCxnSpPr>
        <p:spPr>
          <a:xfrm flipH="1">
            <a:off x="3516924" y="3076268"/>
            <a:ext cx="1292470" cy="82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C2CD332-8731-4FA6-A62D-DF64A5DFDE7A}"/>
              </a:ext>
            </a:extLst>
          </p:cNvPr>
          <p:cNvCxnSpPr/>
          <p:nvPr/>
        </p:nvCxnSpPr>
        <p:spPr>
          <a:xfrm flipV="1">
            <a:off x="3745524" y="3235568"/>
            <a:ext cx="1090246" cy="70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F5F2E24-18C5-48F7-B651-0E94E19D9F21}"/>
              </a:ext>
            </a:extLst>
          </p:cNvPr>
          <p:cNvCxnSpPr/>
          <p:nvPr/>
        </p:nvCxnSpPr>
        <p:spPr>
          <a:xfrm>
            <a:off x="6666036" y="3270738"/>
            <a:ext cx="1151792" cy="6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7996AA-A191-42D2-9B2A-30426068DFF8}"/>
              </a:ext>
            </a:extLst>
          </p:cNvPr>
          <p:cNvSpPr txBox="1"/>
          <p:nvPr/>
        </p:nvSpPr>
        <p:spPr>
          <a:xfrm rot="19671338">
            <a:off x="3648567" y="3195622"/>
            <a:ext cx="102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C70C8-504A-4235-BAD7-2994346F6EF5}"/>
              </a:ext>
            </a:extLst>
          </p:cNvPr>
          <p:cNvSpPr txBox="1"/>
          <p:nvPr/>
        </p:nvSpPr>
        <p:spPr>
          <a:xfrm rot="19493826">
            <a:off x="3920413" y="3433371"/>
            <a:ext cx="102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69DC2-4BF0-4073-B8D8-60D1EA2FE33C}"/>
              </a:ext>
            </a:extLst>
          </p:cNvPr>
          <p:cNvSpPr txBox="1"/>
          <p:nvPr/>
        </p:nvSpPr>
        <p:spPr>
          <a:xfrm rot="1847076">
            <a:off x="6777095" y="3292495"/>
            <a:ext cx="92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SQL query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6172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31C39-1AC3-4770-8DEF-18117BBF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FFE4D3E-5385-4C4A-8934-497C11F38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242" y="1600200"/>
            <a:ext cx="838351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5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0FC1F-7BDA-4FA7-B209-179272A1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 в БД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4544969-7452-4815-9D4A-EA3F8446B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100" y="1600200"/>
            <a:ext cx="9089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6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1023E-F547-4969-9C7D-FFFD13C7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12534-3775-4901-95B4-716FC31D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Расширить список социальных сетей </a:t>
            </a:r>
          </a:p>
          <a:p>
            <a:r>
              <a:rPr lang="ru-RU" dirty="0"/>
              <a:t>Расширить список данных для анализа</a:t>
            </a:r>
          </a:p>
          <a:p>
            <a:r>
              <a:rPr lang="ru-RU" dirty="0"/>
              <a:t>Добавить фильтрацию пользовательских данных</a:t>
            </a:r>
          </a:p>
          <a:p>
            <a:r>
              <a:rPr lang="ru-RU" dirty="0"/>
              <a:t>Сделать пользовательский интерфейс для удобства работы с приложением </a:t>
            </a:r>
          </a:p>
        </p:txBody>
      </p:sp>
    </p:spTree>
    <p:extLst>
      <p:ext uri="{BB962C8B-B14F-4D97-AF65-F5344CB8AC3E}">
        <p14:creationId xmlns:p14="http://schemas.microsoft.com/office/powerpoint/2010/main" val="2235225921"/>
      </p:ext>
    </p:extLst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108</TotalTime>
  <Words>170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La mente</vt:lpstr>
      <vt:lpstr>Курсовой проект на тему: «Подключение к БД Oracle через Python с загрузкой данных через публичное API соц. сетей»</vt:lpstr>
      <vt:lpstr>Постановка задач</vt:lpstr>
      <vt:lpstr>Бизнес Логика</vt:lpstr>
      <vt:lpstr>Инструменты для выполнения проекта</vt:lpstr>
      <vt:lpstr>Архитектура приложения </vt:lpstr>
      <vt:lpstr>Результат работы приложения</vt:lpstr>
      <vt:lpstr>Хранение данных в БД</vt:lpstr>
      <vt:lpstr>Перспективы развития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«Подключение к БД Oracle через Python с загрузкой данных через публичное API соц. сетей»</dc:title>
  <dc:creator>Алёна Кирилюк</dc:creator>
  <cp:lastModifiedBy>Алёна Кирилюк</cp:lastModifiedBy>
  <cp:revision>13</cp:revision>
  <dcterms:created xsi:type="dcterms:W3CDTF">2020-11-27T08:20:01Z</dcterms:created>
  <dcterms:modified xsi:type="dcterms:W3CDTF">2020-12-05T10:35:37Z</dcterms:modified>
</cp:coreProperties>
</file>