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281" r:id="rId5"/>
    <p:sldId id="284" r:id="rId6"/>
    <p:sldId id="280" r:id="rId7"/>
    <p:sldId id="293" r:id="rId8"/>
    <p:sldId id="294" r:id="rId9"/>
    <p:sldId id="309" r:id="rId10"/>
    <p:sldId id="297" r:id="rId11"/>
    <p:sldId id="311" r:id="rId12"/>
    <p:sldId id="310" r:id="rId13"/>
    <p:sldId id="301" r:id="rId14"/>
    <p:sldId id="261" r:id="rId15"/>
    <p:sldId id="302" r:id="rId16"/>
    <p:sldId id="298" r:id="rId17"/>
    <p:sldId id="312" r:id="rId18"/>
    <p:sldId id="303" r:id="rId19"/>
    <p:sldId id="306" r:id="rId20"/>
    <p:sldId id="277" r:id="rId21"/>
    <p:sldId id="27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2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56E073-6B17-44BA-A86F-795B65012087}" v="2122" dt="2024-03-25T20:08:02.223"/>
    <p1510:client id="{48FBCFCA-2C0B-4B6C-B6F4-0B0D7492CE41}" v="36" dt="2024-03-25T19:41:06.704"/>
    <p1510:client id="{4FFAFCC0-2FF5-87C4-B575-BA70F684F159}" v="27" dt="2024-03-25T20:11:06.003"/>
    <p1510:client id="{5BD2D671-5D9F-28C6-0DAD-71A3EF262805}" v="293" dt="2024-03-25T13:24:57.994"/>
    <p1510:client id="{A1198308-EC26-1821-BB18-65750DDEE29A}" v="22" dt="2024-03-25T19:56:08.117"/>
    <p1510:client id="{B10083F9-B0C9-4476-B254-0C9A98355F6D}" v="2" dt="2024-03-25T13:50:01.051"/>
    <p1510:client id="{B129186E-CB0D-415A-B64D-9471E86818D8}" v="180" dt="2024-03-25T13:43:35.276"/>
  </p1510:revLst>
</p1510:revInfo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yrto Konti" userId="S::m.konti@acg.edu::8f8a2b2c-0ec6-434d-95e5-9eb177b807cc" providerId="AD" clId="Web-{A1198308-EC26-1821-BB18-65750DDEE29A}"/>
    <pc:docChg chg="addSld modSld">
      <pc:chgData name="Myrto Konti" userId="S::m.konti@acg.edu::8f8a2b2c-0ec6-434d-95e5-9eb177b807cc" providerId="AD" clId="Web-{A1198308-EC26-1821-BB18-65750DDEE29A}" dt="2024-03-25T19:56:19.664" v="592"/>
      <pc:docMkLst>
        <pc:docMk/>
      </pc:docMkLst>
      <pc:sldChg chg="modNotes">
        <pc:chgData name="Myrto Konti" userId="S::m.konti@acg.edu::8f8a2b2c-0ec6-434d-95e5-9eb177b807cc" providerId="AD" clId="Web-{A1198308-EC26-1821-BB18-65750DDEE29A}" dt="2024-03-25T19:51:41.294" v="200"/>
        <pc:sldMkLst>
          <pc:docMk/>
          <pc:sldMk cId="3666674671" sldId="261"/>
        </pc:sldMkLst>
      </pc:sldChg>
      <pc:sldChg chg="modSp">
        <pc:chgData name="Myrto Konti" userId="S::m.konti@acg.edu::8f8a2b2c-0ec6-434d-95e5-9eb177b807cc" providerId="AD" clId="Web-{A1198308-EC26-1821-BB18-65750DDEE29A}" dt="2024-03-25T19:48:21.095" v="9"/>
        <pc:sldMkLst>
          <pc:docMk/>
          <pc:sldMk cId="3032085802" sldId="293"/>
        </pc:sldMkLst>
        <pc:picChg chg="mod modCrop">
          <ac:chgData name="Myrto Konti" userId="S::m.konti@acg.edu::8f8a2b2c-0ec6-434d-95e5-9eb177b807cc" providerId="AD" clId="Web-{A1198308-EC26-1821-BB18-65750DDEE29A}" dt="2024-03-25T19:48:21.095" v="9"/>
          <ac:picMkLst>
            <pc:docMk/>
            <pc:sldMk cId="3032085802" sldId="293"/>
            <ac:picMk id="4" creationId="{53F4D1AE-0045-80FD-23D3-C7868F664F15}"/>
          </ac:picMkLst>
        </pc:picChg>
      </pc:sldChg>
      <pc:sldChg chg="modNotes">
        <pc:chgData name="Myrto Konti" userId="S::m.konti@acg.edu::8f8a2b2c-0ec6-434d-95e5-9eb177b807cc" providerId="AD" clId="Web-{A1198308-EC26-1821-BB18-65750DDEE29A}" dt="2024-03-25T19:55:54.601" v="580"/>
        <pc:sldMkLst>
          <pc:docMk/>
          <pc:sldMk cId="2540660375" sldId="298"/>
        </pc:sldMkLst>
      </pc:sldChg>
      <pc:sldChg chg="modNotes">
        <pc:chgData name="Myrto Konti" userId="S::m.konti@acg.edu::8f8a2b2c-0ec6-434d-95e5-9eb177b807cc" providerId="AD" clId="Web-{A1198308-EC26-1821-BB18-65750DDEE29A}" dt="2024-03-25T19:54:48.177" v="568"/>
        <pc:sldMkLst>
          <pc:docMk/>
          <pc:sldMk cId="3573386229" sldId="302"/>
        </pc:sldMkLst>
      </pc:sldChg>
      <pc:sldChg chg="modSp">
        <pc:chgData name="Myrto Konti" userId="S::m.konti@acg.edu::8f8a2b2c-0ec6-434d-95e5-9eb177b807cc" providerId="AD" clId="Web-{A1198308-EC26-1821-BB18-65750DDEE29A}" dt="2024-03-25T19:49:29.988" v="18" actId="14100"/>
        <pc:sldMkLst>
          <pc:docMk/>
          <pc:sldMk cId="253962318" sldId="310"/>
        </pc:sldMkLst>
        <pc:spChg chg="mod">
          <ac:chgData name="Myrto Konti" userId="S::m.konti@acg.edu::8f8a2b2c-0ec6-434d-95e5-9eb177b807cc" providerId="AD" clId="Web-{A1198308-EC26-1821-BB18-65750DDEE29A}" dt="2024-03-25T19:49:29.988" v="18" actId="14100"/>
          <ac:spMkLst>
            <pc:docMk/>
            <pc:sldMk cId="253962318" sldId="310"/>
            <ac:spMk id="11" creationId="{16AC04BE-353D-57CD-3647-D527E0E47CCA}"/>
          </ac:spMkLst>
        </pc:spChg>
      </pc:sldChg>
      <pc:sldChg chg="add replId modNotes">
        <pc:chgData name="Myrto Konti" userId="S::m.konti@acg.edu::8f8a2b2c-0ec6-434d-95e5-9eb177b807cc" providerId="AD" clId="Web-{A1198308-EC26-1821-BB18-65750DDEE29A}" dt="2024-03-25T19:56:19.664" v="592"/>
        <pc:sldMkLst>
          <pc:docMk/>
          <pc:sldMk cId="2560446931" sldId="313"/>
        </pc:sldMkLst>
      </pc:sldChg>
    </pc:docChg>
  </pc:docChgLst>
  <pc:docChgLst>
    <pc:chgData name="Alkiviadis Kariotis" userId="S::alkiviadis.kariotis@acg.edu::108c406c-5fac-4073-855b-6df143893c30" providerId="AD" clId="Web-{B129186E-CB0D-415A-B64D-9471E86818D8}"/>
    <pc:docChg chg="addSld delSld modSld">
      <pc:chgData name="Alkiviadis Kariotis" userId="S::alkiviadis.kariotis@acg.edu::108c406c-5fac-4073-855b-6df143893c30" providerId="AD" clId="Web-{B129186E-CB0D-415A-B64D-9471E86818D8}" dt="2024-03-25T13:43:32.932" v="162" actId="20577"/>
      <pc:docMkLst>
        <pc:docMk/>
      </pc:docMkLst>
      <pc:sldChg chg="addSp delSp modSp">
        <pc:chgData name="Alkiviadis Kariotis" userId="S::alkiviadis.kariotis@acg.edu::108c406c-5fac-4073-855b-6df143893c30" providerId="AD" clId="Web-{B129186E-CB0D-415A-B64D-9471E86818D8}" dt="2024-03-25T13:40:52.694" v="144" actId="1076"/>
        <pc:sldMkLst>
          <pc:docMk/>
          <pc:sldMk cId="3666674671" sldId="261"/>
        </pc:sldMkLst>
        <pc:spChg chg="mod">
          <ac:chgData name="Alkiviadis Kariotis" userId="S::alkiviadis.kariotis@acg.edu::108c406c-5fac-4073-855b-6df143893c30" providerId="AD" clId="Web-{B129186E-CB0D-415A-B64D-9471E86818D8}" dt="2024-03-25T13:40:52.694" v="144" actId="1076"/>
          <ac:spMkLst>
            <pc:docMk/>
            <pc:sldMk cId="3666674671" sldId="261"/>
            <ac:spMk id="3" creationId="{A6A33159-D030-2F82-A142-F75940728319}"/>
          </ac:spMkLst>
        </pc:spChg>
        <pc:spChg chg="del mod">
          <ac:chgData name="Alkiviadis Kariotis" userId="S::alkiviadis.kariotis@acg.edu::108c406c-5fac-4073-855b-6df143893c30" providerId="AD" clId="Web-{B129186E-CB0D-415A-B64D-9471E86818D8}" dt="2024-03-25T13:19:33.230" v="38"/>
          <ac:spMkLst>
            <pc:docMk/>
            <pc:sldMk cId="3666674671" sldId="261"/>
            <ac:spMk id="4" creationId="{0492B036-A7F2-1574-4E74-B921764636C3}"/>
          </ac:spMkLst>
        </pc:spChg>
        <pc:picChg chg="add del mod">
          <ac:chgData name="Alkiviadis Kariotis" userId="S::alkiviadis.kariotis@acg.edu::108c406c-5fac-4073-855b-6df143893c30" providerId="AD" clId="Web-{B129186E-CB0D-415A-B64D-9471E86818D8}" dt="2024-03-25T13:20:09.652" v="42"/>
          <ac:picMkLst>
            <pc:docMk/>
            <pc:sldMk cId="3666674671" sldId="261"/>
            <ac:picMk id="5" creationId="{91C1096B-C98B-EAAD-CB78-3573C6F342B8}"/>
          </ac:picMkLst>
        </pc:picChg>
        <pc:picChg chg="add mod">
          <ac:chgData name="Alkiviadis Kariotis" userId="S::alkiviadis.kariotis@acg.edu::108c406c-5fac-4073-855b-6df143893c30" providerId="AD" clId="Web-{B129186E-CB0D-415A-B64D-9471E86818D8}" dt="2024-03-25T13:20:25.637" v="46" actId="1076"/>
          <ac:picMkLst>
            <pc:docMk/>
            <pc:sldMk cId="3666674671" sldId="261"/>
            <ac:picMk id="6" creationId="{96F1CD1B-D391-99DC-6099-D083C6AD8524}"/>
          </ac:picMkLst>
        </pc:picChg>
      </pc:sldChg>
      <pc:sldChg chg="del">
        <pc:chgData name="Alkiviadis Kariotis" userId="S::alkiviadis.kariotis@acg.edu::108c406c-5fac-4073-855b-6df143893c30" providerId="AD" clId="Web-{B129186E-CB0D-415A-B64D-9471E86818D8}" dt="2024-03-25T13:39:00.301" v="136"/>
        <pc:sldMkLst>
          <pc:docMk/>
          <pc:sldMk cId="2243159397" sldId="279"/>
        </pc:sldMkLst>
      </pc:sldChg>
      <pc:sldChg chg="addSp delSp modSp">
        <pc:chgData name="Alkiviadis Kariotis" userId="S::alkiviadis.kariotis@acg.edu::108c406c-5fac-4073-855b-6df143893c30" providerId="AD" clId="Web-{B129186E-CB0D-415A-B64D-9471E86818D8}" dt="2024-03-25T13:30:25.509" v="135" actId="1076"/>
        <pc:sldMkLst>
          <pc:docMk/>
          <pc:sldMk cId="3032085802" sldId="293"/>
        </pc:sldMkLst>
        <pc:spChg chg="del">
          <ac:chgData name="Alkiviadis Kariotis" userId="S::alkiviadis.kariotis@acg.edu::108c406c-5fac-4073-855b-6df143893c30" providerId="AD" clId="Web-{B129186E-CB0D-415A-B64D-9471E86818D8}" dt="2024-03-25T13:30:18.243" v="132"/>
          <ac:spMkLst>
            <pc:docMk/>
            <pc:sldMk cId="3032085802" sldId="293"/>
            <ac:spMk id="7" creationId="{5145D4E7-4A13-4E74-3C91-93C4D3D664A2}"/>
          </ac:spMkLst>
        </pc:spChg>
        <pc:picChg chg="add mod ord">
          <ac:chgData name="Alkiviadis Kariotis" userId="S::alkiviadis.kariotis@acg.edu::108c406c-5fac-4073-855b-6df143893c30" providerId="AD" clId="Web-{B129186E-CB0D-415A-B64D-9471E86818D8}" dt="2024-03-25T13:30:25.509" v="135" actId="1076"/>
          <ac:picMkLst>
            <pc:docMk/>
            <pc:sldMk cId="3032085802" sldId="293"/>
            <ac:picMk id="4" creationId="{53F4D1AE-0045-80FD-23D3-C7868F664F15}"/>
          </ac:picMkLst>
        </pc:picChg>
      </pc:sldChg>
      <pc:sldChg chg="del">
        <pc:chgData name="Alkiviadis Kariotis" userId="S::alkiviadis.kariotis@acg.edu::108c406c-5fac-4073-855b-6df143893c30" providerId="AD" clId="Web-{B129186E-CB0D-415A-B64D-9471E86818D8}" dt="2024-03-25T13:40:06.021" v="138"/>
        <pc:sldMkLst>
          <pc:docMk/>
          <pc:sldMk cId="115558937" sldId="295"/>
        </pc:sldMkLst>
      </pc:sldChg>
      <pc:sldChg chg="addSp delSp modSp">
        <pc:chgData name="Alkiviadis Kariotis" userId="S::alkiviadis.kariotis@acg.edu::108c406c-5fac-4073-855b-6df143893c30" providerId="AD" clId="Web-{B129186E-CB0D-415A-B64D-9471E86818D8}" dt="2024-03-25T13:12:05.830" v="31" actId="1076"/>
        <pc:sldMkLst>
          <pc:docMk/>
          <pc:sldMk cId="2540660375" sldId="298"/>
        </pc:sldMkLst>
        <pc:spChg chg="mod">
          <ac:chgData name="Alkiviadis Kariotis" userId="S::alkiviadis.kariotis@acg.edu::108c406c-5fac-4073-855b-6df143893c30" providerId="AD" clId="Web-{B129186E-CB0D-415A-B64D-9471E86818D8}" dt="2024-03-25T13:10:42.844" v="20" actId="1076"/>
          <ac:spMkLst>
            <pc:docMk/>
            <pc:sldMk cId="2540660375" sldId="298"/>
            <ac:spMk id="3" creationId="{68A5FD2B-E3E5-1C2B-0151-21F216B14A33}"/>
          </ac:spMkLst>
        </pc:spChg>
        <pc:spChg chg="del">
          <ac:chgData name="Alkiviadis Kariotis" userId="S::alkiviadis.kariotis@acg.edu::108c406c-5fac-4073-855b-6df143893c30" providerId="AD" clId="Web-{B129186E-CB0D-415A-B64D-9471E86818D8}" dt="2024-03-25T13:08:20.606" v="0"/>
          <ac:spMkLst>
            <pc:docMk/>
            <pc:sldMk cId="2540660375" sldId="298"/>
            <ac:spMk id="7" creationId="{0DA6C22C-8F12-DDAA-9A72-99C55D176802}"/>
          </ac:spMkLst>
        </pc:spChg>
        <pc:picChg chg="add del mod">
          <ac:chgData name="Alkiviadis Kariotis" userId="S::alkiviadis.kariotis@acg.edu::108c406c-5fac-4073-855b-6df143893c30" providerId="AD" clId="Web-{B129186E-CB0D-415A-B64D-9471E86818D8}" dt="2024-03-25T13:10:46.109" v="21"/>
          <ac:picMkLst>
            <pc:docMk/>
            <pc:sldMk cId="2540660375" sldId="298"/>
            <ac:picMk id="4" creationId="{5F6D3F66-0DB2-26F1-D9CB-AC672DC3AA43}"/>
          </ac:picMkLst>
        </pc:picChg>
        <pc:picChg chg="add del mod">
          <ac:chgData name="Alkiviadis Kariotis" userId="S::alkiviadis.kariotis@acg.edu::108c406c-5fac-4073-855b-6df143893c30" providerId="AD" clId="Web-{B129186E-CB0D-415A-B64D-9471E86818D8}" dt="2024-03-25T13:10:35.406" v="17"/>
          <ac:picMkLst>
            <pc:docMk/>
            <pc:sldMk cId="2540660375" sldId="298"/>
            <ac:picMk id="6" creationId="{85BF7AB2-72C1-DAA9-E03C-D37E54F9F750}"/>
          </ac:picMkLst>
        </pc:picChg>
        <pc:picChg chg="add mod">
          <ac:chgData name="Alkiviadis Kariotis" userId="S::alkiviadis.kariotis@acg.edu::108c406c-5fac-4073-855b-6df143893c30" providerId="AD" clId="Web-{B129186E-CB0D-415A-B64D-9471E86818D8}" dt="2024-03-25T13:12:05.830" v="31" actId="1076"/>
          <ac:picMkLst>
            <pc:docMk/>
            <pc:sldMk cId="2540660375" sldId="298"/>
            <ac:picMk id="8" creationId="{481177C0-17E6-1D04-D513-529F849E93CD}"/>
          </ac:picMkLst>
        </pc:picChg>
        <pc:picChg chg="add mod">
          <ac:chgData name="Alkiviadis Kariotis" userId="S::alkiviadis.kariotis@acg.edu::108c406c-5fac-4073-855b-6df143893c30" providerId="AD" clId="Web-{B129186E-CB0D-415A-B64D-9471E86818D8}" dt="2024-03-25T13:12:00.580" v="30" actId="1076"/>
          <ac:picMkLst>
            <pc:docMk/>
            <pc:sldMk cId="2540660375" sldId="298"/>
            <ac:picMk id="9" creationId="{27C4AFE8-1BF1-32B9-0FD0-EA2FCEFB7DE8}"/>
          </ac:picMkLst>
        </pc:picChg>
      </pc:sldChg>
      <pc:sldChg chg="modSp del">
        <pc:chgData name="Alkiviadis Kariotis" userId="S::alkiviadis.kariotis@acg.edu::108c406c-5fac-4073-855b-6df143893c30" providerId="AD" clId="Web-{B129186E-CB0D-415A-B64D-9471E86818D8}" dt="2024-03-25T13:43:15.963" v="157"/>
        <pc:sldMkLst>
          <pc:docMk/>
          <pc:sldMk cId="2473176665" sldId="299"/>
        </pc:sldMkLst>
        <pc:spChg chg="mod">
          <ac:chgData name="Alkiviadis Kariotis" userId="S::alkiviadis.kariotis@acg.edu::108c406c-5fac-4073-855b-6df143893c30" providerId="AD" clId="Web-{B129186E-CB0D-415A-B64D-9471E86818D8}" dt="2024-03-25T13:42:51.697" v="149" actId="20577"/>
          <ac:spMkLst>
            <pc:docMk/>
            <pc:sldMk cId="2473176665" sldId="299"/>
            <ac:spMk id="3" creationId="{68A5FD2B-E3E5-1C2B-0151-21F216B14A33}"/>
          </ac:spMkLst>
        </pc:spChg>
      </pc:sldChg>
      <pc:sldChg chg="addSp delSp modSp">
        <pc:chgData name="Alkiviadis Kariotis" userId="S::alkiviadis.kariotis@acg.edu::108c406c-5fac-4073-855b-6df143893c30" providerId="AD" clId="Web-{B129186E-CB0D-415A-B64D-9471E86818D8}" dt="2024-03-25T13:41:05.272" v="148" actId="1076"/>
        <pc:sldMkLst>
          <pc:docMk/>
          <pc:sldMk cId="3573386229" sldId="302"/>
        </pc:sldMkLst>
        <pc:spChg chg="mod">
          <ac:chgData name="Alkiviadis Kariotis" userId="S::alkiviadis.kariotis@acg.edu::108c406c-5fac-4073-855b-6df143893c30" providerId="AD" clId="Web-{B129186E-CB0D-415A-B64D-9471E86818D8}" dt="2024-03-25T13:41:05.272" v="148" actId="1076"/>
          <ac:spMkLst>
            <pc:docMk/>
            <pc:sldMk cId="3573386229" sldId="302"/>
            <ac:spMk id="3" creationId="{A6A33159-D030-2F82-A142-F75940728319}"/>
          </ac:spMkLst>
        </pc:spChg>
        <pc:spChg chg="del">
          <ac:chgData name="Alkiviadis Kariotis" userId="S::alkiviadis.kariotis@acg.edu::108c406c-5fac-4073-855b-6df143893c30" providerId="AD" clId="Web-{B129186E-CB0D-415A-B64D-9471E86818D8}" dt="2024-03-25T13:21:00.138" v="47"/>
          <ac:spMkLst>
            <pc:docMk/>
            <pc:sldMk cId="3573386229" sldId="302"/>
            <ac:spMk id="4" creationId="{0492B036-A7F2-1574-4E74-B921764636C3}"/>
          </ac:spMkLst>
        </pc:spChg>
        <pc:picChg chg="add mod">
          <ac:chgData name="Alkiviadis Kariotis" userId="S::alkiviadis.kariotis@acg.edu::108c406c-5fac-4073-855b-6df143893c30" providerId="AD" clId="Web-{B129186E-CB0D-415A-B64D-9471E86818D8}" dt="2024-03-25T13:21:24.216" v="51" actId="1076"/>
          <ac:picMkLst>
            <pc:docMk/>
            <pc:sldMk cId="3573386229" sldId="302"/>
            <ac:picMk id="5" creationId="{FB5C9242-6F79-CD6C-0224-8ED39623E26A}"/>
          </ac:picMkLst>
        </pc:picChg>
      </pc:sldChg>
      <pc:sldChg chg="addSp delSp modSp">
        <pc:chgData name="Alkiviadis Kariotis" userId="S::alkiviadis.kariotis@acg.edu::108c406c-5fac-4073-855b-6df143893c30" providerId="AD" clId="Web-{B129186E-CB0D-415A-B64D-9471E86818D8}" dt="2024-03-25T13:43:32.932" v="162" actId="20577"/>
        <pc:sldMkLst>
          <pc:docMk/>
          <pc:sldMk cId="763046640" sldId="303"/>
        </pc:sldMkLst>
        <pc:spChg chg="mod">
          <ac:chgData name="Alkiviadis Kariotis" userId="S::alkiviadis.kariotis@acg.edu::108c406c-5fac-4073-855b-6df143893c30" providerId="AD" clId="Web-{B129186E-CB0D-415A-B64D-9471E86818D8}" dt="2024-03-25T13:43:32.932" v="162" actId="20577"/>
          <ac:spMkLst>
            <pc:docMk/>
            <pc:sldMk cId="763046640" sldId="303"/>
            <ac:spMk id="3" creationId="{A6A33159-D030-2F82-A142-F75940728319}"/>
          </ac:spMkLst>
        </pc:spChg>
        <pc:spChg chg="del">
          <ac:chgData name="Alkiviadis Kariotis" userId="S::alkiviadis.kariotis@acg.edu::108c406c-5fac-4073-855b-6df143893c30" providerId="AD" clId="Web-{B129186E-CB0D-415A-B64D-9471E86818D8}" dt="2024-03-25T13:25:09.237" v="102"/>
          <ac:spMkLst>
            <pc:docMk/>
            <pc:sldMk cId="763046640" sldId="303"/>
            <ac:spMk id="4" creationId="{0492B036-A7F2-1574-4E74-B921764636C3}"/>
          </ac:spMkLst>
        </pc:spChg>
        <pc:picChg chg="add del mod">
          <ac:chgData name="Alkiviadis Kariotis" userId="S::alkiviadis.kariotis@acg.edu::108c406c-5fac-4073-855b-6df143893c30" providerId="AD" clId="Web-{B129186E-CB0D-415A-B64D-9471E86818D8}" dt="2024-03-25T13:24:50.080" v="99"/>
          <ac:picMkLst>
            <pc:docMk/>
            <pc:sldMk cId="763046640" sldId="303"/>
            <ac:picMk id="5" creationId="{E266C3DA-59D3-BCB7-1AB3-A91A8CAAD2B5}"/>
          </ac:picMkLst>
        </pc:picChg>
        <pc:picChg chg="add mod">
          <ac:chgData name="Alkiviadis Kariotis" userId="S::alkiviadis.kariotis@acg.edu::108c406c-5fac-4073-855b-6df143893c30" providerId="AD" clId="Web-{B129186E-CB0D-415A-B64D-9471E86818D8}" dt="2024-03-25T13:25:25.284" v="108" actId="1076"/>
          <ac:picMkLst>
            <pc:docMk/>
            <pc:sldMk cId="763046640" sldId="303"/>
            <ac:picMk id="6" creationId="{B5662A69-61BF-A8CA-1DD6-2BE78961B8E4}"/>
          </ac:picMkLst>
        </pc:picChg>
      </pc:sldChg>
      <pc:sldChg chg="del">
        <pc:chgData name="Alkiviadis Kariotis" userId="S::alkiviadis.kariotis@acg.edu::108c406c-5fac-4073-855b-6df143893c30" providerId="AD" clId="Web-{B129186E-CB0D-415A-B64D-9471E86818D8}" dt="2024-03-25T13:39:01.832" v="137"/>
        <pc:sldMkLst>
          <pc:docMk/>
          <pc:sldMk cId="2399663031" sldId="308"/>
        </pc:sldMkLst>
      </pc:sldChg>
      <pc:sldChg chg="addSp delSp modSp add replId">
        <pc:chgData name="Alkiviadis Kariotis" userId="S::alkiviadis.kariotis@acg.edu::108c406c-5fac-4073-855b-6df143893c30" providerId="AD" clId="Web-{B129186E-CB0D-415A-B64D-9471E86818D8}" dt="2024-03-25T13:27:07.302" v="131" actId="14100"/>
        <pc:sldMkLst>
          <pc:docMk/>
          <pc:sldMk cId="2860697341" sldId="312"/>
        </pc:sldMkLst>
        <pc:spChg chg="mod">
          <ac:chgData name="Alkiviadis Kariotis" userId="S::alkiviadis.kariotis@acg.edu::108c406c-5fac-4073-855b-6df143893c30" providerId="AD" clId="Web-{B129186E-CB0D-415A-B64D-9471E86818D8}" dt="2024-03-25T13:23:55.063" v="97" actId="20577"/>
          <ac:spMkLst>
            <pc:docMk/>
            <pc:sldMk cId="2860697341" sldId="312"/>
            <ac:spMk id="2" creationId="{9635F5E3-2B1C-7C0A-8581-67A9052D13AA}"/>
          </ac:spMkLst>
        </pc:spChg>
        <pc:spChg chg="mod">
          <ac:chgData name="Alkiviadis Kariotis" userId="S::alkiviadis.kariotis@acg.edu::108c406c-5fac-4073-855b-6df143893c30" providerId="AD" clId="Web-{B129186E-CB0D-415A-B64D-9471E86818D8}" dt="2024-03-25T13:25:39.628" v="119" actId="20577"/>
          <ac:spMkLst>
            <pc:docMk/>
            <pc:sldMk cId="2860697341" sldId="312"/>
            <ac:spMk id="3" creationId="{A6A33159-D030-2F82-A142-F75940728319}"/>
          </ac:spMkLst>
        </pc:spChg>
        <pc:picChg chg="add mod">
          <ac:chgData name="Alkiviadis Kariotis" userId="S::alkiviadis.kariotis@acg.edu::108c406c-5fac-4073-855b-6df143893c30" providerId="AD" clId="Web-{B129186E-CB0D-415A-B64D-9471E86818D8}" dt="2024-03-25T13:27:01.677" v="129" actId="1076"/>
          <ac:picMkLst>
            <pc:docMk/>
            <pc:sldMk cId="2860697341" sldId="312"/>
            <ac:picMk id="4" creationId="{B76665B4-2202-2D0F-AD4C-25EA90111782}"/>
          </ac:picMkLst>
        </pc:picChg>
        <pc:picChg chg="del">
          <ac:chgData name="Alkiviadis Kariotis" userId="S::alkiviadis.kariotis@acg.edu::108c406c-5fac-4073-855b-6df143893c30" providerId="AD" clId="Web-{B129186E-CB0D-415A-B64D-9471E86818D8}" dt="2024-03-25T13:25:40.706" v="120"/>
          <ac:picMkLst>
            <pc:docMk/>
            <pc:sldMk cId="2860697341" sldId="312"/>
            <ac:picMk id="5" creationId="{FB5C9242-6F79-CD6C-0224-8ED39623E26A}"/>
          </ac:picMkLst>
        </pc:picChg>
        <pc:picChg chg="add mod">
          <ac:chgData name="Alkiviadis Kariotis" userId="S::alkiviadis.kariotis@acg.edu::108c406c-5fac-4073-855b-6df143893c30" providerId="AD" clId="Web-{B129186E-CB0D-415A-B64D-9471E86818D8}" dt="2024-03-25T13:27:07.302" v="131" actId="14100"/>
          <ac:picMkLst>
            <pc:docMk/>
            <pc:sldMk cId="2860697341" sldId="312"/>
            <ac:picMk id="6" creationId="{49EA163C-36E5-D152-1B2F-174564017341}"/>
          </ac:picMkLst>
        </pc:picChg>
      </pc:sldChg>
    </pc:docChg>
  </pc:docChgLst>
  <pc:docChgLst>
    <pc:chgData name="Myrto Konti" userId="S::m.konti@acg.edu::8f8a2b2c-0ec6-434d-95e5-9eb177b807cc" providerId="AD" clId="Web-{1F3A0D8C-0ABB-0B32-C8BC-DAD9DEEFB371}"/>
    <pc:docChg chg="addSld delSld modSld sldOrd">
      <pc:chgData name="Myrto Konti" userId="S::m.konti@acg.edu::8f8a2b2c-0ec6-434d-95e5-9eb177b807cc" providerId="AD" clId="Web-{1F3A0D8C-0ABB-0B32-C8BC-DAD9DEEFB371}" dt="2024-03-18T12:41:17.568" v="267" actId="20577"/>
      <pc:docMkLst>
        <pc:docMk/>
      </pc:docMkLst>
      <pc:sldChg chg="modSp">
        <pc:chgData name="Myrto Konti" userId="S::m.konti@acg.edu::8f8a2b2c-0ec6-434d-95e5-9eb177b807cc" providerId="AD" clId="Web-{1F3A0D8C-0ABB-0B32-C8BC-DAD9DEEFB371}" dt="2024-03-18T12:38:48.619" v="213" actId="20577"/>
        <pc:sldMkLst>
          <pc:docMk/>
          <pc:sldMk cId="3666674671" sldId="261"/>
        </pc:sldMkLst>
        <pc:spChg chg="mod">
          <ac:chgData name="Myrto Konti" userId="S::m.konti@acg.edu::8f8a2b2c-0ec6-434d-95e5-9eb177b807cc" providerId="AD" clId="Web-{1F3A0D8C-0ABB-0B32-C8BC-DAD9DEEFB371}" dt="2024-03-18T12:38:36.915" v="206" actId="20577"/>
          <ac:spMkLst>
            <pc:docMk/>
            <pc:sldMk cId="3666674671" sldId="261"/>
            <ac:spMk id="2" creationId="{9635F5E3-2B1C-7C0A-8581-67A9052D13AA}"/>
          </ac:spMkLst>
        </pc:spChg>
        <pc:spChg chg="mod">
          <ac:chgData name="Myrto Konti" userId="S::m.konti@acg.edu::8f8a2b2c-0ec6-434d-95e5-9eb177b807cc" providerId="AD" clId="Web-{1F3A0D8C-0ABB-0B32-C8BC-DAD9DEEFB371}" dt="2024-03-18T12:38:48.619" v="213" actId="20577"/>
          <ac:spMkLst>
            <pc:docMk/>
            <pc:sldMk cId="3666674671" sldId="261"/>
            <ac:spMk id="3" creationId="{A6A33159-D030-2F82-A142-F75940728319}"/>
          </ac:spMkLst>
        </pc:spChg>
      </pc:sldChg>
      <pc:sldChg chg="modSp">
        <pc:chgData name="Myrto Konti" userId="S::m.konti@acg.edu::8f8a2b2c-0ec6-434d-95e5-9eb177b807cc" providerId="AD" clId="Web-{1F3A0D8C-0ABB-0B32-C8BC-DAD9DEEFB371}" dt="2024-03-18T12:41:17.568" v="267" actId="20577"/>
        <pc:sldMkLst>
          <pc:docMk/>
          <pc:sldMk cId="1649597717" sldId="277"/>
        </pc:sldMkLst>
        <pc:spChg chg="mod">
          <ac:chgData name="Myrto Konti" userId="S::m.konti@acg.edu::8f8a2b2c-0ec6-434d-95e5-9eb177b807cc" providerId="AD" clId="Web-{1F3A0D8C-0ABB-0B32-C8BC-DAD9DEEFB371}" dt="2024-03-18T12:41:17.568" v="267" actId="20577"/>
          <ac:spMkLst>
            <pc:docMk/>
            <pc:sldMk cId="1649597717" sldId="277"/>
            <ac:spMk id="3" creationId="{ECC8AA23-D8D0-93BE-5C5F-103A750B0D2F}"/>
          </ac:spMkLst>
        </pc:spChg>
        <pc:picChg chg="mod">
          <ac:chgData name="Myrto Konti" userId="S::m.konti@acg.edu::8f8a2b2c-0ec6-434d-95e5-9eb177b807cc" providerId="AD" clId="Web-{1F3A0D8C-0ABB-0B32-C8BC-DAD9DEEFB371}" dt="2024-03-18T12:41:03.739" v="263" actId="1076"/>
          <ac:picMkLst>
            <pc:docMk/>
            <pc:sldMk cId="1649597717" sldId="277"/>
            <ac:picMk id="15" creationId="{BBD84AA8-495D-1210-1B06-DA73C5BCF36A}"/>
          </ac:picMkLst>
        </pc:picChg>
      </pc:sldChg>
      <pc:sldChg chg="addSp delSp modSp">
        <pc:chgData name="Myrto Konti" userId="S::m.konti@acg.edu::8f8a2b2c-0ec6-434d-95e5-9eb177b807cc" providerId="AD" clId="Web-{1F3A0D8C-0ABB-0B32-C8BC-DAD9DEEFB371}" dt="2024-03-18T12:35:57.075" v="155" actId="20577"/>
        <pc:sldMkLst>
          <pc:docMk/>
          <pc:sldMk cId="2243159397" sldId="279"/>
        </pc:sldMkLst>
        <pc:spChg chg="mod">
          <ac:chgData name="Myrto Konti" userId="S::m.konti@acg.edu::8f8a2b2c-0ec6-434d-95e5-9eb177b807cc" providerId="AD" clId="Web-{1F3A0D8C-0ABB-0B32-C8BC-DAD9DEEFB371}" dt="2024-03-18T12:35:57.075" v="155" actId="20577"/>
          <ac:spMkLst>
            <pc:docMk/>
            <pc:sldMk cId="2243159397" sldId="279"/>
            <ac:spMk id="2" creationId="{47A9874B-BCA9-8420-1595-EDD1865A099A}"/>
          </ac:spMkLst>
        </pc:spChg>
        <pc:spChg chg="mod">
          <ac:chgData name="Myrto Konti" userId="S::m.konti@acg.edu::8f8a2b2c-0ec6-434d-95e5-9eb177b807cc" providerId="AD" clId="Web-{1F3A0D8C-0ABB-0B32-C8BC-DAD9DEEFB371}" dt="2024-03-18T12:30:46.786" v="28" actId="20577"/>
          <ac:spMkLst>
            <pc:docMk/>
            <pc:sldMk cId="2243159397" sldId="279"/>
            <ac:spMk id="3" creationId="{68A5FD2B-E3E5-1C2B-0151-21F216B14A33}"/>
          </ac:spMkLst>
        </pc:spChg>
        <pc:spChg chg="del">
          <ac:chgData name="Myrto Konti" userId="S::m.konti@acg.edu::8f8a2b2c-0ec6-434d-95e5-9eb177b807cc" providerId="AD" clId="Web-{1F3A0D8C-0ABB-0B32-C8BC-DAD9DEEFB371}" dt="2024-03-18T12:30:41.098" v="27"/>
          <ac:spMkLst>
            <pc:docMk/>
            <pc:sldMk cId="2243159397" sldId="279"/>
            <ac:spMk id="4" creationId="{ACFBB810-3430-2C29-1AA0-9744AA0A1AA3}"/>
          </ac:spMkLst>
        </pc:spChg>
        <pc:spChg chg="add mod">
          <ac:chgData name="Myrto Konti" userId="S::m.konti@acg.edu::8f8a2b2c-0ec6-434d-95e5-9eb177b807cc" providerId="AD" clId="Web-{1F3A0D8C-0ABB-0B32-C8BC-DAD9DEEFB371}" dt="2024-03-18T12:30:41.098" v="27"/>
          <ac:spMkLst>
            <pc:docMk/>
            <pc:sldMk cId="2243159397" sldId="279"/>
            <ac:spMk id="7" creationId="{6BA39C5E-0203-9940-D164-7CD7E8477FC2}"/>
          </ac:spMkLst>
        </pc:spChg>
      </pc:sldChg>
      <pc:sldChg chg="addSp delSp modSp">
        <pc:chgData name="Myrto Konti" userId="S::m.konti@acg.edu::8f8a2b2c-0ec6-434d-95e5-9eb177b807cc" providerId="AD" clId="Web-{1F3A0D8C-0ABB-0B32-C8BC-DAD9DEEFB371}" dt="2024-03-18T12:29:07.794" v="9"/>
        <pc:sldMkLst>
          <pc:docMk/>
          <pc:sldMk cId="3032085802" sldId="293"/>
        </pc:sldMkLst>
        <pc:spChg chg="mod">
          <ac:chgData name="Myrto Konti" userId="S::m.konti@acg.edu::8f8a2b2c-0ec6-434d-95e5-9eb177b807cc" providerId="AD" clId="Web-{1F3A0D8C-0ABB-0B32-C8BC-DAD9DEEFB371}" dt="2024-03-18T12:29:05.310" v="8" actId="20577"/>
          <ac:spMkLst>
            <pc:docMk/>
            <pc:sldMk cId="3032085802" sldId="293"/>
            <ac:spMk id="3" creationId="{05948542-FCE1-3AE6-C6C9-17975609DF70}"/>
          </ac:spMkLst>
        </pc:spChg>
        <pc:spChg chg="del">
          <ac:chgData name="Myrto Konti" userId="S::m.konti@acg.edu::8f8a2b2c-0ec6-434d-95e5-9eb177b807cc" providerId="AD" clId="Web-{1F3A0D8C-0ABB-0B32-C8BC-DAD9DEEFB371}" dt="2024-03-18T12:29:07.794" v="9"/>
          <ac:spMkLst>
            <pc:docMk/>
            <pc:sldMk cId="3032085802" sldId="293"/>
            <ac:spMk id="4" creationId="{3EE67564-0457-E486-97D0-8109D2C97B3F}"/>
          </ac:spMkLst>
        </pc:spChg>
        <pc:spChg chg="add mod">
          <ac:chgData name="Myrto Konti" userId="S::m.konti@acg.edu::8f8a2b2c-0ec6-434d-95e5-9eb177b807cc" providerId="AD" clId="Web-{1F3A0D8C-0ABB-0B32-C8BC-DAD9DEEFB371}" dt="2024-03-18T12:29:07.794" v="9"/>
          <ac:spMkLst>
            <pc:docMk/>
            <pc:sldMk cId="3032085802" sldId="293"/>
            <ac:spMk id="7" creationId="{5145D4E7-4A13-4E74-3C91-93C4D3D664A2}"/>
          </ac:spMkLst>
        </pc:spChg>
      </pc:sldChg>
      <pc:sldChg chg="addSp delSp modSp">
        <pc:chgData name="Myrto Konti" userId="S::m.konti@acg.edu::8f8a2b2c-0ec6-434d-95e5-9eb177b807cc" providerId="AD" clId="Web-{1F3A0D8C-0ABB-0B32-C8BC-DAD9DEEFB371}" dt="2024-03-18T12:30:54.412" v="29" actId="20577"/>
        <pc:sldMkLst>
          <pc:docMk/>
          <pc:sldMk cId="115558937" sldId="295"/>
        </pc:sldMkLst>
        <pc:spChg chg="mod">
          <ac:chgData name="Myrto Konti" userId="S::m.konti@acg.edu::8f8a2b2c-0ec6-434d-95e5-9eb177b807cc" providerId="AD" clId="Web-{1F3A0D8C-0ABB-0B32-C8BC-DAD9DEEFB371}" dt="2024-03-18T12:30:54.412" v="29" actId="20577"/>
          <ac:spMkLst>
            <pc:docMk/>
            <pc:sldMk cId="115558937" sldId="295"/>
            <ac:spMk id="3" creationId="{05948542-FCE1-3AE6-C6C9-17975609DF70}"/>
          </ac:spMkLst>
        </pc:spChg>
        <pc:spChg chg="del">
          <ac:chgData name="Myrto Konti" userId="S::m.konti@acg.edu::8f8a2b2c-0ec6-434d-95e5-9eb177b807cc" providerId="AD" clId="Web-{1F3A0D8C-0ABB-0B32-C8BC-DAD9DEEFB371}" dt="2024-03-18T12:29:39.953" v="14"/>
          <ac:spMkLst>
            <pc:docMk/>
            <pc:sldMk cId="115558937" sldId="295"/>
            <ac:spMk id="4" creationId="{3EE67564-0457-E486-97D0-8109D2C97B3F}"/>
          </ac:spMkLst>
        </pc:spChg>
        <pc:spChg chg="add mod">
          <ac:chgData name="Myrto Konti" userId="S::m.konti@acg.edu::8f8a2b2c-0ec6-434d-95e5-9eb177b807cc" providerId="AD" clId="Web-{1F3A0D8C-0ABB-0B32-C8BC-DAD9DEEFB371}" dt="2024-03-18T12:29:39.953" v="14"/>
          <ac:spMkLst>
            <pc:docMk/>
            <pc:sldMk cId="115558937" sldId="295"/>
            <ac:spMk id="7" creationId="{CEDE8474-4765-3AD2-0707-3885D2C0DB12}"/>
          </ac:spMkLst>
        </pc:spChg>
      </pc:sldChg>
      <pc:sldChg chg="ord">
        <pc:chgData name="Myrto Konti" userId="S::m.konti@acg.edu::8f8a2b2c-0ec6-434d-95e5-9eb177b807cc" providerId="AD" clId="Web-{1F3A0D8C-0ABB-0B32-C8BC-DAD9DEEFB371}" dt="2024-03-18T12:35:34.902" v="151"/>
        <pc:sldMkLst>
          <pc:docMk/>
          <pc:sldMk cId="2603130076" sldId="297"/>
        </pc:sldMkLst>
      </pc:sldChg>
      <pc:sldChg chg="addSp delSp modSp">
        <pc:chgData name="Myrto Konti" userId="S::m.konti@acg.edu::8f8a2b2c-0ec6-434d-95e5-9eb177b807cc" providerId="AD" clId="Web-{1F3A0D8C-0ABB-0B32-C8BC-DAD9DEEFB371}" dt="2024-03-18T12:36:10.060" v="159" actId="20577"/>
        <pc:sldMkLst>
          <pc:docMk/>
          <pc:sldMk cId="2540660375" sldId="298"/>
        </pc:sldMkLst>
        <pc:spChg chg="mod">
          <ac:chgData name="Myrto Konti" userId="S::m.konti@acg.edu::8f8a2b2c-0ec6-434d-95e5-9eb177b807cc" providerId="AD" clId="Web-{1F3A0D8C-0ABB-0B32-C8BC-DAD9DEEFB371}" dt="2024-03-18T12:36:10.060" v="159" actId="20577"/>
          <ac:spMkLst>
            <pc:docMk/>
            <pc:sldMk cId="2540660375" sldId="298"/>
            <ac:spMk id="2" creationId="{47A9874B-BCA9-8420-1595-EDD1865A099A}"/>
          </ac:spMkLst>
        </pc:spChg>
        <pc:spChg chg="mod">
          <ac:chgData name="Myrto Konti" userId="S::m.konti@acg.edu::8f8a2b2c-0ec6-434d-95e5-9eb177b807cc" providerId="AD" clId="Web-{1F3A0D8C-0ABB-0B32-C8BC-DAD9DEEFB371}" dt="2024-03-18T12:31:19.085" v="34" actId="20577"/>
          <ac:spMkLst>
            <pc:docMk/>
            <pc:sldMk cId="2540660375" sldId="298"/>
            <ac:spMk id="3" creationId="{68A5FD2B-E3E5-1C2B-0151-21F216B14A33}"/>
          </ac:spMkLst>
        </pc:spChg>
        <pc:spChg chg="del">
          <ac:chgData name="Myrto Konti" userId="S::m.konti@acg.edu::8f8a2b2c-0ec6-434d-95e5-9eb177b807cc" providerId="AD" clId="Web-{1F3A0D8C-0ABB-0B32-C8BC-DAD9DEEFB371}" dt="2024-03-18T12:31:20.726" v="35"/>
          <ac:spMkLst>
            <pc:docMk/>
            <pc:sldMk cId="2540660375" sldId="298"/>
            <ac:spMk id="4" creationId="{ACFBB810-3430-2C29-1AA0-9744AA0A1AA3}"/>
          </ac:spMkLst>
        </pc:spChg>
        <pc:spChg chg="add mod">
          <ac:chgData name="Myrto Konti" userId="S::m.konti@acg.edu::8f8a2b2c-0ec6-434d-95e5-9eb177b807cc" providerId="AD" clId="Web-{1F3A0D8C-0ABB-0B32-C8BC-DAD9DEEFB371}" dt="2024-03-18T12:31:20.726" v="35"/>
          <ac:spMkLst>
            <pc:docMk/>
            <pc:sldMk cId="2540660375" sldId="298"/>
            <ac:spMk id="7" creationId="{0DA6C22C-8F12-DDAA-9A72-99C55D176802}"/>
          </ac:spMkLst>
        </pc:spChg>
      </pc:sldChg>
      <pc:sldChg chg="addSp delSp modSp">
        <pc:chgData name="Myrto Konti" userId="S::m.konti@acg.edu::8f8a2b2c-0ec6-434d-95e5-9eb177b807cc" providerId="AD" clId="Web-{1F3A0D8C-0ABB-0B32-C8BC-DAD9DEEFB371}" dt="2024-03-18T12:36:36.312" v="166" actId="20577"/>
        <pc:sldMkLst>
          <pc:docMk/>
          <pc:sldMk cId="2473176665" sldId="299"/>
        </pc:sldMkLst>
        <pc:spChg chg="mod">
          <ac:chgData name="Myrto Konti" userId="S::m.konti@acg.edu::8f8a2b2c-0ec6-434d-95e5-9eb177b807cc" providerId="AD" clId="Web-{1F3A0D8C-0ABB-0B32-C8BC-DAD9DEEFB371}" dt="2024-03-18T12:36:36.312" v="166" actId="20577"/>
          <ac:spMkLst>
            <pc:docMk/>
            <pc:sldMk cId="2473176665" sldId="299"/>
            <ac:spMk id="2" creationId="{47A9874B-BCA9-8420-1595-EDD1865A099A}"/>
          </ac:spMkLst>
        </pc:spChg>
        <pc:spChg chg="mod">
          <ac:chgData name="Myrto Konti" userId="S::m.konti@acg.edu::8f8a2b2c-0ec6-434d-95e5-9eb177b807cc" providerId="AD" clId="Web-{1F3A0D8C-0ABB-0B32-C8BC-DAD9DEEFB371}" dt="2024-03-18T12:33:14.203" v="115" actId="20577"/>
          <ac:spMkLst>
            <pc:docMk/>
            <pc:sldMk cId="2473176665" sldId="299"/>
            <ac:spMk id="3" creationId="{68A5FD2B-E3E5-1C2B-0151-21F216B14A33}"/>
          </ac:spMkLst>
        </pc:spChg>
        <pc:spChg chg="del">
          <ac:chgData name="Myrto Konti" userId="S::m.konti@acg.edu::8f8a2b2c-0ec6-434d-95e5-9eb177b807cc" providerId="AD" clId="Web-{1F3A0D8C-0ABB-0B32-C8BC-DAD9DEEFB371}" dt="2024-03-18T12:33:18.376" v="117"/>
          <ac:spMkLst>
            <pc:docMk/>
            <pc:sldMk cId="2473176665" sldId="299"/>
            <ac:spMk id="4" creationId="{ACFBB810-3430-2C29-1AA0-9744AA0A1AA3}"/>
          </ac:spMkLst>
        </pc:spChg>
        <pc:spChg chg="add mod">
          <ac:chgData name="Myrto Konti" userId="S::m.konti@acg.edu::8f8a2b2c-0ec6-434d-95e5-9eb177b807cc" providerId="AD" clId="Web-{1F3A0D8C-0ABB-0B32-C8BC-DAD9DEEFB371}" dt="2024-03-18T12:33:18.376" v="117"/>
          <ac:spMkLst>
            <pc:docMk/>
            <pc:sldMk cId="2473176665" sldId="299"/>
            <ac:spMk id="7" creationId="{C631086B-F6C4-8E1F-BE5A-D3814E5784FA}"/>
          </ac:spMkLst>
        </pc:spChg>
      </pc:sldChg>
      <pc:sldChg chg="modSp">
        <pc:chgData name="Myrto Konti" userId="S::m.konti@acg.edu::8f8a2b2c-0ec6-434d-95e5-9eb177b807cc" providerId="AD" clId="Web-{1F3A0D8C-0ABB-0B32-C8BC-DAD9DEEFB371}" dt="2024-03-18T12:39:37.404" v="238" actId="20577"/>
        <pc:sldMkLst>
          <pc:docMk/>
          <pc:sldMk cId="3573386229" sldId="302"/>
        </pc:sldMkLst>
        <pc:spChg chg="mod">
          <ac:chgData name="Myrto Konti" userId="S::m.konti@acg.edu::8f8a2b2c-0ec6-434d-95e5-9eb177b807cc" providerId="AD" clId="Web-{1F3A0D8C-0ABB-0B32-C8BC-DAD9DEEFB371}" dt="2024-03-18T12:39:37.404" v="238" actId="20577"/>
          <ac:spMkLst>
            <pc:docMk/>
            <pc:sldMk cId="3573386229" sldId="302"/>
            <ac:spMk id="2" creationId="{9635F5E3-2B1C-7C0A-8581-67A9052D13AA}"/>
          </ac:spMkLst>
        </pc:spChg>
        <pc:spChg chg="mod">
          <ac:chgData name="Myrto Konti" userId="S::m.konti@acg.edu::8f8a2b2c-0ec6-434d-95e5-9eb177b807cc" providerId="AD" clId="Web-{1F3A0D8C-0ABB-0B32-C8BC-DAD9DEEFB371}" dt="2024-03-18T12:39:27.497" v="224" actId="20577"/>
          <ac:spMkLst>
            <pc:docMk/>
            <pc:sldMk cId="3573386229" sldId="302"/>
            <ac:spMk id="3" creationId="{A6A33159-D030-2F82-A142-F75940728319}"/>
          </ac:spMkLst>
        </pc:spChg>
      </pc:sldChg>
      <pc:sldChg chg="modSp">
        <pc:chgData name="Myrto Konti" userId="S::m.konti@acg.edu::8f8a2b2c-0ec6-434d-95e5-9eb177b807cc" providerId="AD" clId="Web-{1F3A0D8C-0ABB-0B32-C8BC-DAD9DEEFB371}" dt="2024-03-18T12:39:57.656" v="246" actId="20577"/>
        <pc:sldMkLst>
          <pc:docMk/>
          <pc:sldMk cId="763046640" sldId="303"/>
        </pc:sldMkLst>
        <pc:spChg chg="mod">
          <ac:chgData name="Myrto Konti" userId="S::m.konti@acg.edu::8f8a2b2c-0ec6-434d-95e5-9eb177b807cc" providerId="AD" clId="Web-{1F3A0D8C-0ABB-0B32-C8BC-DAD9DEEFB371}" dt="2024-03-18T12:39:57.656" v="246" actId="20577"/>
          <ac:spMkLst>
            <pc:docMk/>
            <pc:sldMk cId="763046640" sldId="303"/>
            <ac:spMk id="3" creationId="{A6A33159-D030-2F82-A142-F75940728319}"/>
          </ac:spMkLst>
        </pc:spChg>
      </pc:sldChg>
      <pc:sldChg chg="del">
        <pc:chgData name="Myrto Konti" userId="S::m.konti@acg.edu::8f8a2b2c-0ec6-434d-95e5-9eb177b807cc" providerId="AD" clId="Web-{1F3A0D8C-0ABB-0B32-C8BC-DAD9DEEFB371}" dt="2024-03-18T12:40:15.251" v="247"/>
        <pc:sldMkLst>
          <pc:docMk/>
          <pc:sldMk cId="3155932465" sldId="305"/>
        </pc:sldMkLst>
      </pc:sldChg>
      <pc:sldChg chg="modSp add replId">
        <pc:chgData name="Myrto Konti" userId="S::m.konti@acg.edu::8f8a2b2c-0ec6-434d-95e5-9eb177b807cc" providerId="AD" clId="Web-{1F3A0D8C-0ABB-0B32-C8BC-DAD9DEEFB371}" dt="2024-03-18T12:36:23.561" v="162" actId="20577"/>
        <pc:sldMkLst>
          <pc:docMk/>
          <pc:sldMk cId="2399663031" sldId="308"/>
        </pc:sldMkLst>
        <pc:spChg chg="mod">
          <ac:chgData name="Myrto Konti" userId="S::m.konti@acg.edu::8f8a2b2c-0ec6-434d-95e5-9eb177b807cc" providerId="AD" clId="Web-{1F3A0D8C-0ABB-0B32-C8BC-DAD9DEEFB371}" dt="2024-03-18T12:36:23.561" v="162" actId="20577"/>
          <ac:spMkLst>
            <pc:docMk/>
            <pc:sldMk cId="2399663031" sldId="308"/>
            <ac:spMk id="2" creationId="{47A9874B-BCA9-8420-1595-EDD1865A099A}"/>
          </ac:spMkLst>
        </pc:spChg>
        <pc:spChg chg="mod">
          <ac:chgData name="Myrto Konti" userId="S::m.konti@acg.edu::8f8a2b2c-0ec6-434d-95e5-9eb177b807cc" providerId="AD" clId="Web-{1F3A0D8C-0ABB-0B32-C8BC-DAD9DEEFB371}" dt="2024-03-18T12:32:26.465" v="75" actId="20577"/>
          <ac:spMkLst>
            <pc:docMk/>
            <pc:sldMk cId="2399663031" sldId="308"/>
            <ac:spMk id="3" creationId="{68A5FD2B-E3E5-1C2B-0151-21F216B14A33}"/>
          </ac:spMkLst>
        </pc:spChg>
      </pc:sldChg>
      <pc:sldChg chg="addSp delSp modSp add mod replId setBg modClrScheme chgLayout">
        <pc:chgData name="Myrto Konti" userId="S::m.konti@acg.edu::8f8a2b2c-0ec6-434d-95e5-9eb177b807cc" providerId="AD" clId="Web-{1F3A0D8C-0ABB-0B32-C8BC-DAD9DEEFB371}" dt="2024-03-18T12:34:59.211" v="150"/>
        <pc:sldMkLst>
          <pc:docMk/>
          <pc:sldMk cId="3559538728" sldId="309"/>
        </pc:sldMkLst>
        <pc:spChg chg="mod">
          <ac:chgData name="Myrto Konti" userId="S::m.konti@acg.edu::8f8a2b2c-0ec6-434d-95e5-9eb177b807cc" providerId="AD" clId="Web-{1F3A0D8C-0ABB-0B32-C8BC-DAD9DEEFB371}" dt="2024-03-18T12:34:54.445" v="149" actId="14100"/>
          <ac:spMkLst>
            <pc:docMk/>
            <pc:sldMk cId="3559538728" sldId="309"/>
            <ac:spMk id="2" creationId="{47A9874B-BCA9-8420-1595-EDD1865A099A}"/>
          </ac:spMkLst>
        </pc:spChg>
        <pc:spChg chg="del">
          <ac:chgData name="Myrto Konti" userId="S::m.konti@acg.edu::8f8a2b2c-0ec6-434d-95e5-9eb177b807cc" providerId="AD" clId="Web-{1F3A0D8C-0ABB-0B32-C8BC-DAD9DEEFB371}" dt="2024-03-18T12:34:21.912" v="142"/>
          <ac:spMkLst>
            <pc:docMk/>
            <pc:sldMk cId="3559538728" sldId="309"/>
            <ac:spMk id="3" creationId="{68A5FD2B-E3E5-1C2B-0151-21F216B14A33}"/>
          </ac:spMkLst>
        </pc:spChg>
        <pc:spChg chg="add del mod">
          <ac:chgData name="Myrto Konti" userId="S::m.konti@acg.edu::8f8a2b2c-0ec6-434d-95e5-9eb177b807cc" providerId="AD" clId="Web-{1F3A0D8C-0ABB-0B32-C8BC-DAD9DEEFB371}" dt="2024-03-18T12:34:27.584" v="143"/>
          <ac:spMkLst>
            <pc:docMk/>
            <pc:sldMk cId="3559538728" sldId="309"/>
            <ac:spMk id="6" creationId="{09D9B62C-DC0B-7623-0962-E608E2BE72CE}"/>
          </ac:spMkLst>
        </pc:spChg>
        <pc:spChg chg="del">
          <ac:chgData name="Myrto Konti" userId="S::m.konti@acg.edu::8f8a2b2c-0ec6-434d-95e5-9eb177b807cc" providerId="AD" clId="Web-{1F3A0D8C-0ABB-0B32-C8BC-DAD9DEEFB371}" dt="2024-03-18T12:34:30.303" v="144"/>
          <ac:spMkLst>
            <pc:docMk/>
            <pc:sldMk cId="3559538728" sldId="309"/>
            <ac:spMk id="7" creationId="{C631086B-F6C4-8E1F-BE5A-D3814E5784FA}"/>
          </ac:spMkLst>
        </pc:spChg>
        <pc:spChg chg="add del mod">
          <ac:chgData name="Myrto Konti" userId="S::m.konti@acg.edu::8f8a2b2c-0ec6-434d-95e5-9eb177b807cc" providerId="AD" clId="Web-{1F3A0D8C-0ABB-0B32-C8BC-DAD9DEEFB371}" dt="2024-03-18T12:34:47.617" v="148"/>
          <ac:spMkLst>
            <pc:docMk/>
            <pc:sldMk cId="3559538728" sldId="309"/>
            <ac:spMk id="12" creationId="{6F58B471-85FA-4A36-C0C9-2C622DE5064B}"/>
          </ac:spMkLst>
        </pc:spChg>
        <pc:spChg chg="add mod">
          <ac:chgData name="Myrto Konti" userId="S::m.konti@acg.edu::8f8a2b2c-0ec6-434d-95e5-9eb177b807cc" providerId="AD" clId="Web-{1F3A0D8C-0ABB-0B32-C8BC-DAD9DEEFB371}" dt="2024-03-18T12:34:47.617" v="148"/>
          <ac:spMkLst>
            <pc:docMk/>
            <pc:sldMk cId="3559538728" sldId="309"/>
            <ac:spMk id="17" creationId="{8B1C2125-DB87-47A3-21B1-21435A4BCC92}"/>
          </ac:spMkLst>
        </pc:spChg>
        <pc:spChg chg="add del mod">
          <ac:chgData name="Myrto Konti" userId="S::m.konti@acg.edu::8f8a2b2c-0ec6-434d-95e5-9eb177b807cc" providerId="AD" clId="Web-{1F3A0D8C-0ABB-0B32-C8BC-DAD9DEEFB371}" dt="2024-03-18T12:34:47.601" v="147"/>
          <ac:spMkLst>
            <pc:docMk/>
            <pc:sldMk cId="3559538728" sldId="309"/>
            <ac:spMk id="18" creationId="{965759FF-9FED-5ABA-2116-54B189C6195F}"/>
          </ac:spMkLst>
        </pc:spChg>
        <pc:spChg chg="add del mod">
          <ac:chgData name="Myrto Konti" userId="S::m.konti@acg.edu::8f8a2b2c-0ec6-434d-95e5-9eb177b807cc" providerId="AD" clId="Web-{1F3A0D8C-0ABB-0B32-C8BC-DAD9DEEFB371}" dt="2024-03-18T12:34:59.211" v="150"/>
          <ac:spMkLst>
            <pc:docMk/>
            <pc:sldMk cId="3559538728" sldId="309"/>
            <ac:spMk id="19" creationId="{F515754A-53A9-2F50-06F4-849960AFC5D7}"/>
          </ac:spMkLst>
        </pc:spChg>
        <pc:picChg chg="add del">
          <ac:chgData name="Myrto Konti" userId="S::m.konti@acg.edu::8f8a2b2c-0ec6-434d-95e5-9eb177b807cc" providerId="AD" clId="Web-{1F3A0D8C-0ABB-0B32-C8BC-DAD9DEEFB371}" dt="2024-03-18T12:34:47.601" v="147"/>
          <ac:picMkLst>
            <pc:docMk/>
            <pc:sldMk cId="3559538728" sldId="309"/>
            <ac:picMk id="14" creationId="{1C95382F-DC46-A5CA-8D4C-E862449E893A}"/>
          </ac:picMkLst>
        </pc:picChg>
      </pc:sldChg>
      <pc:sldChg chg="addSp delSp modSp new mod modClrScheme chgLayout">
        <pc:chgData name="Myrto Konti" userId="S::m.konti@acg.edu::8f8a2b2c-0ec6-434d-95e5-9eb177b807cc" providerId="AD" clId="Web-{1F3A0D8C-0ABB-0B32-C8BC-DAD9DEEFB371}" dt="2024-03-18T12:38:03.350" v="190" actId="14100"/>
        <pc:sldMkLst>
          <pc:docMk/>
          <pc:sldMk cId="253962318" sldId="310"/>
        </pc:sldMkLst>
        <pc:spChg chg="del">
          <ac:chgData name="Myrto Konti" userId="S::m.konti@acg.edu::8f8a2b2c-0ec6-434d-95e5-9eb177b807cc" providerId="AD" clId="Web-{1F3A0D8C-0ABB-0B32-C8BC-DAD9DEEFB371}" dt="2024-03-18T12:37:33.473" v="168"/>
          <ac:spMkLst>
            <pc:docMk/>
            <pc:sldMk cId="253962318" sldId="310"/>
            <ac:spMk id="2" creationId="{9248F3B8-87E1-BBEE-A548-A3E9E90B1250}"/>
          </ac:spMkLst>
        </pc:spChg>
        <pc:spChg chg="del">
          <ac:chgData name="Myrto Konti" userId="S::m.konti@acg.edu::8f8a2b2c-0ec6-434d-95e5-9eb177b807cc" providerId="AD" clId="Web-{1F3A0D8C-0ABB-0B32-C8BC-DAD9DEEFB371}" dt="2024-03-18T12:37:33.473" v="168"/>
          <ac:spMkLst>
            <pc:docMk/>
            <pc:sldMk cId="253962318" sldId="310"/>
            <ac:spMk id="3" creationId="{917A9195-4E14-4C54-3179-F63811CC3458}"/>
          </ac:spMkLst>
        </pc:spChg>
        <pc:spChg chg="del">
          <ac:chgData name="Myrto Konti" userId="S::m.konti@acg.edu::8f8a2b2c-0ec6-434d-95e5-9eb177b807cc" providerId="AD" clId="Web-{1F3A0D8C-0ABB-0B32-C8BC-DAD9DEEFB371}" dt="2024-03-18T12:37:33.473" v="168"/>
          <ac:spMkLst>
            <pc:docMk/>
            <pc:sldMk cId="253962318" sldId="310"/>
            <ac:spMk id="4" creationId="{416F7DB1-D1A7-FD72-24E9-DC47877A120F}"/>
          </ac:spMkLst>
        </pc:spChg>
        <pc:spChg chg="add mod">
          <ac:chgData name="Myrto Konti" userId="S::m.konti@acg.edu::8f8a2b2c-0ec6-434d-95e5-9eb177b807cc" providerId="AD" clId="Web-{1F3A0D8C-0ABB-0B32-C8BC-DAD9DEEFB371}" dt="2024-03-18T12:38:03.350" v="190" actId="14100"/>
          <ac:spMkLst>
            <pc:docMk/>
            <pc:sldMk cId="253962318" sldId="310"/>
            <ac:spMk id="9" creationId="{9F1EBDC3-64F2-4548-5A29-42444140FE7F}"/>
          </ac:spMkLst>
        </pc:spChg>
        <pc:spChg chg="add mod">
          <ac:chgData name="Myrto Konti" userId="S::m.konti@acg.edu::8f8a2b2c-0ec6-434d-95e5-9eb177b807cc" providerId="AD" clId="Web-{1F3A0D8C-0ABB-0B32-C8BC-DAD9DEEFB371}" dt="2024-03-18T12:37:43.661" v="175" actId="20577"/>
          <ac:spMkLst>
            <pc:docMk/>
            <pc:sldMk cId="253962318" sldId="310"/>
            <ac:spMk id="11" creationId="{16AC04BE-353D-57CD-3647-D527E0E47CCA}"/>
          </ac:spMkLst>
        </pc:spChg>
        <pc:spChg chg="add mod">
          <ac:chgData name="Myrto Konti" userId="S::m.konti@acg.edu::8f8a2b2c-0ec6-434d-95e5-9eb177b807cc" providerId="AD" clId="Web-{1F3A0D8C-0ABB-0B32-C8BC-DAD9DEEFB371}" dt="2024-03-18T12:37:33.473" v="168"/>
          <ac:spMkLst>
            <pc:docMk/>
            <pc:sldMk cId="253962318" sldId="310"/>
            <ac:spMk id="13" creationId="{A1440E59-FDAF-24CE-418B-A02323D1F67D}"/>
          </ac:spMkLst>
        </pc:spChg>
      </pc:sldChg>
    </pc:docChg>
  </pc:docChgLst>
  <pc:docChgLst>
    <pc:chgData name="Myrto Konti" userId="f70edf99-5b15-4de1-9000-abd94e5704b6" providerId="ADAL" clId="{C7827999-C27B-42B7-87B8-190DBF5051BC}"/>
    <pc:docChg chg="custSel modSld">
      <pc:chgData name="Myrto Konti" userId="f70edf99-5b15-4de1-9000-abd94e5704b6" providerId="ADAL" clId="{C7827999-C27B-42B7-87B8-190DBF5051BC}" dt="2024-03-05T13:37:34.620" v="242" actId="1076"/>
      <pc:docMkLst>
        <pc:docMk/>
      </pc:docMkLst>
      <pc:sldChg chg="addSp modSp mod">
        <pc:chgData name="Myrto Konti" userId="f70edf99-5b15-4de1-9000-abd94e5704b6" providerId="ADAL" clId="{C7827999-C27B-42B7-87B8-190DBF5051BC}" dt="2024-03-05T13:37:34.620" v="242" actId="1076"/>
        <pc:sldMkLst>
          <pc:docMk/>
          <pc:sldMk cId="639264769" sldId="281"/>
        </pc:sldMkLst>
        <pc:spChg chg="add mod">
          <ac:chgData name="Myrto Konti" userId="f70edf99-5b15-4de1-9000-abd94e5704b6" providerId="ADAL" clId="{C7827999-C27B-42B7-87B8-190DBF5051BC}" dt="2024-03-05T13:37:24.487" v="240" actId="1076"/>
          <ac:spMkLst>
            <pc:docMk/>
            <pc:sldMk cId="639264769" sldId="281"/>
            <ac:spMk id="2" creationId="{3F4DA8D0-89B4-0BA7-62E4-9B6513B4DBB6}"/>
          </ac:spMkLst>
        </pc:spChg>
        <pc:spChg chg="add mod">
          <ac:chgData name="Myrto Konti" userId="f70edf99-5b15-4de1-9000-abd94e5704b6" providerId="ADAL" clId="{C7827999-C27B-42B7-87B8-190DBF5051BC}" dt="2024-03-05T13:37:28.503" v="241" actId="1076"/>
          <ac:spMkLst>
            <pc:docMk/>
            <pc:sldMk cId="639264769" sldId="281"/>
            <ac:spMk id="3" creationId="{EE0FD14C-96E1-C1DC-B116-CBE93611CEE8}"/>
          </ac:spMkLst>
        </pc:spChg>
        <pc:spChg chg="mod">
          <ac:chgData name="Myrto Konti" userId="f70edf99-5b15-4de1-9000-abd94e5704b6" providerId="ADAL" clId="{C7827999-C27B-42B7-87B8-190DBF5051BC}" dt="2024-03-05T13:36:41.384" v="191" actId="20577"/>
          <ac:spMkLst>
            <pc:docMk/>
            <pc:sldMk cId="639264769" sldId="281"/>
            <ac:spMk id="6" creationId="{F20A922B-22EC-7FD8-FA8C-2FFAC558BD66}"/>
          </ac:spMkLst>
        </pc:spChg>
        <pc:picChg chg="mod">
          <ac:chgData name="Myrto Konti" userId="f70edf99-5b15-4de1-9000-abd94e5704b6" providerId="ADAL" clId="{C7827999-C27B-42B7-87B8-190DBF5051BC}" dt="2024-03-05T13:37:34.620" v="242" actId="1076"/>
          <ac:picMkLst>
            <pc:docMk/>
            <pc:sldMk cId="639264769" sldId="281"/>
            <ac:picMk id="4" creationId="{782ED2F6-AFB3-9199-3999-2B5E4BAF2423}"/>
          </ac:picMkLst>
        </pc:picChg>
      </pc:sldChg>
    </pc:docChg>
  </pc:docChgLst>
  <pc:docChgLst>
    <pc:chgData name="Myrto Konti" userId="S::m.konti@acg.edu::8f8a2b2c-0ec6-434d-95e5-9eb177b807cc" providerId="AD" clId="Web-{0A2EA9FD-B6D6-94C8-51E0-1669D0648958}"/>
    <pc:docChg chg="modSld">
      <pc:chgData name="Myrto Konti" userId="S::m.konti@acg.edu::8f8a2b2c-0ec6-434d-95e5-9eb177b807cc" providerId="AD" clId="Web-{0A2EA9FD-B6D6-94C8-51E0-1669D0648958}" dt="2024-03-24T15:57:51.674" v="1" actId="1076"/>
      <pc:docMkLst>
        <pc:docMk/>
      </pc:docMkLst>
      <pc:sldChg chg="addSp delSp modSp">
        <pc:chgData name="Myrto Konti" userId="S::m.konti@acg.edu::8f8a2b2c-0ec6-434d-95e5-9eb177b807cc" providerId="AD" clId="Web-{0A2EA9FD-B6D6-94C8-51E0-1669D0648958}" dt="2024-03-24T15:57:51.674" v="1" actId="1076"/>
        <pc:sldMkLst>
          <pc:docMk/>
          <pc:sldMk cId="3559538728" sldId="309"/>
        </pc:sldMkLst>
        <pc:spChg chg="del">
          <ac:chgData name="Myrto Konti" userId="S::m.konti@acg.edu::8f8a2b2c-0ec6-434d-95e5-9eb177b807cc" providerId="AD" clId="Web-{0A2EA9FD-B6D6-94C8-51E0-1669D0648958}" dt="2024-03-24T15:57:47.127" v="0"/>
          <ac:spMkLst>
            <pc:docMk/>
            <pc:sldMk cId="3559538728" sldId="309"/>
            <ac:spMk id="17" creationId="{8B1C2125-DB87-47A3-21B1-21435A4BCC92}"/>
          </ac:spMkLst>
        </pc:spChg>
        <pc:picChg chg="add mod ord">
          <ac:chgData name="Myrto Konti" userId="S::m.konti@acg.edu::8f8a2b2c-0ec6-434d-95e5-9eb177b807cc" providerId="AD" clId="Web-{0A2EA9FD-B6D6-94C8-51E0-1669D0648958}" dt="2024-03-24T15:57:51.674" v="1" actId="1076"/>
          <ac:picMkLst>
            <pc:docMk/>
            <pc:sldMk cId="3559538728" sldId="309"/>
            <ac:picMk id="3" creationId="{50D37185-CA1D-AD02-64ED-80C9F29240A6}"/>
          </ac:picMkLst>
        </pc:picChg>
      </pc:sldChg>
    </pc:docChg>
  </pc:docChgLst>
  <pc:docChgLst>
    <pc:chgData name="Myrto Konti" userId="S::m.konti@acg.edu::8f8a2b2c-0ec6-434d-95e5-9eb177b807cc" providerId="AD" clId="Web-{5BD2D671-5D9F-28C6-0DAD-71A3EF262805}"/>
    <pc:docChg chg="modSld sldOrd">
      <pc:chgData name="Myrto Konti" userId="S::m.konti@acg.edu::8f8a2b2c-0ec6-434d-95e5-9eb177b807cc" providerId="AD" clId="Web-{5BD2D671-5D9F-28C6-0DAD-71A3EF262805}" dt="2024-03-25T13:24:57.994" v="264"/>
      <pc:docMkLst>
        <pc:docMk/>
      </pc:docMkLst>
      <pc:sldChg chg="addSp delSp modSp">
        <pc:chgData name="Myrto Konti" userId="S::m.konti@acg.edu::8f8a2b2c-0ec6-434d-95e5-9eb177b807cc" providerId="AD" clId="Web-{5BD2D671-5D9F-28C6-0DAD-71A3EF262805}" dt="2024-03-25T13:24:57.994" v="264"/>
        <pc:sldMkLst>
          <pc:docMk/>
          <pc:sldMk cId="3666674671" sldId="261"/>
        </pc:sldMkLst>
        <pc:spChg chg="add del mod">
          <ac:chgData name="Myrto Konti" userId="S::m.konti@acg.edu::8f8a2b2c-0ec6-434d-95e5-9eb177b807cc" providerId="AD" clId="Web-{5BD2D671-5D9F-28C6-0DAD-71A3EF262805}" dt="2024-03-25T13:24:34.432" v="262"/>
          <ac:spMkLst>
            <pc:docMk/>
            <pc:sldMk cId="3666674671" sldId="261"/>
            <ac:spMk id="8" creationId="{9130DC93-8356-0716-66AB-FF2C94FCEDD8}"/>
          </ac:spMkLst>
        </pc:spChg>
        <pc:picChg chg="add del mod">
          <ac:chgData name="Myrto Konti" userId="S::m.konti@acg.edu::8f8a2b2c-0ec6-434d-95e5-9eb177b807cc" providerId="AD" clId="Web-{5BD2D671-5D9F-28C6-0DAD-71A3EF262805}" dt="2024-03-25T13:24:57.994" v="264"/>
          <ac:picMkLst>
            <pc:docMk/>
            <pc:sldMk cId="3666674671" sldId="261"/>
            <ac:picMk id="20" creationId="{59669B42-CC26-1A2A-1FE7-526E425D0191}"/>
          </ac:picMkLst>
        </pc:picChg>
      </pc:sldChg>
      <pc:sldChg chg="modSp">
        <pc:chgData name="Myrto Konti" userId="S::m.konti@acg.edu::8f8a2b2c-0ec6-434d-95e5-9eb177b807cc" providerId="AD" clId="Web-{5BD2D671-5D9F-28C6-0DAD-71A3EF262805}" dt="2024-03-25T13:17:24.893" v="138" actId="20577"/>
        <pc:sldMkLst>
          <pc:docMk/>
          <pc:sldMk cId="1649597717" sldId="277"/>
        </pc:sldMkLst>
        <pc:spChg chg="mod">
          <ac:chgData name="Myrto Konti" userId="S::m.konti@acg.edu::8f8a2b2c-0ec6-434d-95e5-9eb177b807cc" providerId="AD" clId="Web-{5BD2D671-5D9F-28C6-0DAD-71A3EF262805}" dt="2024-03-25T13:17:24.893" v="138" actId="20577"/>
          <ac:spMkLst>
            <pc:docMk/>
            <pc:sldMk cId="1649597717" sldId="277"/>
            <ac:spMk id="3" creationId="{ECC8AA23-D8D0-93BE-5C5F-103A750B0D2F}"/>
          </ac:spMkLst>
        </pc:spChg>
      </pc:sldChg>
      <pc:sldChg chg="modSp ord">
        <pc:chgData name="Myrto Konti" userId="S::m.konti@acg.edu::8f8a2b2c-0ec6-434d-95e5-9eb177b807cc" providerId="AD" clId="Web-{5BD2D671-5D9F-28C6-0DAD-71A3EF262805}" dt="2024-03-25T13:15:12.125" v="32"/>
        <pc:sldMkLst>
          <pc:docMk/>
          <pc:sldMk cId="2243159397" sldId="279"/>
        </pc:sldMkLst>
        <pc:picChg chg="mod">
          <ac:chgData name="Myrto Konti" userId="S::m.konti@acg.edu::8f8a2b2c-0ec6-434d-95e5-9eb177b807cc" providerId="AD" clId="Web-{5BD2D671-5D9F-28C6-0DAD-71A3EF262805}" dt="2024-03-25T13:12:34.342" v="0" actId="14100"/>
          <ac:picMkLst>
            <pc:docMk/>
            <pc:sldMk cId="2243159397" sldId="279"/>
            <ac:picMk id="4" creationId="{3982FA4C-EFF3-DCA9-82B4-E3AE67C62994}"/>
          </ac:picMkLst>
        </pc:picChg>
      </pc:sldChg>
      <pc:sldChg chg="ord">
        <pc:chgData name="Myrto Konti" userId="S::m.konti@acg.edu::8f8a2b2c-0ec6-434d-95e5-9eb177b807cc" providerId="AD" clId="Web-{5BD2D671-5D9F-28C6-0DAD-71A3EF262805}" dt="2024-03-25T13:14:29.640" v="3"/>
        <pc:sldMkLst>
          <pc:docMk/>
          <pc:sldMk cId="2603130076" sldId="297"/>
        </pc:sldMkLst>
      </pc:sldChg>
      <pc:sldChg chg="modSp ord">
        <pc:chgData name="Myrto Konti" userId="S::m.konti@acg.edu::8f8a2b2c-0ec6-434d-95e5-9eb177b807cc" providerId="AD" clId="Web-{5BD2D671-5D9F-28C6-0DAD-71A3EF262805}" dt="2024-03-25T13:15:12.125" v="31"/>
        <pc:sldMkLst>
          <pc:docMk/>
          <pc:sldMk cId="2540660375" sldId="298"/>
        </pc:sldMkLst>
        <pc:picChg chg="mod">
          <ac:chgData name="Myrto Konti" userId="S::m.konti@acg.edu::8f8a2b2c-0ec6-434d-95e5-9eb177b807cc" providerId="AD" clId="Web-{5BD2D671-5D9F-28C6-0DAD-71A3EF262805}" dt="2024-03-25T13:13:04.498" v="1" actId="1076"/>
          <ac:picMkLst>
            <pc:docMk/>
            <pc:sldMk cId="2540660375" sldId="298"/>
            <ac:picMk id="9" creationId="{27C4AFE8-1BF1-32B9-0FD0-EA2FCEFB7DE8}"/>
          </ac:picMkLst>
        </pc:picChg>
      </pc:sldChg>
      <pc:sldChg chg="ord">
        <pc:chgData name="Myrto Konti" userId="S::m.konti@acg.edu::8f8a2b2c-0ec6-434d-95e5-9eb177b807cc" providerId="AD" clId="Web-{5BD2D671-5D9F-28C6-0DAD-71A3EF262805}" dt="2024-03-25T13:15:12.125" v="29"/>
        <pc:sldMkLst>
          <pc:docMk/>
          <pc:sldMk cId="2473176665" sldId="299"/>
        </pc:sldMkLst>
      </pc:sldChg>
      <pc:sldChg chg="ord">
        <pc:chgData name="Myrto Konti" userId="S::m.konti@acg.edu::8f8a2b2c-0ec6-434d-95e5-9eb177b807cc" providerId="AD" clId="Web-{5BD2D671-5D9F-28C6-0DAD-71A3EF262805}" dt="2024-03-25T13:15:12.125" v="30"/>
        <pc:sldMkLst>
          <pc:docMk/>
          <pc:sldMk cId="2399663031" sldId="308"/>
        </pc:sldMkLst>
      </pc:sldChg>
      <pc:sldChg chg="addSp delSp modSp ord">
        <pc:chgData name="Myrto Konti" userId="S::m.konti@acg.edu::8f8a2b2c-0ec6-434d-95e5-9eb177b807cc" providerId="AD" clId="Web-{5BD2D671-5D9F-28C6-0DAD-71A3EF262805}" dt="2024-03-25T13:24:02.025" v="258" actId="14100"/>
        <pc:sldMkLst>
          <pc:docMk/>
          <pc:sldMk cId="253962318" sldId="310"/>
        </pc:sldMkLst>
        <pc:spChg chg="add mod">
          <ac:chgData name="Myrto Konti" userId="S::m.konti@acg.edu::8f8a2b2c-0ec6-434d-95e5-9eb177b807cc" providerId="AD" clId="Web-{5BD2D671-5D9F-28C6-0DAD-71A3EF262805}" dt="2024-03-25T13:22:29.883" v="223" actId="1076"/>
          <ac:spMkLst>
            <pc:docMk/>
            <pc:sldMk cId="253962318" sldId="310"/>
            <ac:spMk id="3" creationId="{34353D0A-7D18-A279-5416-7F428D5905C2}"/>
          </ac:spMkLst>
        </pc:spChg>
        <pc:spChg chg="add mod">
          <ac:chgData name="Myrto Konti" userId="S::m.konti@acg.edu::8f8a2b2c-0ec6-434d-95e5-9eb177b807cc" providerId="AD" clId="Web-{5BD2D671-5D9F-28C6-0DAD-71A3EF262805}" dt="2024-03-25T13:22:32.070" v="224" actId="1076"/>
          <ac:spMkLst>
            <pc:docMk/>
            <pc:sldMk cId="253962318" sldId="310"/>
            <ac:spMk id="5" creationId="{642AAF87-3E95-F6F5-E970-F0C241643B38}"/>
          </ac:spMkLst>
        </pc:spChg>
        <pc:spChg chg="add mod">
          <ac:chgData name="Myrto Konti" userId="S::m.konti@acg.edu::8f8a2b2c-0ec6-434d-95e5-9eb177b807cc" providerId="AD" clId="Web-{5BD2D671-5D9F-28C6-0DAD-71A3EF262805}" dt="2024-03-25T13:22:35.476" v="225" actId="1076"/>
          <ac:spMkLst>
            <pc:docMk/>
            <pc:sldMk cId="253962318" sldId="310"/>
            <ac:spMk id="6" creationId="{68053E04-AEC8-5A65-69E8-C2CE0BCAEA88}"/>
          </ac:spMkLst>
        </pc:spChg>
        <pc:spChg chg="add mod">
          <ac:chgData name="Myrto Konti" userId="S::m.konti@acg.edu::8f8a2b2c-0ec6-434d-95e5-9eb177b807cc" providerId="AD" clId="Web-{5BD2D671-5D9F-28C6-0DAD-71A3EF262805}" dt="2024-03-25T13:20:52.928" v="192" actId="20577"/>
          <ac:spMkLst>
            <pc:docMk/>
            <pc:sldMk cId="253962318" sldId="310"/>
            <ac:spMk id="7" creationId="{EC4F6488-2B55-249A-0664-479166BFD005}"/>
          </ac:spMkLst>
        </pc:spChg>
        <pc:spChg chg="add mod">
          <ac:chgData name="Myrto Konti" userId="S::m.konti@acg.edu::8f8a2b2c-0ec6-434d-95e5-9eb177b807cc" providerId="AD" clId="Web-{5BD2D671-5D9F-28C6-0DAD-71A3EF262805}" dt="2024-03-25T13:21:45.007" v="208" actId="14100"/>
          <ac:spMkLst>
            <pc:docMk/>
            <pc:sldMk cId="253962318" sldId="310"/>
            <ac:spMk id="8" creationId="{569379DF-14BD-8E59-2BC9-A22E283DC8F2}"/>
          </ac:spMkLst>
        </pc:spChg>
        <pc:spChg chg="add mod">
          <ac:chgData name="Myrto Konti" userId="S::m.konti@acg.edu::8f8a2b2c-0ec6-434d-95e5-9eb177b807cc" providerId="AD" clId="Web-{5BD2D671-5D9F-28C6-0DAD-71A3EF262805}" dt="2024-03-25T13:21:38.351" v="205" actId="14100"/>
          <ac:spMkLst>
            <pc:docMk/>
            <pc:sldMk cId="253962318" sldId="310"/>
            <ac:spMk id="10" creationId="{1C8509D1-4D35-49CC-55C4-5C1200D883E5}"/>
          </ac:spMkLst>
        </pc:spChg>
        <pc:spChg chg="mod">
          <ac:chgData name="Myrto Konti" userId="S::m.konti@acg.edu::8f8a2b2c-0ec6-434d-95e5-9eb177b807cc" providerId="AD" clId="Web-{5BD2D671-5D9F-28C6-0DAD-71A3EF262805}" dt="2024-03-25T13:24:02.025" v="258" actId="14100"/>
          <ac:spMkLst>
            <pc:docMk/>
            <pc:sldMk cId="253962318" sldId="310"/>
            <ac:spMk id="11" creationId="{16AC04BE-353D-57CD-3647-D527E0E47CCA}"/>
          </ac:spMkLst>
        </pc:spChg>
        <pc:spChg chg="del">
          <ac:chgData name="Myrto Konti" userId="S::m.konti@acg.edu::8f8a2b2c-0ec6-434d-95e5-9eb177b807cc" providerId="AD" clId="Web-{5BD2D671-5D9F-28C6-0DAD-71A3EF262805}" dt="2024-03-25T13:18:07.613" v="139"/>
          <ac:spMkLst>
            <pc:docMk/>
            <pc:sldMk cId="253962318" sldId="310"/>
            <ac:spMk id="13" creationId="{A1440E59-FDAF-24CE-418B-A02323D1F67D}"/>
          </ac:spMkLst>
        </pc:spChg>
        <pc:spChg chg="add mod">
          <ac:chgData name="Myrto Konti" userId="S::m.konti@acg.edu::8f8a2b2c-0ec6-434d-95e5-9eb177b807cc" providerId="AD" clId="Web-{5BD2D671-5D9F-28C6-0DAD-71A3EF262805}" dt="2024-03-25T13:23:32.806" v="254" actId="1076"/>
          <ac:spMkLst>
            <pc:docMk/>
            <pc:sldMk cId="253962318" sldId="310"/>
            <ac:spMk id="16" creationId="{D832B65B-13CD-0CA8-48ED-33DAD22FEAB1}"/>
          </ac:spMkLst>
        </pc:spChg>
        <pc:grpChg chg="add mod">
          <ac:chgData name="Myrto Konti" userId="S::m.konti@acg.edu::8f8a2b2c-0ec6-434d-95e5-9eb177b807cc" providerId="AD" clId="Web-{5BD2D671-5D9F-28C6-0DAD-71A3EF262805}" dt="2024-03-25T13:23:45.853" v="257" actId="1076"/>
          <ac:grpSpMkLst>
            <pc:docMk/>
            <pc:sldMk cId="253962318" sldId="310"/>
            <ac:grpSpMk id="17" creationId="{4FF8DD12-2C37-3172-7D86-4AE821019E66}"/>
          </ac:grpSpMkLst>
        </pc:grpChg>
        <pc:picChg chg="add del mod">
          <ac:chgData name="Myrto Konti" userId="S::m.konti@acg.edu::8f8a2b2c-0ec6-434d-95e5-9eb177b807cc" providerId="AD" clId="Web-{5BD2D671-5D9F-28C6-0DAD-71A3EF262805}" dt="2024-03-25T13:23:06.696" v="232"/>
          <ac:picMkLst>
            <pc:docMk/>
            <pc:sldMk cId="253962318" sldId="310"/>
            <ac:picMk id="2" creationId="{8349ECA6-FF4B-C7EF-11CE-141B841DD672}"/>
          </ac:picMkLst>
        </pc:picChg>
        <pc:picChg chg="add del mod">
          <ac:chgData name="Myrto Konti" userId="S::m.konti@acg.edu::8f8a2b2c-0ec6-434d-95e5-9eb177b807cc" providerId="AD" clId="Web-{5BD2D671-5D9F-28C6-0DAD-71A3EF262805}" dt="2024-03-25T13:19:34.599" v="153"/>
          <ac:picMkLst>
            <pc:docMk/>
            <pc:sldMk cId="253962318" sldId="310"/>
            <ac:picMk id="4" creationId="{00A8D706-4FC3-781E-BDDC-6A0CA8FBABF0}"/>
          </ac:picMkLst>
        </pc:picChg>
        <pc:cxnChg chg="add mod">
          <ac:chgData name="Myrto Konti" userId="S::m.konti@acg.edu::8f8a2b2c-0ec6-434d-95e5-9eb177b807cc" providerId="AD" clId="Web-{5BD2D671-5D9F-28C6-0DAD-71A3EF262805}" dt="2024-03-25T13:23:36.399" v="255" actId="14100"/>
          <ac:cxnSpMkLst>
            <pc:docMk/>
            <pc:sldMk cId="253962318" sldId="310"/>
            <ac:cxnSpMk id="12" creationId="{E316A4EA-F9D0-0F23-6D56-1F749E3FD82C}"/>
          </ac:cxnSpMkLst>
        </pc:cxnChg>
        <pc:cxnChg chg="add mod">
          <ac:chgData name="Myrto Konti" userId="S::m.konti@acg.edu::8f8a2b2c-0ec6-434d-95e5-9eb177b807cc" providerId="AD" clId="Web-{5BD2D671-5D9F-28C6-0DAD-71A3EF262805}" dt="2024-03-25T13:22:51.086" v="228" actId="14100"/>
          <ac:cxnSpMkLst>
            <pc:docMk/>
            <pc:sldMk cId="253962318" sldId="310"/>
            <ac:cxnSpMk id="14" creationId="{29B0A65F-CBE0-AB48-D5E9-C96CA62BD2A9}"/>
          </ac:cxnSpMkLst>
        </pc:cxnChg>
        <pc:cxnChg chg="add mod">
          <ac:chgData name="Myrto Konti" userId="S::m.konti@acg.edu::8f8a2b2c-0ec6-434d-95e5-9eb177b807cc" providerId="AD" clId="Web-{5BD2D671-5D9F-28C6-0DAD-71A3EF262805}" dt="2024-03-25T13:23:03.508" v="231" actId="14100"/>
          <ac:cxnSpMkLst>
            <pc:docMk/>
            <pc:sldMk cId="253962318" sldId="310"/>
            <ac:cxnSpMk id="15" creationId="{CB98500B-7D3B-3079-022C-2564E12D2A87}"/>
          </ac:cxnSpMkLst>
        </pc:cxnChg>
      </pc:sldChg>
    </pc:docChg>
  </pc:docChgLst>
  <pc:docChgLst>
    <pc:chgData name="Myrto Konti" userId="8f8a2b2c-0ec6-434d-95e5-9eb177b807cc" providerId="ADAL" clId="{2A56E073-6B17-44BA-A86F-795B65012087}"/>
    <pc:docChg chg="undo custSel delSld modSld sldOrd">
      <pc:chgData name="Myrto Konti" userId="8f8a2b2c-0ec6-434d-95e5-9eb177b807cc" providerId="ADAL" clId="{2A56E073-6B17-44BA-A86F-795B65012087}" dt="2024-03-25T20:08:02.223" v="2141" actId="1076"/>
      <pc:docMkLst>
        <pc:docMk/>
      </pc:docMkLst>
      <pc:sldChg chg="modSp mod modNotesTx">
        <pc:chgData name="Myrto Konti" userId="8f8a2b2c-0ec6-434d-95e5-9eb177b807cc" providerId="ADAL" clId="{2A56E073-6B17-44BA-A86F-795B65012087}" dt="2024-03-25T19:57:00.579" v="488" actId="20577"/>
        <pc:sldMkLst>
          <pc:docMk/>
          <pc:sldMk cId="3666674671" sldId="261"/>
        </pc:sldMkLst>
        <pc:spChg chg="mod">
          <ac:chgData name="Myrto Konti" userId="8f8a2b2c-0ec6-434d-95e5-9eb177b807cc" providerId="ADAL" clId="{2A56E073-6B17-44BA-A86F-795B65012087}" dt="2024-03-25T13:32:54.681" v="477" actId="5793"/>
          <ac:spMkLst>
            <pc:docMk/>
            <pc:sldMk cId="3666674671" sldId="261"/>
            <ac:spMk id="3" creationId="{A6A33159-D030-2F82-A142-F75940728319}"/>
          </ac:spMkLst>
        </pc:spChg>
        <pc:spChg chg="mod">
          <ac:chgData name="Myrto Konti" userId="8f8a2b2c-0ec6-434d-95e5-9eb177b807cc" providerId="ADAL" clId="{2A56E073-6B17-44BA-A86F-795B65012087}" dt="2024-03-05T17:37:52.343" v="13" actId="12788"/>
          <ac:spMkLst>
            <pc:docMk/>
            <pc:sldMk cId="3666674671" sldId="261"/>
            <ac:spMk id="4" creationId="{0492B036-A7F2-1574-4E74-B921764636C3}"/>
          </ac:spMkLst>
        </pc:spChg>
        <pc:picChg chg="mod">
          <ac:chgData name="Myrto Konti" userId="8f8a2b2c-0ec6-434d-95e5-9eb177b807cc" providerId="ADAL" clId="{2A56E073-6B17-44BA-A86F-795B65012087}" dt="2024-03-05T17:37:52.343" v="13" actId="12788"/>
          <ac:picMkLst>
            <pc:docMk/>
            <pc:sldMk cId="3666674671" sldId="261"/>
            <ac:picMk id="20" creationId="{59669B42-CC26-1A2A-1FE7-526E425D0191}"/>
          </ac:picMkLst>
        </pc:picChg>
      </pc:sldChg>
      <pc:sldChg chg="del">
        <pc:chgData name="Myrto Konti" userId="8f8a2b2c-0ec6-434d-95e5-9eb177b807cc" providerId="ADAL" clId="{2A56E073-6B17-44BA-A86F-795B65012087}" dt="2024-03-25T20:06:31.045" v="2121" actId="47"/>
        <pc:sldMkLst>
          <pc:docMk/>
          <pc:sldMk cId="4259977132" sldId="268"/>
        </pc:sldMkLst>
      </pc:sldChg>
      <pc:sldChg chg="modSp mod modNotesTx">
        <pc:chgData name="Myrto Konti" userId="8f8a2b2c-0ec6-434d-95e5-9eb177b807cc" providerId="ADAL" clId="{2A56E073-6B17-44BA-A86F-795B65012087}" dt="2024-03-25T20:06:26.466" v="2120" actId="14100"/>
        <pc:sldMkLst>
          <pc:docMk/>
          <pc:sldMk cId="1649597717" sldId="277"/>
        </pc:sldMkLst>
        <pc:spChg chg="mod">
          <ac:chgData name="Myrto Konti" userId="8f8a2b2c-0ec6-434d-95e5-9eb177b807cc" providerId="ADAL" clId="{2A56E073-6B17-44BA-A86F-795B65012087}" dt="2024-03-25T20:06:26.466" v="2120" actId="14100"/>
          <ac:spMkLst>
            <pc:docMk/>
            <pc:sldMk cId="1649597717" sldId="277"/>
            <ac:spMk id="3" creationId="{ECC8AA23-D8D0-93BE-5C5F-103A750B0D2F}"/>
          </ac:spMkLst>
        </pc:spChg>
        <pc:picChg chg="mod">
          <ac:chgData name="Myrto Konti" userId="8f8a2b2c-0ec6-434d-95e5-9eb177b807cc" providerId="ADAL" clId="{2A56E073-6B17-44BA-A86F-795B65012087}" dt="2024-03-25T20:06:22.334" v="2118" actId="14100"/>
          <ac:picMkLst>
            <pc:docMk/>
            <pc:sldMk cId="1649597717" sldId="277"/>
            <ac:picMk id="15" creationId="{BBD84AA8-495D-1210-1B06-DA73C5BCF36A}"/>
          </ac:picMkLst>
        </pc:picChg>
      </pc:sldChg>
      <pc:sldChg chg="modSp mod">
        <pc:chgData name="Myrto Konti" userId="8f8a2b2c-0ec6-434d-95e5-9eb177b807cc" providerId="ADAL" clId="{2A56E073-6B17-44BA-A86F-795B65012087}" dt="2024-03-25T20:06:37.841" v="2122" actId="14100"/>
        <pc:sldMkLst>
          <pc:docMk/>
          <pc:sldMk cId="3930438526" sldId="278"/>
        </pc:sldMkLst>
        <pc:spChg chg="mod">
          <ac:chgData name="Myrto Konti" userId="8f8a2b2c-0ec6-434d-95e5-9eb177b807cc" providerId="ADAL" clId="{2A56E073-6B17-44BA-A86F-795B65012087}" dt="2024-03-05T17:38:24.586" v="20" actId="404"/>
          <ac:spMkLst>
            <pc:docMk/>
            <pc:sldMk cId="3930438526" sldId="278"/>
            <ac:spMk id="2" creationId="{954ABE40-AA00-F366-A36A-B3F1AADBF025}"/>
          </ac:spMkLst>
        </pc:spChg>
        <pc:picChg chg="mod">
          <ac:chgData name="Myrto Konti" userId="8f8a2b2c-0ec6-434d-95e5-9eb177b807cc" providerId="ADAL" clId="{2A56E073-6B17-44BA-A86F-795B65012087}" dt="2024-03-25T20:06:37.841" v="2122" actId="14100"/>
          <ac:picMkLst>
            <pc:docMk/>
            <pc:sldMk cId="3930438526" sldId="278"/>
            <ac:picMk id="91" creationId="{BC622EA4-CCB7-907A-0126-D0A68A5DC780}"/>
          </ac:picMkLst>
        </pc:picChg>
      </pc:sldChg>
      <pc:sldChg chg="modSp mod">
        <pc:chgData name="Myrto Konti" userId="8f8a2b2c-0ec6-434d-95e5-9eb177b807cc" providerId="ADAL" clId="{2A56E073-6B17-44BA-A86F-795B65012087}" dt="2024-03-25T13:32:48.579" v="474" actId="21"/>
        <pc:sldMkLst>
          <pc:docMk/>
          <pc:sldMk cId="2243159397" sldId="279"/>
        </pc:sldMkLst>
        <pc:spChg chg="mod">
          <ac:chgData name="Myrto Konti" userId="8f8a2b2c-0ec6-434d-95e5-9eb177b807cc" providerId="ADAL" clId="{2A56E073-6B17-44BA-A86F-795B65012087}" dt="2024-03-25T13:32:48.579" v="474" actId="21"/>
          <ac:spMkLst>
            <pc:docMk/>
            <pc:sldMk cId="2243159397" sldId="279"/>
            <ac:spMk id="3" creationId="{68A5FD2B-E3E5-1C2B-0151-21F216B14A33}"/>
          </ac:spMkLst>
        </pc:spChg>
      </pc:sldChg>
      <pc:sldChg chg="modSp mod">
        <pc:chgData name="Myrto Konti" userId="8f8a2b2c-0ec6-434d-95e5-9eb177b807cc" providerId="ADAL" clId="{2A56E073-6B17-44BA-A86F-795B65012087}" dt="2024-03-25T20:07:43.815" v="2137" actId="1076"/>
        <pc:sldMkLst>
          <pc:docMk/>
          <pc:sldMk cId="639264769" sldId="281"/>
        </pc:sldMkLst>
        <pc:spChg chg="mod">
          <ac:chgData name="Myrto Konti" userId="8f8a2b2c-0ec6-434d-95e5-9eb177b807cc" providerId="ADAL" clId="{2A56E073-6B17-44BA-A86F-795B65012087}" dt="2024-03-25T20:07:34.434" v="2133" actId="1076"/>
          <ac:spMkLst>
            <pc:docMk/>
            <pc:sldMk cId="639264769" sldId="281"/>
            <ac:spMk id="2" creationId="{3F4DA8D0-89B4-0BA7-62E4-9B6513B4DBB6}"/>
          </ac:spMkLst>
        </pc:spChg>
        <pc:spChg chg="mod">
          <ac:chgData name="Myrto Konti" userId="8f8a2b2c-0ec6-434d-95e5-9eb177b807cc" providerId="ADAL" clId="{2A56E073-6B17-44BA-A86F-795B65012087}" dt="2024-03-25T20:07:43.815" v="2137" actId="1076"/>
          <ac:spMkLst>
            <pc:docMk/>
            <pc:sldMk cId="639264769" sldId="281"/>
            <ac:spMk id="3" creationId="{EE0FD14C-96E1-C1DC-B116-CBE93611CEE8}"/>
          </ac:spMkLst>
        </pc:spChg>
      </pc:sldChg>
      <pc:sldChg chg="modSp mod modNotesTx">
        <pc:chgData name="Myrto Konti" userId="8f8a2b2c-0ec6-434d-95e5-9eb177b807cc" providerId="ADAL" clId="{2A56E073-6B17-44BA-A86F-795B65012087}" dt="2024-03-25T20:07:07.437" v="2132" actId="14100"/>
        <pc:sldMkLst>
          <pc:docMk/>
          <pc:sldMk cId="3032085802" sldId="293"/>
        </pc:sldMkLst>
        <pc:spChg chg="mod">
          <ac:chgData name="Myrto Konti" userId="8f8a2b2c-0ec6-434d-95e5-9eb177b807cc" providerId="ADAL" clId="{2A56E073-6B17-44BA-A86F-795B65012087}" dt="2024-03-25T20:07:07.437" v="2132" actId="14100"/>
          <ac:spMkLst>
            <pc:docMk/>
            <pc:sldMk cId="3032085802" sldId="293"/>
            <ac:spMk id="3" creationId="{05948542-FCE1-3AE6-C6C9-17975609DF70}"/>
          </ac:spMkLst>
        </pc:spChg>
        <pc:picChg chg="mod">
          <ac:chgData name="Myrto Konti" userId="8f8a2b2c-0ec6-434d-95e5-9eb177b807cc" providerId="ADAL" clId="{2A56E073-6B17-44BA-A86F-795B65012087}" dt="2024-03-25T20:07:03.849" v="2130" actId="1076"/>
          <ac:picMkLst>
            <pc:docMk/>
            <pc:sldMk cId="3032085802" sldId="293"/>
            <ac:picMk id="4" creationId="{53F4D1AE-0045-80FD-23D3-C7868F664F15}"/>
          </ac:picMkLst>
        </pc:picChg>
      </pc:sldChg>
      <pc:sldChg chg="ord modNotesTx">
        <pc:chgData name="Myrto Konti" userId="8f8a2b2c-0ec6-434d-95e5-9eb177b807cc" providerId="ADAL" clId="{2A56E073-6B17-44BA-A86F-795B65012087}" dt="2024-03-25T19:58:33.836" v="788" actId="20577"/>
        <pc:sldMkLst>
          <pc:docMk/>
          <pc:sldMk cId="2540660375" sldId="298"/>
        </pc:sldMkLst>
      </pc:sldChg>
      <pc:sldChg chg="modSp mod modNotesTx">
        <pc:chgData name="Myrto Konti" userId="8f8a2b2c-0ec6-434d-95e5-9eb177b807cc" providerId="ADAL" clId="{2A56E073-6B17-44BA-A86F-795B65012087}" dt="2024-03-25T19:57:07.711" v="491" actId="33524"/>
        <pc:sldMkLst>
          <pc:docMk/>
          <pc:sldMk cId="3573386229" sldId="302"/>
        </pc:sldMkLst>
        <pc:spChg chg="mod">
          <ac:chgData name="Myrto Konti" userId="8f8a2b2c-0ec6-434d-95e5-9eb177b807cc" providerId="ADAL" clId="{2A56E073-6B17-44BA-A86F-795B65012087}" dt="2024-03-25T13:33:21.458" v="484" actId="27636"/>
          <ac:spMkLst>
            <pc:docMk/>
            <pc:sldMk cId="3573386229" sldId="302"/>
            <ac:spMk id="3" creationId="{A6A33159-D030-2F82-A142-F75940728319}"/>
          </ac:spMkLst>
        </pc:spChg>
        <pc:spChg chg="mod">
          <ac:chgData name="Myrto Konti" userId="8f8a2b2c-0ec6-434d-95e5-9eb177b807cc" providerId="ADAL" clId="{2A56E073-6B17-44BA-A86F-795B65012087}" dt="2024-03-05T17:37:40.902" v="11" actId="12789"/>
          <ac:spMkLst>
            <pc:docMk/>
            <pc:sldMk cId="3573386229" sldId="302"/>
            <ac:spMk id="4" creationId="{0492B036-A7F2-1574-4E74-B921764636C3}"/>
          </ac:spMkLst>
        </pc:spChg>
        <pc:picChg chg="mod">
          <ac:chgData name="Myrto Konti" userId="8f8a2b2c-0ec6-434d-95e5-9eb177b807cc" providerId="ADAL" clId="{2A56E073-6B17-44BA-A86F-795B65012087}" dt="2024-03-25T13:26:17.924" v="128" actId="29295"/>
          <ac:picMkLst>
            <pc:docMk/>
            <pc:sldMk cId="3573386229" sldId="302"/>
            <ac:picMk id="20" creationId="{59669B42-CC26-1A2A-1FE7-526E425D0191}"/>
          </ac:picMkLst>
        </pc:picChg>
      </pc:sldChg>
      <pc:sldChg chg="modSp mod modNotesTx">
        <pc:chgData name="Myrto Konti" userId="8f8a2b2c-0ec6-434d-95e5-9eb177b807cc" providerId="ADAL" clId="{2A56E073-6B17-44BA-A86F-795B65012087}" dt="2024-03-25T20:04:00.762" v="1885" actId="20577"/>
        <pc:sldMkLst>
          <pc:docMk/>
          <pc:sldMk cId="763046640" sldId="303"/>
        </pc:sldMkLst>
        <pc:spChg chg="mod">
          <ac:chgData name="Myrto Konti" userId="8f8a2b2c-0ec6-434d-95e5-9eb177b807cc" providerId="ADAL" clId="{2A56E073-6B17-44BA-A86F-795B65012087}" dt="2024-03-25T20:00:57.539" v="1216" actId="2711"/>
          <ac:spMkLst>
            <pc:docMk/>
            <pc:sldMk cId="763046640" sldId="303"/>
            <ac:spMk id="3" creationId="{A6A33159-D030-2F82-A142-F75940728319}"/>
          </ac:spMkLst>
        </pc:spChg>
        <pc:spChg chg="mod">
          <ac:chgData name="Myrto Konti" userId="8f8a2b2c-0ec6-434d-95e5-9eb177b807cc" providerId="ADAL" clId="{2A56E073-6B17-44BA-A86F-795B65012087}" dt="2024-03-05T17:37:33.671" v="9" actId="12788"/>
          <ac:spMkLst>
            <pc:docMk/>
            <pc:sldMk cId="763046640" sldId="303"/>
            <ac:spMk id="4" creationId="{0492B036-A7F2-1574-4E74-B921764636C3}"/>
          </ac:spMkLst>
        </pc:spChg>
        <pc:picChg chg="mod">
          <ac:chgData name="Myrto Konti" userId="8f8a2b2c-0ec6-434d-95e5-9eb177b807cc" providerId="ADAL" clId="{2A56E073-6B17-44BA-A86F-795B65012087}" dt="2024-03-25T13:26:37.234" v="133" actId="14100"/>
          <ac:picMkLst>
            <pc:docMk/>
            <pc:sldMk cId="763046640" sldId="303"/>
            <ac:picMk id="6" creationId="{B5662A69-61BF-A8CA-1DD6-2BE78961B8E4}"/>
          </ac:picMkLst>
        </pc:picChg>
        <pc:picChg chg="mod">
          <ac:chgData name="Myrto Konti" userId="8f8a2b2c-0ec6-434d-95e5-9eb177b807cc" providerId="ADAL" clId="{2A56E073-6B17-44BA-A86F-795B65012087}" dt="2024-03-25T13:26:23.756" v="130" actId="29295"/>
          <ac:picMkLst>
            <pc:docMk/>
            <pc:sldMk cId="763046640" sldId="303"/>
            <ac:picMk id="20" creationId="{59669B42-CC26-1A2A-1FE7-526E425D0191}"/>
          </ac:picMkLst>
        </pc:picChg>
      </pc:sldChg>
      <pc:sldChg chg="modSp mod">
        <pc:chgData name="Myrto Konti" userId="8f8a2b2c-0ec6-434d-95e5-9eb177b807cc" providerId="ADAL" clId="{2A56E073-6B17-44BA-A86F-795B65012087}" dt="2024-03-05T17:37:24.624" v="7" actId="12789"/>
        <pc:sldMkLst>
          <pc:docMk/>
          <pc:sldMk cId="3155932465" sldId="305"/>
        </pc:sldMkLst>
        <pc:spChg chg="mod">
          <ac:chgData name="Myrto Konti" userId="8f8a2b2c-0ec6-434d-95e5-9eb177b807cc" providerId="ADAL" clId="{2A56E073-6B17-44BA-A86F-795B65012087}" dt="2024-03-05T17:37:24.624" v="7" actId="12789"/>
          <ac:spMkLst>
            <pc:docMk/>
            <pc:sldMk cId="3155932465" sldId="305"/>
            <ac:spMk id="4" creationId="{0492B036-A7F2-1574-4E74-B921764636C3}"/>
          </ac:spMkLst>
        </pc:spChg>
        <pc:picChg chg="mod">
          <ac:chgData name="Myrto Konti" userId="8f8a2b2c-0ec6-434d-95e5-9eb177b807cc" providerId="ADAL" clId="{2A56E073-6B17-44BA-A86F-795B65012087}" dt="2024-03-05T17:37:24.624" v="7" actId="12789"/>
          <ac:picMkLst>
            <pc:docMk/>
            <pc:sldMk cId="3155932465" sldId="305"/>
            <ac:picMk id="20" creationId="{59669B42-CC26-1A2A-1FE7-526E425D0191}"/>
          </ac:picMkLst>
        </pc:picChg>
      </pc:sldChg>
      <pc:sldChg chg="del ord">
        <pc:chgData name="Myrto Konti" userId="8f8a2b2c-0ec6-434d-95e5-9eb177b807cc" providerId="ADAL" clId="{2A56E073-6B17-44BA-A86F-795B65012087}" dt="2024-03-25T20:06:31.045" v="2121" actId="47"/>
        <pc:sldMkLst>
          <pc:docMk/>
          <pc:sldMk cId="1171366545" sldId="307"/>
        </pc:sldMkLst>
      </pc:sldChg>
      <pc:sldChg chg="modSp mod">
        <pc:chgData name="Myrto Konti" userId="8f8a2b2c-0ec6-434d-95e5-9eb177b807cc" providerId="ADAL" clId="{2A56E073-6B17-44BA-A86F-795B65012087}" dt="2024-03-25T13:33:01.478" v="478" actId="21"/>
        <pc:sldMkLst>
          <pc:docMk/>
          <pc:sldMk cId="2399663031" sldId="308"/>
        </pc:sldMkLst>
        <pc:spChg chg="mod">
          <ac:chgData name="Myrto Konti" userId="8f8a2b2c-0ec6-434d-95e5-9eb177b807cc" providerId="ADAL" clId="{2A56E073-6B17-44BA-A86F-795B65012087}" dt="2024-03-25T13:33:01.478" v="478" actId="21"/>
          <ac:spMkLst>
            <pc:docMk/>
            <pc:sldMk cId="2399663031" sldId="308"/>
            <ac:spMk id="3" creationId="{68A5FD2B-E3E5-1C2B-0151-21F216B14A33}"/>
          </ac:spMkLst>
        </pc:spChg>
      </pc:sldChg>
      <pc:sldChg chg="addSp delSp modSp mod modNotesTx">
        <pc:chgData name="Myrto Konti" userId="8f8a2b2c-0ec6-434d-95e5-9eb177b807cc" providerId="ADAL" clId="{2A56E073-6B17-44BA-A86F-795B65012087}" dt="2024-03-25T19:56:48.286" v="486" actId="6549"/>
        <pc:sldMkLst>
          <pc:docMk/>
          <pc:sldMk cId="3559538728" sldId="309"/>
        </pc:sldMkLst>
        <pc:spChg chg="add del mod">
          <ac:chgData name="Myrto Konti" userId="8f8a2b2c-0ec6-434d-95e5-9eb177b807cc" providerId="ADAL" clId="{2A56E073-6B17-44BA-A86F-795B65012087}" dt="2024-03-24T15:58:59.855" v="28" actId="478"/>
          <ac:spMkLst>
            <pc:docMk/>
            <pc:sldMk cId="3559538728" sldId="309"/>
            <ac:spMk id="6" creationId="{2340500C-6274-FA03-A4AF-4FE7FDD531CF}"/>
          </ac:spMkLst>
        </pc:spChg>
        <pc:picChg chg="add del mod">
          <ac:chgData name="Myrto Konti" userId="8f8a2b2c-0ec6-434d-95e5-9eb177b807cc" providerId="ADAL" clId="{2A56E073-6B17-44BA-A86F-795B65012087}" dt="2024-03-24T15:59:02.117" v="31" actId="1076"/>
          <ac:picMkLst>
            <pc:docMk/>
            <pc:sldMk cId="3559538728" sldId="309"/>
            <ac:picMk id="3" creationId="{50D37185-CA1D-AD02-64ED-80C9F29240A6}"/>
          </ac:picMkLst>
        </pc:picChg>
      </pc:sldChg>
      <pc:sldChg chg="modSp mod">
        <pc:chgData name="Myrto Konti" userId="8f8a2b2c-0ec6-434d-95e5-9eb177b807cc" providerId="ADAL" clId="{2A56E073-6B17-44BA-A86F-795B65012087}" dt="2024-03-25T20:08:02.223" v="2141" actId="1076"/>
        <pc:sldMkLst>
          <pc:docMk/>
          <pc:sldMk cId="253962318" sldId="310"/>
        </pc:sldMkLst>
        <pc:spChg chg="mod">
          <ac:chgData name="Myrto Konti" userId="8f8a2b2c-0ec6-434d-95e5-9eb177b807cc" providerId="ADAL" clId="{2A56E073-6B17-44BA-A86F-795B65012087}" dt="2024-03-25T20:08:02.223" v="2141" actId="1076"/>
          <ac:spMkLst>
            <pc:docMk/>
            <pc:sldMk cId="253962318" sldId="310"/>
            <ac:spMk id="16" creationId="{D832B65B-13CD-0CA8-48ED-33DAD22FEAB1}"/>
          </ac:spMkLst>
        </pc:spChg>
        <pc:grpChg chg="mod">
          <ac:chgData name="Myrto Konti" userId="8f8a2b2c-0ec6-434d-95e5-9eb177b807cc" providerId="ADAL" clId="{2A56E073-6B17-44BA-A86F-795B65012087}" dt="2024-03-25T20:07:59.679" v="2140" actId="1076"/>
          <ac:grpSpMkLst>
            <pc:docMk/>
            <pc:sldMk cId="253962318" sldId="310"/>
            <ac:grpSpMk id="17" creationId="{4FF8DD12-2C37-3172-7D86-4AE821019E66}"/>
          </ac:grpSpMkLst>
        </pc:grpChg>
      </pc:sldChg>
      <pc:sldChg chg="modNotesTx">
        <pc:chgData name="Myrto Konti" userId="8f8a2b2c-0ec6-434d-95e5-9eb177b807cc" providerId="ADAL" clId="{2A56E073-6B17-44BA-A86F-795B65012087}" dt="2024-03-25T19:56:52.514" v="487" actId="20577"/>
        <pc:sldMkLst>
          <pc:docMk/>
          <pc:sldMk cId="1534691053" sldId="311"/>
        </pc:sldMkLst>
      </pc:sldChg>
      <pc:sldChg chg="modSp mod modNotesTx">
        <pc:chgData name="Myrto Konti" userId="8f8a2b2c-0ec6-434d-95e5-9eb177b807cc" providerId="ADAL" clId="{2A56E073-6B17-44BA-A86F-795B65012087}" dt="2024-03-25T20:00:42.186" v="1214" actId="20577"/>
        <pc:sldMkLst>
          <pc:docMk/>
          <pc:sldMk cId="2860697341" sldId="312"/>
        </pc:sldMkLst>
        <pc:spChg chg="mod">
          <ac:chgData name="Myrto Konti" userId="8f8a2b2c-0ec6-434d-95e5-9eb177b807cc" providerId="ADAL" clId="{2A56E073-6B17-44BA-A86F-795B65012087}" dt="2024-03-25T13:29:08.269" v="462" actId="1076"/>
          <ac:spMkLst>
            <pc:docMk/>
            <pc:sldMk cId="2860697341" sldId="312"/>
            <ac:spMk id="2" creationId="{9635F5E3-2B1C-7C0A-8581-67A9052D13AA}"/>
          </ac:spMkLst>
        </pc:spChg>
        <pc:spChg chg="mod">
          <ac:chgData name="Myrto Konti" userId="8f8a2b2c-0ec6-434d-95e5-9eb177b807cc" providerId="ADAL" clId="{2A56E073-6B17-44BA-A86F-795B65012087}" dt="2024-03-25T13:29:32.742" v="467" actId="20577"/>
          <ac:spMkLst>
            <pc:docMk/>
            <pc:sldMk cId="2860697341" sldId="312"/>
            <ac:spMk id="3" creationId="{A6A33159-D030-2F82-A142-F75940728319}"/>
          </ac:spMkLst>
        </pc:spChg>
        <pc:picChg chg="mod">
          <ac:chgData name="Myrto Konti" userId="8f8a2b2c-0ec6-434d-95e5-9eb177b807cc" providerId="ADAL" clId="{2A56E073-6B17-44BA-A86F-795B65012087}" dt="2024-03-25T13:29:51.927" v="470" actId="14100"/>
          <ac:picMkLst>
            <pc:docMk/>
            <pc:sldMk cId="2860697341" sldId="312"/>
            <ac:picMk id="6" creationId="{49EA163C-36E5-D152-1B2F-174564017341}"/>
          </ac:picMkLst>
        </pc:picChg>
        <pc:picChg chg="mod">
          <ac:chgData name="Myrto Konti" userId="8f8a2b2c-0ec6-434d-95e5-9eb177b807cc" providerId="ADAL" clId="{2A56E073-6B17-44BA-A86F-795B65012087}" dt="2024-03-25T13:29:05.388" v="461" actId="14100"/>
          <ac:picMkLst>
            <pc:docMk/>
            <pc:sldMk cId="2860697341" sldId="312"/>
            <ac:picMk id="20" creationId="{59669B42-CC26-1A2A-1FE7-526E425D0191}"/>
          </ac:picMkLst>
        </pc:picChg>
      </pc:sldChg>
      <pc:sldChg chg="del modNotesTx">
        <pc:chgData name="Myrto Konti" userId="8f8a2b2c-0ec6-434d-95e5-9eb177b807cc" providerId="ADAL" clId="{2A56E073-6B17-44BA-A86F-795B65012087}" dt="2024-03-25T19:57:15.648" v="493" actId="47"/>
        <pc:sldMkLst>
          <pc:docMk/>
          <pc:sldMk cId="2560446931" sldId="313"/>
        </pc:sldMkLst>
      </pc:sldChg>
    </pc:docChg>
  </pc:docChgLst>
  <pc:docChgLst>
    <pc:chgData name="Myrto Konti" userId="S::m.konti@acg.edu::8f8a2b2c-0ec6-434d-95e5-9eb177b807cc" providerId="AD" clId="Web-{07FE4924-07A0-4573-7AFA-EFBD5036A6C3}"/>
    <pc:docChg chg="addSld delSld modSld sldOrd">
      <pc:chgData name="Myrto Konti" userId="S::m.konti@acg.edu::8f8a2b2c-0ec6-434d-95e5-9eb177b807cc" providerId="AD" clId="Web-{07FE4924-07A0-4573-7AFA-EFBD5036A6C3}" dt="2024-03-24T16:09:57.469" v="133"/>
      <pc:docMkLst>
        <pc:docMk/>
      </pc:docMkLst>
      <pc:sldChg chg="addSp delSp modSp">
        <pc:chgData name="Myrto Konti" userId="S::m.konti@acg.edu::8f8a2b2c-0ec6-434d-95e5-9eb177b807cc" providerId="AD" clId="Web-{07FE4924-07A0-4573-7AFA-EFBD5036A6C3}" dt="2024-03-24T16:09:57.469" v="133"/>
        <pc:sldMkLst>
          <pc:docMk/>
          <pc:sldMk cId="2243159397" sldId="279"/>
        </pc:sldMkLst>
        <pc:spChg chg="del">
          <ac:chgData name="Myrto Konti" userId="S::m.konti@acg.edu::8f8a2b2c-0ec6-434d-95e5-9eb177b807cc" providerId="AD" clId="Web-{07FE4924-07A0-4573-7AFA-EFBD5036A6C3}" dt="2024-03-24T16:03:46.798" v="47"/>
          <ac:spMkLst>
            <pc:docMk/>
            <pc:sldMk cId="2243159397" sldId="279"/>
            <ac:spMk id="7" creationId="{6BA39C5E-0203-9940-D164-7CD7E8477FC2}"/>
          </ac:spMkLst>
        </pc:spChg>
        <pc:picChg chg="add mod">
          <ac:chgData name="Myrto Konti" userId="S::m.konti@acg.edu::8f8a2b2c-0ec6-434d-95e5-9eb177b807cc" providerId="AD" clId="Web-{07FE4924-07A0-4573-7AFA-EFBD5036A6C3}" dt="2024-03-24T16:09:57.469" v="133"/>
          <ac:picMkLst>
            <pc:docMk/>
            <pc:sldMk cId="2243159397" sldId="279"/>
            <ac:picMk id="4" creationId="{3982FA4C-EFF3-DCA9-82B4-E3AE67C62994}"/>
          </ac:picMkLst>
        </pc:picChg>
      </pc:sldChg>
      <pc:sldChg chg="delSp modSp">
        <pc:chgData name="Myrto Konti" userId="S::m.konti@acg.edu::8f8a2b2c-0ec6-434d-95e5-9eb177b807cc" providerId="AD" clId="Web-{07FE4924-07A0-4573-7AFA-EFBD5036A6C3}" dt="2024-03-24T16:09:32.360" v="132" actId="1076"/>
        <pc:sldMkLst>
          <pc:docMk/>
          <pc:sldMk cId="115558937" sldId="295"/>
        </pc:sldMkLst>
        <pc:spChg chg="mod">
          <ac:chgData name="Myrto Konti" userId="S::m.konti@acg.edu::8f8a2b2c-0ec6-434d-95e5-9eb177b807cc" providerId="AD" clId="Web-{07FE4924-07A0-4573-7AFA-EFBD5036A6C3}" dt="2024-03-24T16:09:32.360" v="132" actId="1076"/>
          <ac:spMkLst>
            <pc:docMk/>
            <pc:sldMk cId="115558937" sldId="295"/>
            <ac:spMk id="2" creationId="{5D030A76-B788-B363-104E-266B7C7F7208}"/>
          </ac:spMkLst>
        </pc:spChg>
        <pc:spChg chg="mod">
          <ac:chgData name="Myrto Konti" userId="S::m.konti@acg.edu::8f8a2b2c-0ec6-434d-95e5-9eb177b807cc" providerId="AD" clId="Web-{07FE4924-07A0-4573-7AFA-EFBD5036A6C3}" dt="2024-03-24T16:09:20.047" v="130" actId="20577"/>
          <ac:spMkLst>
            <pc:docMk/>
            <pc:sldMk cId="115558937" sldId="295"/>
            <ac:spMk id="3" creationId="{05948542-FCE1-3AE6-C6C9-17975609DF70}"/>
          </ac:spMkLst>
        </pc:spChg>
        <pc:spChg chg="del">
          <ac:chgData name="Myrto Konti" userId="S::m.konti@acg.edu::8f8a2b2c-0ec6-434d-95e5-9eb177b807cc" providerId="AD" clId="Web-{07FE4924-07A0-4573-7AFA-EFBD5036A6C3}" dt="2024-03-24T16:09:02.750" v="125"/>
          <ac:spMkLst>
            <pc:docMk/>
            <pc:sldMk cId="115558937" sldId="295"/>
            <ac:spMk id="7" creationId="{CEDE8474-4765-3AD2-0707-3885D2C0DB12}"/>
          </ac:spMkLst>
        </pc:spChg>
      </pc:sldChg>
      <pc:sldChg chg="addSp delSp modSp ord">
        <pc:chgData name="Myrto Konti" userId="S::m.konti@acg.edu::8f8a2b2c-0ec6-434d-95e5-9eb177b807cc" providerId="AD" clId="Web-{07FE4924-07A0-4573-7AFA-EFBD5036A6C3}" dt="2024-03-24T16:08:54.875" v="124"/>
        <pc:sldMkLst>
          <pc:docMk/>
          <pc:sldMk cId="3559538728" sldId="309"/>
        </pc:sldMkLst>
        <pc:spChg chg="add del mod">
          <ac:chgData name="Myrto Konti" userId="S::m.konti@acg.edu::8f8a2b2c-0ec6-434d-95e5-9eb177b807cc" providerId="AD" clId="Web-{07FE4924-07A0-4573-7AFA-EFBD5036A6C3}" dt="2024-03-24T15:59:32.955" v="2"/>
          <ac:spMkLst>
            <pc:docMk/>
            <pc:sldMk cId="3559538728" sldId="309"/>
            <ac:spMk id="6" creationId="{F129BD7E-A548-41C5-149A-B56E3187D245}"/>
          </ac:spMkLst>
        </pc:spChg>
        <pc:spChg chg="add mod">
          <ac:chgData name="Myrto Konti" userId="S::m.konti@acg.edu::8f8a2b2c-0ec6-434d-95e5-9eb177b807cc" providerId="AD" clId="Web-{07FE4924-07A0-4573-7AFA-EFBD5036A6C3}" dt="2024-03-24T16:00:14.158" v="18" actId="20577"/>
          <ac:spMkLst>
            <pc:docMk/>
            <pc:sldMk cId="3559538728" sldId="309"/>
            <ac:spMk id="8" creationId="{AC521F81-6FAC-9EBF-1121-DBB9671DDB67}"/>
          </ac:spMkLst>
        </pc:spChg>
        <pc:picChg chg="del">
          <ac:chgData name="Myrto Konti" userId="S::m.konti@acg.edu::8f8a2b2c-0ec6-434d-95e5-9eb177b807cc" providerId="AD" clId="Web-{07FE4924-07A0-4573-7AFA-EFBD5036A6C3}" dt="2024-03-24T15:59:24.393" v="0"/>
          <ac:picMkLst>
            <pc:docMk/>
            <pc:sldMk cId="3559538728" sldId="309"/>
            <ac:picMk id="3" creationId="{50D37185-CA1D-AD02-64ED-80C9F29240A6}"/>
          </ac:picMkLst>
        </pc:picChg>
        <pc:picChg chg="add mod">
          <ac:chgData name="Myrto Konti" userId="S::m.konti@acg.edu::8f8a2b2c-0ec6-434d-95e5-9eb177b807cc" providerId="AD" clId="Web-{07FE4924-07A0-4573-7AFA-EFBD5036A6C3}" dt="2024-03-24T16:00:32.846" v="24" actId="1076"/>
          <ac:picMkLst>
            <pc:docMk/>
            <pc:sldMk cId="3559538728" sldId="309"/>
            <ac:picMk id="9" creationId="{FEBA8553-8828-9B0B-2897-172DDE4ED896}"/>
          </ac:picMkLst>
        </pc:picChg>
      </pc:sldChg>
      <pc:sldChg chg="addSp delSp modSp add replId">
        <pc:chgData name="Myrto Konti" userId="S::m.konti@acg.edu::8f8a2b2c-0ec6-434d-95e5-9eb177b807cc" providerId="AD" clId="Web-{07FE4924-07A0-4573-7AFA-EFBD5036A6C3}" dt="2024-03-24T16:07:36.001" v="121" actId="1076"/>
        <pc:sldMkLst>
          <pc:docMk/>
          <pc:sldMk cId="1534691053" sldId="311"/>
        </pc:sldMkLst>
        <pc:spChg chg="mod">
          <ac:chgData name="Myrto Konti" userId="S::m.konti@acg.edu::8f8a2b2c-0ec6-434d-95e5-9eb177b807cc" providerId="AD" clId="Web-{07FE4924-07A0-4573-7AFA-EFBD5036A6C3}" dt="2024-03-24T16:05:31.126" v="86" actId="20577"/>
          <ac:spMkLst>
            <pc:docMk/>
            <pc:sldMk cId="1534691053" sldId="311"/>
            <ac:spMk id="2" creationId="{5D030A76-B788-B363-104E-266B7C7F7208}"/>
          </ac:spMkLst>
        </pc:spChg>
        <pc:spChg chg="del">
          <ac:chgData name="Myrto Konti" userId="S::m.konti@acg.edu::8f8a2b2c-0ec6-434d-95e5-9eb177b807cc" providerId="AD" clId="Web-{07FE4924-07A0-4573-7AFA-EFBD5036A6C3}" dt="2024-03-24T16:03:05.642" v="26"/>
          <ac:spMkLst>
            <pc:docMk/>
            <pc:sldMk cId="1534691053" sldId="311"/>
            <ac:spMk id="3" creationId="{05948542-FCE1-3AE6-C6C9-17975609DF70}"/>
          </ac:spMkLst>
        </pc:spChg>
        <pc:spChg chg="add del mod">
          <ac:chgData name="Myrto Konti" userId="S::m.konti@acg.edu::8f8a2b2c-0ec6-434d-95e5-9eb177b807cc" providerId="AD" clId="Web-{07FE4924-07A0-4573-7AFA-EFBD5036A6C3}" dt="2024-03-24T16:03:27.642" v="43"/>
          <ac:spMkLst>
            <pc:docMk/>
            <pc:sldMk cId="1534691053" sldId="311"/>
            <ac:spMk id="6" creationId="{4AC1155A-2CB4-7445-9376-ACB974271DA2}"/>
          </ac:spMkLst>
        </pc:spChg>
        <pc:spChg chg="del">
          <ac:chgData name="Myrto Konti" userId="S::m.konti@acg.edu::8f8a2b2c-0ec6-434d-95e5-9eb177b807cc" providerId="AD" clId="Web-{07FE4924-07A0-4573-7AFA-EFBD5036A6C3}" dt="2024-03-24T16:03:27.642" v="44"/>
          <ac:spMkLst>
            <pc:docMk/>
            <pc:sldMk cId="1534691053" sldId="311"/>
            <ac:spMk id="7" creationId="{CEDE8474-4765-3AD2-0707-3885D2C0DB12}"/>
          </ac:spMkLst>
        </pc:spChg>
        <pc:spChg chg="add mod">
          <ac:chgData name="Myrto Konti" userId="S::m.konti@acg.edu::8f8a2b2c-0ec6-434d-95e5-9eb177b807cc" providerId="AD" clId="Web-{07FE4924-07A0-4573-7AFA-EFBD5036A6C3}" dt="2024-03-24T16:07:36.001" v="121" actId="1076"/>
          <ac:spMkLst>
            <pc:docMk/>
            <pc:sldMk cId="1534691053" sldId="311"/>
            <ac:spMk id="10" creationId="{2E858654-01B1-66C6-94A4-00340DA6B63D}"/>
          </ac:spMkLst>
        </pc:spChg>
        <pc:picChg chg="add mod">
          <ac:chgData name="Myrto Konti" userId="S::m.konti@acg.edu::8f8a2b2c-0ec6-434d-95e5-9eb177b807cc" providerId="AD" clId="Web-{07FE4924-07A0-4573-7AFA-EFBD5036A6C3}" dt="2024-03-24T16:07:11.954" v="116" actId="1076"/>
          <ac:picMkLst>
            <pc:docMk/>
            <pc:sldMk cId="1534691053" sldId="311"/>
            <ac:picMk id="8" creationId="{61C8ED34-DDE6-8841-8782-06FD0D8FB0BC}"/>
          </ac:picMkLst>
        </pc:picChg>
        <pc:picChg chg="add mod">
          <ac:chgData name="Myrto Konti" userId="S::m.konti@acg.edu::8f8a2b2c-0ec6-434d-95e5-9eb177b807cc" providerId="AD" clId="Web-{07FE4924-07A0-4573-7AFA-EFBD5036A6C3}" dt="2024-03-24T16:07:23.735" v="119" actId="1076"/>
          <ac:picMkLst>
            <pc:docMk/>
            <pc:sldMk cId="1534691053" sldId="311"/>
            <ac:picMk id="11" creationId="{1562D5D3-0F03-A61C-87F8-882E9A01CC59}"/>
          </ac:picMkLst>
        </pc:picChg>
        <pc:picChg chg="add mod">
          <ac:chgData name="Myrto Konti" userId="S::m.konti@acg.edu::8f8a2b2c-0ec6-434d-95e5-9eb177b807cc" providerId="AD" clId="Web-{07FE4924-07A0-4573-7AFA-EFBD5036A6C3}" dt="2024-03-24T16:07:27.016" v="120" actId="1076"/>
          <ac:picMkLst>
            <pc:docMk/>
            <pc:sldMk cId="1534691053" sldId="311"/>
            <ac:picMk id="12" creationId="{1695AFC5-64D2-A978-8E32-068DB7C3EEBE}"/>
          </ac:picMkLst>
        </pc:picChg>
      </pc:sldChg>
      <pc:sldChg chg="add del replId">
        <pc:chgData name="Myrto Konti" userId="S::m.konti@acg.edu::8f8a2b2c-0ec6-434d-95e5-9eb177b807cc" providerId="AD" clId="Web-{07FE4924-07A0-4573-7AFA-EFBD5036A6C3}" dt="2024-03-24T16:04:19.595" v="53"/>
        <pc:sldMkLst>
          <pc:docMk/>
          <pc:sldMk cId="1044627731" sldId="312"/>
        </pc:sldMkLst>
      </pc:sldChg>
      <pc:sldChg chg="add del replId">
        <pc:chgData name="Myrto Konti" userId="S::m.konti@acg.edu::8f8a2b2c-0ec6-434d-95e5-9eb177b807cc" providerId="AD" clId="Web-{07FE4924-07A0-4573-7AFA-EFBD5036A6C3}" dt="2024-03-24T16:04:13.064" v="51"/>
        <pc:sldMkLst>
          <pc:docMk/>
          <pc:sldMk cId="1444484924" sldId="312"/>
        </pc:sldMkLst>
      </pc:sldChg>
      <pc:sldChg chg="add del replId">
        <pc:chgData name="Myrto Konti" userId="S::m.konti@acg.edu::8f8a2b2c-0ec6-434d-95e5-9eb177b807cc" providerId="AD" clId="Web-{07FE4924-07A0-4573-7AFA-EFBD5036A6C3}" dt="2024-03-24T16:03:20.064" v="41"/>
        <pc:sldMkLst>
          <pc:docMk/>
          <pc:sldMk cId="1942115416" sldId="312"/>
        </pc:sldMkLst>
      </pc:sldChg>
    </pc:docChg>
  </pc:docChgLst>
  <pc:docChgLst>
    <pc:chgData name="Myrto Konti" userId="S::m.konti@acg.edu::8f8a2b2c-0ec6-434d-95e5-9eb177b807cc" providerId="AD" clId="Web-{4FFAFCC0-2FF5-87C4-B575-BA70F684F159}"/>
    <pc:docChg chg="modSld">
      <pc:chgData name="Myrto Konti" userId="S::m.konti@acg.edu::8f8a2b2c-0ec6-434d-95e5-9eb177b807cc" providerId="AD" clId="Web-{4FFAFCC0-2FF5-87C4-B575-BA70F684F159}" dt="2024-03-25T20:11:06.003" v="26" actId="1076"/>
      <pc:docMkLst>
        <pc:docMk/>
      </pc:docMkLst>
      <pc:sldChg chg="modSp">
        <pc:chgData name="Myrto Konti" userId="S::m.konti@acg.edu::8f8a2b2c-0ec6-434d-95e5-9eb177b807cc" providerId="AD" clId="Web-{4FFAFCC0-2FF5-87C4-B575-BA70F684F159}" dt="2024-03-25T20:08:40.077" v="0" actId="1076"/>
        <pc:sldMkLst>
          <pc:docMk/>
          <pc:sldMk cId="3032085802" sldId="293"/>
        </pc:sldMkLst>
        <pc:picChg chg="mod">
          <ac:chgData name="Myrto Konti" userId="S::m.konti@acg.edu::8f8a2b2c-0ec6-434d-95e5-9eb177b807cc" providerId="AD" clId="Web-{4FFAFCC0-2FF5-87C4-B575-BA70F684F159}" dt="2024-03-25T20:08:40.077" v="0" actId="1076"/>
          <ac:picMkLst>
            <pc:docMk/>
            <pc:sldMk cId="3032085802" sldId="293"/>
            <ac:picMk id="4" creationId="{53F4D1AE-0045-80FD-23D3-C7868F664F15}"/>
          </ac:picMkLst>
        </pc:picChg>
      </pc:sldChg>
      <pc:sldChg chg="addSp delSp modSp">
        <pc:chgData name="Myrto Konti" userId="S::m.konti@acg.edu::8f8a2b2c-0ec6-434d-95e5-9eb177b807cc" providerId="AD" clId="Web-{4FFAFCC0-2FF5-87C4-B575-BA70F684F159}" dt="2024-03-25T20:11:06.003" v="26" actId="1076"/>
        <pc:sldMkLst>
          <pc:docMk/>
          <pc:sldMk cId="1534691053" sldId="311"/>
        </pc:sldMkLst>
        <pc:spChg chg="mod">
          <ac:chgData name="Myrto Konti" userId="S::m.konti@acg.edu::8f8a2b2c-0ec6-434d-95e5-9eb177b807cc" providerId="AD" clId="Web-{4FFAFCC0-2FF5-87C4-B575-BA70F684F159}" dt="2024-03-25T20:09:18.875" v="7" actId="1076"/>
          <ac:spMkLst>
            <pc:docMk/>
            <pc:sldMk cId="1534691053" sldId="311"/>
            <ac:spMk id="2" creationId="{5D030A76-B788-B363-104E-266B7C7F7208}"/>
          </ac:spMkLst>
        </pc:spChg>
        <pc:spChg chg="mod">
          <ac:chgData name="Myrto Konti" userId="S::m.konti@acg.edu::8f8a2b2c-0ec6-434d-95e5-9eb177b807cc" providerId="AD" clId="Web-{4FFAFCC0-2FF5-87C4-B575-BA70F684F159}" dt="2024-03-25T20:08:50.640" v="1" actId="20577"/>
          <ac:spMkLst>
            <pc:docMk/>
            <pc:sldMk cId="1534691053" sldId="311"/>
            <ac:spMk id="10" creationId="{2E858654-01B1-66C6-94A4-00340DA6B63D}"/>
          </ac:spMkLst>
        </pc:spChg>
        <pc:picChg chg="add mod">
          <ac:chgData name="Myrto Konti" userId="S::m.konti@acg.edu::8f8a2b2c-0ec6-434d-95e5-9eb177b807cc" providerId="AD" clId="Web-{4FFAFCC0-2FF5-87C4-B575-BA70F684F159}" dt="2024-03-25T20:10:07.033" v="10" actId="1076"/>
          <ac:picMkLst>
            <pc:docMk/>
            <pc:sldMk cId="1534691053" sldId="311"/>
            <ac:picMk id="3" creationId="{4807B039-0522-51A7-1CF2-94B032A2FD3F}"/>
          </ac:picMkLst>
        </pc:picChg>
        <pc:picChg chg="add del mod">
          <ac:chgData name="Myrto Konti" userId="S::m.konti@acg.edu::8f8a2b2c-0ec6-434d-95e5-9eb177b807cc" providerId="AD" clId="Web-{4FFAFCC0-2FF5-87C4-B575-BA70F684F159}" dt="2024-03-25T20:10:41.127" v="17"/>
          <ac:picMkLst>
            <pc:docMk/>
            <pc:sldMk cId="1534691053" sldId="311"/>
            <ac:picMk id="4" creationId="{B1A73333-A303-3967-F0C0-ADCF42730F85}"/>
          </ac:picMkLst>
        </pc:picChg>
        <pc:picChg chg="add mod modCrop">
          <ac:chgData name="Myrto Konti" userId="S::m.konti@acg.edu::8f8a2b2c-0ec6-434d-95e5-9eb177b807cc" providerId="AD" clId="Web-{4FFAFCC0-2FF5-87C4-B575-BA70F684F159}" dt="2024-03-25T20:11:06.003" v="26" actId="1076"/>
          <ac:picMkLst>
            <pc:docMk/>
            <pc:sldMk cId="1534691053" sldId="311"/>
            <ac:picMk id="6" creationId="{BB30A04A-9BB7-0676-7349-0286383A25C3}"/>
          </ac:picMkLst>
        </pc:picChg>
        <pc:picChg chg="mod modCrop">
          <ac:chgData name="Myrto Konti" userId="S::m.konti@acg.edu::8f8a2b2c-0ec6-434d-95e5-9eb177b807cc" providerId="AD" clId="Web-{4FFAFCC0-2FF5-87C4-B575-BA70F684F159}" dt="2024-03-25T20:10:30.783" v="15"/>
          <ac:picMkLst>
            <pc:docMk/>
            <pc:sldMk cId="1534691053" sldId="311"/>
            <ac:picMk id="11" creationId="{1562D5D3-0F03-A61C-87F8-882E9A01CC59}"/>
          </ac:picMkLst>
        </pc:picChg>
      </pc:sldChg>
    </pc:docChg>
  </pc:docChgLst>
  <pc:docChgLst>
    <pc:chgData name="Alkiviadis Kariotis" userId="S::alkiviadis.kariotis@acg.edu::108c406c-5fac-4073-855b-6df143893c30" providerId="AD" clId="Web-{B10083F9-B0C9-4476-B254-0C9A98355F6D}"/>
    <pc:docChg chg="modSld">
      <pc:chgData name="Alkiviadis Kariotis" userId="S::alkiviadis.kariotis@acg.edu::108c406c-5fac-4073-855b-6df143893c30" providerId="AD" clId="Web-{B10083F9-B0C9-4476-B254-0C9A98355F6D}" dt="2024-03-25T13:50:01.051" v="1" actId="1076"/>
      <pc:docMkLst>
        <pc:docMk/>
      </pc:docMkLst>
      <pc:sldChg chg="modSp">
        <pc:chgData name="Alkiviadis Kariotis" userId="S::alkiviadis.kariotis@acg.edu::108c406c-5fac-4073-855b-6df143893c30" providerId="AD" clId="Web-{B10083F9-B0C9-4476-B254-0C9A98355F6D}" dt="2024-03-25T13:50:01.051" v="1" actId="1076"/>
        <pc:sldMkLst>
          <pc:docMk/>
          <pc:sldMk cId="3032085802" sldId="293"/>
        </pc:sldMkLst>
        <pc:spChg chg="mod">
          <ac:chgData name="Alkiviadis Kariotis" userId="S::alkiviadis.kariotis@acg.edu::108c406c-5fac-4073-855b-6df143893c30" providerId="AD" clId="Web-{B10083F9-B0C9-4476-B254-0C9A98355F6D}" dt="2024-03-25T13:50:01.051" v="1" actId="1076"/>
          <ac:spMkLst>
            <pc:docMk/>
            <pc:sldMk cId="3032085802" sldId="293"/>
            <ac:spMk id="3" creationId="{05948542-FCE1-3AE6-C6C9-17975609DF70}"/>
          </ac:spMkLst>
        </pc:spChg>
      </pc:sldChg>
    </pc:docChg>
  </pc:docChgLst>
  <pc:docChgLst>
    <pc:chgData name="Alkiviadis Kariotis" userId="S::alkiviadis.kariotis@acg.edu::108c406c-5fac-4073-855b-6df143893c30" providerId="AD" clId="Web-{48FBCFCA-2C0B-4B6C-B6F4-0B0D7492CE41}"/>
    <pc:docChg chg="modSld sldOrd">
      <pc:chgData name="Alkiviadis Kariotis" userId="S::alkiviadis.kariotis@acg.edu::108c406c-5fac-4073-855b-6df143893c30" providerId="AD" clId="Web-{48FBCFCA-2C0B-4B6C-B6F4-0B0D7492CE41}" dt="2024-03-25T19:41:05.641" v="29" actId="20577"/>
      <pc:docMkLst>
        <pc:docMk/>
      </pc:docMkLst>
      <pc:sldChg chg="modSp">
        <pc:chgData name="Alkiviadis Kariotis" userId="S::alkiviadis.kariotis@acg.edu::108c406c-5fac-4073-855b-6df143893c30" providerId="AD" clId="Web-{48FBCFCA-2C0B-4B6C-B6F4-0B0D7492CE41}" dt="2024-03-25T19:41:05.641" v="29" actId="20577"/>
        <pc:sldMkLst>
          <pc:docMk/>
          <pc:sldMk cId="253962318" sldId="310"/>
        </pc:sldMkLst>
        <pc:spChg chg="mod">
          <ac:chgData name="Alkiviadis Kariotis" userId="S::alkiviadis.kariotis@acg.edu::108c406c-5fac-4073-855b-6df143893c30" providerId="AD" clId="Web-{48FBCFCA-2C0B-4B6C-B6F4-0B0D7492CE41}" dt="2024-03-25T19:41:05.641" v="29" actId="20577"/>
          <ac:spMkLst>
            <pc:docMk/>
            <pc:sldMk cId="253962318" sldId="310"/>
            <ac:spMk id="11" creationId="{16AC04BE-353D-57CD-3647-D527E0E47CCA}"/>
          </ac:spMkLst>
        </pc:spChg>
      </pc:sldChg>
      <pc:sldChg chg="modSp ord">
        <pc:chgData name="Alkiviadis Kariotis" userId="S::alkiviadis.kariotis@acg.edu::108c406c-5fac-4073-855b-6df143893c30" providerId="AD" clId="Web-{48FBCFCA-2C0B-4B6C-B6F4-0B0D7492CE41}" dt="2024-03-25T19:12:45.826" v="9"/>
        <pc:sldMkLst>
          <pc:docMk/>
          <pc:sldMk cId="1534691053" sldId="311"/>
        </pc:sldMkLst>
        <pc:spChg chg="mod">
          <ac:chgData name="Alkiviadis Kariotis" userId="S::alkiviadis.kariotis@acg.edu::108c406c-5fac-4073-855b-6df143893c30" providerId="AD" clId="Web-{48FBCFCA-2C0B-4B6C-B6F4-0B0D7492CE41}" dt="2024-03-25T19:12:41.983" v="8" actId="20577"/>
          <ac:spMkLst>
            <pc:docMk/>
            <pc:sldMk cId="1534691053" sldId="311"/>
            <ac:spMk id="10" creationId="{2E858654-01B1-66C6-94A4-00340DA6B63D}"/>
          </ac:spMkLst>
        </pc:spChg>
      </pc:sldChg>
    </pc:docChg>
  </pc:docChgLst>
  <pc:docChgLst>
    <pc:chgData name="Myrto Konti" userId="S::m.konti@acg.edu::8f8a2b2c-0ec6-434d-95e5-9eb177b807cc" providerId="AD" clId="Web-{787831A6-20CF-EC0C-5786-554BBC7549CF}"/>
    <pc:docChg chg="modSld">
      <pc:chgData name="Myrto Konti" userId="S::m.konti@acg.edu::8f8a2b2c-0ec6-434d-95e5-9eb177b807cc" providerId="AD" clId="Web-{787831A6-20CF-EC0C-5786-554BBC7549CF}" dt="2024-03-05T17:35:05.651" v="1" actId="1076"/>
      <pc:docMkLst>
        <pc:docMk/>
      </pc:docMkLst>
      <pc:sldChg chg="modSp">
        <pc:chgData name="Myrto Konti" userId="S::m.konti@acg.edu::8f8a2b2c-0ec6-434d-95e5-9eb177b807cc" providerId="AD" clId="Web-{787831A6-20CF-EC0C-5786-554BBC7549CF}" dt="2024-03-05T17:35:05.651" v="1" actId="1076"/>
        <pc:sldMkLst>
          <pc:docMk/>
          <pc:sldMk cId="3666674671" sldId="261"/>
        </pc:sldMkLst>
        <pc:picChg chg="mod">
          <ac:chgData name="Myrto Konti" userId="S::m.konti@acg.edu::8f8a2b2c-0ec6-434d-95e5-9eb177b807cc" providerId="AD" clId="Web-{787831A6-20CF-EC0C-5786-554BBC7549CF}" dt="2024-03-05T17:35:05.651" v="1" actId="1076"/>
          <ac:picMkLst>
            <pc:docMk/>
            <pc:sldMk cId="3666674671" sldId="261"/>
            <ac:picMk id="20" creationId="{59669B42-CC26-1A2A-1FE7-526E425D0191}"/>
          </ac:picMkLst>
        </pc:picChg>
      </pc:sldChg>
    </pc:docChg>
  </pc:docChgLst>
  <pc:docChgLst>
    <pc:chgData name="Myrto Konti" userId="S::m.konti@acg.edu::8f8a2b2c-0ec6-434d-95e5-9eb177b807cc" providerId="AD" clId="Web-{995B9E6D-7F17-58BE-2D67-D3730619D38A}"/>
    <pc:docChg chg="modSld">
      <pc:chgData name="Myrto Konti" userId="S::m.konti@acg.edu::8f8a2b2c-0ec6-434d-95e5-9eb177b807cc" providerId="AD" clId="Web-{995B9E6D-7F17-58BE-2D67-D3730619D38A}" dt="2024-03-05T13:39:40.096" v="7"/>
      <pc:docMkLst>
        <pc:docMk/>
      </pc:docMkLst>
      <pc:sldChg chg="modSp">
        <pc:chgData name="Myrto Konti" userId="S::m.konti@acg.edu::8f8a2b2c-0ec6-434d-95e5-9eb177b807cc" providerId="AD" clId="Web-{995B9E6D-7F17-58BE-2D67-D3730619D38A}" dt="2024-03-05T13:39:05.534" v="4" actId="20577"/>
        <pc:sldMkLst>
          <pc:docMk/>
          <pc:sldMk cId="1649597717" sldId="277"/>
        </pc:sldMkLst>
        <pc:spChg chg="mod">
          <ac:chgData name="Myrto Konti" userId="S::m.konti@acg.edu::8f8a2b2c-0ec6-434d-95e5-9eb177b807cc" providerId="AD" clId="Web-{995B9E6D-7F17-58BE-2D67-D3730619D38A}" dt="2024-03-05T13:39:05.534" v="4" actId="20577"/>
          <ac:spMkLst>
            <pc:docMk/>
            <pc:sldMk cId="1649597717" sldId="277"/>
            <ac:spMk id="2" creationId="{338A15DE-D135-0710-9984-A0A55E960CB0}"/>
          </ac:spMkLst>
        </pc:spChg>
      </pc:sldChg>
      <pc:sldChg chg="modSp">
        <pc:chgData name="Myrto Konti" userId="S::m.konti@acg.edu::8f8a2b2c-0ec6-434d-95e5-9eb177b807cc" providerId="AD" clId="Web-{995B9E6D-7F17-58BE-2D67-D3730619D38A}" dt="2024-03-05T13:39:12.628" v="6" actId="20577"/>
        <pc:sldMkLst>
          <pc:docMk/>
          <pc:sldMk cId="3930438526" sldId="278"/>
        </pc:sldMkLst>
        <pc:spChg chg="mod">
          <ac:chgData name="Myrto Konti" userId="S::m.konti@acg.edu::8f8a2b2c-0ec6-434d-95e5-9eb177b807cc" providerId="AD" clId="Web-{995B9E6D-7F17-58BE-2D67-D3730619D38A}" dt="2024-03-05T13:39:12.628" v="6" actId="20577"/>
          <ac:spMkLst>
            <pc:docMk/>
            <pc:sldMk cId="3930438526" sldId="278"/>
            <ac:spMk id="2" creationId="{954ABE40-AA00-F366-A36A-B3F1AADBF025}"/>
          </ac:spMkLst>
        </pc:spChg>
      </pc:sldChg>
      <pc:sldChg chg="modSp">
        <pc:chgData name="Myrto Konti" userId="S::m.konti@acg.edu::8f8a2b2c-0ec6-434d-95e5-9eb177b807cc" providerId="AD" clId="Web-{995B9E6D-7F17-58BE-2D67-D3730619D38A}" dt="2024-03-05T13:38:47.550" v="1" actId="20577"/>
        <pc:sldMkLst>
          <pc:docMk/>
          <pc:sldMk cId="2243159397" sldId="279"/>
        </pc:sldMkLst>
        <pc:spChg chg="mod">
          <ac:chgData name="Myrto Konti" userId="S::m.konti@acg.edu::8f8a2b2c-0ec6-434d-95e5-9eb177b807cc" providerId="AD" clId="Web-{995B9E6D-7F17-58BE-2D67-D3730619D38A}" dt="2024-03-05T13:38:47.550" v="1" actId="20577"/>
          <ac:spMkLst>
            <pc:docMk/>
            <pc:sldMk cId="2243159397" sldId="279"/>
            <ac:spMk id="2" creationId="{47A9874B-BCA9-8420-1595-EDD1865A099A}"/>
          </ac:spMkLst>
        </pc:spChg>
      </pc:sldChg>
      <pc:sldChg chg="modSp">
        <pc:chgData name="Myrto Konti" userId="S::m.konti@acg.edu::8f8a2b2c-0ec6-434d-95e5-9eb177b807cc" providerId="AD" clId="Web-{995B9E6D-7F17-58BE-2D67-D3730619D38A}" dt="2024-03-05T13:38:33.612" v="0" actId="20577"/>
        <pc:sldMkLst>
          <pc:docMk/>
          <pc:sldMk cId="1672017990" sldId="284"/>
        </pc:sldMkLst>
        <pc:spChg chg="mod">
          <ac:chgData name="Myrto Konti" userId="S::m.konti@acg.edu::8f8a2b2c-0ec6-434d-95e5-9eb177b807cc" providerId="AD" clId="Web-{995B9E6D-7F17-58BE-2D67-D3730619D38A}" dt="2024-03-05T13:38:33.612" v="0" actId="20577"/>
          <ac:spMkLst>
            <pc:docMk/>
            <pc:sldMk cId="1672017990" sldId="284"/>
            <ac:spMk id="2" creationId="{081AD706-11EF-C258-EBD5-C4EEFEAACF16}"/>
          </ac:spMkLst>
        </pc:spChg>
      </pc:sldChg>
      <pc:sldChg chg="modSp">
        <pc:chgData name="Myrto Konti" userId="S::m.konti@acg.edu::8f8a2b2c-0ec6-434d-95e5-9eb177b807cc" providerId="AD" clId="Web-{995B9E6D-7F17-58BE-2D67-D3730619D38A}" dt="2024-03-05T13:38:50.784" v="2" actId="20577"/>
        <pc:sldMkLst>
          <pc:docMk/>
          <pc:sldMk cId="2540660375" sldId="298"/>
        </pc:sldMkLst>
        <pc:spChg chg="mod">
          <ac:chgData name="Myrto Konti" userId="S::m.konti@acg.edu::8f8a2b2c-0ec6-434d-95e5-9eb177b807cc" providerId="AD" clId="Web-{995B9E6D-7F17-58BE-2D67-D3730619D38A}" dt="2024-03-05T13:38:50.784" v="2" actId="20577"/>
          <ac:spMkLst>
            <pc:docMk/>
            <pc:sldMk cId="2540660375" sldId="298"/>
            <ac:spMk id="2" creationId="{47A9874B-BCA9-8420-1595-EDD1865A099A}"/>
          </ac:spMkLst>
        </pc:spChg>
      </pc:sldChg>
      <pc:sldChg chg="modSp">
        <pc:chgData name="Myrto Konti" userId="S::m.konti@acg.edu::8f8a2b2c-0ec6-434d-95e5-9eb177b807cc" providerId="AD" clId="Web-{995B9E6D-7F17-58BE-2D67-D3730619D38A}" dt="2024-03-05T13:38:54.299" v="3" actId="20577"/>
        <pc:sldMkLst>
          <pc:docMk/>
          <pc:sldMk cId="2473176665" sldId="299"/>
        </pc:sldMkLst>
        <pc:spChg chg="mod">
          <ac:chgData name="Myrto Konti" userId="S::m.konti@acg.edu::8f8a2b2c-0ec6-434d-95e5-9eb177b807cc" providerId="AD" clId="Web-{995B9E6D-7F17-58BE-2D67-D3730619D38A}" dt="2024-03-05T13:38:54.299" v="3" actId="20577"/>
          <ac:spMkLst>
            <pc:docMk/>
            <pc:sldMk cId="2473176665" sldId="299"/>
            <ac:spMk id="2" creationId="{47A9874B-BCA9-8420-1595-EDD1865A099A}"/>
          </ac:spMkLst>
        </pc:spChg>
      </pc:sldChg>
      <pc:sldChg chg="modSp mod modShow">
        <pc:chgData name="Myrto Konti" userId="S::m.konti@acg.edu::8f8a2b2c-0ec6-434d-95e5-9eb177b807cc" providerId="AD" clId="Web-{995B9E6D-7F17-58BE-2D67-D3730619D38A}" dt="2024-03-05T13:39:40.096" v="7"/>
        <pc:sldMkLst>
          <pc:docMk/>
          <pc:sldMk cId="1171366545" sldId="307"/>
        </pc:sldMkLst>
        <pc:spChg chg="mod">
          <ac:chgData name="Myrto Konti" userId="S::m.konti@acg.edu::8f8a2b2c-0ec6-434d-95e5-9eb177b807cc" providerId="AD" clId="Web-{995B9E6D-7F17-58BE-2D67-D3730619D38A}" dt="2024-03-05T13:39:08.424" v="5" actId="20577"/>
          <ac:spMkLst>
            <pc:docMk/>
            <pc:sldMk cId="1171366545" sldId="307"/>
            <ac:spMk id="2" creationId="{338A15DE-D135-0710-9984-A0A55E960CB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76AB79-C677-3DB7-78CF-9305D58614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3AB137-CEA6-0244-F12B-1ECC21172D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994AA-C437-4EF4-8BEF-0B832D7FA420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68EC96-C6CC-F2AF-D90F-143F4D20A0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F8EC8D-EF88-0275-F75C-A789924433B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757874-EF65-4B61-B062-40C932C81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27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4FE048-FAD0-D943-9A17-3C4CB7633182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247812-3409-784D-BAE7-ABE53735D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030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F23A35-1FA6-84F9-C9C9-8EFD760A50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67CDB01-A300-500A-E9FF-5021D5B2164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3B90371-6E13-9BA6-3274-E7DFC0AA83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DD689E-823E-FB48-22C9-BEE63C553E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2940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Calibri"/>
              <a:buChar char="-"/>
            </a:pPr>
            <a:r>
              <a:rPr lang="en-US">
                <a:ea typeface="Calibri" panose="020F0502020204030204"/>
                <a:cs typeface="Calibri" panose="020F0502020204030204"/>
              </a:rPr>
              <a:t>Server waits for connection until the miner is connected and begins to generate transactions. </a:t>
            </a:r>
          </a:p>
          <a:p>
            <a:pPr marL="171450" indent="-171450">
              <a:buFont typeface="Calibri"/>
              <a:buChar char="-"/>
            </a:pPr>
            <a:r>
              <a:rPr lang="en-US">
                <a:ea typeface="Calibri" panose="020F0502020204030204"/>
                <a:cs typeface="Calibri" panose="020F0502020204030204"/>
              </a:rPr>
              <a:t>Transactions generation continuous indefinitely unless the python scripts are interrupted.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3394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- Blockchain Miner</a:t>
            </a:r>
          </a:p>
          <a:p>
            <a:r>
              <a:rPr lang="en-US">
                <a:ea typeface="Calibri"/>
                <a:cs typeface="Calibri"/>
              </a:rPr>
              <a:t>Prints a block every time one is mined</a:t>
            </a:r>
          </a:p>
          <a:p>
            <a:r>
              <a:rPr lang="en-US">
                <a:ea typeface="Calibri"/>
                <a:cs typeface="Calibri"/>
              </a:rPr>
              <a:t>With the all-relevant information.</a:t>
            </a:r>
          </a:p>
          <a:p>
            <a:r>
              <a:rPr lang="en-US">
                <a:ea typeface="Calibri"/>
                <a:cs typeface="Calibri"/>
              </a:rPr>
              <a:t>Sequence Number | Transactions | Nonce | Digest/Hash | Time it took to min</a:t>
            </a:r>
          </a:p>
          <a:p>
            <a:r>
              <a:rPr lang="en-US">
                <a:ea typeface="Calibri"/>
                <a:cs typeface="Calibri"/>
              </a:rPr>
              <a:t>2 Minutes interval for each block mined.</a:t>
            </a:r>
          </a:p>
          <a:p>
            <a:r>
              <a:rPr lang="en-US">
                <a:ea typeface="Calibri"/>
                <a:cs typeface="Calibri"/>
              </a:rPr>
              <a:t>The complete blockchain is printed including all blocks with their info mentioned  and as the hash the previous block.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1047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solidFill>
                  <a:srgbClr val="ECECEC"/>
                </a:solidFill>
                <a:latin typeface="Söhne"/>
              </a:rPr>
              <a:t>Right hand side graph we see the 8 processors selected by code to be used to mine blocks</a:t>
            </a:r>
          </a:p>
          <a:p>
            <a:r>
              <a:rPr lang="en-US">
                <a:solidFill>
                  <a:srgbClr val="ECECEC"/>
                </a:solidFill>
                <a:latin typeface="Söhne"/>
              </a:rPr>
              <a:t>At the beginning the processor load is lower and increases at the time of mining the block.</a:t>
            </a:r>
          </a:p>
          <a:p>
            <a:endParaRPr lang="en-US">
              <a:solidFill>
                <a:srgbClr val="ECECEC"/>
              </a:solidFill>
              <a:latin typeface="Söhne"/>
            </a:endParaRPr>
          </a:p>
          <a:p>
            <a:r>
              <a:rPr lang="en-US">
                <a:solidFill>
                  <a:srgbClr val="ECECEC"/>
                </a:solidFill>
                <a:latin typeface="Söhne"/>
              </a:rPr>
              <a:t>This is also highlighted by the spikes in the left side graph on CPU Load.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368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Display of app0.py and app1.py printing the info of the blocks read from the Kafka Topic Blocks</a:t>
            </a:r>
          </a:p>
          <a:p>
            <a:r>
              <a:rPr lang="en-US"/>
              <a:t>And written to MongoDB.</a:t>
            </a:r>
          </a:p>
          <a:p>
            <a:r>
              <a:rPr lang="en-US"/>
              <a:t>The code has run for a significant amount of time</a:t>
            </a:r>
          </a:p>
          <a:p>
            <a:r>
              <a:rPr lang="en-US"/>
              <a:t>2 minutes </a:t>
            </a:r>
            <a:r>
              <a:rPr lang="en-US" err="1"/>
              <a:t>intreval</a:t>
            </a:r>
            <a:r>
              <a:rPr lang="en-US"/>
              <a:t> for each block we see.</a:t>
            </a:r>
          </a:p>
          <a:p>
            <a:r>
              <a:rPr lang="en-US"/>
              <a:t>Approximately 42 minutes for 21 blocks.</a:t>
            </a:r>
          </a:p>
          <a:p>
            <a:endParaRPr lang="en-US"/>
          </a:p>
          <a:p>
            <a:r>
              <a:rPr lang="en-US"/>
              <a:t>App0 reads and writes even, while app1 handles odd sequence number blocks.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7564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Query results from the info written to MongoDB</a:t>
            </a:r>
          </a:p>
          <a:p>
            <a:endParaRPr lang="en-US"/>
          </a:p>
          <a:p>
            <a:r>
              <a:rPr lang="en-US"/>
              <a:t>Specifically, we queried 4 questions.</a:t>
            </a:r>
          </a:p>
          <a:p>
            <a:endParaRPr lang="en-US"/>
          </a:p>
          <a:p>
            <a:pPr marL="228600" indent="-228600">
              <a:buAutoNum type="arabicPeriod"/>
            </a:pPr>
            <a:r>
              <a:rPr lang="en-US"/>
              <a:t>Directly ask the user for a block sequence number and returned the information co0ntained in this block.</a:t>
            </a:r>
          </a:p>
          <a:p>
            <a:pPr marL="228600" indent="-228600">
              <a:buAutoNum type="arabicPeriod"/>
            </a:pPr>
            <a:r>
              <a:rPr lang="en-US"/>
              <a:t>We found the block with the smallest time to mine</a:t>
            </a:r>
          </a:p>
          <a:p>
            <a:pPr marL="228600" indent="-228600">
              <a:buAutoNum type="arabicPeriod"/>
            </a:pPr>
            <a:r>
              <a:rPr lang="en-US"/>
              <a:t>We calculated the average and cumulative mining time. Interestingly this returns different results when we re-run the mongo question code.</a:t>
            </a:r>
          </a:p>
          <a:p>
            <a:pPr marL="228600" indent="-228600">
              <a:buAutoNum type="arabicPeriod"/>
            </a:pPr>
            <a:r>
              <a:rPr lang="en-US"/>
              <a:t>Returns the maximum number of transactions used to mine one or more blocks and returns the sequence numbers of those blocks and the count of these blocks.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3333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3366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6319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5011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0178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6206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1034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endParaRPr lang="en-US" b="0" i="0">
              <a:solidFill>
                <a:srgbClr val="ECECEC"/>
              </a:solidFill>
              <a:effectLst/>
              <a:latin typeface="Söhn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3633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8843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endParaRPr lang="en-US" b="0" i="0">
              <a:solidFill>
                <a:srgbClr val="ECECEC"/>
              </a:solidFill>
              <a:effectLst/>
              <a:latin typeface="Söhn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5984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2096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624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A7F58C7-D277-8F14-F024-4B41D20D054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E8C189B-2E00-67DA-E342-3440F5EBB4C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286000"/>
            <a:ext cx="9144000" cy="2286000"/>
          </a:xfrm>
        </p:spPr>
        <p:txBody>
          <a:bodyPr anchor="ctr" anchorCtr="0">
            <a:no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424675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563"/>
          </a:xfrm>
        </p:spPr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8" name="Content Placeholder 10">
            <a:extLst>
              <a:ext uri="{FF2B5EF4-FFF2-40B4-BE49-F238E27FC236}">
                <a16:creationId xmlns:a16="http://schemas.microsoft.com/office/drawing/2014/main" id="{A524C1E0-92FE-D7D2-83A7-46D29A83887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38200" y="1790329"/>
            <a:ext cx="5134335" cy="4113054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27E0367-8E38-8905-DC9A-D0C376A591A7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19464" y="1790329"/>
            <a:ext cx="5134335" cy="4113054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D847DE-29F2-8ABB-1718-34BED4F37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03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0CEAFE70-86D3-8690-31CA-F9A1FBA494D0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613186" y="2107800"/>
            <a:ext cx="10965628" cy="392019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0992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6EE6F3F-63EB-5C0E-2307-3B7CBBA1C37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80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437" y="400485"/>
            <a:ext cx="9467127" cy="2527911"/>
          </a:xfrm>
        </p:spPr>
        <p:txBody>
          <a:bodyPr anchor="b">
            <a:noAutofit/>
          </a:bodyPr>
          <a:lstStyle>
            <a:lvl1pPr algn="ctr">
              <a:spcBef>
                <a:spcPts val="1000"/>
              </a:spcBef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12DA517-30B0-BC62-0422-F995FB9189E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62075" y="3738622"/>
            <a:ext cx="9467850" cy="2527911"/>
          </a:xfrm>
        </p:spPr>
        <p:txBody>
          <a:bodyPr>
            <a:normAutofit/>
          </a:bodyPr>
          <a:lstStyle>
            <a:lvl1pPr marL="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162967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62816" y="457200"/>
            <a:ext cx="4837176" cy="1993392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B8CBAD6-FC79-B2BB-0B67-26429A6D4C8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28882" y="0"/>
            <a:ext cx="6115050" cy="6858000"/>
          </a:xfrm>
          <a:prstGeom prst="parallelogram">
            <a:avLst/>
          </a:prstGeom>
          <a:ln>
            <a:noFill/>
          </a:ln>
        </p:spPr>
        <p:txBody>
          <a:bodyPr tIns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62818" y="2752344"/>
            <a:ext cx="4837174" cy="3136392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1pPr>
            <a:lvl2pPr marL="4572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2pPr>
            <a:lvl3pPr marL="9144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3pPr>
            <a:lvl4pPr marL="13716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4pPr>
            <a:lvl5pPr marL="18288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4796A3-781D-5244-DAB8-2D6EE0AC3B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562817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3880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7600" y="762000"/>
            <a:ext cx="5066250" cy="2900680"/>
          </a:xfrm>
        </p:spPr>
        <p:txBody>
          <a:bodyPr anchor="b">
            <a:noAutofit/>
          </a:bodyPr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82836803-D9E6-3DF1-3B90-1E7E677CC7B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 flipH="1">
            <a:off x="6086167" y="-22225"/>
            <a:ext cx="6080760" cy="6902450"/>
          </a:xfrm>
          <a:prstGeom prst="parallelogram">
            <a:avLst/>
          </a:prstGeom>
          <a:ln>
            <a:noFill/>
          </a:ln>
        </p:spPr>
        <p:txBody>
          <a:bodyPr lIns="0" tIns="0">
            <a:normAutofit/>
          </a:bodyPr>
          <a:lstStyle>
            <a:lvl1pPr marL="0" indent="0" algn="l">
              <a:buNone/>
              <a:defRPr sz="2000"/>
            </a:lvl1pPr>
          </a:lstStyle>
          <a:p>
            <a:r>
              <a:rPr lang="en-US"/>
              <a:t>Click icon to add image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17600" y="4145280"/>
            <a:ext cx="5066250" cy="690880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200000" scaled="0"/>
            <a:tileRect/>
          </a:gradFill>
        </p:spPr>
        <p:txBody>
          <a:bodyPr anchor="ctr">
            <a:normAutofit/>
          </a:bodyPr>
          <a:lstStyle>
            <a:lvl1pPr marL="0" indent="0" algn="ctr">
              <a:buNone/>
              <a:defRPr sz="2400" cap="all" baseline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924186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96238" y="466344"/>
            <a:ext cx="4287838" cy="1710354"/>
          </a:xfrm>
        </p:spPr>
        <p:txBody>
          <a:bodyPr bIns="0" anchor="ctr" anchorCtr="0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11A5385-FB23-93A8-2B8F-9887244244D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" y="0"/>
            <a:ext cx="6524625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196238" y="2286000"/>
            <a:ext cx="4287838" cy="3474720"/>
          </a:xfrm>
        </p:spPr>
        <p:txBody>
          <a:bodyPr>
            <a:normAutofit/>
          </a:bodyPr>
          <a:lstStyle>
            <a:lvl1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1pPr>
            <a:lvl2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2pPr>
            <a:lvl3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3pPr>
            <a:lvl4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4pPr>
            <a:lvl5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E25A87-9155-9E07-878F-CEC0B137C2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196890" y="6303963"/>
            <a:ext cx="4287186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894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43000"/>
            <a:ext cx="9144000" cy="2286000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835198"/>
            <a:ext cx="9144000" cy="683219"/>
          </a:xfrm>
          <a:gradFill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</a:gradFill>
        </p:spPr>
        <p:txBody>
          <a:bodyPr anchor="ctr">
            <a:normAutofit/>
          </a:bodyPr>
          <a:lstStyle>
            <a:lvl1pPr marL="0" indent="0" algn="ctr">
              <a:buNone/>
              <a:defRPr sz="2400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563727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9577E27-B60E-C6DD-BAAF-5CCC3D59E5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880"/>
          </a:xfrm>
        </p:spPr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964CA031-27E0-D0AA-1451-A904CCF234FE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199" y="2024781"/>
            <a:ext cx="5212079" cy="4137189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81FE0D7D-86B7-CCD2-A7A1-70E95846B54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59795" y="2024780"/>
            <a:ext cx="4894006" cy="4137189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290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880"/>
          </a:xfrm>
        </p:spPr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D2DE411-9D7C-15AE-0B59-F26B2BF8C52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200" y="2024781"/>
            <a:ext cx="2878394" cy="4137189"/>
          </a:xfrm>
        </p:spPr>
        <p:txBody>
          <a:bodyPr>
            <a:normAutofit/>
          </a:bodyPr>
          <a:lstStyle>
            <a:lvl1pPr marL="342900" indent="-3429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rabicPeriod"/>
              <a:defRPr sz="1800">
                <a:latin typeface="+mn-lt"/>
              </a:defRPr>
            </a:lvl1pPr>
            <a:lvl2pPr marL="800100" indent="-3429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lphaLcPeriod"/>
              <a:defRPr sz="1800">
                <a:latin typeface="+mn-lt"/>
              </a:defRPr>
            </a:lvl2pPr>
            <a:lvl3pPr marL="1257300" indent="-3429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rabicParenR"/>
              <a:defRPr sz="1800">
                <a:latin typeface="+mn-lt"/>
              </a:defRPr>
            </a:lvl3pPr>
            <a:lvl4pPr marL="1714500" indent="-3429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lphaLcParenR"/>
              <a:defRPr sz="1800">
                <a:latin typeface="+mn-lt"/>
              </a:defRPr>
            </a:lvl4pPr>
            <a:lvl5pPr marL="2057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10">
            <a:extLst>
              <a:ext uri="{FF2B5EF4-FFF2-40B4-BE49-F238E27FC236}">
                <a16:creationId xmlns:a16="http://schemas.microsoft.com/office/drawing/2014/main" id="{60FEDE7C-502F-ECFE-4136-E99206849C2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59795" y="2024780"/>
            <a:ext cx="4894006" cy="4137189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852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t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448056"/>
            <a:ext cx="6172200" cy="1581912"/>
          </a:xfrm>
        </p:spPr>
        <p:txBody>
          <a:bodyPr anchor="b" anchorCtr="0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10">
            <a:extLst>
              <a:ext uri="{FF2B5EF4-FFF2-40B4-BE49-F238E27FC236}">
                <a16:creationId xmlns:a16="http://schemas.microsoft.com/office/drawing/2014/main" id="{5F30E2A0-23EF-51B1-8ABD-00429EEA064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8200" y="2257063"/>
            <a:ext cx="4894006" cy="3904906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F15552F-C66B-341F-2D37-0389710BA5E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500938" y="-22225"/>
            <a:ext cx="4714875" cy="688022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D8DCC6D-8B88-7BE0-7240-F743AE09EC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93814" y="6303963"/>
            <a:ext cx="4287186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438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563"/>
          </a:xfrm>
        </p:spPr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4" name="Content Placeholder 10">
            <a:extLst>
              <a:ext uri="{FF2B5EF4-FFF2-40B4-BE49-F238E27FC236}">
                <a16:creationId xmlns:a16="http://schemas.microsoft.com/office/drawing/2014/main" id="{9C3ED3BF-FF6B-07FA-72C4-F6102A8558AF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96074" y="2106591"/>
            <a:ext cx="2067045" cy="3633787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200">
                <a:latin typeface="+mn-lt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423FEB60-8FB5-7F10-EDD7-8AB4B3139EF6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3483980" y="2106591"/>
            <a:ext cx="7869820" cy="4016713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15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D97564-C310-6E8C-8689-CE18881B4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D99FA-26D9-873B-BE7F-26FEC5C23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9819E-0266-97DD-DFD1-BAAA06AE32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D8061D-18C3-4F4F-85EF-561633F58754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D19C9-01CE-9E2A-CDA5-C15940F055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01085-7B28-048D-E3D3-9C3614268D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934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60" r:id="rId2"/>
    <p:sldLayoutId id="2147483659" r:id="rId3"/>
    <p:sldLayoutId id="2147483650" r:id="rId4"/>
    <p:sldLayoutId id="2147483649" r:id="rId5"/>
    <p:sldLayoutId id="2147483662" r:id="rId6"/>
    <p:sldLayoutId id="2147483663" r:id="rId7"/>
    <p:sldLayoutId id="2147483652" r:id="rId8"/>
    <p:sldLayoutId id="2147483666" r:id="rId9"/>
    <p:sldLayoutId id="2147483664" r:id="rId10"/>
    <p:sldLayoutId id="2147483665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all" spc="3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20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7">
            <a:extLst>
              <a:ext uri="{FF2B5EF4-FFF2-40B4-BE49-F238E27FC236}">
                <a16:creationId xmlns:a16="http://schemas.microsoft.com/office/drawing/2014/main" id="{782ED2F6-AFB3-9199-3999-2B5E4BAF242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8290674" y="694459"/>
            <a:ext cx="2734541" cy="2734541"/>
          </a:xfrm>
          <a:noFill/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F20A922B-22EC-7FD8-FA8C-2FFAC558BD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1105" y="0"/>
            <a:ext cx="6424863" cy="6858000"/>
          </a:xfrm>
        </p:spPr>
        <p:txBody>
          <a:bodyPr anchor="ctr">
            <a:normAutofit/>
          </a:bodyPr>
          <a:lstStyle/>
          <a:p>
            <a:r>
              <a:rPr lang="en-US" sz="3600" b="1" i="0">
                <a:effectLst/>
                <a:latin typeface="Aptos Black" panose="020F0502020204030204" pitchFamily="34" charset="0"/>
              </a:rPr>
              <a:t>Blockchain Analytics with Spark, Kafka, and MongoDB</a:t>
            </a:r>
            <a:br>
              <a:rPr lang="en-US" sz="2600" b="1" i="0">
                <a:effectLst/>
                <a:latin typeface="Aptos Black" panose="020F0502020204030204" pitchFamily="34" charset="0"/>
              </a:rPr>
            </a:br>
            <a:br>
              <a:rPr lang="en-US" sz="2600" b="1" i="0">
                <a:effectLst/>
                <a:latin typeface="Aptos Black" panose="020F0502020204030204" pitchFamily="34" charset="0"/>
              </a:rPr>
            </a:br>
            <a:br>
              <a:rPr lang="en-US" sz="2600" b="0" i="0">
                <a:effectLst/>
              </a:rPr>
            </a:br>
            <a:r>
              <a:rPr lang="en-US" sz="1600" b="1" i="0">
                <a:effectLst/>
                <a:latin typeface="Aptos Display" panose="020B0004020202020204" pitchFamily="34" charset="0"/>
              </a:rPr>
              <a:t> – B</a:t>
            </a:r>
            <a:r>
              <a:rPr lang="en-US" sz="1600" b="1">
                <a:latin typeface="Aptos Display" panose="020B0004020202020204" pitchFamily="34" charset="0"/>
              </a:rPr>
              <a:t>IG DATA ARCHITECTURES – </a:t>
            </a:r>
            <a:br>
              <a:rPr lang="en-US" sz="2600" b="1"/>
            </a:br>
            <a:br>
              <a:rPr lang="en-US" sz="2600" b="1"/>
            </a:br>
            <a:br>
              <a:rPr lang="en-US" sz="2600" b="1"/>
            </a:br>
            <a:br>
              <a:rPr lang="en-US" sz="2600" b="1"/>
            </a:br>
            <a:br>
              <a:rPr lang="en-US" sz="2600" b="1"/>
            </a:br>
            <a:r>
              <a:rPr lang="en-US" sz="1600" b="1"/>
              <a:t>American college of Greece </a:t>
            </a:r>
            <a:br>
              <a:rPr lang="en-US" sz="1600" b="1"/>
            </a:br>
            <a:r>
              <a:rPr lang="en-US" sz="1600" b="1"/>
              <a:t>data science mS</a:t>
            </a:r>
            <a:br>
              <a:rPr lang="en-US" sz="1600" b="1"/>
            </a:br>
            <a:r>
              <a:rPr lang="en-US" sz="1600" b="1"/>
              <a:t>itc6107</a:t>
            </a:r>
            <a:br>
              <a:rPr lang="en-US" sz="1600" b="1"/>
            </a:br>
            <a:r>
              <a:rPr lang="en-US" sz="1600" b="1"/>
              <a:t>Winter 2024</a:t>
            </a:r>
            <a:endParaRPr lang="en-US" sz="2600" b="1">
              <a:latin typeface="Aptos Display" panose="020B00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F4DA8D0-89B4-0BA7-62E4-9B6513B4DBB6}"/>
                  </a:ext>
                </a:extLst>
              </p:cNvPr>
              <p:cNvSpPr txBox="1"/>
              <p:nvPr/>
            </p:nvSpPr>
            <p:spPr>
              <a:xfrm>
                <a:off x="8442754" y="3397579"/>
                <a:ext cx="243037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𝑲</m:t>
                      </m:r>
                      <m:r>
                        <a:rPr lang="en-GB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𝒔𝒒𝒖𝒂𝒓𝒆𝒅</m:t>
                      </m:r>
                    </m:oMath>
                  </m:oMathPara>
                </a14:m>
                <a:endParaRPr lang="en-US" sz="2400" b="1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F4DA8D0-89B4-0BA7-62E4-9B6513B4DB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2754" y="3397579"/>
                <a:ext cx="2430379" cy="461665"/>
              </a:xfrm>
              <a:prstGeom prst="rect">
                <a:avLst/>
              </a:prstGeom>
              <a:blipFill>
                <a:blip r:embed="rId3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5">
            <a:extLst>
              <a:ext uri="{FF2B5EF4-FFF2-40B4-BE49-F238E27FC236}">
                <a16:creationId xmlns:a16="http://schemas.microsoft.com/office/drawing/2014/main" id="{EE0FD14C-96E1-C1DC-B116-CBE93611CEE8}"/>
              </a:ext>
            </a:extLst>
          </p:cNvPr>
          <p:cNvSpPr txBox="1">
            <a:spLocks/>
          </p:cNvSpPr>
          <p:nvPr/>
        </p:nvSpPr>
        <p:spPr>
          <a:xfrm>
            <a:off x="7440143" y="4266562"/>
            <a:ext cx="4435599" cy="1896979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spc="3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600" b="1">
                <a:latin typeface="Aptos Display" panose="020B0004020202020204" pitchFamily="34" charset="0"/>
              </a:rPr>
              <a:t>ALKIVIADIS KARIOTIS </a:t>
            </a:r>
            <a:br>
              <a:rPr lang="en-US" sz="2600" b="1">
                <a:latin typeface="Aptos Display" panose="020B0004020202020204" pitchFamily="34" charset="0"/>
              </a:rPr>
            </a:br>
            <a:r>
              <a:rPr lang="en-US" sz="2600" b="1">
                <a:latin typeface="Aptos Display" panose="020B0004020202020204" pitchFamily="34" charset="0"/>
              </a:rPr>
              <a:t>MYRTO KONTI</a:t>
            </a:r>
          </a:p>
        </p:txBody>
      </p:sp>
    </p:spTree>
    <p:extLst>
      <p:ext uri="{BB962C8B-B14F-4D97-AF65-F5344CB8AC3E}">
        <p14:creationId xmlns:p14="http://schemas.microsoft.com/office/powerpoint/2010/main" val="6392647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7" descr="close up of computer code">
            <a:extLst>
              <a:ext uri="{FF2B5EF4-FFF2-40B4-BE49-F238E27FC236}">
                <a16:creationId xmlns:a16="http://schemas.microsoft.com/office/drawing/2014/main" id="{94D43AA7-0244-2FEB-86AC-B5DECE0232D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alphaModFix amt="4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7813" b="7813"/>
          <a:stretch/>
        </p:blipFill>
        <p:spPr>
          <a:xfrm>
            <a:off x="0" y="0"/>
            <a:ext cx="12192000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2F3FA79-DE26-1F2A-0CF7-5671B73C8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23560"/>
            <a:ext cx="9144000" cy="1145136"/>
          </a:xfrm>
          <a:solidFill>
            <a:schemeClr val="bg1"/>
          </a:solidFill>
        </p:spPr>
        <p:txBody>
          <a:bodyPr/>
          <a:lstStyle/>
          <a:p>
            <a:r>
              <a:rPr lang="en-US" b="1">
                <a:solidFill>
                  <a:schemeClr val="tx1"/>
                </a:solidFill>
              </a:rPr>
              <a:t>Running application</a:t>
            </a:r>
          </a:p>
        </p:txBody>
      </p:sp>
    </p:spTree>
    <p:extLst>
      <p:ext uri="{BB962C8B-B14F-4D97-AF65-F5344CB8AC3E}">
        <p14:creationId xmlns:p14="http://schemas.microsoft.com/office/powerpoint/2010/main" val="36136083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5F5E3-2B1C-7C0A-8581-67A9052D13AA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 anchor="ctr"/>
          <a:lstStyle/>
          <a:p>
            <a:r>
              <a:rPr lang="en-US" sz="2000" b="1"/>
              <a:t>TRANSACTION SERVER</a:t>
            </a:r>
            <a:endParaRPr lang="en-US"/>
          </a:p>
        </p:txBody>
      </p:sp>
      <p:pic>
        <p:nvPicPr>
          <p:cNvPr id="20" name="Picture Placeholder 7">
            <a:extLst>
              <a:ext uri="{FF2B5EF4-FFF2-40B4-BE49-F238E27FC236}">
                <a16:creationId xmlns:a16="http://schemas.microsoft.com/office/drawing/2014/main" id="{59669B42-CC26-1A2A-1FE7-526E425D019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1" r="2431"/>
          <a:stretch/>
        </p:blipFill>
        <p:spPr>
          <a:xfrm>
            <a:off x="-1" y="0"/>
            <a:ext cx="6524625" cy="6858000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33159-D030-2F82-A142-F75940728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2831" y="1787407"/>
            <a:ext cx="4287838" cy="3474720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Displaying generated transactions and their transmission over the TCP socket</a:t>
            </a:r>
          </a:p>
          <a:p>
            <a:pPr marL="285750" indent="-285750">
              <a:buFont typeface="Wingdings"/>
              <a:buChar char="§"/>
            </a:pPr>
            <a:r>
              <a:rPr lang="en-US">
                <a:ea typeface="+mn-lt"/>
                <a:cs typeface="+mn-lt"/>
              </a:rPr>
              <a:t>Description of the Transaction Server</a:t>
            </a:r>
            <a:endParaRPr lang="en-US"/>
          </a:p>
          <a:p>
            <a:pPr marL="285750" indent="-285750">
              <a:buFont typeface="Wingdings"/>
              <a:buChar char="§"/>
            </a:pPr>
            <a:r>
              <a:rPr lang="en-US">
                <a:ea typeface="+mn-lt"/>
                <a:cs typeface="+mn-lt"/>
              </a:rPr>
              <a:t>Generates transactions and sends them over a TCP socket</a:t>
            </a:r>
          </a:p>
          <a:p>
            <a:pPr marL="285750" indent="-285750">
              <a:buFont typeface="Wingdings"/>
              <a:buChar char="§"/>
            </a:pPr>
            <a:r>
              <a:rPr lang="en-US">
                <a:ea typeface="+mn-lt"/>
                <a:cs typeface="+mn-lt"/>
              </a:rPr>
              <a:t>Ensures continuous flow of transactions to the blockchain miner</a:t>
            </a:r>
          </a:p>
          <a:p>
            <a:pPr marL="0" indent="0">
              <a:buNone/>
            </a:pPr>
            <a:endParaRPr lang="en-US">
              <a:ea typeface="+mn-lt"/>
              <a:cs typeface="+mn-lt"/>
            </a:endParaRP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96F1CD1B-D391-99DC-6099-D083C6AD85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6722" y="252119"/>
            <a:ext cx="3895294" cy="6353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674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5F5E3-2B1C-7C0A-8581-67A9052D13AA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 anchor="ctr"/>
          <a:lstStyle/>
          <a:p>
            <a:r>
              <a:rPr lang="en-US" sz="2000" b="1" cap="none"/>
              <a:t>BLOCKCHAIN MINER</a:t>
            </a:r>
          </a:p>
        </p:txBody>
      </p:sp>
      <p:pic>
        <p:nvPicPr>
          <p:cNvPr id="20" name="Picture Placeholder 7">
            <a:extLst>
              <a:ext uri="{FF2B5EF4-FFF2-40B4-BE49-F238E27FC236}">
                <a16:creationId xmlns:a16="http://schemas.microsoft.com/office/drawing/2014/main" id="{59669B42-CC26-1A2A-1FE7-526E425D019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1" r="2431"/>
          <a:stretch/>
        </p:blipFill>
        <p:spPr>
          <a:xfrm>
            <a:off x="-1" y="0"/>
            <a:ext cx="6524625" cy="6858000"/>
          </a:xfrm>
          <a:effectLst>
            <a:outerShdw blurRad="50800" dist="50800" dir="5400000" algn="ctr" rotWithShape="0">
              <a:schemeClr val="bg1">
                <a:alpha val="19000"/>
              </a:schemeClr>
            </a:out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33159-D030-2F82-A142-F75940728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2831" y="1956741"/>
            <a:ext cx="4287838" cy="3474720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/>
          </a:p>
          <a:p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Displaying mining process and sending mined block information to Kafka topic "Blocks“</a:t>
            </a:r>
          </a:p>
          <a:p>
            <a:pPr marL="285750" indent="-285750">
              <a:buFont typeface="Wingdings"/>
              <a:buChar char="§"/>
            </a:pP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Message broker used for communication between components</a:t>
            </a:r>
            <a:endParaRPr lang="en-US">
              <a:ea typeface="+mn-lt"/>
              <a:cs typeface="+mn-lt"/>
            </a:endParaRPr>
          </a:p>
          <a:p>
            <a:pPr marL="285750" indent="-285750">
              <a:buFont typeface="Wingdings"/>
              <a:buChar char="§"/>
            </a:pP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Provides fault tolerance, scalability, and high throughput</a:t>
            </a:r>
            <a:endParaRPr lang="en-US">
              <a:ea typeface="+mn-lt"/>
              <a:cs typeface="+mn-lt"/>
            </a:endParaRPr>
          </a:p>
          <a:p>
            <a:endParaRPr lang="en-US"/>
          </a:p>
        </p:txBody>
      </p:sp>
      <p:pic>
        <p:nvPicPr>
          <p:cNvPr id="5" name="Picture 4" descr="A screen shot of a computer&#10;&#10;Description automatically generated">
            <a:extLst>
              <a:ext uri="{FF2B5EF4-FFF2-40B4-BE49-F238E27FC236}">
                <a16:creationId xmlns:a16="http://schemas.microsoft.com/office/drawing/2014/main" id="{FB5C9242-6F79-CD6C-0224-8ED39623E2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16" y="1127008"/>
            <a:ext cx="6429514" cy="4603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386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9874B-BCA9-8420-1595-EDD1865A0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880"/>
          </a:xfrm>
          <a:noFill/>
        </p:spPr>
        <p:txBody>
          <a:bodyPr anchor="ctr"/>
          <a:lstStyle/>
          <a:p>
            <a:r>
              <a:rPr lang="en-US" b="1"/>
              <a:t>– Blockchain Miner –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5FD2B-E3E5-1C2B-0151-21F216B14A3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199" y="2024781"/>
            <a:ext cx="5212079" cy="4137189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Description of the Blockchain Miner</a:t>
            </a:r>
            <a:endParaRPr lang="en-US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Mines blocks using Proof of Work</a:t>
            </a:r>
            <a:endParaRPr lang="en-US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Sends mined block information to Kafka topic "Blocks"</a:t>
            </a:r>
            <a:endParaRPr lang="en-US">
              <a:ea typeface="+mn-lt"/>
              <a:cs typeface="+mn-lt"/>
            </a:endParaRPr>
          </a:p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AA2678-D2AD-6101-2A00-2289475AE8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481177C0-17E6-1D04-D513-529F849E93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4056" y="1159530"/>
            <a:ext cx="4709271" cy="4987177"/>
          </a:xfrm>
          <a:prstGeom prst="rect">
            <a:avLst/>
          </a:prstGeom>
        </p:spPr>
      </p:pic>
      <p:pic>
        <p:nvPicPr>
          <p:cNvPr id="9" name="Picture 8" descr="A screen shot of a graph&#10;&#10;Description automatically generated">
            <a:extLst>
              <a:ext uri="{FF2B5EF4-FFF2-40B4-BE49-F238E27FC236}">
                <a16:creationId xmlns:a16="http://schemas.microsoft.com/office/drawing/2014/main" id="{27C4AFE8-1BF1-32B9-0FD0-EA2FCEFB7D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629" y="3739724"/>
            <a:ext cx="6611470" cy="1219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6603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5F5E3-2B1C-7C0A-8581-67A9052D1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3949" y="460874"/>
            <a:ext cx="4287838" cy="1710354"/>
          </a:xfrm>
          <a:noFill/>
        </p:spPr>
        <p:txBody>
          <a:bodyPr anchor="ctr"/>
          <a:lstStyle/>
          <a:p>
            <a:r>
              <a:rPr lang="en-US" sz="2000" b="1" cap="none"/>
              <a:t>Saving Odd &amp; Even Blocks to MongoDB</a:t>
            </a:r>
            <a:endParaRPr lang="en-US"/>
          </a:p>
        </p:txBody>
      </p:sp>
      <p:pic>
        <p:nvPicPr>
          <p:cNvPr id="20" name="Picture Placeholder 7">
            <a:extLst>
              <a:ext uri="{FF2B5EF4-FFF2-40B4-BE49-F238E27FC236}">
                <a16:creationId xmlns:a16="http://schemas.microsoft.com/office/drawing/2014/main" id="{59669B42-CC26-1A2A-1FE7-526E425D019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1" r="2431"/>
          <a:stretch/>
        </p:blipFill>
        <p:spPr>
          <a:xfrm>
            <a:off x="-1" y="-705930"/>
            <a:ext cx="7196239" cy="7563930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33159-D030-2F82-A142-F75940728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3949" y="2206038"/>
            <a:ext cx="4287838" cy="3474720"/>
          </a:xfrm>
          <a:noFill/>
        </p:spPr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Reading the Blocks from the Kafka Topic: Blocks</a:t>
            </a:r>
            <a:endParaRPr lang="en-US"/>
          </a:p>
          <a:p>
            <a:r>
              <a:rPr lang="en-US"/>
              <a:t>Even Blocks from Partition 0 – Consumer 0</a:t>
            </a:r>
          </a:p>
          <a:p>
            <a:r>
              <a:rPr lang="en-US"/>
              <a:t>Odd Blocks from Partition 1 – Consumer 1</a:t>
            </a:r>
          </a:p>
          <a:p>
            <a:r>
              <a:rPr lang="en-US"/>
              <a:t>app0.py &amp; app1.py write the blocks to MongoDB</a:t>
            </a:r>
          </a:p>
          <a:p>
            <a:r>
              <a:rPr lang="en-US"/>
              <a:t>Each app prints the blocks it contains upon the completion of block mining by mine.py</a:t>
            </a:r>
          </a:p>
        </p:txBody>
      </p:sp>
      <p:pic>
        <p:nvPicPr>
          <p:cNvPr id="4" name="Picture 3" descr="A screen shot of a computer&#10;&#10;Description automatically generated">
            <a:extLst>
              <a:ext uri="{FF2B5EF4-FFF2-40B4-BE49-F238E27FC236}">
                <a16:creationId xmlns:a16="http://schemas.microsoft.com/office/drawing/2014/main" id="{B76665B4-2202-2D0F-AD4C-25EA901117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30" y="1316051"/>
            <a:ext cx="7159037" cy="1779974"/>
          </a:xfrm>
          <a:prstGeom prst="rect">
            <a:avLst/>
          </a:prstGeom>
        </p:spPr>
      </p:pic>
      <p:pic>
        <p:nvPicPr>
          <p:cNvPr id="6" name="Picture 5" descr="A screen shot of a computer&#10;&#10;Description automatically generated">
            <a:extLst>
              <a:ext uri="{FF2B5EF4-FFF2-40B4-BE49-F238E27FC236}">
                <a16:creationId xmlns:a16="http://schemas.microsoft.com/office/drawing/2014/main" id="{49EA163C-36E5-D152-1B2F-1745640173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430" y="3419468"/>
            <a:ext cx="7196239" cy="1843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6973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5F5E3-2B1C-7C0A-8581-67A9052D13AA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 anchor="ctr"/>
          <a:lstStyle/>
          <a:p>
            <a:r>
              <a:rPr lang="en-US" sz="2000" b="1"/>
              <a:t>Query results from </a:t>
            </a:r>
            <a:r>
              <a:rPr lang="en-US" sz="2000" b="1" cap="none"/>
              <a:t>MongoDB</a:t>
            </a:r>
            <a:endParaRPr lang="en-US" sz="2000" b="1"/>
          </a:p>
        </p:txBody>
      </p:sp>
      <p:pic>
        <p:nvPicPr>
          <p:cNvPr id="20" name="Picture Placeholder 7">
            <a:extLst>
              <a:ext uri="{FF2B5EF4-FFF2-40B4-BE49-F238E27FC236}">
                <a16:creationId xmlns:a16="http://schemas.microsoft.com/office/drawing/2014/main" id="{59669B42-CC26-1A2A-1FE7-526E425D019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1" r="2431"/>
          <a:stretch/>
        </p:blipFill>
        <p:spPr>
          <a:xfrm>
            <a:off x="-1" y="0"/>
            <a:ext cx="6524625" cy="6858000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33159-D030-2F82-A142-F75940728319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spcAft>
                <a:spcPts val="0"/>
              </a:spcAft>
              <a:buNone/>
            </a:pPr>
            <a:endParaRPr lang="en-US">
              <a:latin typeface="Arial"/>
              <a:ea typeface="+mn-lt"/>
              <a:cs typeface="Arial"/>
            </a:endParaRPr>
          </a:p>
          <a:p>
            <a:pPr marL="285750" indent="-285750">
              <a:spcAft>
                <a:spcPts val="0"/>
              </a:spcAft>
              <a:buFont typeface="Wingdings,Sans-Serif" panose="05000000000000000000" pitchFamily="2" charset="2"/>
            </a:pPr>
            <a:r>
              <a:rPr lang="en-US">
                <a:ea typeface="+mn-lt"/>
                <a:cs typeface="Arial"/>
              </a:rPr>
              <a:t>NoSQL database used for storing block information</a:t>
            </a:r>
          </a:p>
          <a:p>
            <a:pPr marL="285750" indent="-285750">
              <a:spcAft>
                <a:spcPts val="0"/>
              </a:spcAft>
              <a:buFont typeface="Wingdings,Sans-Serif" panose="05000000000000000000" pitchFamily="2" charset="2"/>
            </a:pPr>
            <a:r>
              <a:rPr lang="en-US">
                <a:ea typeface="+mn-lt"/>
                <a:cs typeface="Arial"/>
              </a:rPr>
              <a:t>Provides flexibility and scalability for managing blockchain data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  <p:pic>
        <p:nvPicPr>
          <p:cNvPr id="6" name="Picture 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B5662A69-61BF-A8CA-1DD6-2BE78961B8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850065"/>
            <a:ext cx="6539782" cy="3040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466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7" descr="close up of computer code">
            <a:extLst>
              <a:ext uri="{FF2B5EF4-FFF2-40B4-BE49-F238E27FC236}">
                <a16:creationId xmlns:a16="http://schemas.microsoft.com/office/drawing/2014/main" id="{94D43AA7-0244-2FEB-86AC-B5DECE0232D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alphaModFix amt="4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7813" b="7813"/>
          <a:stretch/>
        </p:blipFill>
        <p:spPr>
          <a:xfrm>
            <a:off x="0" y="0"/>
            <a:ext cx="12192000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2F3FA79-DE26-1F2A-0CF7-5671B73C8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23560"/>
            <a:ext cx="9144000" cy="1145136"/>
          </a:xfrm>
          <a:solidFill>
            <a:schemeClr val="bg1"/>
          </a:solidFill>
        </p:spPr>
        <p:txBody>
          <a:bodyPr/>
          <a:lstStyle/>
          <a:p>
            <a:r>
              <a:rPr lang="en-US" b="1">
                <a:solidFill>
                  <a:schemeClr val="tx1"/>
                </a:solidFill>
              </a:rPr>
              <a:t>Lessons learnt</a:t>
            </a:r>
          </a:p>
        </p:txBody>
      </p:sp>
    </p:spTree>
    <p:extLst>
      <p:ext uri="{BB962C8B-B14F-4D97-AF65-F5344CB8AC3E}">
        <p14:creationId xmlns:p14="http://schemas.microsoft.com/office/powerpoint/2010/main" val="6579845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A15DE-D135-0710-9984-A0A55E960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880"/>
          </a:xfrm>
        </p:spPr>
        <p:txBody>
          <a:bodyPr anchor="ctr">
            <a:normAutofit/>
          </a:bodyPr>
          <a:lstStyle/>
          <a:p>
            <a:r>
              <a:rPr lang="en-US" b="1"/>
              <a:t>LESSONS LEARNT</a:t>
            </a:r>
          </a:p>
        </p:txBody>
      </p:sp>
      <p:pic>
        <p:nvPicPr>
          <p:cNvPr id="15" name="Picture Placeholder 5">
            <a:extLst>
              <a:ext uri="{FF2B5EF4-FFF2-40B4-BE49-F238E27FC236}">
                <a16:creationId xmlns:a16="http://schemas.microsoft.com/office/drawing/2014/main" id="{BBD84AA8-495D-1210-1B06-DA73C5BCF36A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840840" y="1790329"/>
            <a:ext cx="3299081" cy="3299081"/>
          </a:xfr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8AA23-D8D0-93BE-5C5F-103A750B0D2F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4139921" y="1790329"/>
            <a:ext cx="7213877" cy="329908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 algn="just">
              <a:buFont typeface="Wingdings"/>
              <a:buChar char="§"/>
            </a:pPr>
            <a:r>
              <a:rPr lang="en-US">
                <a:ea typeface="+mn-lt"/>
                <a:cs typeface="+mn-lt"/>
              </a:rPr>
              <a:t>Integration Challenges and best practices in working with a network of multiple applications [Kafka, MongoDB]</a:t>
            </a:r>
          </a:p>
          <a:p>
            <a:pPr marL="285750" indent="-285750" algn="just">
              <a:buFont typeface="Wingdings"/>
              <a:buChar char="§"/>
            </a:pPr>
            <a:r>
              <a:rPr lang="en-US">
                <a:ea typeface="+mn-lt"/>
                <a:cs typeface="+mn-lt"/>
              </a:rPr>
              <a:t> Acknowledgement of assumptions made to complete the complex process of blockchain mining in a simplified version</a:t>
            </a:r>
          </a:p>
          <a:p>
            <a:pPr marL="285750" indent="-285750" algn="just">
              <a:buFont typeface="Wingdings"/>
              <a:buChar char="§"/>
            </a:pPr>
            <a:r>
              <a:rPr lang="en-US" b="0" i="0">
                <a:effectLst/>
              </a:rPr>
              <a:t>Scalability considerations for handling large volumes of blockchain data.</a:t>
            </a:r>
          </a:p>
          <a:p>
            <a:pPr marL="285750" indent="-285750" algn="just">
              <a:buFont typeface="Wingdings"/>
              <a:buChar char="§"/>
            </a:pPr>
            <a:endParaRPr 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495977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ABE40-AA00-F366-A36A-B3F1AADBF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7600" y="762000"/>
            <a:ext cx="5066250" cy="2900680"/>
          </a:xfrm>
          <a:noFill/>
        </p:spPr>
        <p:txBody>
          <a:bodyPr>
            <a:noAutofit/>
          </a:bodyPr>
          <a:lstStyle/>
          <a:p>
            <a:r>
              <a:rPr lang="en-US" sz="5400" b="1"/>
              <a:t>Questions ?</a:t>
            </a:r>
          </a:p>
        </p:txBody>
      </p:sp>
      <p:pic>
        <p:nvPicPr>
          <p:cNvPr id="91" name="Picture Placeholder 90">
            <a:extLst>
              <a:ext uri="{FF2B5EF4-FFF2-40B4-BE49-F238E27FC236}">
                <a16:creationId xmlns:a16="http://schemas.microsoft.com/office/drawing/2014/main" id="{BC622EA4-CCB7-907A-0126-D0A68A5DC78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52" r="5952"/>
          <a:stretch/>
        </p:blipFill>
        <p:spPr>
          <a:xfrm>
            <a:off x="6621863" y="-22225"/>
            <a:ext cx="5545063" cy="6902450"/>
          </a:xfrm>
        </p:spPr>
      </p:pic>
      <p:sp>
        <p:nvSpPr>
          <p:cNvPr id="15" name="Subtitle 14">
            <a:extLst>
              <a:ext uri="{FF2B5EF4-FFF2-40B4-BE49-F238E27FC236}">
                <a16:creationId xmlns:a16="http://schemas.microsoft.com/office/drawing/2014/main" id="{9C373000-EEA1-D16F-189A-338FFDA2E7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7600" y="4145280"/>
            <a:ext cx="5066250" cy="690880"/>
          </a:xfrm>
          <a:prstGeom prst="parallelogram">
            <a:avLst/>
          </a:prstGeom>
          <a:gradFill>
            <a:lin ang="10200000" scaled="0"/>
          </a:gradFill>
        </p:spPr>
        <p:txBody>
          <a:bodyPr>
            <a:normAutofit/>
          </a:bodyPr>
          <a:lstStyle/>
          <a:p>
            <a:r>
              <a:rPr lang="en-US" sz="2800" b="1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930438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975C36-617B-795C-5A2B-325EA34F16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AD706-11EF-C258-EBD5-C4EEFEAAC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2816" y="457200"/>
            <a:ext cx="4837176" cy="1993392"/>
          </a:xfrm>
          <a:noFill/>
        </p:spPr>
        <p:txBody>
          <a:bodyPr anchor="b">
            <a:noAutofit/>
          </a:bodyPr>
          <a:lstStyle/>
          <a:p>
            <a:r>
              <a:rPr lang="en-US" b="1"/>
              <a:t>AGENDA</a:t>
            </a:r>
          </a:p>
        </p:txBody>
      </p:sp>
      <p:pic>
        <p:nvPicPr>
          <p:cNvPr id="15" name="Picture Placeholder 14">
            <a:extLst>
              <a:ext uri="{FF2B5EF4-FFF2-40B4-BE49-F238E27FC236}">
                <a16:creationId xmlns:a16="http://schemas.microsoft.com/office/drawing/2014/main" id="{E4DF753A-3575-A0D9-5135-8A94308DC03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17" r="5417"/>
          <a:stretch/>
        </p:blipFill>
        <p:spPr>
          <a:xfrm>
            <a:off x="0" y="0"/>
            <a:ext cx="6115050" cy="6858000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EC4A8-49EE-CF82-CFDC-BA9308ED0D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2818" y="2752344"/>
            <a:ext cx="5059462" cy="3136392"/>
          </a:xfrm>
          <a:noFill/>
        </p:spPr>
        <p:txBody>
          <a:bodyPr anchor="t">
            <a:norm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spc="200"/>
              <a:t>problem description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spc="200"/>
              <a:t>SOLUTION Architecture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spc="200"/>
              <a:t>decisions DESIGN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spc="200"/>
              <a:t>running application </a:t>
            </a:r>
            <a:r>
              <a:rPr lang="en-US" sz="1100" b="1" spc="200"/>
              <a:t>(SCREENSHOTS)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spc="200"/>
              <a:t>Lessons learnt</a:t>
            </a:r>
          </a:p>
        </p:txBody>
      </p:sp>
    </p:spTree>
    <p:extLst>
      <p:ext uri="{BB962C8B-B14F-4D97-AF65-F5344CB8AC3E}">
        <p14:creationId xmlns:p14="http://schemas.microsoft.com/office/powerpoint/2010/main" val="1672017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7" descr="close up of computer code">
            <a:extLst>
              <a:ext uri="{FF2B5EF4-FFF2-40B4-BE49-F238E27FC236}">
                <a16:creationId xmlns:a16="http://schemas.microsoft.com/office/drawing/2014/main" id="{94D43AA7-0244-2FEB-86AC-B5DECE0232D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alphaModFix amt="4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7813" b="7813"/>
          <a:stretch/>
        </p:blipFill>
        <p:spPr>
          <a:xfrm>
            <a:off x="0" y="0"/>
            <a:ext cx="12192000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2F3FA79-DE26-1F2A-0CF7-5671B73C8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23560"/>
            <a:ext cx="9144000" cy="1145136"/>
          </a:xfrm>
          <a:solidFill>
            <a:schemeClr val="bg1"/>
          </a:solidFill>
        </p:spPr>
        <p:txBody>
          <a:bodyPr/>
          <a:lstStyle/>
          <a:p>
            <a:r>
              <a:rPr lang="en-US" b="1">
                <a:solidFill>
                  <a:schemeClr val="tx1"/>
                </a:solidFill>
              </a:rPr>
              <a:t>PROBLEM DESCRIPTION</a:t>
            </a:r>
          </a:p>
        </p:txBody>
      </p:sp>
    </p:spTree>
    <p:extLst>
      <p:ext uri="{BB962C8B-B14F-4D97-AF65-F5344CB8AC3E}">
        <p14:creationId xmlns:p14="http://schemas.microsoft.com/office/powerpoint/2010/main" val="467869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30A76-B788-B363-104E-266B7C7F7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  <a:noFill/>
        </p:spPr>
        <p:txBody>
          <a:bodyPr anchor="ctr"/>
          <a:lstStyle/>
          <a:p>
            <a:r>
              <a:rPr lang="en-US" b="1"/>
              <a:t>PROBLEM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48542-FCE1-3AE6-C6C9-17975609DF7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5880" y="2414937"/>
            <a:ext cx="8054591" cy="2028125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Brief overview of blockchain technology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Challenges in implementing a blockchain system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Need for a distributed system to handle transactions and blocks effectively</a:t>
            </a:r>
          </a:p>
          <a:p>
            <a:pPr lvl="1"/>
            <a:endParaRPr lang="en-US"/>
          </a:p>
          <a:p>
            <a:pPr lvl="1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E39F69-A1C6-AF25-B91E-7EEE8ED9E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Content Placeholder 3" descr="A blue background with many cubes&#10;&#10;Description automatically generated">
            <a:extLst>
              <a:ext uri="{FF2B5EF4-FFF2-40B4-BE49-F238E27FC236}">
                <a16:creationId xmlns:a16="http://schemas.microsoft.com/office/drawing/2014/main" id="{53F4D1AE-0045-80FD-23D3-C7868F664F15}"/>
              </a:ext>
            </a:extLst>
          </p:cNvPr>
          <p:cNvPicPr>
            <a:picLocks noGrp="1" noChangeAspect="1"/>
          </p:cNvPicPr>
          <p:nvPr>
            <p:ph sz="quarter" idx="16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2000"/>
                    </a14:imgEffect>
                    <a14:imgEffect>
                      <a14:brightnessContrast bright="-17000" contrast="19000"/>
                    </a14:imgEffect>
                  </a14:imgLayer>
                </a14:imgProps>
              </a:ext>
            </a:extLst>
          </a:blip>
          <a:srcRect l="6319" r="275"/>
          <a:stretch/>
        </p:blipFill>
        <p:spPr>
          <a:xfrm>
            <a:off x="8544069" y="2224437"/>
            <a:ext cx="2798525" cy="2028125"/>
          </a:xfrm>
        </p:spPr>
      </p:pic>
    </p:spTree>
    <p:extLst>
      <p:ext uri="{BB962C8B-B14F-4D97-AF65-F5344CB8AC3E}">
        <p14:creationId xmlns:p14="http://schemas.microsoft.com/office/powerpoint/2010/main" val="3032085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7" descr="close up of computer code">
            <a:extLst>
              <a:ext uri="{FF2B5EF4-FFF2-40B4-BE49-F238E27FC236}">
                <a16:creationId xmlns:a16="http://schemas.microsoft.com/office/drawing/2014/main" id="{94D43AA7-0244-2FEB-86AC-B5DECE0232D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alphaModFix amt="4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7813" b="7813"/>
          <a:stretch/>
        </p:blipFill>
        <p:spPr>
          <a:xfrm>
            <a:off x="0" y="0"/>
            <a:ext cx="12192000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2F3FA79-DE26-1F2A-0CF7-5671B73C8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23560"/>
            <a:ext cx="9144000" cy="1145136"/>
          </a:xfrm>
          <a:solidFill>
            <a:schemeClr val="bg1"/>
          </a:solidFill>
        </p:spPr>
        <p:txBody>
          <a:bodyPr/>
          <a:lstStyle/>
          <a:p>
            <a:r>
              <a:rPr lang="en-US" b="1">
                <a:solidFill>
                  <a:schemeClr val="tx1"/>
                </a:solidFill>
              </a:rPr>
              <a:t>SOLUTION ARCHITECTURE</a:t>
            </a:r>
          </a:p>
        </p:txBody>
      </p:sp>
    </p:spTree>
    <p:extLst>
      <p:ext uri="{BB962C8B-B14F-4D97-AF65-F5344CB8AC3E}">
        <p14:creationId xmlns:p14="http://schemas.microsoft.com/office/powerpoint/2010/main" val="3833710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9874B-BCA9-8420-1595-EDD1865A0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437" y="400485"/>
            <a:ext cx="9467127" cy="553639"/>
          </a:xfrm>
        </p:spPr>
        <p:txBody>
          <a:bodyPr anchor="b">
            <a:normAutofit fontScale="90000"/>
          </a:bodyPr>
          <a:lstStyle/>
          <a:p>
            <a:r>
              <a:rPr lang="en-US" b="1"/>
              <a:t>ARCHITECTURE DIAGRAM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AA2678-D2AD-6101-2A00-2289475AE8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C521F81-6FAC-9EBF-1121-DBB9671DDB67}"/>
              </a:ext>
            </a:extLst>
          </p:cNvPr>
          <p:cNvSpPr txBox="1">
            <a:spLocks/>
          </p:cNvSpPr>
          <p:nvPr/>
        </p:nvSpPr>
        <p:spPr>
          <a:xfrm>
            <a:off x="838200" y="365760"/>
            <a:ext cx="10515600" cy="132556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None/>
              <a:defRPr sz="4800" kern="1200" cap="all" spc="3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>
                <a:solidFill>
                  <a:schemeClr val="tx1"/>
                </a:solidFill>
              </a:rPr>
              <a:t>ARCHITECTURE diagram</a:t>
            </a:r>
          </a:p>
        </p:txBody>
      </p:sp>
      <p:pic>
        <p:nvPicPr>
          <p:cNvPr id="9" name="Picture 8" descr="A diagram of mining process&#10;&#10;Description automatically generated">
            <a:extLst>
              <a:ext uri="{FF2B5EF4-FFF2-40B4-BE49-F238E27FC236}">
                <a16:creationId xmlns:a16="http://schemas.microsoft.com/office/drawing/2014/main" id="{FEBA8553-8828-9B0B-2897-172DDE4ED8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69" y="1626219"/>
            <a:ext cx="12145817" cy="4200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538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7" descr="close up of computer code">
            <a:extLst>
              <a:ext uri="{FF2B5EF4-FFF2-40B4-BE49-F238E27FC236}">
                <a16:creationId xmlns:a16="http://schemas.microsoft.com/office/drawing/2014/main" id="{94D43AA7-0244-2FEB-86AC-B5DECE0232D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alphaModFix amt="4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7813" b="7813"/>
          <a:stretch/>
        </p:blipFill>
        <p:spPr>
          <a:xfrm>
            <a:off x="0" y="0"/>
            <a:ext cx="12192000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2F3FA79-DE26-1F2A-0CF7-5671B73C8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23560"/>
            <a:ext cx="9144000" cy="1145136"/>
          </a:xfrm>
          <a:solidFill>
            <a:schemeClr val="bg1"/>
          </a:solidFill>
        </p:spPr>
        <p:txBody>
          <a:bodyPr/>
          <a:lstStyle/>
          <a:p>
            <a:r>
              <a:rPr lang="en-US" b="1">
                <a:solidFill>
                  <a:schemeClr val="tx1"/>
                </a:solidFill>
              </a:rPr>
              <a:t>DESIGN DESICIONS</a:t>
            </a:r>
          </a:p>
        </p:txBody>
      </p:sp>
    </p:spTree>
    <p:extLst>
      <p:ext uri="{BB962C8B-B14F-4D97-AF65-F5344CB8AC3E}">
        <p14:creationId xmlns:p14="http://schemas.microsoft.com/office/powerpoint/2010/main" val="2603130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30A76-B788-B363-104E-266B7C7F7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659" y="309391"/>
            <a:ext cx="4500419" cy="1348653"/>
          </a:xfrm>
          <a:noFill/>
        </p:spPr>
        <p:txBody>
          <a:bodyPr anchor="ctr"/>
          <a:lstStyle/>
          <a:p>
            <a:pPr algn="l"/>
            <a:r>
              <a:rPr lang="en-US" sz="2800" b="1"/>
              <a:t>Virtual Machines error</a:t>
            </a:r>
            <a:endParaRPr lang="en-US" sz="28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E39F69-A1C6-AF25-B91E-7EEE8ED9E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61C8ED34-DDE6-8841-8782-06FD0D8FB0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953" y="1648691"/>
            <a:ext cx="4228547" cy="3248891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2E858654-01B1-66C6-94A4-00340DA6B63D}"/>
              </a:ext>
            </a:extLst>
          </p:cNvPr>
          <p:cNvSpPr txBox="1">
            <a:spLocks/>
          </p:cNvSpPr>
          <p:nvPr/>
        </p:nvSpPr>
        <p:spPr>
          <a:xfrm>
            <a:off x="4909371" y="301835"/>
            <a:ext cx="5805055" cy="1348653"/>
          </a:xfrm>
          <a:prstGeom prst="rect">
            <a:avLst/>
          </a:prstGeom>
          <a:noFill/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cap="all" spc="3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cap="none"/>
              <a:t>SETTING UP Kafka &amp; MongoDB In PyCharm with Docker</a:t>
            </a:r>
            <a:endParaRPr lang="en-US" sz="2800"/>
          </a:p>
        </p:txBody>
      </p:sp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1562D5D3-0F03-A61C-87F8-882E9A01CC5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8" t="-120" r="13357" b="-394"/>
          <a:stretch/>
        </p:blipFill>
        <p:spPr>
          <a:xfrm>
            <a:off x="4909221" y="1648904"/>
            <a:ext cx="5519461" cy="2863739"/>
          </a:xfrm>
          <a:prstGeom prst="rect">
            <a:avLst/>
          </a:prstGeom>
        </p:spPr>
      </p:pic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1695AFC5-64D2-A978-8E32-068DB7C3EE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3114" y="3080038"/>
            <a:ext cx="5928591" cy="3076287"/>
          </a:xfrm>
          <a:prstGeom prst="rect">
            <a:avLst/>
          </a:prstGeom>
        </p:spPr>
      </p:pic>
      <p:pic>
        <p:nvPicPr>
          <p:cNvPr id="3" name="Picture 2" descr="PyCharm Community Edition - Download">
            <a:extLst>
              <a:ext uri="{FF2B5EF4-FFF2-40B4-BE49-F238E27FC236}">
                <a16:creationId xmlns:a16="http://schemas.microsoft.com/office/drawing/2014/main" id="{4807B039-0522-51A7-1CF2-94B032A2FD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05935" y="5320553"/>
            <a:ext cx="811306" cy="833717"/>
          </a:xfrm>
          <a:prstGeom prst="rect">
            <a:avLst/>
          </a:prstGeom>
        </p:spPr>
      </p:pic>
      <p:pic>
        <p:nvPicPr>
          <p:cNvPr id="6" name="Picture 5" descr="Docker for Developers: Understanding the Core Concepts – Code with Dan Blog">
            <a:extLst>
              <a:ext uri="{FF2B5EF4-FFF2-40B4-BE49-F238E27FC236}">
                <a16:creationId xmlns:a16="http://schemas.microsoft.com/office/drawing/2014/main" id="{BB30A04A-9BB7-0676-7349-0286383A25C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554" b="11765"/>
          <a:stretch/>
        </p:blipFill>
        <p:spPr>
          <a:xfrm>
            <a:off x="10691972" y="1579765"/>
            <a:ext cx="1333501" cy="666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691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9F1EBDC3-64F2-4548-5A29-42444140F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448056"/>
            <a:ext cx="6172200" cy="958458"/>
          </a:xfrm>
        </p:spPr>
        <p:txBody>
          <a:bodyPr/>
          <a:lstStyle/>
          <a:p>
            <a:r>
              <a:rPr lang="en-US" b="1"/>
              <a:t>DESIGN DECISIONS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6AC04BE-353D-57CD-3647-D527E0E47CC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8200" y="1708958"/>
            <a:ext cx="4716256" cy="445301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Overview of design decisions made during implementation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Use of Kafka for message transmission, to ensure reliability and fault tolerance</a:t>
            </a:r>
            <a:endParaRPr lang="en-US"/>
          </a:p>
          <a:p>
            <a:pPr marL="1028700" lvl="1" indent="-571500">
              <a:buFont typeface="Courier New"/>
              <a:buChar char="o"/>
            </a:pPr>
            <a:r>
              <a:rPr lang="en-US">
                <a:ea typeface="+mn-lt"/>
                <a:cs typeface="+mn-lt"/>
              </a:rPr>
              <a:t>Producer</a:t>
            </a:r>
          </a:p>
          <a:p>
            <a:pPr marL="1028700" lvl="1" indent="-571500">
              <a:buFont typeface="Courier New"/>
              <a:buChar char="o"/>
            </a:pPr>
            <a:r>
              <a:rPr lang="en-US">
                <a:ea typeface="+mn-lt"/>
                <a:cs typeface="+mn-lt"/>
              </a:rPr>
              <a:t>2 Partitions / 2 Consumers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Choice of MongoDB for storing blockchain data due to its flexibility and scalability</a:t>
            </a:r>
            <a:endParaRPr lang="en-US"/>
          </a:p>
          <a:p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FF8DD12-2C37-3172-7D86-4AE821019E66}"/>
              </a:ext>
            </a:extLst>
          </p:cNvPr>
          <p:cNvGrpSpPr/>
          <p:nvPr/>
        </p:nvGrpSpPr>
        <p:grpSpPr>
          <a:xfrm>
            <a:off x="7307684" y="799668"/>
            <a:ext cx="3809998" cy="5721683"/>
            <a:chOff x="7187104" y="315085"/>
            <a:chExt cx="3809998" cy="5721683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4353D0A-7D18-A279-5416-7F428D5905C2}"/>
                </a:ext>
              </a:extLst>
            </p:cNvPr>
            <p:cNvSpPr/>
            <p:nvPr/>
          </p:nvSpPr>
          <p:spPr>
            <a:xfrm>
              <a:off x="7628262" y="315085"/>
              <a:ext cx="2780631" cy="61494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Producer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42AAF87-3E95-F6F5-E970-F0C241643B38}"/>
                </a:ext>
              </a:extLst>
            </p:cNvPr>
            <p:cNvSpPr/>
            <p:nvPr/>
          </p:nvSpPr>
          <p:spPr>
            <a:xfrm>
              <a:off x="7187104" y="5421821"/>
              <a:ext cx="1831474" cy="61494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/>
                <a:t>Consumer 0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8053E04-AEC8-5A65-69E8-C2CE0BCAEA88}"/>
                </a:ext>
              </a:extLst>
            </p:cNvPr>
            <p:cNvSpPr/>
            <p:nvPr/>
          </p:nvSpPr>
          <p:spPr>
            <a:xfrm>
              <a:off x="9165628" y="5421820"/>
              <a:ext cx="1831474" cy="61494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/>
                <a:t>Consumer 1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EC4F6488-2B55-249A-0664-479166BFD005}"/>
                </a:ext>
              </a:extLst>
            </p:cNvPr>
            <p:cNvSpPr/>
            <p:nvPr/>
          </p:nvSpPr>
          <p:spPr>
            <a:xfrm>
              <a:off x="7392162" y="1854923"/>
              <a:ext cx="3248526" cy="2954420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Topic: Blocks</a:t>
              </a:r>
            </a:p>
            <a:p>
              <a:pPr algn="ctr"/>
              <a:endParaRPr lang="en-US"/>
            </a:p>
            <a:p>
              <a:pPr algn="ctr"/>
              <a:endParaRPr lang="en-US"/>
            </a:p>
            <a:p>
              <a:pPr algn="ctr"/>
              <a:endParaRPr lang="en-US"/>
            </a:p>
            <a:p>
              <a:pPr algn="ctr"/>
              <a:endParaRPr lang="en-US"/>
            </a:p>
            <a:p>
              <a:pPr algn="ctr"/>
              <a:endParaRPr lang="en-US"/>
            </a:p>
            <a:p>
              <a:pPr algn="ctr"/>
              <a:endParaRPr lang="en-US"/>
            </a:p>
            <a:p>
              <a:pPr algn="ctr"/>
              <a:endParaRPr lang="en-US"/>
            </a:p>
            <a:p>
              <a:pPr algn="ctr"/>
              <a:endParaRPr lang="en-US"/>
            </a:p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69379DF-14BD-8E59-2BC9-A22E283DC8F2}"/>
                </a:ext>
              </a:extLst>
            </p:cNvPr>
            <p:cNvSpPr/>
            <p:nvPr/>
          </p:nvSpPr>
          <p:spPr>
            <a:xfrm>
              <a:off x="7628260" y="2547611"/>
              <a:ext cx="1390317" cy="175126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/>
                <a:t>Partition 0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C8509D1-4D35-49CC-55C4-5C1200D883E5}"/>
                </a:ext>
              </a:extLst>
            </p:cNvPr>
            <p:cNvSpPr/>
            <p:nvPr/>
          </p:nvSpPr>
          <p:spPr>
            <a:xfrm>
              <a:off x="9138891" y="2547611"/>
              <a:ext cx="1323474" cy="175126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/>
                <a:t>Partition 1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E316A4EA-F9D0-0F23-6D56-1F749E3FD82C}"/>
                </a:ext>
              </a:extLst>
            </p:cNvPr>
            <p:cNvCxnSpPr/>
            <p:nvPr/>
          </p:nvCxnSpPr>
          <p:spPr>
            <a:xfrm>
              <a:off x="9074484" y="913064"/>
              <a:ext cx="5348" cy="92776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29B0A65F-CBE0-AB48-D5E9-C96CA62BD2A9}"/>
                </a:ext>
              </a:extLst>
            </p:cNvPr>
            <p:cNvCxnSpPr/>
            <p:nvPr/>
          </p:nvCxnSpPr>
          <p:spPr>
            <a:xfrm flipH="1">
              <a:off x="8073023" y="4317834"/>
              <a:ext cx="128336" cy="110155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CB98500B-7D3B-3079-022C-2564E12D2A87}"/>
                </a:ext>
              </a:extLst>
            </p:cNvPr>
            <p:cNvCxnSpPr/>
            <p:nvPr/>
          </p:nvCxnSpPr>
          <p:spPr>
            <a:xfrm>
              <a:off x="9854865" y="4327024"/>
              <a:ext cx="299454" cy="108818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832B65B-13CD-0CA8-48ED-33DAD22FEAB1}"/>
                </a:ext>
              </a:extLst>
            </p:cNvPr>
            <p:cNvSpPr txBox="1"/>
            <p:nvPr/>
          </p:nvSpPr>
          <p:spPr>
            <a:xfrm>
              <a:off x="7724677" y="1219646"/>
              <a:ext cx="273768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b="1"/>
                <a:t>Kafka Cluster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396231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6">
      <a:dk1>
        <a:srgbClr val="000000"/>
      </a:dk1>
      <a:lt1>
        <a:srgbClr val="FFFFFF"/>
      </a:lt1>
      <a:dk2>
        <a:srgbClr val="435369"/>
      </a:dk2>
      <a:lt2>
        <a:srgbClr val="E8E8E8"/>
      </a:lt2>
      <a:accent1>
        <a:srgbClr val="D00000"/>
      </a:accent1>
      <a:accent2>
        <a:srgbClr val="5C232D"/>
      </a:accent2>
      <a:accent3>
        <a:srgbClr val="2F3342"/>
      </a:accent3>
      <a:accent4>
        <a:srgbClr val="2B2052"/>
      </a:accent4>
      <a:accent5>
        <a:srgbClr val="00023A"/>
      </a:accent5>
      <a:accent6>
        <a:srgbClr val="7E7E7E"/>
      </a:accent6>
      <a:hlink>
        <a:srgbClr val="467886"/>
      </a:hlink>
      <a:folHlink>
        <a:srgbClr val="7B2F3C"/>
      </a:folHlink>
    </a:clrScheme>
    <a:fontScheme name="Custom 1">
      <a:majorFont>
        <a:latin typeface="Aptos Display"/>
        <a:ea typeface=""/>
        <a:cs typeface=""/>
      </a:majorFont>
      <a:minorFont>
        <a:latin typeface="Apto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M55661986_wac_CP_V19" id="{030227AD-26D8-46F7-B412-6532AF4DDFEA}" vid="{787E6F9C-FC70-455D-8D81-5DEDA8A08F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F2A2379-DD35-4769-BFD6-4857D72F808A}">
  <ds:schemaRefs>
    <ds:schemaRef ds:uri="16c05727-aa75-4e4a-9b5f-8a80a1165891"/>
    <ds:schemaRef ds:uri="230e9df3-be65-4c73-a93b-d1236ebd677e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0F048343-1EA9-44C3-883E-652FAAF0713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5C2645A-E767-4D7E-984D-234E531E4556}">
  <ds:schemaRefs>
    <ds:schemaRef ds:uri="16c05727-aa75-4e4a-9b5f-8a80a1165891"/>
    <ds:schemaRef ds:uri="230e9df3-be65-4c73-a93b-d1236ebd677e"/>
    <ds:schemaRef ds:uri="71af3243-3dd4-4a8d-8c0d-dd76da1f02a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XML/1998/namespac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Tech presentation</Template>
  <Application>Microsoft Office PowerPoint</Application>
  <PresentationFormat>Widescreen</PresentationFormat>
  <Slides>18</Slides>
  <Notes>17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Custom</vt:lpstr>
      <vt:lpstr>Blockchain Analytics with Spark, Kafka, and MongoDB    – BIG DATA ARCHITECTURES –      American college of Greece  data science mS itc6107 Winter 2024</vt:lpstr>
      <vt:lpstr>AGENDA</vt:lpstr>
      <vt:lpstr>PROBLEM DESCRIPTION</vt:lpstr>
      <vt:lpstr>PROBLEM DESCRIPTION</vt:lpstr>
      <vt:lpstr>SOLUTION ARCHITECTURE</vt:lpstr>
      <vt:lpstr>ARCHITECTURE DIAGRAM</vt:lpstr>
      <vt:lpstr>DESIGN DESICIONS</vt:lpstr>
      <vt:lpstr>Virtual Machines error</vt:lpstr>
      <vt:lpstr>DESIGN DECISIONS</vt:lpstr>
      <vt:lpstr>Running application</vt:lpstr>
      <vt:lpstr>TRANSACTION SERVER</vt:lpstr>
      <vt:lpstr>BLOCKCHAIN MINER</vt:lpstr>
      <vt:lpstr>– Blockchain Miner –</vt:lpstr>
      <vt:lpstr>Saving Odd &amp; Even Blocks to MongoDB</vt:lpstr>
      <vt:lpstr>Query results from MongoDB</vt:lpstr>
      <vt:lpstr>Lessons learnt</vt:lpstr>
      <vt:lpstr>LESSONS LEARNT</vt:lpstr>
      <vt:lpstr>Questions ?</vt:lpstr>
    </vt:vector>
  </TitlesOfParts>
  <Company>Ahold Delhaize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Blockchain Analytics with Spark, Kafka, and MongoDB    – BIG DATA ARCHITECTURES –      ALKIVIADIS KARIOTIS  MYRTO KONTI</dc:title>
  <dc:creator>Myrto Konti</dc:creator>
  <cp:revision>1</cp:revision>
  <dcterms:created xsi:type="dcterms:W3CDTF">2024-03-05T11:33:23Z</dcterms:created>
  <dcterms:modified xsi:type="dcterms:W3CDTF">2024-03-25T20:11:24Z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  <property fmtid="{D5CDD505-2E9C-101B-9397-08002B2CF9AE}" pid="4" name="MSIP_Label_a1113265-c559-4850-9a4d-5c092dbd21ac_Enabled">
    <vt:lpwstr>true</vt:lpwstr>
  </property>
  <property fmtid="{D5CDD505-2E9C-101B-9397-08002B2CF9AE}" pid="5" name="MSIP_Label_a1113265-c559-4850-9a4d-5c092dbd21ac_SetDate">
    <vt:lpwstr>2024-03-05T13:16:50Z</vt:lpwstr>
  </property>
  <property fmtid="{D5CDD505-2E9C-101B-9397-08002B2CF9AE}" pid="6" name="MSIP_Label_a1113265-c559-4850-9a4d-5c092dbd21ac_Method">
    <vt:lpwstr>Standard</vt:lpwstr>
  </property>
  <property fmtid="{D5CDD505-2E9C-101B-9397-08002B2CF9AE}" pid="7" name="MSIP_Label_a1113265-c559-4850-9a4d-5c092dbd21ac_Name">
    <vt:lpwstr>Internal Use</vt:lpwstr>
  </property>
  <property fmtid="{D5CDD505-2E9C-101B-9397-08002B2CF9AE}" pid="8" name="MSIP_Label_a1113265-c559-4850-9a4d-5c092dbd21ac_SiteId">
    <vt:lpwstr>a6b169f1-592b-4329-8f33-8db8903003c7</vt:lpwstr>
  </property>
  <property fmtid="{D5CDD505-2E9C-101B-9397-08002B2CF9AE}" pid="9" name="MSIP_Label_a1113265-c559-4850-9a4d-5c092dbd21ac_ActionId">
    <vt:lpwstr>148c7047-6646-4174-ac80-9f6c31ce04ba</vt:lpwstr>
  </property>
  <property fmtid="{D5CDD505-2E9C-101B-9397-08002B2CF9AE}" pid="10" name="MSIP_Label_a1113265-c559-4850-9a4d-5c092dbd21ac_ContentBits">
    <vt:lpwstr>0</vt:lpwstr>
  </property>
</Properties>
</file>