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DE9"/>
          </a:solidFill>
        </a:fill>
      </a:tcStyle>
    </a:wholeTbl>
    <a:band2H>
      <a:tcTxStyle b="def" i="def"/>
      <a:tcStyle>
        <a:tcBdr/>
        <a:fill>
          <a:solidFill>
            <a:srgbClr val="F1E8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4DD"/>
          </a:solidFill>
        </a:fill>
      </a:tcStyle>
    </a:wholeTbl>
    <a:band2H>
      <a:tcTxStyle b="def" i="def"/>
      <a:tcStyle>
        <a:tcBdr/>
        <a:fill>
          <a:solidFill>
            <a:srgbClr val="E8F2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CFCE"/>
          </a:solidFill>
        </a:fill>
      </a:tcStyle>
    </a:wholeTbl>
    <a:band2H>
      <a:tcTxStyle b="def" i="def"/>
      <a:tcStyle>
        <a:tcBdr/>
        <a:fill>
          <a:solidFill>
            <a:srgbClr val="FA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alibri"/>
      </a:defRPr>
    </a:lvl1pPr>
    <a:lvl2pPr indent="228600" defTabSz="457200" latinLnBrk="0">
      <a:defRPr sz="1200">
        <a:solidFill>
          <a:srgbClr val="FFFFFF"/>
        </a:solidFill>
        <a:latin typeface="+mj-lt"/>
        <a:ea typeface="+mj-ea"/>
        <a:cs typeface="+mj-cs"/>
        <a:sym typeface="Calibri"/>
      </a:defRPr>
    </a:lvl2pPr>
    <a:lvl3pPr indent="457200" defTabSz="457200" latinLnBrk="0">
      <a:defRPr sz="1200">
        <a:solidFill>
          <a:srgbClr val="FFFFFF"/>
        </a:solidFill>
        <a:latin typeface="+mj-lt"/>
        <a:ea typeface="+mj-ea"/>
        <a:cs typeface="+mj-cs"/>
        <a:sym typeface="Calibri"/>
      </a:defRPr>
    </a:lvl3pPr>
    <a:lvl4pPr indent="685800" defTabSz="457200" latinLnBrk="0">
      <a:defRPr sz="1200">
        <a:solidFill>
          <a:srgbClr val="FFFFFF"/>
        </a:solidFill>
        <a:latin typeface="+mj-lt"/>
        <a:ea typeface="+mj-ea"/>
        <a:cs typeface="+mj-cs"/>
        <a:sym typeface="Calibri"/>
      </a:defRPr>
    </a:lvl4pPr>
    <a:lvl5pPr indent="914400" defTabSz="457200" latinLnBrk="0">
      <a:defRPr sz="1200">
        <a:solidFill>
          <a:srgbClr val="FFFFFF"/>
        </a:solidFill>
        <a:latin typeface="+mj-lt"/>
        <a:ea typeface="+mj-ea"/>
        <a:cs typeface="+mj-cs"/>
        <a:sym typeface="Calibri"/>
      </a:defRPr>
    </a:lvl5pPr>
    <a:lvl6pPr indent="1143000" defTabSz="457200" latinLnBrk="0">
      <a:defRPr sz="1200">
        <a:solidFill>
          <a:srgbClr val="FFFFFF"/>
        </a:solidFill>
        <a:latin typeface="+mj-lt"/>
        <a:ea typeface="+mj-ea"/>
        <a:cs typeface="+mj-cs"/>
        <a:sym typeface="Calibri"/>
      </a:defRPr>
    </a:lvl6pPr>
    <a:lvl7pPr indent="1371600" defTabSz="457200" latinLnBrk="0">
      <a:defRPr sz="1200">
        <a:solidFill>
          <a:srgbClr val="FFFFFF"/>
        </a:solidFill>
        <a:latin typeface="+mj-lt"/>
        <a:ea typeface="+mj-ea"/>
        <a:cs typeface="+mj-cs"/>
        <a:sym typeface="Calibri"/>
      </a:defRPr>
    </a:lvl7pPr>
    <a:lvl8pPr indent="1600200" defTabSz="457200" latinLnBrk="0">
      <a:defRPr sz="1200">
        <a:solidFill>
          <a:srgbClr val="FFFFFF"/>
        </a:solidFill>
        <a:latin typeface="+mj-lt"/>
        <a:ea typeface="+mj-ea"/>
        <a:cs typeface="+mj-cs"/>
        <a:sym typeface="Calibri"/>
      </a:defRPr>
    </a:lvl8pPr>
    <a:lvl9pPr indent="1828800" defTabSz="457200" latinLnBrk="0">
      <a:defRPr sz="1200">
        <a:solidFill>
          <a:srgbClr val="FFFFFF"/>
        </a:solidFill>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Diapositiva de título">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0" y="0"/>
            <a:ext cx="12188825" cy="6856215"/>
          </a:xfrm>
          <a:prstGeom prst="rect">
            <a:avLst/>
          </a:prstGeom>
          <a:ln w="12700">
            <a:miter lim="400000"/>
          </a:ln>
        </p:spPr>
      </p:pic>
      <p:sp>
        <p:nvSpPr>
          <p:cNvPr id="13" name="Title Text"/>
          <p:cNvSpPr txBox="1"/>
          <p:nvPr>
            <p:ph type="title"/>
          </p:nvPr>
        </p:nvSpPr>
        <p:spPr>
          <a:xfrm>
            <a:off x="3962398" y="1964266"/>
            <a:ext cx="7197727" cy="2421465"/>
          </a:xfrm>
          <a:prstGeom prst="rect">
            <a:avLst/>
          </a:prstGeom>
        </p:spPr>
        <p:txBody>
          <a:bodyPr anchor="b"/>
          <a:lstStyle>
            <a:lvl1pPr algn="r">
              <a:defRPr sz="4800"/>
            </a:lvl1pPr>
          </a:lstStyle>
          <a:p>
            <a:pPr/>
            <a:r>
              <a:t>Title Text</a:t>
            </a:r>
          </a:p>
        </p:txBody>
      </p:sp>
      <p:sp>
        <p:nvSpPr>
          <p:cNvPr id="14" name="Body Level One…"/>
          <p:cNvSpPr txBox="1"/>
          <p:nvPr>
            <p:ph type="body" sz="quarter" idx="1"/>
          </p:nvPr>
        </p:nvSpPr>
        <p:spPr>
          <a:xfrm>
            <a:off x="3962398" y="4385731"/>
            <a:ext cx="7197727" cy="1405468"/>
          </a:xfrm>
          <a:prstGeom prst="rect">
            <a:avLst/>
          </a:prstGeom>
        </p:spPr>
        <p:txBody>
          <a:bodyPr anchor="t"/>
          <a:lstStyle>
            <a:lvl1pPr marL="0" indent="0" algn="r">
              <a:buClrTx/>
              <a:buSzTx/>
              <a:buFontTx/>
              <a:buNone/>
              <a:defRPr cap="all"/>
            </a:lvl1pPr>
            <a:lvl2pPr marL="0" indent="457200" algn="r">
              <a:buClrTx/>
              <a:buSzTx/>
              <a:buFontTx/>
              <a:buNone/>
              <a:defRPr cap="all"/>
            </a:lvl2pPr>
            <a:lvl3pPr marL="0" indent="914400" algn="r">
              <a:buClrTx/>
              <a:buSzTx/>
              <a:buFontTx/>
              <a:buNone/>
              <a:defRPr cap="all"/>
            </a:lvl3pPr>
            <a:lvl4pPr marL="0" indent="1371600" algn="r">
              <a:buClrTx/>
              <a:buSzTx/>
              <a:buFontTx/>
              <a:buNone/>
              <a:defRPr cap="all"/>
            </a:lvl4pPr>
            <a:lvl5pPr marL="0" indent="1828800" algn="r">
              <a:buClrTx/>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0927248" y="5945232"/>
            <a:ext cx="232877" cy="22851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panorámica con descripción">
    <p:spTree>
      <p:nvGrpSpPr>
        <p:cNvPr id="1" name=""/>
        <p:cNvGrpSpPr/>
        <p:nvPr/>
      </p:nvGrpSpPr>
      <p:grpSpPr>
        <a:xfrm>
          <a:off x="0" y="0"/>
          <a:ext cx="0" cy="0"/>
          <a:chOff x="0" y="0"/>
          <a:chExt cx="0" cy="0"/>
        </a:xfrm>
      </p:grpSpPr>
      <p:sp>
        <p:nvSpPr>
          <p:cNvPr id="95" name="Title Text"/>
          <p:cNvSpPr txBox="1"/>
          <p:nvPr>
            <p:ph type="title"/>
          </p:nvPr>
        </p:nvSpPr>
        <p:spPr>
          <a:xfrm>
            <a:off x="685800" y="4732864"/>
            <a:ext cx="10131428" cy="566739"/>
          </a:xfrm>
          <a:prstGeom prst="rect">
            <a:avLst/>
          </a:prstGeom>
        </p:spPr>
        <p:txBody>
          <a:bodyPr anchor="b"/>
          <a:lstStyle>
            <a:lvl1pPr>
              <a:defRPr sz="2400"/>
            </a:lvl1pPr>
          </a:lstStyle>
          <a:p>
            <a:pPr/>
            <a:r>
              <a:t>Title Text</a:t>
            </a:r>
          </a:p>
        </p:txBody>
      </p:sp>
      <p:sp>
        <p:nvSpPr>
          <p:cNvPr id="96" name="Picture Placeholder 2"/>
          <p:cNvSpPr/>
          <p:nvPr>
            <p:ph type="pic" sz="half" idx="21"/>
          </p:nvPr>
        </p:nvSpPr>
        <p:spPr>
          <a:xfrm>
            <a:off x="1371599" y="932112"/>
            <a:ext cx="8759829" cy="3164976"/>
          </a:xfrm>
          <a:prstGeom prst="rect">
            <a:avLst/>
          </a:prstGeom>
          <a:ln w="50800" cap="sq">
            <a:solidFill>
              <a:srgbClr val="FFFFFF">
                <a:alpha val="50000"/>
              </a:srgbClr>
            </a:solidFill>
            <a:miter lim="800000"/>
          </a:ln>
          <a:effectLst>
            <a:outerShdw sx="100000" sy="100000" kx="0" ky="0" algn="b" rotWithShape="0" blurRad="254000" dist="0" dir="0">
              <a:srgbClr val="000000">
                <a:alpha val="43000"/>
              </a:srgbClr>
            </a:outerShdw>
          </a:effectLst>
        </p:spPr>
        <p:txBody>
          <a:bodyPr lIns="91439" rIns="91439" anchor="t">
            <a:noAutofit/>
          </a:bodyPr>
          <a:lstStyle/>
          <a:p>
            <a:pPr/>
          </a:p>
        </p:txBody>
      </p:sp>
      <p:sp>
        <p:nvSpPr>
          <p:cNvPr id="97" name="Body Level One…"/>
          <p:cNvSpPr txBox="1"/>
          <p:nvPr>
            <p:ph type="body" sz="quarter" idx="1"/>
          </p:nvPr>
        </p:nvSpPr>
        <p:spPr>
          <a:xfrm>
            <a:off x="685800" y="5299602"/>
            <a:ext cx="10131428" cy="493713"/>
          </a:xfrm>
          <a:prstGeom prst="rect">
            <a:avLst/>
          </a:prstGeom>
        </p:spPr>
        <p:txBody>
          <a:bodyPr anchor="t"/>
          <a:lstStyle>
            <a:lvl1pPr marL="0" indent="0">
              <a:buClrTx/>
              <a:buSzTx/>
              <a:buFontTx/>
              <a:buNone/>
              <a:defRPr sz="1400"/>
            </a:lvl1pPr>
            <a:lvl2pPr marL="0" indent="457200">
              <a:buClrTx/>
              <a:buSzTx/>
              <a:buFontTx/>
              <a:buNone/>
              <a:defRPr sz="1400"/>
            </a:lvl2pPr>
            <a:lvl3pPr marL="0" indent="914400">
              <a:buClrTx/>
              <a:buSzTx/>
              <a:buFontTx/>
              <a:buNone/>
              <a:defRPr sz="1400"/>
            </a:lvl3pPr>
            <a:lvl4pPr marL="0" indent="1371600">
              <a:buClrTx/>
              <a:buSzTx/>
              <a:buFontTx/>
              <a:buNone/>
              <a:defRPr sz="1400"/>
            </a:lvl4pPr>
            <a:lvl5pPr marL="0" indent="1828800">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descripción">
    <p:spTree>
      <p:nvGrpSpPr>
        <p:cNvPr id="1" name=""/>
        <p:cNvGrpSpPr/>
        <p:nvPr/>
      </p:nvGrpSpPr>
      <p:grpSpPr>
        <a:xfrm>
          <a:off x="0" y="0"/>
          <a:ext cx="0" cy="0"/>
          <a:chOff x="0" y="0"/>
          <a:chExt cx="0" cy="0"/>
        </a:xfrm>
      </p:grpSpPr>
      <p:sp>
        <p:nvSpPr>
          <p:cNvPr id="105" name="Title Text"/>
          <p:cNvSpPr txBox="1"/>
          <p:nvPr>
            <p:ph type="title"/>
          </p:nvPr>
        </p:nvSpPr>
        <p:spPr>
          <a:xfrm>
            <a:off x="685801" y="609601"/>
            <a:ext cx="10131428" cy="3124200"/>
          </a:xfrm>
          <a:prstGeom prst="rect">
            <a:avLst/>
          </a:prstGeom>
        </p:spPr>
        <p:txBody>
          <a:bodyPr/>
          <a:lstStyle>
            <a:lvl1pPr>
              <a:defRPr cap="none" sz="3200"/>
            </a:lvl1pPr>
          </a:lstStyle>
          <a:p>
            <a:pPr/>
            <a:r>
              <a:t>Title Text</a:t>
            </a:r>
          </a:p>
        </p:txBody>
      </p:sp>
      <p:sp>
        <p:nvSpPr>
          <p:cNvPr id="106" name="Body Level One…"/>
          <p:cNvSpPr txBox="1"/>
          <p:nvPr>
            <p:ph type="body" sz="quarter" idx="1"/>
          </p:nvPr>
        </p:nvSpPr>
        <p:spPr>
          <a:xfrm>
            <a:off x="685800" y="4343400"/>
            <a:ext cx="10131429" cy="1447800"/>
          </a:xfrm>
          <a:prstGeom prst="rect">
            <a:avLst/>
          </a:prstGeom>
        </p:spPr>
        <p:txBody>
          <a:bodyPr/>
          <a:lstStyle>
            <a:lvl1pPr marL="0" indent="0">
              <a:buClrTx/>
              <a:buSzTx/>
              <a:buFontTx/>
              <a:buNone/>
              <a:defRPr sz="2000"/>
            </a:lvl1pPr>
            <a:lvl2pPr marL="0" indent="457200">
              <a:buClrTx/>
              <a:buSzTx/>
              <a:buFontTx/>
              <a:buNone/>
              <a:defRPr sz="2000"/>
            </a:lvl2pPr>
            <a:lvl3pPr marL="0" indent="914400">
              <a:buClrTx/>
              <a:buSzTx/>
              <a:buFontTx/>
              <a:buNone/>
              <a:defRPr sz="2000"/>
            </a:lvl3pPr>
            <a:lvl4pPr marL="0" indent="1371600">
              <a:buClrTx/>
              <a:buSzTx/>
              <a:buFontTx/>
              <a:buNone/>
              <a:defRPr sz="2000"/>
            </a:lvl4pPr>
            <a:lvl5pPr marL="0" indent="18288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con descripción">
    <p:spTree>
      <p:nvGrpSpPr>
        <p:cNvPr id="1" name=""/>
        <p:cNvGrpSpPr/>
        <p:nvPr/>
      </p:nvGrpSpPr>
      <p:grpSpPr>
        <a:xfrm>
          <a:off x="0" y="0"/>
          <a:ext cx="0" cy="0"/>
          <a:chOff x="0" y="0"/>
          <a:chExt cx="0" cy="0"/>
        </a:xfrm>
      </p:grpSpPr>
      <p:sp>
        <p:nvSpPr>
          <p:cNvPr id="114" name="TextBox 14"/>
          <p:cNvSpPr txBox="1"/>
          <p:nvPr/>
        </p:nvSpPr>
        <p:spPr>
          <a:xfrm>
            <a:off x="10283587" y="2479685"/>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15" name="TextBox 10"/>
          <p:cNvSpPr txBox="1"/>
          <p:nvPr/>
        </p:nvSpPr>
        <p:spPr>
          <a:xfrm>
            <a:off x="533994" y="559822"/>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16" name="Title Text"/>
          <p:cNvSpPr txBox="1"/>
          <p:nvPr>
            <p:ph type="title"/>
          </p:nvPr>
        </p:nvSpPr>
        <p:spPr>
          <a:xfrm>
            <a:off x="992266" y="609601"/>
            <a:ext cx="9550401" cy="2743200"/>
          </a:xfrm>
          <a:prstGeom prst="rect">
            <a:avLst/>
          </a:prstGeom>
        </p:spPr>
        <p:txBody>
          <a:bodyPr/>
          <a:lstStyle>
            <a:lvl1pPr>
              <a:defRPr cap="none" sz="3200"/>
            </a:lvl1pPr>
          </a:lstStyle>
          <a:p>
            <a:pPr/>
            <a:r>
              <a:t>Title Text</a:t>
            </a:r>
          </a:p>
        </p:txBody>
      </p:sp>
      <p:sp>
        <p:nvSpPr>
          <p:cNvPr id="117" name="Body Level One…"/>
          <p:cNvSpPr txBox="1"/>
          <p:nvPr>
            <p:ph type="body" sz="quarter" idx="1"/>
          </p:nvPr>
        </p:nvSpPr>
        <p:spPr>
          <a:xfrm>
            <a:off x="1097875" y="3352800"/>
            <a:ext cx="9339185" cy="381000"/>
          </a:xfrm>
          <a:prstGeom prst="rect">
            <a:avLst/>
          </a:prstGeom>
        </p:spPr>
        <p:txBody>
          <a:bodyPr/>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8" name="Text Placeholder 2"/>
          <p:cNvSpPr/>
          <p:nvPr>
            <p:ph type="body" sz="quarter" idx="21"/>
          </p:nvPr>
        </p:nvSpPr>
        <p:spPr>
          <a:xfrm>
            <a:off x="687464" y="4343400"/>
            <a:ext cx="10152369" cy="1447800"/>
          </a:xfrm>
          <a:prstGeom prst="rect">
            <a:avLst/>
          </a:prstGeom>
        </p:spPr>
        <p:txBody>
          <a:bodyPr/>
          <a:lstStyle/>
          <a:p>
            <a:pPr marL="0" indent="0">
              <a:buClrTx/>
              <a:buSzTx/>
              <a:buFontTx/>
              <a:buNone/>
              <a:defRPr sz="2000"/>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arjeta de nombre">
    <p:spTree>
      <p:nvGrpSpPr>
        <p:cNvPr id="1" name=""/>
        <p:cNvGrpSpPr/>
        <p:nvPr/>
      </p:nvGrpSpPr>
      <p:grpSpPr>
        <a:xfrm>
          <a:off x="0" y="0"/>
          <a:ext cx="0" cy="0"/>
          <a:chOff x="0" y="0"/>
          <a:chExt cx="0" cy="0"/>
        </a:xfrm>
      </p:grpSpPr>
      <p:sp>
        <p:nvSpPr>
          <p:cNvPr id="126" name="Title Text"/>
          <p:cNvSpPr txBox="1"/>
          <p:nvPr>
            <p:ph type="title"/>
          </p:nvPr>
        </p:nvSpPr>
        <p:spPr>
          <a:xfrm>
            <a:off x="685801" y="3308580"/>
            <a:ext cx="10131426" cy="1468801"/>
          </a:xfrm>
          <a:prstGeom prst="rect">
            <a:avLst/>
          </a:prstGeom>
        </p:spPr>
        <p:txBody>
          <a:bodyPr anchor="b"/>
          <a:lstStyle>
            <a:lvl1pPr>
              <a:defRPr cap="none" sz="3200"/>
            </a:lvl1pPr>
          </a:lstStyle>
          <a:p>
            <a:pPr/>
            <a:r>
              <a:t>Title Text</a:t>
            </a:r>
          </a:p>
        </p:txBody>
      </p:sp>
      <p:sp>
        <p:nvSpPr>
          <p:cNvPr id="127" name="Body Level One…"/>
          <p:cNvSpPr txBox="1"/>
          <p:nvPr>
            <p:ph type="body" sz="quarter" idx="1"/>
          </p:nvPr>
        </p:nvSpPr>
        <p:spPr>
          <a:xfrm>
            <a:off x="685801" y="4777380"/>
            <a:ext cx="10131426" cy="860401"/>
          </a:xfrm>
          <a:prstGeom prst="rect">
            <a:avLst/>
          </a:prstGeom>
        </p:spPr>
        <p:txBody>
          <a:bodyPr anchor="t"/>
          <a:lstStyle>
            <a:lvl1pPr marL="0" indent="0">
              <a:buClrTx/>
              <a:buSzTx/>
              <a:buFontTx/>
              <a:buNone/>
              <a:defRPr sz="2000"/>
            </a:lvl1pPr>
            <a:lvl2pPr marL="0" indent="457200">
              <a:buClrTx/>
              <a:buSzTx/>
              <a:buFontTx/>
              <a:buNone/>
              <a:defRPr sz="2000"/>
            </a:lvl2pPr>
            <a:lvl3pPr marL="0" indent="914400">
              <a:buClrTx/>
              <a:buSzTx/>
              <a:buFontTx/>
              <a:buNone/>
              <a:defRPr sz="2000"/>
            </a:lvl3pPr>
            <a:lvl4pPr marL="0" indent="1371600">
              <a:buClrTx/>
              <a:buSzTx/>
              <a:buFontTx/>
              <a:buNone/>
              <a:defRPr sz="2000"/>
            </a:lvl4pPr>
            <a:lvl5pPr marL="0" indent="18288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r la tarjeta de nombre">
    <p:spTree>
      <p:nvGrpSpPr>
        <p:cNvPr id="1" name=""/>
        <p:cNvGrpSpPr/>
        <p:nvPr/>
      </p:nvGrpSpPr>
      <p:grpSpPr>
        <a:xfrm>
          <a:off x="0" y="0"/>
          <a:ext cx="0" cy="0"/>
          <a:chOff x="0" y="0"/>
          <a:chExt cx="0" cy="0"/>
        </a:xfrm>
      </p:grpSpPr>
      <p:sp>
        <p:nvSpPr>
          <p:cNvPr id="135" name="TextBox 12"/>
          <p:cNvSpPr txBox="1"/>
          <p:nvPr/>
        </p:nvSpPr>
        <p:spPr>
          <a:xfrm>
            <a:off x="10283587" y="2479685"/>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36" name="TextBox 13"/>
          <p:cNvSpPr txBox="1"/>
          <p:nvPr/>
        </p:nvSpPr>
        <p:spPr>
          <a:xfrm>
            <a:off x="533994" y="559822"/>
            <a:ext cx="518161" cy="11118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137" name="Title Text"/>
          <p:cNvSpPr txBox="1"/>
          <p:nvPr>
            <p:ph type="title"/>
          </p:nvPr>
        </p:nvSpPr>
        <p:spPr>
          <a:xfrm>
            <a:off x="992266" y="609601"/>
            <a:ext cx="9550401" cy="2743200"/>
          </a:xfrm>
          <a:prstGeom prst="rect">
            <a:avLst/>
          </a:prstGeom>
        </p:spPr>
        <p:txBody>
          <a:bodyPr/>
          <a:lstStyle>
            <a:lvl1pPr>
              <a:defRPr cap="none" sz="3200"/>
            </a:lvl1pPr>
          </a:lstStyle>
          <a:p>
            <a:pPr/>
            <a:r>
              <a:t>Title Text</a:t>
            </a:r>
          </a:p>
        </p:txBody>
      </p:sp>
      <p:sp>
        <p:nvSpPr>
          <p:cNvPr id="138" name="Body Level One…"/>
          <p:cNvSpPr txBox="1"/>
          <p:nvPr>
            <p:ph type="body" sz="quarter" idx="1"/>
          </p:nvPr>
        </p:nvSpPr>
        <p:spPr>
          <a:xfrm>
            <a:off x="685800" y="3886200"/>
            <a:ext cx="10135437" cy="889000"/>
          </a:xfrm>
          <a:prstGeom prst="rect">
            <a:avLst/>
          </a:prstGeom>
        </p:spPr>
        <p:txBody>
          <a:bodyPr anchor="b"/>
          <a:lstStyle>
            <a:lvl1pPr indent="-571500">
              <a:buClrTx/>
              <a:buSzTx/>
              <a:buFontTx/>
              <a:buNone/>
              <a:defRPr sz="2400"/>
            </a:lvl1pPr>
            <a:lvl2pPr marL="885825" indent="-428625">
              <a:buClrTx/>
              <a:buFontTx/>
              <a:defRPr sz="2400"/>
            </a:lvl2pPr>
            <a:lvl3pPr marL="1404257" indent="-489857">
              <a:buClrTx/>
              <a:buFontTx/>
              <a:defRPr sz="2400"/>
            </a:lvl3pPr>
            <a:lvl4pPr marL="1714500" indent="-342900">
              <a:buClrTx/>
              <a:buFontTx/>
              <a:defRPr sz="2400"/>
            </a:lvl4pPr>
            <a:lvl5pPr marL="2171700" indent="-342900">
              <a:buClrTx/>
              <a:buFontTx/>
              <a:defRPr sz="2400"/>
            </a:lvl5pPr>
          </a:lstStyle>
          <a:p>
            <a:pPr/>
            <a:r>
              <a:t>Body Level One</a:t>
            </a:r>
          </a:p>
          <a:p>
            <a:pPr lvl="1"/>
            <a:r>
              <a:t>Body Level Two</a:t>
            </a:r>
          </a:p>
          <a:p>
            <a:pPr lvl="2"/>
            <a:r>
              <a:t>Body Level Three</a:t>
            </a:r>
          </a:p>
          <a:p>
            <a:pPr lvl="3"/>
            <a:r>
              <a:t>Body Level Four</a:t>
            </a:r>
          </a:p>
          <a:p>
            <a:pPr lvl="4"/>
            <a:r>
              <a:t>Body Level Five</a:t>
            </a:r>
          </a:p>
        </p:txBody>
      </p:sp>
      <p:sp>
        <p:nvSpPr>
          <p:cNvPr id="139" name="Text Placeholder 2"/>
          <p:cNvSpPr/>
          <p:nvPr>
            <p:ph type="body" sz="quarter" idx="21"/>
          </p:nvPr>
        </p:nvSpPr>
        <p:spPr>
          <a:xfrm>
            <a:off x="685798" y="4775200"/>
            <a:ext cx="10135438" cy="1016000"/>
          </a:xfrm>
          <a:prstGeom prst="rect">
            <a:avLst/>
          </a:prstGeom>
        </p:spPr>
        <p:txBody>
          <a:bodyPr anchor="t"/>
          <a:lstStyle/>
          <a:p>
            <a:pPr marL="0" indent="0">
              <a:buClrTx/>
              <a:buSzTx/>
              <a:buFontTx/>
              <a:buNone/>
            </a:pPr>
          </a:p>
        </p:txBody>
      </p:sp>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dadero o falso">
    <p:spTree>
      <p:nvGrpSpPr>
        <p:cNvPr id="1" name=""/>
        <p:cNvGrpSpPr/>
        <p:nvPr/>
      </p:nvGrpSpPr>
      <p:grpSpPr>
        <a:xfrm>
          <a:off x="0" y="0"/>
          <a:ext cx="0" cy="0"/>
          <a:chOff x="0" y="0"/>
          <a:chExt cx="0" cy="0"/>
        </a:xfrm>
      </p:grpSpPr>
      <p:sp>
        <p:nvSpPr>
          <p:cNvPr id="147" name="Title Text"/>
          <p:cNvSpPr txBox="1"/>
          <p:nvPr>
            <p:ph type="title"/>
          </p:nvPr>
        </p:nvSpPr>
        <p:spPr>
          <a:xfrm>
            <a:off x="685801" y="609601"/>
            <a:ext cx="10131428" cy="2743200"/>
          </a:xfrm>
          <a:prstGeom prst="rect">
            <a:avLst/>
          </a:prstGeom>
        </p:spPr>
        <p:txBody>
          <a:bodyPr/>
          <a:lstStyle/>
          <a:p>
            <a:pPr/>
            <a:r>
              <a:t>Title Text</a:t>
            </a:r>
          </a:p>
        </p:txBody>
      </p:sp>
      <p:sp>
        <p:nvSpPr>
          <p:cNvPr id="148" name="Body Level One…"/>
          <p:cNvSpPr txBox="1"/>
          <p:nvPr>
            <p:ph type="body" sz="quarter" idx="1"/>
          </p:nvPr>
        </p:nvSpPr>
        <p:spPr>
          <a:xfrm>
            <a:off x="685801" y="3505200"/>
            <a:ext cx="10131429" cy="838200"/>
          </a:xfrm>
          <a:prstGeom prst="rect">
            <a:avLst/>
          </a:prstGeom>
        </p:spPr>
        <p:txBody>
          <a:bodyPr anchor="b"/>
          <a:lstStyle>
            <a:lvl1pPr indent="-571500">
              <a:buClrTx/>
              <a:buSzTx/>
              <a:buFontTx/>
              <a:buNone/>
              <a:defRPr sz="2800"/>
            </a:lvl1pPr>
            <a:lvl2pPr marL="957262" indent="-500062">
              <a:buClrTx/>
              <a:buFontTx/>
              <a:defRPr sz="2800"/>
            </a:lvl2pPr>
            <a:lvl3pPr marL="1485900" indent="-571500">
              <a:buClrTx/>
              <a:buFontTx/>
              <a:defRPr sz="2800"/>
            </a:lvl3pPr>
            <a:lvl4pPr marL="1771650" indent="-400050">
              <a:buClrTx/>
              <a:buFontTx/>
              <a:defRPr sz="2800"/>
            </a:lvl4pPr>
            <a:lvl5pPr marL="2228850" indent="-400050">
              <a:buClrTx/>
              <a:buFontTx/>
              <a:defRPr sz="2800"/>
            </a:lvl5pPr>
          </a:lstStyle>
          <a:p>
            <a:pPr/>
            <a:r>
              <a:t>Body Level One</a:t>
            </a:r>
          </a:p>
          <a:p>
            <a:pPr lvl="1"/>
            <a:r>
              <a:t>Body Level Two</a:t>
            </a:r>
          </a:p>
          <a:p>
            <a:pPr lvl="2"/>
            <a:r>
              <a:t>Body Level Three</a:t>
            </a:r>
          </a:p>
          <a:p>
            <a:pPr lvl="3"/>
            <a:r>
              <a:t>Body Level Four</a:t>
            </a:r>
          </a:p>
          <a:p>
            <a:pPr lvl="4"/>
            <a:r>
              <a:t>Body Level Five</a:t>
            </a:r>
          </a:p>
        </p:txBody>
      </p:sp>
      <p:sp>
        <p:nvSpPr>
          <p:cNvPr id="149" name="Text Placeholder 2"/>
          <p:cNvSpPr/>
          <p:nvPr>
            <p:ph type="body" sz="quarter" idx="21"/>
          </p:nvPr>
        </p:nvSpPr>
        <p:spPr>
          <a:xfrm>
            <a:off x="685799" y="4343400"/>
            <a:ext cx="10131430" cy="1447800"/>
          </a:xfrm>
          <a:prstGeom prst="rect">
            <a:avLst/>
          </a:prstGeom>
        </p:spPr>
        <p:txBody>
          <a:bodyPr anchor="t"/>
          <a:lstStyle/>
          <a:p>
            <a:pPr marL="0" indent="0">
              <a:buClrTx/>
              <a:buSzTx/>
              <a:buFontTx/>
              <a:buNone/>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ítulo y objetos">
    <p:spTree>
      <p:nvGrpSpPr>
        <p:cNvPr id="1" name=""/>
        <p:cNvGrpSpPr/>
        <p:nvPr/>
      </p:nvGrpSpPr>
      <p:grpSpPr>
        <a:xfrm>
          <a:off x="0" y="0"/>
          <a:ext cx="0" cy="0"/>
          <a:chOff x="0" y="0"/>
          <a:chExt cx="0" cy="0"/>
        </a:xfrm>
      </p:grpSpPr>
      <p:pic>
        <p:nvPicPr>
          <p:cNvPr id="22" name="Picture 6" descr="Picture 6"/>
          <p:cNvPicPr>
            <a:picLocks noChangeAspect="1"/>
          </p:cNvPicPr>
          <p:nvPr/>
        </p:nvPicPr>
        <p:blipFill>
          <a:blip r:embed="rId2">
            <a:extLst/>
          </a:blip>
          <a:stretch>
            <a:fillRect/>
          </a:stretch>
        </p:blipFill>
        <p:spPr>
          <a:xfrm>
            <a:off x="0" y="0"/>
            <a:ext cx="12188825" cy="6856215"/>
          </a:xfrm>
          <a:prstGeom prst="rect">
            <a:avLst/>
          </a:prstGeom>
          <a:ln w="12700">
            <a:miter lim="400000"/>
          </a:ln>
        </p:spPr>
      </p:pic>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xfrm>
            <a:off x="685801" y="2142066"/>
            <a:ext cx="10131426" cy="364913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cabezado de sección">
    <p:spTree>
      <p:nvGrpSpPr>
        <p:cNvPr id="1" name=""/>
        <p:cNvGrpSpPr/>
        <p:nvPr/>
      </p:nvGrpSpPr>
      <p:grpSpPr>
        <a:xfrm>
          <a:off x="0" y="0"/>
          <a:ext cx="0" cy="0"/>
          <a:chOff x="0" y="0"/>
          <a:chExt cx="0" cy="0"/>
        </a:xfrm>
      </p:grpSpPr>
      <p:sp>
        <p:nvSpPr>
          <p:cNvPr id="32" name="Title Text"/>
          <p:cNvSpPr txBox="1"/>
          <p:nvPr>
            <p:ph type="title"/>
          </p:nvPr>
        </p:nvSpPr>
        <p:spPr>
          <a:xfrm>
            <a:off x="685800" y="3308580"/>
            <a:ext cx="10131428" cy="1468801"/>
          </a:xfrm>
          <a:prstGeom prst="rect">
            <a:avLst/>
          </a:prstGeom>
        </p:spPr>
        <p:txBody>
          <a:bodyPr anchor="b"/>
          <a:lstStyle>
            <a:lvl1pPr>
              <a:defRPr sz="4000"/>
            </a:lvl1pPr>
          </a:lstStyle>
          <a:p>
            <a:pPr/>
            <a:r>
              <a:t>Title Text</a:t>
            </a:r>
          </a:p>
        </p:txBody>
      </p:sp>
      <p:sp>
        <p:nvSpPr>
          <p:cNvPr id="33" name="Body Level One…"/>
          <p:cNvSpPr txBox="1"/>
          <p:nvPr>
            <p:ph type="body" sz="quarter" idx="1"/>
          </p:nvPr>
        </p:nvSpPr>
        <p:spPr>
          <a:xfrm>
            <a:off x="685798" y="4777380"/>
            <a:ext cx="10131430" cy="860401"/>
          </a:xfrm>
          <a:prstGeom prst="rect">
            <a:avLst/>
          </a:prstGeom>
        </p:spPr>
        <p:txBody>
          <a:bodyPr anchor="t"/>
          <a:lstStyle>
            <a:lvl1pPr marL="0" indent="0">
              <a:buClrTx/>
              <a:buSzTx/>
              <a:buFontTx/>
              <a:buNone/>
              <a:defRPr cap="all" sz="2000"/>
            </a:lvl1pPr>
            <a:lvl2pPr marL="0" indent="457200">
              <a:buClrTx/>
              <a:buSzTx/>
              <a:buFontTx/>
              <a:buNone/>
              <a:defRPr cap="all" sz="2000"/>
            </a:lvl2pPr>
            <a:lvl3pPr marL="0" indent="914400">
              <a:buClrTx/>
              <a:buSzTx/>
              <a:buFontTx/>
              <a:buNone/>
              <a:defRPr cap="all" sz="2000"/>
            </a:lvl3pPr>
            <a:lvl4pPr marL="0" indent="1371600">
              <a:buClrTx/>
              <a:buSzTx/>
              <a:buFontTx/>
              <a:buNone/>
              <a:defRPr cap="all" sz="2000"/>
            </a:lvl4pPr>
            <a:lvl5pPr marL="0" indent="1828800">
              <a:buClrTx/>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os objetos">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685801" y="2142066"/>
            <a:ext cx="4995335" cy="364913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ació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973670" y="2218266"/>
            <a:ext cx="4709055" cy="576263"/>
          </a:xfrm>
          <a:prstGeom prst="rect">
            <a:avLst/>
          </a:prstGeom>
        </p:spPr>
        <p:txBody>
          <a:bodyPr anchor="b"/>
          <a:lstStyle>
            <a:lvl1pPr marL="0" indent="0">
              <a:buClrTx/>
              <a:buSzTx/>
              <a:buFontTx/>
              <a:buNone/>
              <a:defRPr sz="2800"/>
            </a:lvl1pPr>
            <a:lvl2pPr marL="0" indent="457200">
              <a:buClrTx/>
              <a:buSzTx/>
              <a:buFontTx/>
              <a:buNone/>
              <a:defRPr sz="2800"/>
            </a:lvl2pPr>
            <a:lvl3pPr marL="0" indent="914400">
              <a:buClrTx/>
              <a:buSzTx/>
              <a:buFontTx/>
              <a:buNone/>
              <a:defRPr sz="2800"/>
            </a:lvl3pPr>
            <a:lvl4pPr marL="0" indent="1371600">
              <a:buClrTx/>
              <a:buSzTx/>
              <a:buFontTx/>
              <a:buNone/>
              <a:defRPr sz="2800"/>
            </a:lvl4pPr>
            <a:lvl5pPr marL="0" indent="1828800">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21"/>
          </p:nvPr>
        </p:nvSpPr>
        <p:spPr>
          <a:xfrm>
            <a:off x="6096003" y="2226734"/>
            <a:ext cx="4722813" cy="576263"/>
          </a:xfrm>
          <a:prstGeom prst="rect">
            <a:avLst/>
          </a:prstGeom>
        </p:spPr>
        <p:txBody>
          <a:bodyPr anchor="b"/>
          <a:lstStyle/>
          <a:p>
            <a:pPr marL="0" indent="0">
              <a:buClrTx/>
              <a:buSzTx/>
              <a:buFontTx/>
              <a:buNone/>
              <a:defRPr sz="28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el título">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ido con título">
    <p:spTree>
      <p:nvGrpSpPr>
        <p:cNvPr id="1" name=""/>
        <p:cNvGrpSpPr/>
        <p:nvPr/>
      </p:nvGrpSpPr>
      <p:grpSpPr>
        <a:xfrm>
          <a:off x="0" y="0"/>
          <a:ext cx="0" cy="0"/>
          <a:chOff x="0" y="0"/>
          <a:chExt cx="0" cy="0"/>
        </a:xfrm>
      </p:grpSpPr>
      <p:sp>
        <p:nvSpPr>
          <p:cNvPr id="75" name="Title Text"/>
          <p:cNvSpPr txBox="1"/>
          <p:nvPr>
            <p:ph type="title"/>
          </p:nvPr>
        </p:nvSpPr>
        <p:spPr>
          <a:xfrm>
            <a:off x="685800" y="2074333"/>
            <a:ext cx="3680886" cy="1371601"/>
          </a:xfrm>
          <a:prstGeom prst="rect">
            <a:avLst/>
          </a:prstGeom>
        </p:spPr>
        <p:txBody>
          <a:bodyPr anchor="b"/>
          <a:lstStyle>
            <a:lvl1pPr>
              <a:defRPr sz="2400"/>
            </a:lvl1pPr>
          </a:lstStyle>
          <a:p>
            <a:pPr/>
            <a:r>
              <a:t>Title Text</a:t>
            </a:r>
          </a:p>
        </p:txBody>
      </p:sp>
      <p:sp>
        <p:nvSpPr>
          <p:cNvPr id="76" name="Body Level One…"/>
          <p:cNvSpPr txBox="1"/>
          <p:nvPr>
            <p:ph type="body" sz="half" idx="1"/>
          </p:nvPr>
        </p:nvSpPr>
        <p:spPr>
          <a:xfrm>
            <a:off x="4648201" y="609601"/>
            <a:ext cx="6169027" cy="518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quarter" idx="21"/>
          </p:nvPr>
        </p:nvSpPr>
        <p:spPr>
          <a:xfrm>
            <a:off x="685800" y="3445933"/>
            <a:ext cx="3680886" cy="1828801"/>
          </a:xfrm>
          <a:prstGeom prst="rect">
            <a:avLst/>
          </a:prstGeom>
        </p:spPr>
        <p:txBody>
          <a:bodyPr anchor="t"/>
          <a:lstStyle/>
          <a:p>
            <a:pPr marL="0" indent="0">
              <a:buClrTx/>
              <a:buSzTx/>
              <a:buFontTx/>
              <a:buNone/>
              <a:defRPr sz="16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con título">
    <p:spTree>
      <p:nvGrpSpPr>
        <p:cNvPr id="1" name=""/>
        <p:cNvGrpSpPr/>
        <p:nvPr/>
      </p:nvGrpSpPr>
      <p:grpSpPr>
        <a:xfrm>
          <a:off x="0" y="0"/>
          <a:ext cx="0" cy="0"/>
          <a:chOff x="0" y="0"/>
          <a:chExt cx="0" cy="0"/>
        </a:xfrm>
      </p:grpSpPr>
      <p:sp>
        <p:nvSpPr>
          <p:cNvPr id="85" name="Title Text"/>
          <p:cNvSpPr txBox="1"/>
          <p:nvPr>
            <p:ph type="title"/>
          </p:nvPr>
        </p:nvSpPr>
        <p:spPr>
          <a:xfrm>
            <a:off x="685800" y="1600200"/>
            <a:ext cx="6164654" cy="1371600"/>
          </a:xfrm>
          <a:prstGeom prst="rect">
            <a:avLst/>
          </a:prstGeom>
        </p:spPr>
        <p:txBody>
          <a:bodyPr anchor="b"/>
          <a:lstStyle>
            <a:lvl1pPr>
              <a:defRPr sz="2800"/>
            </a:lvl1pPr>
          </a:lstStyle>
          <a:p>
            <a:pPr/>
            <a:r>
              <a:t>Title Text</a:t>
            </a:r>
          </a:p>
        </p:txBody>
      </p:sp>
      <p:sp>
        <p:nvSpPr>
          <p:cNvPr id="86" name="Picture Placeholder 2"/>
          <p:cNvSpPr/>
          <p:nvPr>
            <p:ph type="pic" sz="quarter" idx="21"/>
          </p:nvPr>
        </p:nvSpPr>
        <p:spPr>
          <a:xfrm>
            <a:off x="7536253" y="914400"/>
            <a:ext cx="3280975" cy="4572000"/>
          </a:xfrm>
          <a:prstGeom prst="rect">
            <a:avLst/>
          </a:prstGeom>
          <a:ln w="50800" cap="sq">
            <a:solidFill>
              <a:srgbClr val="FFFFFF">
                <a:alpha val="50000"/>
              </a:srgbClr>
            </a:solidFill>
            <a:miter lim="800000"/>
          </a:ln>
          <a:effectLst>
            <a:outerShdw sx="100000" sy="100000" kx="0" ky="0" algn="b" rotWithShape="0" blurRad="254000" dist="0" dir="0">
              <a:srgbClr val="000000">
                <a:alpha val="43000"/>
              </a:srgbClr>
            </a:outerShdw>
          </a:effectLst>
        </p:spPr>
        <p:txBody>
          <a:bodyPr lIns="91439" rIns="91439" anchor="t">
            <a:noAutofit/>
          </a:bodyPr>
          <a:lstStyle/>
          <a:p>
            <a:pPr/>
          </a:p>
        </p:txBody>
      </p:sp>
      <p:sp>
        <p:nvSpPr>
          <p:cNvPr id="87" name="Body Level One…"/>
          <p:cNvSpPr txBox="1"/>
          <p:nvPr>
            <p:ph type="body" sz="quarter" idx="1"/>
          </p:nvPr>
        </p:nvSpPr>
        <p:spPr>
          <a:xfrm>
            <a:off x="685800" y="2971800"/>
            <a:ext cx="6164654" cy="1828800"/>
          </a:xfrm>
          <a:prstGeom prst="rect">
            <a:avLst/>
          </a:prstGeom>
        </p:spPr>
        <p:txBody>
          <a:bodyPr anchor="t"/>
          <a:lstStyle>
            <a:lvl1pPr marL="0" indent="0">
              <a:buClrTx/>
              <a:buSzTx/>
              <a:buFontTx/>
              <a:buNone/>
            </a:lvl1pPr>
            <a:lvl2pPr marL="0" indent="457200">
              <a:buClrTx/>
              <a:buSzTx/>
              <a:buFontTx/>
              <a:buNone/>
            </a:lvl2pPr>
            <a:lvl3pPr marL="0" indent="914400">
              <a:buClrTx/>
              <a:buSzTx/>
              <a:buFontTx/>
              <a:buNone/>
            </a:lvl3pPr>
            <a:lvl4pPr marL="0" indent="1371600">
              <a:buClrTx/>
              <a:buSzTx/>
              <a:buFontTx/>
              <a:buNone/>
            </a:lvl4pPr>
            <a:lvl5pPr marL="0" indent="182880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3">
            <a:extLst/>
          </a:blip>
          <a:stretch>
            <a:fillRect/>
          </a:stretch>
        </p:blipFill>
        <p:spPr>
          <a:xfrm>
            <a:off x="0" y="0"/>
            <a:ext cx="12188825" cy="6856215"/>
          </a:xfrm>
          <a:prstGeom prst="rect">
            <a:avLst/>
          </a:prstGeom>
          <a:ln w="12700">
            <a:miter lim="400000"/>
          </a:ln>
        </p:spPr>
      </p:pic>
      <p:sp>
        <p:nvSpPr>
          <p:cNvPr id="3" name="Title Text"/>
          <p:cNvSpPr txBox="1"/>
          <p:nvPr>
            <p:ph type="title"/>
          </p:nvPr>
        </p:nvSpPr>
        <p:spPr>
          <a:xfrm>
            <a:off x="685801" y="609600"/>
            <a:ext cx="10131426" cy="145626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0584350" y="5945232"/>
            <a:ext cx="232878" cy="22851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1pPr>
      <a:lvl2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2pPr>
      <a:lvl3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3pPr>
      <a:lvl4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4pPr>
      <a:lvl5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5pPr>
      <a:lvl6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6pPr>
      <a:lvl7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7pPr>
      <a:lvl8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8pPr>
      <a:lvl9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alibri Light"/>
          <a:ea typeface="Calibri Light"/>
          <a:cs typeface="Calibri Light"/>
          <a:sym typeface="Calibri Light"/>
        </a:defRPr>
      </a:lvl9pPr>
    </p:titleStyle>
    <p:bodyStyle>
      <a:lvl1pPr marL="285750" marR="0" indent="-28575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1pPr>
      <a:lvl2pPr marL="778668" marR="0" indent="-321468"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2pPr>
      <a:lvl3pPr marL="1281792" marR="0" indent="-367392"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3pPr>
      <a:lvl4pPr marL="1628775" marR="0" indent="-257175"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4pPr>
      <a:lvl5pPr marL="2085975" marR="0" indent="-257175"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5pPr>
      <a:lvl6pPr marL="26289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6pPr>
      <a:lvl7pPr marL="30861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7pPr>
      <a:lvl8pPr marL="35433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8pPr>
      <a:lvl9pPr marL="4000500" marR="0" indent="-342900" algn="l" defTabSz="457200" rtl="0" latinLnBrk="0">
        <a:lnSpc>
          <a:spcPct val="100000"/>
        </a:lnSpc>
        <a:spcBef>
          <a:spcPts val="1000"/>
        </a:spcBef>
        <a:spcAft>
          <a:spcPts val="0"/>
        </a:spcAft>
        <a:buClr>
          <a:srgbClr val="FFFFFF"/>
        </a:buClr>
        <a:buSzPct val="100000"/>
        <a:buFont typeface="Arial"/>
        <a:buChar char="•"/>
        <a:tabLst/>
        <a:defRPr b="0" baseline="0" cap="none" i="0" spc="0" strike="noStrike" sz="1800" u="none">
          <a:solidFill>
            <a:srgbClr val="FFFFFF"/>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ítulo 1"/>
          <p:cNvSpPr txBox="1"/>
          <p:nvPr>
            <p:ph type="ctrTitle"/>
          </p:nvPr>
        </p:nvSpPr>
        <p:spPr>
          <a:prstGeom prst="rect">
            <a:avLst/>
          </a:prstGeom>
        </p:spPr>
        <p:txBody>
          <a:bodyPr/>
          <a:lstStyle/>
          <a:p>
            <a:pPr/>
            <a:r>
              <a:t>El eslabón perdido de los microservicios</a:t>
            </a:r>
            <a:br/>
          </a:p>
        </p:txBody>
      </p:sp>
      <p:sp>
        <p:nvSpPr>
          <p:cNvPr id="160" name="Subtítulo 2"/>
          <p:cNvSpPr txBox="1"/>
          <p:nvPr>
            <p:ph type="subTitle" sz="quarter" idx="1"/>
          </p:nvPr>
        </p:nvSpPr>
        <p:spPr>
          <a:prstGeom prst="rect">
            <a:avLst/>
          </a:prstGeom>
        </p:spPr>
        <p:txBody>
          <a:bodyPr/>
          <a:lstStyle/>
          <a:p>
            <a:pPr/>
            <a:r>
              <a:t>Alberto morgante medina</a:t>
            </a:r>
          </a:p>
          <a:p>
            <a:pPr/>
            <a:r>
              <a:t>Head of technology (x by Orange)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Título 1"/>
          <p:cNvSpPr txBox="1"/>
          <p:nvPr>
            <p:ph type="title"/>
          </p:nvPr>
        </p:nvSpPr>
        <p:spPr>
          <a:xfrm>
            <a:off x="212834" y="-1"/>
            <a:ext cx="10131426" cy="1456269"/>
          </a:xfrm>
          <a:prstGeom prst="rect">
            <a:avLst/>
          </a:prstGeom>
        </p:spPr>
        <p:txBody>
          <a:bodyPr/>
          <a:lstStyle/>
          <a:p>
            <a:pPr/>
            <a:r>
              <a:t>La potencia sin control no sirve de nada (i)</a:t>
            </a:r>
          </a:p>
        </p:txBody>
      </p:sp>
      <p:sp>
        <p:nvSpPr>
          <p:cNvPr id="581" name="Marcador de contenido 2"/>
          <p:cNvSpPr txBox="1"/>
          <p:nvPr>
            <p:ph type="body" sz="half" idx="1"/>
          </p:nvPr>
        </p:nvSpPr>
        <p:spPr>
          <a:xfrm>
            <a:off x="590476" y="1233522"/>
            <a:ext cx="5160356" cy="5299259"/>
          </a:xfrm>
          <a:prstGeom prst="rect">
            <a:avLst/>
          </a:prstGeom>
        </p:spPr>
        <p:txBody>
          <a:bodyPr/>
          <a:lstStyle/>
          <a:p>
            <a:pPr algn="just">
              <a:lnSpc>
                <a:spcPct val="90000"/>
              </a:lnSpc>
              <a:defRPr sz="2400"/>
            </a:pPr>
            <a:r>
              <a:t>Para solucionar el problema de trazabilidad End2End existen soluciones que nos permiten saber en tiempo real donde falla un código </a:t>
            </a:r>
          </a:p>
          <a:p>
            <a:pPr>
              <a:lnSpc>
                <a:spcPct val="90000"/>
              </a:lnSpc>
              <a:defRPr sz="2400"/>
            </a:pPr>
          </a:p>
          <a:p>
            <a:pPr algn="just">
              <a:lnSpc>
                <a:spcPct val="90000"/>
              </a:lnSpc>
              <a:defRPr sz="2400"/>
            </a:pPr>
            <a:r>
              <a:t>Muy útil cuando la plataforma de microservicios supera el “centenar” </a:t>
            </a:r>
          </a:p>
          <a:p>
            <a:pPr>
              <a:lnSpc>
                <a:spcPct val="90000"/>
              </a:lnSpc>
              <a:defRPr sz="2400"/>
            </a:pPr>
          </a:p>
          <a:p>
            <a:pPr algn="just">
              <a:lnSpc>
                <a:spcPct val="90000"/>
              </a:lnSpc>
              <a:defRPr sz="2400"/>
            </a:pPr>
            <a:r>
              <a:t>Nos permite saber la trazas de error, gestionar notificaciones, crear notificaciones para equipos 24/7, incluso averiguar el grado de regresión de nuestros errores.</a:t>
            </a:r>
          </a:p>
        </p:txBody>
      </p:sp>
      <p:pic>
        <p:nvPicPr>
          <p:cNvPr id="582" name="Picture 4" descr="Picture 4"/>
          <p:cNvPicPr>
            <a:picLocks noChangeAspect="1"/>
          </p:cNvPicPr>
          <p:nvPr/>
        </p:nvPicPr>
        <p:blipFill>
          <a:blip r:embed="rId2">
            <a:extLst/>
          </a:blip>
          <a:stretch>
            <a:fillRect/>
          </a:stretch>
        </p:blipFill>
        <p:spPr>
          <a:xfrm>
            <a:off x="6377511" y="1921611"/>
            <a:ext cx="879920" cy="304855"/>
          </a:xfrm>
          <a:prstGeom prst="rect">
            <a:avLst/>
          </a:prstGeom>
          <a:ln w="12700">
            <a:miter lim="400000"/>
          </a:ln>
        </p:spPr>
      </p:pic>
      <p:pic>
        <p:nvPicPr>
          <p:cNvPr id="583" name="Picture 6" descr="Picture 6"/>
          <p:cNvPicPr>
            <a:picLocks noChangeAspect="1"/>
          </p:cNvPicPr>
          <p:nvPr/>
        </p:nvPicPr>
        <p:blipFill>
          <a:blip r:embed="rId3">
            <a:extLst/>
          </a:blip>
          <a:stretch>
            <a:fillRect/>
          </a:stretch>
        </p:blipFill>
        <p:spPr>
          <a:xfrm>
            <a:off x="6116254" y="2996664"/>
            <a:ext cx="5862912" cy="3640620"/>
          </a:xfrm>
          <a:prstGeom prst="rect">
            <a:avLst/>
          </a:prstGeom>
          <a:ln w="12700">
            <a:miter lim="400000"/>
          </a:ln>
        </p:spPr>
      </p:pic>
      <p:pic>
        <p:nvPicPr>
          <p:cNvPr id="584" name="Imagen 3" descr="Imagen 3"/>
          <p:cNvPicPr>
            <a:picLocks noChangeAspect="1"/>
          </p:cNvPicPr>
          <p:nvPr/>
        </p:nvPicPr>
        <p:blipFill>
          <a:blip r:embed="rId4">
            <a:extLst/>
          </a:blip>
          <a:stretch>
            <a:fillRect/>
          </a:stretch>
        </p:blipFill>
        <p:spPr>
          <a:xfrm>
            <a:off x="7622854" y="1456267"/>
            <a:ext cx="4356311" cy="133451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Título 1"/>
          <p:cNvSpPr txBox="1"/>
          <p:nvPr>
            <p:ph type="title"/>
          </p:nvPr>
        </p:nvSpPr>
        <p:spPr>
          <a:xfrm>
            <a:off x="293915" y="-1"/>
            <a:ext cx="10131426" cy="1456269"/>
          </a:xfrm>
          <a:prstGeom prst="rect">
            <a:avLst/>
          </a:prstGeom>
        </p:spPr>
        <p:txBody>
          <a:bodyPr/>
          <a:lstStyle/>
          <a:p>
            <a:pPr/>
            <a:r>
              <a:t>Vistas materializadas   - vs -  KSQL</a:t>
            </a:r>
          </a:p>
        </p:txBody>
      </p:sp>
      <p:grpSp>
        <p:nvGrpSpPr>
          <p:cNvPr id="589" name="Imagen 2"/>
          <p:cNvGrpSpPr/>
          <p:nvPr/>
        </p:nvGrpSpPr>
        <p:grpSpPr>
          <a:xfrm>
            <a:off x="431470" y="1732135"/>
            <a:ext cx="6038603" cy="4043902"/>
            <a:chOff x="0" y="0"/>
            <a:chExt cx="6038601" cy="4043900"/>
          </a:xfrm>
        </p:grpSpPr>
        <p:sp>
          <p:nvSpPr>
            <p:cNvPr id="587" name="Rectangle"/>
            <p:cNvSpPr/>
            <p:nvPr/>
          </p:nvSpPr>
          <p:spPr>
            <a:xfrm>
              <a:off x="0" y="0"/>
              <a:ext cx="6038602" cy="4043901"/>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588" name="image11.png" descr="image11.png"/>
            <p:cNvPicPr>
              <a:picLocks noChangeAspect="1"/>
            </p:cNvPicPr>
            <p:nvPr/>
          </p:nvPicPr>
          <p:blipFill>
            <a:blip r:embed="rId2">
              <a:extLst/>
            </a:blip>
            <a:stretch>
              <a:fillRect/>
            </a:stretch>
          </p:blipFill>
          <p:spPr>
            <a:xfrm>
              <a:off x="0" y="0"/>
              <a:ext cx="6038602" cy="4043901"/>
            </a:xfrm>
            <a:prstGeom prst="rect">
              <a:avLst/>
            </a:prstGeom>
            <a:ln w="12700" cap="flat">
              <a:noFill/>
              <a:miter lim="400000"/>
            </a:ln>
            <a:effectLst/>
          </p:spPr>
        </p:pic>
      </p:grpSp>
      <p:pic>
        <p:nvPicPr>
          <p:cNvPr id="590" name="Picture 4" descr="Picture 4"/>
          <p:cNvPicPr>
            <a:picLocks noChangeAspect="1"/>
          </p:cNvPicPr>
          <p:nvPr/>
        </p:nvPicPr>
        <p:blipFill>
          <a:blip r:embed="rId3">
            <a:extLst/>
          </a:blip>
          <a:stretch>
            <a:fillRect/>
          </a:stretch>
        </p:blipFill>
        <p:spPr>
          <a:xfrm>
            <a:off x="7133111" y="1081963"/>
            <a:ext cx="4627419" cy="1856391"/>
          </a:xfrm>
          <a:prstGeom prst="rect">
            <a:avLst/>
          </a:prstGeom>
          <a:ln w="12700">
            <a:miter lim="400000"/>
          </a:ln>
        </p:spPr>
      </p:pic>
      <p:pic>
        <p:nvPicPr>
          <p:cNvPr id="591" name="Picture 6" descr="Picture 6"/>
          <p:cNvPicPr>
            <a:picLocks noChangeAspect="1"/>
          </p:cNvPicPr>
          <p:nvPr/>
        </p:nvPicPr>
        <p:blipFill>
          <a:blip r:embed="rId4">
            <a:extLst/>
          </a:blip>
          <a:stretch>
            <a:fillRect/>
          </a:stretch>
        </p:blipFill>
        <p:spPr>
          <a:xfrm>
            <a:off x="7148120" y="4020318"/>
            <a:ext cx="4597401" cy="17653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0" grpId="2"/>
      <p:bldP build="whole" bldLvl="1" animBg="1" rev="0" advAuto="0" spid="591" grpId="3"/>
      <p:bldP build="whole" bldLvl="1" animBg="1" rev="0" advAuto="0" spid="589"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Rectángulo redondeado 192"/>
          <p:cNvSpPr/>
          <p:nvPr/>
        </p:nvSpPr>
        <p:spPr>
          <a:xfrm>
            <a:off x="9082329" y="1228544"/>
            <a:ext cx="2891795" cy="5355433"/>
          </a:xfrm>
          <a:prstGeom prst="roundRect">
            <a:avLst>
              <a:gd name="adj" fmla="val 16667"/>
            </a:avLst>
          </a:prstGeom>
          <a:ln w="41275">
            <a:solidFill>
              <a:schemeClr val="accent1"/>
            </a:solidFill>
            <a:prstDash val="sysDash"/>
          </a:ln>
        </p:spPr>
        <p:txBody>
          <a:bodyPr lIns="45719" rIns="45719" anchor="ctr"/>
          <a:lstStyle/>
          <a:p>
            <a:pPr algn="ctr">
              <a:defRPr>
                <a:solidFill>
                  <a:schemeClr val="accent1"/>
                </a:solidFill>
              </a:defRPr>
            </a:pPr>
          </a:p>
        </p:txBody>
      </p:sp>
      <p:sp>
        <p:nvSpPr>
          <p:cNvPr id="594" name="Rectángulo redondeado 191"/>
          <p:cNvSpPr/>
          <p:nvPr/>
        </p:nvSpPr>
        <p:spPr>
          <a:xfrm>
            <a:off x="6019975" y="1266292"/>
            <a:ext cx="2891795" cy="5355433"/>
          </a:xfrm>
          <a:prstGeom prst="roundRect">
            <a:avLst>
              <a:gd name="adj" fmla="val 16667"/>
            </a:avLst>
          </a:prstGeom>
          <a:ln w="41275">
            <a:solidFill>
              <a:schemeClr val="accent1"/>
            </a:solidFill>
            <a:prstDash val="sysDash"/>
          </a:ln>
        </p:spPr>
        <p:txBody>
          <a:bodyPr lIns="45719" rIns="45719" anchor="ctr"/>
          <a:lstStyle/>
          <a:p>
            <a:pPr algn="ctr">
              <a:defRPr>
                <a:solidFill>
                  <a:schemeClr val="accent1"/>
                </a:solidFill>
              </a:defRPr>
            </a:pPr>
          </a:p>
        </p:txBody>
      </p:sp>
      <p:sp>
        <p:nvSpPr>
          <p:cNvPr id="595" name="Rectángulo redondeado 190"/>
          <p:cNvSpPr/>
          <p:nvPr/>
        </p:nvSpPr>
        <p:spPr>
          <a:xfrm>
            <a:off x="3029794" y="1197352"/>
            <a:ext cx="2891795" cy="5355434"/>
          </a:xfrm>
          <a:prstGeom prst="roundRect">
            <a:avLst>
              <a:gd name="adj" fmla="val 16667"/>
            </a:avLst>
          </a:prstGeom>
          <a:ln w="41275">
            <a:solidFill>
              <a:schemeClr val="accent1"/>
            </a:solidFill>
            <a:prstDash val="sysDash"/>
          </a:ln>
        </p:spPr>
        <p:txBody>
          <a:bodyPr lIns="45719" rIns="45719" anchor="ctr"/>
          <a:lstStyle/>
          <a:p>
            <a:pPr algn="ctr">
              <a:defRPr>
                <a:solidFill>
                  <a:schemeClr val="accent1"/>
                </a:solidFill>
              </a:defRPr>
            </a:pPr>
          </a:p>
        </p:txBody>
      </p:sp>
      <p:sp>
        <p:nvSpPr>
          <p:cNvPr id="596" name="Rectángulo redondeado 2"/>
          <p:cNvSpPr/>
          <p:nvPr/>
        </p:nvSpPr>
        <p:spPr>
          <a:xfrm>
            <a:off x="39614" y="1187050"/>
            <a:ext cx="2891796" cy="5355433"/>
          </a:xfrm>
          <a:prstGeom prst="roundRect">
            <a:avLst>
              <a:gd name="adj" fmla="val 16667"/>
            </a:avLst>
          </a:prstGeom>
          <a:ln w="41275">
            <a:solidFill>
              <a:schemeClr val="accent1"/>
            </a:solidFill>
            <a:prstDash val="sysDash"/>
          </a:ln>
        </p:spPr>
        <p:txBody>
          <a:bodyPr lIns="45719" rIns="45719" anchor="ctr"/>
          <a:lstStyle/>
          <a:p>
            <a:pPr algn="ctr">
              <a:defRPr>
                <a:solidFill>
                  <a:schemeClr val="accent1"/>
                </a:solidFill>
              </a:defRPr>
            </a:pPr>
          </a:p>
        </p:txBody>
      </p:sp>
      <p:sp>
        <p:nvSpPr>
          <p:cNvPr id="597" name="Título 1"/>
          <p:cNvSpPr txBox="1"/>
          <p:nvPr>
            <p:ph type="title"/>
          </p:nvPr>
        </p:nvSpPr>
        <p:spPr>
          <a:xfrm>
            <a:off x="237066" y="-373567"/>
            <a:ext cx="10131426" cy="1456269"/>
          </a:xfrm>
          <a:prstGeom prst="rect">
            <a:avLst/>
          </a:prstGeom>
        </p:spPr>
        <p:txBody>
          <a:bodyPr/>
          <a:lstStyle/>
          <a:p>
            <a:pPr/>
            <a:r>
              <a:t>La potencia sin control no sirve de nada (II)</a:t>
            </a:r>
          </a:p>
        </p:txBody>
      </p:sp>
      <p:grpSp>
        <p:nvGrpSpPr>
          <p:cNvPr id="600" name="Elipse 3"/>
          <p:cNvGrpSpPr/>
          <p:nvPr/>
        </p:nvGrpSpPr>
        <p:grpSpPr>
          <a:xfrm>
            <a:off x="237067" y="687516"/>
            <a:ext cx="11954934" cy="499534"/>
            <a:chOff x="0" y="0"/>
            <a:chExt cx="11954933" cy="499532"/>
          </a:xfrm>
        </p:grpSpPr>
        <p:sp>
          <p:nvSpPr>
            <p:cNvPr id="598" name="Oval"/>
            <p:cNvSpPr/>
            <p:nvPr/>
          </p:nvSpPr>
          <p:spPr>
            <a:xfrm>
              <a:off x="0" y="-1"/>
              <a:ext cx="11954934" cy="499534"/>
            </a:xfrm>
            <a:prstGeom prst="ellipse">
              <a:avLst/>
            </a:pr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99" name="User Interface (Portal web, mobile, etc...)"/>
            <p:cNvSpPr txBox="1"/>
            <p:nvPr/>
          </p:nvSpPr>
          <p:spPr>
            <a:xfrm>
              <a:off x="1806003" y="83222"/>
              <a:ext cx="83429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User Interface (Portal web, mobile, etc...)</a:t>
              </a:r>
            </a:p>
          </p:txBody>
        </p:sp>
      </p:grpSp>
      <p:grpSp>
        <p:nvGrpSpPr>
          <p:cNvPr id="603" name="Rectángulo 12"/>
          <p:cNvGrpSpPr/>
          <p:nvPr/>
        </p:nvGrpSpPr>
        <p:grpSpPr>
          <a:xfrm>
            <a:off x="127002" y="3550308"/>
            <a:ext cx="12025384" cy="787401"/>
            <a:chOff x="0" y="0"/>
            <a:chExt cx="12025383" cy="787400"/>
          </a:xfrm>
        </p:grpSpPr>
        <p:sp>
          <p:nvSpPr>
            <p:cNvPr id="601" name="Rectangle"/>
            <p:cNvSpPr/>
            <p:nvPr/>
          </p:nvSpPr>
          <p:spPr>
            <a:xfrm>
              <a:off x="0" y="0"/>
              <a:ext cx="12025384" cy="787400"/>
            </a:xfrm>
            <a:prstGeom prst="rect">
              <a:avLst/>
            </a:prstGeom>
            <a:solidFill>
              <a:schemeClr val="accent5"/>
            </a:solidFill>
            <a:ln w="19050" cap="rnd">
              <a:solidFill>
                <a:srgbClr val="A17324"/>
              </a:solidFill>
              <a:prstDash val="solid"/>
              <a:round/>
            </a:ln>
            <a:effectLst/>
          </p:spPr>
          <p:txBody>
            <a:bodyPr wrap="square" lIns="45719" tIns="45719" rIns="45719" bIns="45719" numCol="1" anchor="ctr">
              <a:noAutofit/>
            </a:bodyPr>
            <a:lstStyle/>
            <a:p>
              <a:pPr algn="r">
                <a:defRPr>
                  <a:solidFill>
                    <a:srgbClr val="FFFFFF"/>
                  </a:solidFill>
                </a:defRPr>
              </a:pPr>
            </a:p>
          </p:txBody>
        </p:sp>
        <p:sp>
          <p:nvSpPr>
            <p:cNvPr id="602" name="Bus Eventos (en el tiempo)"/>
            <p:cNvSpPr txBox="1"/>
            <p:nvPr/>
          </p:nvSpPr>
          <p:spPr>
            <a:xfrm>
              <a:off x="55245" y="227156"/>
              <a:ext cx="1191489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a:solidFill>
                    <a:srgbClr val="FFFFFF"/>
                  </a:solidFill>
                </a:defRPr>
              </a:lvl1pPr>
            </a:lstStyle>
            <a:p>
              <a:pPr/>
              <a:r>
                <a:t>Bus Eventos (en el tiempo)</a:t>
              </a:r>
            </a:p>
          </p:txBody>
        </p:sp>
      </p:grpSp>
      <p:grpSp>
        <p:nvGrpSpPr>
          <p:cNvPr id="609" name="Grupo 30"/>
          <p:cNvGrpSpPr/>
          <p:nvPr/>
        </p:nvGrpSpPr>
        <p:grpSpPr>
          <a:xfrm>
            <a:off x="-22196" y="1321285"/>
            <a:ext cx="1428296" cy="710716"/>
            <a:chOff x="0" y="0"/>
            <a:chExt cx="1428294" cy="710714"/>
          </a:xfrm>
        </p:grpSpPr>
        <p:sp>
          <p:nvSpPr>
            <p:cNvPr id="604" name="Rectángulo redondeado 17"/>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5" name="Rectángulo redondeado 16"/>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08" name="Rectángulo redondeado 13"/>
            <p:cNvGrpSpPr/>
            <p:nvPr/>
          </p:nvGrpSpPr>
          <p:grpSpPr>
            <a:xfrm>
              <a:off x="0" y="-1"/>
              <a:ext cx="1254111" cy="625189"/>
              <a:chOff x="0" y="0"/>
              <a:chExt cx="1254110" cy="625187"/>
            </a:xfrm>
          </p:grpSpPr>
          <p:sp>
            <p:nvSpPr>
              <p:cNvPr id="60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07"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615" name="Grupo 31"/>
          <p:cNvGrpSpPr/>
          <p:nvPr/>
        </p:nvGrpSpPr>
        <p:grpSpPr>
          <a:xfrm>
            <a:off x="2940916" y="1356740"/>
            <a:ext cx="1428296" cy="710716"/>
            <a:chOff x="0" y="0"/>
            <a:chExt cx="1428294" cy="710714"/>
          </a:xfrm>
        </p:grpSpPr>
        <p:sp>
          <p:nvSpPr>
            <p:cNvPr id="610" name="Rectángulo redondeado 3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1" name="Rectángulo redondeado 3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14" name="Rectángulo redondeado 34"/>
            <p:cNvGrpSpPr/>
            <p:nvPr/>
          </p:nvGrpSpPr>
          <p:grpSpPr>
            <a:xfrm>
              <a:off x="0" y="-1"/>
              <a:ext cx="1254111" cy="625189"/>
              <a:chOff x="0" y="0"/>
              <a:chExt cx="1254110" cy="625187"/>
            </a:xfrm>
          </p:grpSpPr>
          <p:sp>
            <p:nvSpPr>
              <p:cNvPr id="61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3"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621" name="Grupo 35"/>
          <p:cNvGrpSpPr/>
          <p:nvPr/>
        </p:nvGrpSpPr>
        <p:grpSpPr>
          <a:xfrm>
            <a:off x="6054594" y="1308256"/>
            <a:ext cx="1428295" cy="710715"/>
            <a:chOff x="0" y="0"/>
            <a:chExt cx="1428294" cy="710714"/>
          </a:xfrm>
        </p:grpSpPr>
        <p:sp>
          <p:nvSpPr>
            <p:cNvPr id="616" name="Rectángulo redondeado 3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7" name="Rectángulo redondeado 3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20" name="Rectángulo redondeado 38"/>
            <p:cNvGrpSpPr/>
            <p:nvPr/>
          </p:nvGrpSpPr>
          <p:grpSpPr>
            <a:xfrm>
              <a:off x="0" y="-1"/>
              <a:ext cx="1254111" cy="625189"/>
              <a:chOff x="0" y="0"/>
              <a:chExt cx="1254110" cy="625187"/>
            </a:xfrm>
          </p:grpSpPr>
          <p:sp>
            <p:nvSpPr>
              <p:cNvPr id="61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19"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627" name="Grupo 39"/>
          <p:cNvGrpSpPr/>
          <p:nvPr/>
        </p:nvGrpSpPr>
        <p:grpSpPr>
          <a:xfrm>
            <a:off x="9136122" y="1321285"/>
            <a:ext cx="1428296" cy="710716"/>
            <a:chOff x="0" y="0"/>
            <a:chExt cx="1428294" cy="710714"/>
          </a:xfrm>
        </p:grpSpPr>
        <p:sp>
          <p:nvSpPr>
            <p:cNvPr id="622" name="Rectángulo redondeado 4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3" name="Rectángulo redondeado 4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26" name="Rectángulo redondeado 42"/>
            <p:cNvGrpSpPr/>
            <p:nvPr/>
          </p:nvGrpSpPr>
          <p:grpSpPr>
            <a:xfrm>
              <a:off x="0" y="-1"/>
              <a:ext cx="1254111" cy="625189"/>
              <a:chOff x="0" y="0"/>
              <a:chExt cx="1254110" cy="625187"/>
            </a:xfrm>
          </p:grpSpPr>
          <p:sp>
            <p:nvSpPr>
              <p:cNvPr id="62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5"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633" name="Grupo 43"/>
          <p:cNvGrpSpPr/>
          <p:nvPr/>
        </p:nvGrpSpPr>
        <p:grpSpPr>
          <a:xfrm>
            <a:off x="1397585" y="1300802"/>
            <a:ext cx="1428296" cy="710715"/>
            <a:chOff x="0" y="0"/>
            <a:chExt cx="1428294" cy="710714"/>
          </a:xfrm>
        </p:grpSpPr>
        <p:sp>
          <p:nvSpPr>
            <p:cNvPr id="628" name="Rectángulo redondeado 44"/>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29" name="Rectángulo redondeado 45"/>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32" name="Rectángulo redondeado 46"/>
            <p:cNvGrpSpPr/>
            <p:nvPr/>
          </p:nvGrpSpPr>
          <p:grpSpPr>
            <a:xfrm>
              <a:off x="0" y="-1"/>
              <a:ext cx="1254111" cy="625189"/>
              <a:chOff x="0" y="0"/>
              <a:chExt cx="1254110" cy="625187"/>
            </a:xfrm>
          </p:grpSpPr>
          <p:sp>
            <p:nvSpPr>
              <p:cNvPr id="630"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1"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grpSp>
        <p:nvGrpSpPr>
          <p:cNvPr id="639" name="Grupo 47"/>
          <p:cNvGrpSpPr/>
          <p:nvPr/>
        </p:nvGrpSpPr>
        <p:grpSpPr>
          <a:xfrm>
            <a:off x="4466625" y="1322015"/>
            <a:ext cx="1428296" cy="710716"/>
            <a:chOff x="0" y="0"/>
            <a:chExt cx="1428294" cy="710714"/>
          </a:xfrm>
        </p:grpSpPr>
        <p:sp>
          <p:nvSpPr>
            <p:cNvPr id="634" name="Rectángulo redondeado 48"/>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5" name="Rectángulo redondeado 49"/>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38" name="Rectángulo redondeado 50"/>
            <p:cNvGrpSpPr/>
            <p:nvPr/>
          </p:nvGrpSpPr>
          <p:grpSpPr>
            <a:xfrm>
              <a:off x="0" y="-1"/>
              <a:ext cx="1254111" cy="625189"/>
              <a:chOff x="0" y="0"/>
              <a:chExt cx="1254110" cy="625187"/>
            </a:xfrm>
          </p:grpSpPr>
          <p:sp>
            <p:nvSpPr>
              <p:cNvPr id="636"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7"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grpSp>
        <p:nvGrpSpPr>
          <p:cNvPr id="645" name="Grupo 51"/>
          <p:cNvGrpSpPr/>
          <p:nvPr/>
        </p:nvGrpSpPr>
        <p:grpSpPr>
          <a:xfrm>
            <a:off x="7596575" y="1300802"/>
            <a:ext cx="1428296" cy="710715"/>
            <a:chOff x="0" y="0"/>
            <a:chExt cx="1428294" cy="710714"/>
          </a:xfrm>
        </p:grpSpPr>
        <p:sp>
          <p:nvSpPr>
            <p:cNvPr id="640" name="Rectángulo redondeado 52"/>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1" name="Rectángulo redondeado 53"/>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44" name="Rectángulo redondeado 54"/>
            <p:cNvGrpSpPr/>
            <p:nvPr/>
          </p:nvGrpSpPr>
          <p:grpSpPr>
            <a:xfrm>
              <a:off x="0" y="-1"/>
              <a:ext cx="1254111" cy="625189"/>
              <a:chOff x="0" y="0"/>
              <a:chExt cx="1254110" cy="625187"/>
            </a:xfrm>
          </p:grpSpPr>
          <p:sp>
            <p:nvSpPr>
              <p:cNvPr id="642"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3"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grpSp>
        <p:nvGrpSpPr>
          <p:cNvPr id="651" name="Grupo 55"/>
          <p:cNvGrpSpPr/>
          <p:nvPr/>
        </p:nvGrpSpPr>
        <p:grpSpPr>
          <a:xfrm>
            <a:off x="10596739" y="1300802"/>
            <a:ext cx="1428296" cy="710715"/>
            <a:chOff x="0" y="0"/>
            <a:chExt cx="1428294" cy="710714"/>
          </a:xfrm>
        </p:grpSpPr>
        <p:sp>
          <p:nvSpPr>
            <p:cNvPr id="646" name="Rectángulo redondeado 56"/>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7" name="Rectángulo redondeado 57"/>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50" name="Rectángulo redondeado 58"/>
            <p:cNvGrpSpPr/>
            <p:nvPr/>
          </p:nvGrpSpPr>
          <p:grpSpPr>
            <a:xfrm>
              <a:off x="0" y="-1"/>
              <a:ext cx="1254111" cy="625189"/>
              <a:chOff x="0" y="0"/>
              <a:chExt cx="1254110" cy="625187"/>
            </a:xfrm>
          </p:grpSpPr>
          <p:sp>
            <p:nvSpPr>
              <p:cNvPr id="648"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49"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sp>
        <p:nvSpPr>
          <p:cNvPr id="652" name="Rombo 59"/>
          <p:cNvSpPr/>
          <p:nvPr/>
        </p:nvSpPr>
        <p:spPr>
          <a:xfrm>
            <a:off x="223595" y="3764583"/>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653" name="Rombo 60"/>
          <p:cNvSpPr/>
          <p:nvPr/>
        </p:nvSpPr>
        <p:spPr>
          <a:xfrm>
            <a:off x="3037409" y="3764583"/>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654" name="Rombo 61"/>
          <p:cNvSpPr/>
          <p:nvPr/>
        </p:nvSpPr>
        <p:spPr>
          <a:xfrm>
            <a:off x="6152284" y="3779730"/>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655" name="Rombo 62"/>
          <p:cNvSpPr/>
          <p:nvPr/>
        </p:nvSpPr>
        <p:spPr>
          <a:xfrm>
            <a:off x="9190511" y="3764583"/>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grpSp>
        <p:nvGrpSpPr>
          <p:cNvPr id="661" name="Grupo 63"/>
          <p:cNvGrpSpPr/>
          <p:nvPr/>
        </p:nvGrpSpPr>
        <p:grpSpPr>
          <a:xfrm>
            <a:off x="39613" y="2165397"/>
            <a:ext cx="1428296" cy="710715"/>
            <a:chOff x="0" y="0"/>
            <a:chExt cx="1428294" cy="710714"/>
          </a:xfrm>
        </p:grpSpPr>
        <p:sp>
          <p:nvSpPr>
            <p:cNvPr id="656" name="Rectángulo redondeado 6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57" name="Rectángulo redondeado 6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60" name="Rectángulo redondeado 66"/>
            <p:cNvGrpSpPr/>
            <p:nvPr/>
          </p:nvGrpSpPr>
          <p:grpSpPr>
            <a:xfrm>
              <a:off x="0" y="-1"/>
              <a:ext cx="1254111" cy="625189"/>
              <a:chOff x="0" y="0"/>
              <a:chExt cx="1254110" cy="625187"/>
            </a:xfrm>
          </p:grpSpPr>
          <p:sp>
            <p:nvSpPr>
              <p:cNvPr id="65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59"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667" name="Grupo 67"/>
          <p:cNvGrpSpPr/>
          <p:nvPr/>
        </p:nvGrpSpPr>
        <p:grpSpPr>
          <a:xfrm>
            <a:off x="183958" y="4509541"/>
            <a:ext cx="1428295" cy="710715"/>
            <a:chOff x="0" y="0"/>
            <a:chExt cx="1428294" cy="710714"/>
          </a:xfrm>
        </p:grpSpPr>
        <p:sp>
          <p:nvSpPr>
            <p:cNvPr id="662" name="Rectángulo redondeado 6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63" name="Rectángulo redondeado 6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66" name="Rectángulo redondeado 70"/>
            <p:cNvGrpSpPr/>
            <p:nvPr/>
          </p:nvGrpSpPr>
          <p:grpSpPr>
            <a:xfrm>
              <a:off x="0" y="-1"/>
              <a:ext cx="1254111" cy="625189"/>
              <a:chOff x="0" y="0"/>
              <a:chExt cx="1254110" cy="625187"/>
            </a:xfrm>
          </p:grpSpPr>
          <p:sp>
            <p:nvSpPr>
              <p:cNvPr id="66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65"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673" name="Grupo 71"/>
          <p:cNvGrpSpPr/>
          <p:nvPr/>
        </p:nvGrpSpPr>
        <p:grpSpPr>
          <a:xfrm>
            <a:off x="1438068" y="2150685"/>
            <a:ext cx="1428296" cy="710716"/>
            <a:chOff x="0" y="0"/>
            <a:chExt cx="1428294" cy="710714"/>
          </a:xfrm>
        </p:grpSpPr>
        <p:sp>
          <p:nvSpPr>
            <p:cNvPr id="668" name="Rectángulo redondeado 7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69" name="Rectángulo redondeado 7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72" name="Rectángulo redondeado 74"/>
            <p:cNvGrpSpPr/>
            <p:nvPr/>
          </p:nvGrpSpPr>
          <p:grpSpPr>
            <a:xfrm>
              <a:off x="0" y="-1"/>
              <a:ext cx="1254111" cy="625189"/>
              <a:chOff x="0" y="0"/>
              <a:chExt cx="1254110" cy="625187"/>
            </a:xfrm>
          </p:grpSpPr>
          <p:sp>
            <p:nvSpPr>
              <p:cNvPr id="67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71"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679" name="Grupo 75"/>
          <p:cNvGrpSpPr/>
          <p:nvPr/>
        </p:nvGrpSpPr>
        <p:grpSpPr>
          <a:xfrm>
            <a:off x="751968" y="2791757"/>
            <a:ext cx="1428295" cy="710716"/>
            <a:chOff x="0" y="0"/>
            <a:chExt cx="1428294" cy="710714"/>
          </a:xfrm>
        </p:grpSpPr>
        <p:sp>
          <p:nvSpPr>
            <p:cNvPr id="674" name="Rectángulo redondeado 7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75" name="Rectángulo redondeado 7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78" name="Rectángulo redondeado 78"/>
            <p:cNvGrpSpPr/>
            <p:nvPr/>
          </p:nvGrpSpPr>
          <p:grpSpPr>
            <a:xfrm>
              <a:off x="0" y="-1"/>
              <a:ext cx="1254111" cy="625189"/>
              <a:chOff x="0" y="0"/>
              <a:chExt cx="1254110" cy="625187"/>
            </a:xfrm>
          </p:grpSpPr>
          <p:sp>
            <p:nvSpPr>
              <p:cNvPr id="67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77"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685" name="Grupo 79"/>
          <p:cNvGrpSpPr/>
          <p:nvPr/>
        </p:nvGrpSpPr>
        <p:grpSpPr>
          <a:xfrm>
            <a:off x="2998741" y="2111732"/>
            <a:ext cx="1428296" cy="710716"/>
            <a:chOff x="0" y="0"/>
            <a:chExt cx="1428294" cy="710714"/>
          </a:xfrm>
        </p:grpSpPr>
        <p:sp>
          <p:nvSpPr>
            <p:cNvPr id="680" name="Rectángulo redondeado 8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1" name="Rectángulo redondeado 8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84" name="Rectángulo redondeado 82"/>
            <p:cNvGrpSpPr/>
            <p:nvPr/>
          </p:nvGrpSpPr>
          <p:grpSpPr>
            <a:xfrm>
              <a:off x="0" y="-1"/>
              <a:ext cx="1254111" cy="625189"/>
              <a:chOff x="0" y="0"/>
              <a:chExt cx="1254110" cy="625187"/>
            </a:xfrm>
          </p:grpSpPr>
          <p:sp>
            <p:nvSpPr>
              <p:cNvPr id="68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3"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691" name="Grupo 83"/>
          <p:cNvGrpSpPr/>
          <p:nvPr/>
        </p:nvGrpSpPr>
        <p:grpSpPr>
          <a:xfrm>
            <a:off x="4397195" y="2097020"/>
            <a:ext cx="1428296" cy="710715"/>
            <a:chOff x="0" y="0"/>
            <a:chExt cx="1428294" cy="710714"/>
          </a:xfrm>
        </p:grpSpPr>
        <p:sp>
          <p:nvSpPr>
            <p:cNvPr id="686" name="Rectángulo redondeado 8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7" name="Rectángulo redondeado 8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90" name="Rectángulo redondeado 86"/>
            <p:cNvGrpSpPr/>
            <p:nvPr/>
          </p:nvGrpSpPr>
          <p:grpSpPr>
            <a:xfrm>
              <a:off x="0" y="-1"/>
              <a:ext cx="1254111" cy="625189"/>
              <a:chOff x="0" y="0"/>
              <a:chExt cx="1254110" cy="625187"/>
            </a:xfrm>
          </p:grpSpPr>
          <p:sp>
            <p:nvSpPr>
              <p:cNvPr id="68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9"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697" name="Grupo 87"/>
          <p:cNvGrpSpPr/>
          <p:nvPr/>
        </p:nvGrpSpPr>
        <p:grpSpPr>
          <a:xfrm>
            <a:off x="3070686" y="2771328"/>
            <a:ext cx="1428296" cy="710716"/>
            <a:chOff x="0" y="0"/>
            <a:chExt cx="1428294" cy="710714"/>
          </a:xfrm>
        </p:grpSpPr>
        <p:sp>
          <p:nvSpPr>
            <p:cNvPr id="692" name="Rectángulo redondeado 8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93" name="Rectángulo redondeado 8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696" name="Rectángulo redondeado 90"/>
            <p:cNvGrpSpPr/>
            <p:nvPr/>
          </p:nvGrpSpPr>
          <p:grpSpPr>
            <a:xfrm>
              <a:off x="0" y="-1"/>
              <a:ext cx="1254111" cy="625189"/>
              <a:chOff x="0" y="0"/>
              <a:chExt cx="1254110" cy="625187"/>
            </a:xfrm>
          </p:grpSpPr>
          <p:sp>
            <p:nvSpPr>
              <p:cNvPr id="69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95"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703" name="Grupo 91"/>
          <p:cNvGrpSpPr/>
          <p:nvPr/>
        </p:nvGrpSpPr>
        <p:grpSpPr>
          <a:xfrm>
            <a:off x="4526117" y="2753286"/>
            <a:ext cx="1428296" cy="710716"/>
            <a:chOff x="0" y="0"/>
            <a:chExt cx="1428294" cy="710714"/>
          </a:xfrm>
        </p:grpSpPr>
        <p:sp>
          <p:nvSpPr>
            <p:cNvPr id="698" name="Rectángulo redondeado 9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99" name="Rectángulo redondeado 9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02" name="Rectángulo redondeado 94"/>
            <p:cNvGrpSpPr/>
            <p:nvPr/>
          </p:nvGrpSpPr>
          <p:grpSpPr>
            <a:xfrm>
              <a:off x="0" y="-1"/>
              <a:ext cx="1254111" cy="625189"/>
              <a:chOff x="0" y="0"/>
              <a:chExt cx="1254110" cy="625187"/>
            </a:xfrm>
          </p:grpSpPr>
          <p:sp>
            <p:nvSpPr>
              <p:cNvPr id="70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01"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709" name="Grupo 95"/>
          <p:cNvGrpSpPr/>
          <p:nvPr/>
        </p:nvGrpSpPr>
        <p:grpSpPr>
          <a:xfrm>
            <a:off x="6139693" y="2076864"/>
            <a:ext cx="1428296" cy="710716"/>
            <a:chOff x="0" y="0"/>
            <a:chExt cx="1428294" cy="710714"/>
          </a:xfrm>
        </p:grpSpPr>
        <p:sp>
          <p:nvSpPr>
            <p:cNvPr id="704" name="Rectángulo redondeado 9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05" name="Rectángulo redondeado 9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08" name="Rectángulo redondeado 98"/>
            <p:cNvGrpSpPr/>
            <p:nvPr/>
          </p:nvGrpSpPr>
          <p:grpSpPr>
            <a:xfrm>
              <a:off x="0" y="-1"/>
              <a:ext cx="1254111" cy="625189"/>
              <a:chOff x="0" y="0"/>
              <a:chExt cx="1254110" cy="625187"/>
            </a:xfrm>
          </p:grpSpPr>
          <p:sp>
            <p:nvSpPr>
              <p:cNvPr id="70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07"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715" name="Grupo 99"/>
          <p:cNvGrpSpPr/>
          <p:nvPr/>
        </p:nvGrpSpPr>
        <p:grpSpPr>
          <a:xfrm>
            <a:off x="9255535" y="2076864"/>
            <a:ext cx="1428296" cy="710716"/>
            <a:chOff x="0" y="0"/>
            <a:chExt cx="1428294" cy="710714"/>
          </a:xfrm>
        </p:grpSpPr>
        <p:sp>
          <p:nvSpPr>
            <p:cNvPr id="710" name="Rectángulo redondeado 10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1" name="Rectángulo redondeado 10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14" name="Rectángulo redondeado 102"/>
            <p:cNvGrpSpPr/>
            <p:nvPr/>
          </p:nvGrpSpPr>
          <p:grpSpPr>
            <a:xfrm>
              <a:off x="0" y="-1"/>
              <a:ext cx="1254111" cy="625189"/>
              <a:chOff x="0" y="0"/>
              <a:chExt cx="1254110" cy="625187"/>
            </a:xfrm>
          </p:grpSpPr>
          <p:sp>
            <p:nvSpPr>
              <p:cNvPr id="71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3"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721" name="Grupo 103"/>
          <p:cNvGrpSpPr/>
          <p:nvPr/>
        </p:nvGrpSpPr>
        <p:grpSpPr>
          <a:xfrm>
            <a:off x="10703961" y="2043251"/>
            <a:ext cx="1428296" cy="710715"/>
            <a:chOff x="0" y="0"/>
            <a:chExt cx="1428294" cy="710714"/>
          </a:xfrm>
        </p:grpSpPr>
        <p:sp>
          <p:nvSpPr>
            <p:cNvPr id="716" name="Rectángulo redondeado 10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7" name="Rectángulo redondeado 10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20" name="Rectángulo redondeado 106"/>
            <p:cNvGrpSpPr/>
            <p:nvPr/>
          </p:nvGrpSpPr>
          <p:grpSpPr>
            <a:xfrm>
              <a:off x="0" y="-1"/>
              <a:ext cx="1254111" cy="625189"/>
              <a:chOff x="0" y="0"/>
              <a:chExt cx="1254110" cy="625187"/>
            </a:xfrm>
          </p:grpSpPr>
          <p:sp>
            <p:nvSpPr>
              <p:cNvPr id="71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9"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727" name="Grupo 107"/>
          <p:cNvGrpSpPr/>
          <p:nvPr/>
        </p:nvGrpSpPr>
        <p:grpSpPr>
          <a:xfrm>
            <a:off x="9310307" y="2753286"/>
            <a:ext cx="1428296" cy="710716"/>
            <a:chOff x="0" y="0"/>
            <a:chExt cx="1428294" cy="710714"/>
          </a:xfrm>
        </p:grpSpPr>
        <p:sp>
          <p:nvSpPr>
            <p:cNvPr id="722" name="Rectángulo redondeado 10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23" name="Rectángulo redondeado 10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26" name="Rectángulo redondeado 110"/>
            <p:cNvGrpSpPr/>
            <p:nvPr/>
          </p:nvGrpSpPr>
          <p:grpSpPr>
            <a:xfrm>
              <a:off x="0" y="-1"/>
              <a:ext cx="1254111" cy="625189"/>
              <a:chOff x="0" y="0"/>
              <a:chExt cx="1254110" cy="625187"/>
            </a:xfrm>
          </p:grpSpPr>
          <p:sp>
            <p:nvSpPr>
              <p:cNvPr id="72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25"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733" name="Grupo 111"/>
          <p:cNvGrpSpPr/>
          <p:nvPr/>
        </p:nvGrpSpPr>
        <p:grpSpPr>
          <a:xfrm>
            <a:off x="1609114" y="4560903"/>
            <a:ext cx="1428296" cy="710715"/>
            <a:chOff x="0" y="0"/>
            <a:chExt cx="1428294" cy="710714"/>
          </a:xfrm>
        </p:grpSpPr>
        <p:sp>
          <p:nvSpPr>
            <p:cNvPr id="728" name="Rectángulo redondeado 11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29" name="Rectángulo redondeado 11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32" name="Rectángulo redondeado 114"/>
            <p:cNvGrpSpPr/>
            <p:nvPr/>
          </p:nvGrpSpPr>
          <p:grpSpPr>
            <a:xfrm>
              <a:off x="0" y="-1"/>
              <a:ext cx="1254111" cy="625189"/>
              <a:chOff x="0" y="0"/>
              <a:chExt cx="1254110" cy="625187"/>
            </a:xfrm>
          </p:grpSpPr>
          <p:sp>
            <p:nvSpPr>
              <p:cNvPr id="73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31"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39" name="Grupo 115"/>
          <p:cNvGrpSpPr/>
          <p:nvPr/>
        </p:nvGrpSpPr>
        <p:grpSpPr>
          <a:xfrm>
            <a:off x="848208" y="5155016"/>
            <a:ext cx="1428296" cy="710715"/>
            <a:chOff x="0" y="0"/>
            <a:chExt cx="1428294" cy="710714"/>
          </a:xfrm>
        </p:grpSpPr>
        <p:sp>
          <p:nvSpPr>
            <p:cNvPr id="734" name="Rectángulo redondeado 11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35" name="Rectángulo redondeado 11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38" name="Rectángulo redondeado 118"/>
            <p:cNvGrpSpPr/>
            <p:nvPr/>
          </p:nvGrpSpPr>
          <p:grpSpPr>
            <a:xfrm>
              <a:off x="0" y="-1"/>
              <a:ext cx="1254111" cy="625189"/>
              <a:chOff x="0" y="0"/>
              <a:chExt cx="1254110" cy="625187"/>
            </a:xfrm>
          </p:grpSpPr>
          <p:sp>
            <p:nvSpPr>
              <p:cNvPr id="73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37"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45" name="Grupo 119"/>
          <p:cNvGrpSpPr/>
          <p:nvPr/>
        </p:nvGrpSpPr>
        <p:grpSpPr>
          <a:xfrm>
            <a:off x="3108395" y="4543407"/>
            <a:ext cx="1428296" cy="710716"/>
            <a:chOff x="0" y="0"/>
            <a:chExt cx="1428294" cy="710714"/>
          </a:xfrm>
        </p:grpSpPr>
        <p:sp>
          <p:nvSpPr>
            <p:cNvPr id="740" name="Rectángulo redondeado 12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1" name="Rectángulo redondeado 12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44" name="Rectángulo redondeado 122"/>
            <p:cNvGrpSpPr/>
            <p:nvPr/>
          </p:nvGrpSpPr>
          <p:grpSpPr>
            <a:xfrm>
              <a:off x="0" y="-1"/>
              <a:ext cx="1254111" cy="625189"/>
              <a:chOff x="0" y="0"/>
              <a:chExt cx="1254110" cy="625187"/>
            </a:xfrm>
          </p:grpSpPr>
          <p:sp>
            <p:nvSpPr>
              <p:cNvPr id="74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3"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51" name="Grupo 123"/>
          <p:cNvGrpSpPr/>
          <p:nvPr/>
        </p:nvGrpSpPr>
        <p:grpSpPr>
          <a:xfrm>
            <a:off x="4533553" y="4560903"/>
            <a:ext cx="1428296" cy="710715"/>
            <a:chOff x="0" y="0"/>
            <a:chExt cx="1428294" cy="710714"/>
          </a:xfrm>
        </p:grpSpPr>
        <p:sp>
          <p:nvSpPr>
            <p:cNvPr id="746" name="Rectángulo redondeado 12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7" name="Rectángulo redondeado 12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50" name="Rectángulo redondeado 126"/>
            <p:cNvGrpSpPr/>
            <p:nvPr/>
          </p:nvGrpSpPr>
          <p:grpSpPr>
            <a:xfrm>
              <a:off x="0" y="-1"/>
              <a:ext cx="1254111" cy="625189"/>
              <a:chOff x="0" y="0"/>
              <a:chExt cx="1254110" cy="625187"/>
            </a:xfrm>
          </p:grpSpPr>
          <p:sp>
            <p:nvSpPr>
              <p:cNvPr id="74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9"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57" name="Grupo 131"/>
          <p:cNvGrpSpPr/>
          <p:nvPr/>
        </p:nvGrpSpPr>
        <p:grpSpPr>
          <a:xfrm>
            <a:off x="6108377" y="4557259"/>
            <a:ext cx="1428296" cy="710715"/>
            <a:chOff x="0" y="0"/>
            <a:chExt cx="1428294" cy="710714"/>
          </a:xfrm>
        </p:grpSpPr>
        <p:sp>
          <p:nvSpPr>
            <p:cNvPr id="752" name="Rectángulo redondeado 13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3" name="Rectángulo redondeado 13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56" name="Rectángulo redondeado 134"/>
            <p:cNvGrpSpPr/>
            <p:nvPr/>
          </p:nvGrpSpPr>
          <p:grpSpPr>
            <a:xfrm>
              <a:off x="0" y="-1"/>
              <a:ext cx="1254111" cy="625189"/>
              <a:chOff x="0" y="0"/>
              <a:chExt cx="1254110" cy="625187"/>
            </a:xfrm>
          </p:grpSpPr>
          <p:sp>
            <p:nvSpPr>
              <p:cNvPr id="75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5"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63" name="Grupo 135"/>
          <p:cNvGrpSpPr/>
          <p:nvPr/>
        </p:nvGrpSpPr>
        <p:grpSpPr>
          <a:xfrm>
            <a:off x="7533533" y="4574756"/>
            <a:ext cx="1428296" cy="710715"/>
            <a:chOff x="0" y="0"/>
            <a:chExt cx="1428294" cy="710714"/>
          </a:xfrm>
        </p:grpSpPr>
        <p:sp>
          <p:nvSpPr>
            <p:cNvPr id="758" name="Rectángulo redondeado 13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9" name="Rectángulo redondeado 13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62" name="Rectángulo redondeado 138"/>
            <p:cNvGrpSpPr/>
            <p:nvPr/>
          </p:nvGrpSpPr>
          <p:grpSpPr>
            <a:xfrm>
              <a:off x="0" y="-1"/>
              <a:ext cx="1254111" cy="625189"/>
              <a:chOff x="0" y="0"/>
              <a:chExt cx="1254110" cy="625187"/>
            </a:xfrm>
          </p:grpSpPr>
          <p:sp>
            <p:nvSpPr>
              <p:cNvPr id="76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1"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69" name="Grupo 139"/>
          <p:cNvGrpSpPr/>
          <p:nvPr/>
        </p:nvGrpSpPr>
        <p:grpSpPr>
          <a:xfrm>
            <a:off x="6180009" y="5185964"/>
            <a:ext cx="1428296" cy="710715"/>
            <a:chOff x="0" y="0"/>
            <a:chExt cx="1428294" cy="710714"/>
          </a:xfrm>
        </p:grpSpPr>
        <p:sp>
          <p:nvSpPr>
            <p:cNvPr id="764" name="Rectángulo redondeado 14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5" name="Rectángulo redondeado 14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68" name="Rectángulo redondeado 142"/>
            <p:cNvGrpSpPr/>
            <p:nvPr/>
          </p:nvGrpSpPr>
          <p:grpSpPr>
            <a:xfrm>
              <a:off x="0" y="-1"/>
              <a:ext cx="1254111" cy="625189"/>
              <a:chOff x="0" y="0"/>
              <a:chExt cx="1254110" cy="625187"/>
            </a:xfrm>
          </p:grpSpPr>
          <p:sp>
            <p:nvSpPr>
              <p:cNvPr id="76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7"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75" name="Grupo 143"/>
          <p:cNvGrpSpPr/>
          <p:nvPr/>
        </p:nvGrpSpPr>
        <p:grpSpPr>
          <a:xfrm>
            <a:off x="7567989" y="5167916"/>
            <a:ext cx="1428296" cy="710715"/>
            <a:chOff x="0" y="0"/>
            <a:chExt cx="1428294" cy="710714"/>
          </a:xfrm>
        </p:grpSpPr>
        <p:sp>
          <p:nvSpPr>
            <p:cNvPr id="770" name="Rectángulo redondeado 14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1" name="Rectángulo redondeado 14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74" name="Rectángulo redondeado 146"/>
            <p:cNvGrpSpPr/>
            <p:nvPr/>
          </p:nvGrpSpPr>
          <p:grpSpPr>
            <a:xfrm>
              <a:off x="0" y="-1"/>
              <a:ext cx="1254111" cy="625189"/>
              <a:chOff x="0" y="0"/>
              <a:chExt cx="1254110" cy="625187"/>
            </a:xfrm>
          </p:grpSpPr>
          <p:sp>
            <p:nvSpPr>
              <p:cNvPr id="77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3"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81" name="Grupo 147"/>
          <p:cNvGrpSpPr/>
          <p:nvPr/>
        </p:nvGrpSpPr>
        <p:grpSpPr>
          <a:xfrm>
            <a:off x="9172326" y="4593302"/>
            <a:ext cx="1428296" cy="710716"/>
            <a:chOff x="0" y="0"/>
            <a:chExt cx="1428294" cy="710714"/>
          </a:xfrm>
        </p:grpSpPr>
        <p:sp>
          <p:nvSpPr>
            <p:cNvPr id="776" name="Rectángulo redondeado 14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7" name="Rectángulo redondeado 14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80" name="Rectángulo redondeado 150"/>
            <p:cNvGrpSpPr/>
            <p:nvPr/>
          </p:nvGrpSpPr>
          <p:grpSpPr>
            <a:xfrm>
              <a:off x="0" y="-1"/>
              <a:ext cx="1254111" cy="625189"/>
              <a:chOff x="0" y="0"/>
              <a:chExt cx="1254110" cy="625187"/>
            </a:xfrm>
          </p:grpSpPr>
          <p:sp>
            <p:nvSpPr>
              <p:cNvPr id="77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9"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87" name="Grupo 151"/>
          <p:cNvGrpSpPr/>
          <p:nvPr/>
        </p:nvGrpSpPr>
        <p:grpSpPr>
          <a:xfrm>
            <a:off x="10616868" y="4574756"/>
            <a:ext cx="1428296" cy="710715"/>
            <a:chOff x="0" y="0"/>
            <a:chExt cx="1428294" cy="710714"/>
          </a:xfrm>
        </p:grpSpPr>
        <p:sp>
          <p:nvSpPr>
            <p:cNvPr id="782" name="Rectángulo redondeado 15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3" name="Rectángulo redondeado 15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86" name="Rectángulo redondeado 154"/>
            <p:cNvGrpSpPr/>
            <p:nvPr/>
          </p:nvGrpSpPr>
          <p:grpSpPr>
            <a:xfrm>
              <a:off x="0" y="-1"/>
              <a:ext cx="1254111" cy="625189"/>
              <a:chOff x="0" y="0"/>
              <a:chExt cx="1254110" cy="625187"/>
            </a:xfrm>
          </p:grpSpPr>
          <p:sp>
            <p:nvSpPr>
              <p:cNvPr id="78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5"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793" name="Grupo 155"/>
          <p:cNvGrpSpPr/>
          <p:nvPr/>
        </p:nvGrpSpPr>
        <p:grpSpPr>
          <a:xfrm>
            <a:off x="83257" y="5712211"/>
            <a:ext cx="1428296" cy="710715"/>
            <a:chOff x="0" y="0"/>
            <a:chExt cx="1428294" cy="710714"/>
          </a:xfrm>
        </p:grpSpPr>
        <p:sp>
          <p:nvSpPr>
            <p:cNvPr id="788" name="Rectángulo redondeado 15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9" name="Rectángulo redondeado 15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92" name="Rectángulo redondeado 158"/>
            <p:cNvGrpSpPr/>
            <p:nvPr/>
          </p:nvGrpSpPr>
          <p:grpSpPr>
            <a:xfrm>
              <a:off x="0" y="-1"/>
              <a:ext cx="1254111" cy="625189"/>
              <a:chOff x="0" y="0"/>
              <a:chExt cx="1254110" cy="625187"/>
            </a:xfrm>
          </p:grpSpPr>
          <p:sp>
            <p:nvSpPr>
              <p:cNvPr id="79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1"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799" name="Grupo 159"/>
          <p:cNvGrpSpPr/>
          <p:nvPr/>
        </p:nvGrpSpPr>
        <p:grpSpPr>
          <a:xfrm>
            <a:off x="1424459" y="5747567"/>
            <a:ext cx="1428296" cy="710715"/>
            <a:chOff x="0" y="0"/>
            <a:chExt cx="1428294" cy="710714"/>
          </a:xfrm>
        </p:grpSpPr>
        <p:sp>
          <p:nvSpPr>
            <p:cNvPr id="794" name="Rectángulo redondeado 16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5" name="Rectángulo redondeado 16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798" name="Rectángulo redondeado 162"/>
            <p:cNvGrpSpPr/>
            <p:nvPr/>
          </p:nvGrpSpPr>
          <p:grpSpPr>
            <a:xfrm>
              <a:off x="0" y="-1"/>
              <a:ext cx="1254111" cy="625189"/>
              <a:chOff x="0" y="0"/>
              <a:chExt cx="1254110" cy="625187"/>
            </a:xfrm>
          </p:grpSpPr>
          <p:sp>
            <p:nvSpPr>
              <p:cNvPr id="79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7"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805" name="Grupo 163"/>
          <p:cNvGrpSpPr/>
          <p:nvPr/>
        </p:nvGrpSpPr>
        <p:grpSpPr>
          <a:xfrm>
            <a:off x="2960466" y="5696007"/>
            <a:ext cx="1428295" cy="710715"/>
            <a:chOff x="0" y="0"/>
            <a:chExt cx="1428294" cy="710714"/>
          </a:xfrm>
        </p:grpSpPr>
        <p:sp>
          <p:nvSpPr>
            <p:cNvPr id="800" name="Rectángulo redondeado 16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1" name="Rectángulo redondeado 16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804" name="Rectángulo redondeado 166"/>
            <p:cNvGrpSpPr/>
            <p:nvPr/>
          </p:nvGrpSpPr>
          <p:grpSpPr>
            <a:xfrm>
              <a:off x="0" y="-1"/>
              <a:ext cx="1254111" cy="625189"/>
              <a:chOff x="0" y="0"/>
              <a:chExt cx="1254110" cy="625187"/>
            </a:xfrm>
          </p:grpSpPr>
          <p:sp>
            <p:nvSpPr>
              <p:cNvPr id="80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3"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811" name="Grupo 167"/>
          <p:cNvGrpSpPr/>
          <p:nvPr/>
        </p:nvGrpSpPr>
        <p:grpSpPr>
          <a:xfrm>
            <a:off x="4301668" y="5731364"/>
            <a:ext cx="1428296" cy="710716"/>
            <a:chOff x="0" y="0"/>
            <a:chExt cx="1428294" cy="710714"/>
          </a:xfrm>
        </p:grpSpPr>
        <p:sp>
          <p:nvSpPr>
            <p:cNvPr id="806" name="Rectángulo redondeado 16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7" name="Rectángulo redondeado 16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810" name="Rectángulo redondeado 170"/>
            <p:cNvGrpSpPr/>
            <p:nvPr/>
          </p:nvGrpSpPr>
          <p:grpSpPr>
            <a:xfrm>
              <a:off x="0" y="-1"/>
              <a:ext cx="1254111" cy="625189"/>
              <a:chOff x="0" y="0"/>
              <a:chExt cx="1254110" cy="625187"/>
            </a:xfrm>
          </p:grpSpPr>
          <p:sp>
            <p:nvSpPr>
              <p:cNvPr id="80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9"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817" name="Grupo 171"/>
          <p:cNvGrpSpPr/>
          <p:nvPr/>
        </p:nvGrpSpPr>
        <p:grpSpPr>
          <a:xfrm>
            <a:off x="6822523" y="5831768"/>
            <a:ext cx="1428296" cy="710715"/>
            <a:chOff x="0" y="0"/>
            <a:chExt cx="1428294" cy="710714"/>
          </a:xfrm>
        </p:grpSpPr>
        <p:sp>
          <p:nvSpPr>
            <p:cNvPr id="812" name="Rectángulo redondeado 17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3" name="Rectángulo redondeado 17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816" name="Rectángulo redondeado 174"/>
            <p:cNvGrpSpPr/>
            <p:nvPr/>
          </p:nvGrpSpPr>
          <p:grpSpPr>
            <a:xfrm>
              <a:off x="0" y="-1"/>
              <a:ext cx="1254111" cy="625189"/>
              <a:chOff x="0" y="0"/>
              <a:chExt cx="1254110" cy="625187"/>
            </a:xfrm>
          </p:grpSpPr>
          <p:sp>
            <p:nvSpPr>
              <p:cNvPr id="81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5"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sp>
        <p:nvSpPr>
          <p:cNvPr id="818" name="Rombo 175"/>
          <p:cNvSpPr/>
          <p:nvPr/>
        </p:nvSpPr>
        <p:spPr>
          <a:xfrm>
            <a:off x="799499" y="3764583"/>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19" name="Rombo 176"/>
          <p:cNvSpPr/>
          <p:nvPr/>
        </p:nvSpPr>
        <p:spPr>
          <a:xfrm>
            <a:off x="1103908" y="3764583"/>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0" name="Rombo 177"/>
          <p:cNvSpPr/>
          <p:nvPr/>
        </p:nvSpPr>
        <p:spPr>
          <a:xfrm>
            <a:off x="1375402" y="3781190"/>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1" name="Rombo 178"/>
          <p:cNvSpPr/>
          <p:nvPr/>
        </p:nvSpPr>
        <p:spPr>
          <a:xfrm>
            <a:off x="3529460" y="378160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2" name="Rombo 179"/>
          <p:cNvSpPr/>
          <p:nvPr/>
        </p:nvSpPr>
        <p:spPr>
          <a:xfrm>
            <a:off x="3833869" y="378160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3" name="Rombo 180"/>
          <p:cNvSpPr/>
          <p:nvPr/>
        </p:nvSpPr>
        <p:spPr>
          <a:xfrm>
            <a:off x="4105364" y="3798215"/>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4" name="Rombo 181"/>
          <p:cNvSpPr/>
          <p:nvPr/>
        </p:nvSpPr>
        <p:spPr>
          <a:xfrm>
            <a:off x="4377949" y="379782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5" name="Rombo 182"/>
          <p:cNvSpPr/>
          <p:nvPr/>
        </p:nvSpPr>
        <p:spPr>
          <a:xfrm>
            <a:off x="4682357" y="3797827"/>
            <a:ext cx="409238"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6" name="Rombo 183"/>
          <p:cNvSpPr/>
          <p:nvPr/>
        </p:nvSpPr>
        <p:spPr>
          <a:xfrm>
            <a:off x="4953853" y="3814435"/>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7" name="Rombo 184"/>
          <p:cNvSpPr/>
          <p:nvPr/>
        </p:nvSpPr>
        <p:spPr>
          <a:xfrm>
            <a:off x="6766077" y="3764038"/>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8" name="Rombo 185"/>
          <p:cNvSpPr/>
          <p:nvPr/>
        </p:nvSpPr>
        <p:spPr>
          <a:xfrm>
            <a:off x="7070487" y="3764038"/>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29" name="Rombo 186"/>
          <p:cNvSpPr/>
          <p:nvPr/>
        </p:nvSpPr>
        <p:spPr>
          <a:xfrm>
            <a:off x="7341982" y="3780644"/>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30" name="Rombo 187"/>
          <p:cNvSpPr/>
          <p:nvPr/>
        </p:nvSpPr>
        <p:spPr>
          <a:xfrm>
            <a:off x="7517310" y="379782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31" name="Rombo 188"/>
          <p:cNvSpPr/>
          <p:nvPr/>
        </p:nvSpPr>
        <p:spPr>
          <a:xfrm>
            <a:off x="7821718" y="379782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32" name="Rombo 189"/>
          <p:cNvSpPr/>
          <p:nvPr/>
        </p:nvSpPr>
        <p:spPr>
          <a:xfrm>
            <a:off x="8093213" y="3814435"/>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833" name="CuadroTexto 4"/>
          <p:cNvSpPr txBox="1"/>
          <p:nvPr/>
        </p:nvSpPr>
        <p:spPr>
          <a:xfrm>
            <a:off x="572856" y="6516302"/>
            <a:ext cx="1753007"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Dominio Usuarios</a:t>
            </a:r>
          </a:p>
        </p:txBody>
      </p:sp>
      <p:sp>
        <p:nvSpPr>
          <p:cNvPr id="834" name="CuadroTexto 193"/>
          <p:cNvSpPr txBox="1"/>
          <p:nvPr/>
        </p:nvSpPr>
        <p:spPr>
          <a:xfrm>
            <a:off x="3492365" y="6494753"/>
            <a:ext cx="1791629"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Dominio Producto</a:t>
            </a:r>
          </a:p>
        </p:txBody>
      </p:sp>
      <p:sp>
        <p:nvSpPr>
          <p:cNvPr id="835" name="CuadroTexto 194"/>
          <p:cNvSpPr txBox="1"/>
          <p:nvPr/>
        </p:nvSpPr>
        <p:spPr>
          <a:xfrm>
            <a:off x="6497952" y="6552785"/>
            <a:ext cx="1742069"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Dominio Logística</a:t>
            </a:r>
          </a:p>
        </p:txBody>
      </p:sp>
      <p:sp>
        <p:nvSpPr>
          <p:cNvPr id="836" name="CuadroTexto 195"/>
          <p:cNvSpPr txBox="1"/>
          <p:nvPr/>
        </p:nvSpPr>
        <p:spPr>
          <a:xfrm>
            <a:off x="9798524" y="6542482"/>
            <a:ext cx="150710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Dominio Billing</a:t>
            </a:r>
          </a:p>
        </p:txBody>
      </p:sp>
      <p:grpSp>
        <p:nvGrpSpPr>
          <p:cNvPr id="842" name="Esquina doblada 5"/>
          <p:cNvGrpSpPr/>
          <p:nvPr/>
        </p:nvGrpSpPr>
        <p:grpSpPr>
          <a:xfrm>
            <a:off x="1004117" y="2279223"/>
            <a:ext cx="680731" cy="810760"/>
            <a:chOff x="0" y="0"/>
            <a:chExt cx="680730" cy="810758"/>
          </a:xfrm>
        </p:grpSpPr>
        <p:grpSp>
          <p:nvGrpSpPr>
            <p:cNvPr id="840" name="Group"/>
            <p:cNvGrpSpPr/>
            <p:nvPr/>
          </p:nvGrpSpPr>
          <p:grpSpPr>
            <a:xfrm>
              <a:off x="0" y="85544"/>
              <a:ext cx="680731" cy="725215"/>
              <a:chOff x="0" y="0"/>
              <a:chExt cx="680730" cy="725214"/>
            </a:xfrm>
          </p:grpSpPr>
          <p:sp>
            <p:nvSpPr>
              <p:cNvPr id="837"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38"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39"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41"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48" name="Esquina doblada 196"/>
          <p:cNvGrpSpPr/>
          <p:nvPr/>
        </p:nvGrpSpPr>
        <p:grpSpPr>
          <a:xfrm>
            <a:off x="4015433" y="2282614"/>
            <a:ext cx="680732" cy="810759"/>
            <a:chOff x="0" y="0"/>
            <a:chExt cx="680730" cy="810758"/>
          </a:xfrm>
        </p:grpSpPr>
        <p:grpSp>
          <p:nvGrpSpPr>
            <p:cNvPr id="846" name="Group"/>
            <p:cNvGrpSpPr/>
            <p:nvPr/>
          </p:nvGrpSpPr>
          <p:grpSpPr>
            <a:xfrm>
              <a:off x="0" y="85544"/>
              <a:ext cx="680731" cy="725215"/>
              <a:chOff x="0" y="0"/>
              <a:chExt cx="680730" cy="725214"/>
            </a:xfrm>
          </p:grpSpPr>
          <p:sp>
            <p:nvSpPr>
              <p:cNvPr id="843"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44"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45"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47"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54" name="Esquina doblada 197"/>
          <p:cNvGrpSpPr/>
          <p:nvPr/>
        </p:nvGrpSpPr>
        <p:grpSpPr>
          <a:xfrm>
            <a:off x="7115124" y="2242138"/>
            <a:ext cx="680732" cy="810759"/>
            <a:chOff x="0" y="0"/>
            <a:chExt cx="680730" cy="810758"/>
          </a:xfrm>
        </p:grpSpPr>
        <p:grpSp>
          <p:nvGrpSpPr>
            <p:cNvPr id="852" name="Group"/>
            <p:cNvGrpSpPr/>
            <p:nvPr/>
          </p:nvGrpSpPr>
          <p:grpSpPr>
            <a:xfrm>
              <a:off x="0" y="85544"/>
              <a:ext cx="680731" cy="725215"/>
              <a:chOff x="0" y="0"/>
              <a:chExt cx="680730" cy="725214"/>
            </a:xfrm>
          </p:grpSpPr>
          <p:sp>
            <p:nvSpPr>
              <p:cNvPr id="849"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0"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1"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53"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60" name="Esquina doblada 198"/>
          <p:cNvGrpSpPr/>
          <p:nvPr/>
        </p:nvGrpSpPr>
        <p:grpSpPr>
          <a:xfrm>
            <a:off x="10268628" y="2298379"/>
            <a:ext cx="680732" cy="810760"/>
            <a:chOff x="0" y="0"/>
            <a:chExt cx="680730" cy="810758"/>
          </a:xfrm>
        </p:grpSpPr>
        <p:grpSp>
          <p:nvGrpSpPr>
            <p:cNvPr id="858" name="Group"/>
            <p:cNvGrpSpPr/>
            <p:nvPr/>
          </p:nvGrpSpPr>
          <p:grpSpPr>
            <a:xfrm>
              <a:off x="0" y="85544"/>
              <a:ext cx="680731" cy="725215"/>
              <a:chOff x="0" y="0"/>
              <a:chExt cx="680730" cy="725214"/>
            </a:xfrm>
          </p:grpSpPr>
          <p:sp>
            <p:nvSpPr>
              <p:cNvPr id="855"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6"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7"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59"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66" name="Esquina doblada 199"/>
          <p:cNvGrpSpPr/>
          <p:nvPr/>
        </p:nvGrpSpPr>
        <p:grpSpPr>
          <a:xfrm>
            <a:off x="1156517" y="2431623"/>
            <a:ext cx="680731" cy="810760"/>
            <a:chOff x="0" y="0"/>
            <a:chExt cx="680730" cy="810758"/>
          </a:xfrm>
        </p:grpSpPr>
        <p:grpSp>
          <p:nvGrpSpPr>
            <p:cNvPr id="864" name="Group"/>
            <p:cNvGrpSpPr/>
            <p:nvPr/>
          </p:nvGrpSpPr>
          <p:grpSpPr>
            <a:xfrm>
              <a:off x="0" y="85544"/>
              <a:ext cx="680731" cy="725215"/>
              <a:chOff x="0" y="0"/>
              <a:chExt cx="680730" cy="725214"/>
            </a:xfrm>
          </p:grpSpPr>
          <p:sp>
            <p:nvSpPr>
              <p:cNvPr id="861"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2"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3"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65"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72" name="Esquina doblada 200"/>
          <p:cNvGrpSpPr/>
          <p:nvPr/>
        </p:nvGrpSpPr>
        <p:grpSpPr>
          <a:xfrm>
            <a:off x="1308917" y="2584023"/>
            <a:ext cx="680731" cy="810760"/>
            <a:chOff x="0" y="0"/>
            <a:chExt cx="680730" cy="810758"/>
          </a:xfrm>
        </p:grpSpPr>
        <p:grpSp>
          <p:nvGrpSpPr>
            <p:cNvPr id="870" name="Group"/>
            <p:cNvGrpSpPr/>
            <p:nvPr/>
          </p:nvGrpSpPr>
          <p:grpSpPr>
            <a:xfrm>
              <a:off x="0" y="85544"/>
              <a:ext cx="680731" cy="725215"/>
              <a:chOff x="0" y="0"/>
              <a:chExt cx="680730" cy="725214"/>
            </a:xfrm>
          </p:grpSpPr>
          <p:sp>
            <p:nvSpPr>
              <p:cNvPr id="867"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8"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69"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71"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78" name="Esquina doblada 201"/>
          <p:cNvGrpSpPr/>
          <p:nvPr/>
        </p:nvGrpSpPr>
        <p:grpSpPr>
          <a:xfrm>
            <a:off x="4189186" y="2472327"/>
            <a:ext cx="680732" cy="810759"/>
            <a:chOff x="0" y="0"/>
            <a:chExt cx="680730" cy="810758"/>
          </a:xfrm>
        </p:grpSpPr>
        <p:grpSp>
          <p:nvGrpSpPr>
            <p:cNvPr id="876" name="Group"/>
            <p:cNvGrpSpPr/>
            <p:nvPr/>
          </p:nvGrpSpPr>
          <p:grpSpPr>
            <a:xfrm>
              <a:off x="0" y="85544"/>
              <a:ext cx="680731" cy="725215"/>
              <a:chOff x="0" y="0"/>
              <a:chExt cx="680730" cy="725214"/>
            </a:xfrm>
          </p:grpSpPr>
          <p:sp>
            <p:nvSpPr>
              <p:cNvPr id="873"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4"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75"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77"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84" name="Esquina doblada 202"/>
          <p:cNvGrpSpPr/>
          <p:nvPr/>
        </p:nvGrpSpPr>
        <p:grpSpPr>
          <a:xfrm>
            <a:off x="4341991" y="2626610"/>
            <a:ext cx="680732" cy="810759"/>
            <a:chOff x="0" y="0"/>
            <a:chExt cx="680730" cy="810758"/>
          </a:xfrm>
        </p:grpSpPr>
        <p:grpSp>
          <p:nvGrpSpPr>
            <p:cNvPr id="882" name="Group"/>
            <p:cNvGrpSpPr/>
            <p:nvPr/>
          </p:nvGrpSpPr>
          <p:grpSpPr>
            <a:xfrm>
              <a:off x="0" y="85544"/>
              <a:ext cx="680731" cy="725215"/>
              <a:chOff x="0" y="0"/>
              <a:chExt cx="680730" cy="725214"/>
            </a:xfrm>
          </p:grpSpPr>
          <p:sp>
            <p:nvSpPr>
              <p:cNvPr id="879"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0"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1"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83"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90" name="Esquina doblada 203"/>
          <p:cNvGrpSpPr/>
          <p:nvPr/>
        </p:nvGrpSpPr>
        <p:grpSpPr>
          <a:xfrm>
            <a:off x="4514601" y="2799504"/>
            <a:ext cx="680732" cy="810760"/>
            <a:chOff x="0" y="0"/>
            <a:chExt cx="680730" cy="810758"/>
          </a:xfrm>
        </p:grpSpPr>
        <p:grpSp>
          <p:nvGrpSpPr>
            <p:cNvPr id="888" name="Group"/>
            <p:cNvGrpSpPr/>
            <p:nvPr/>
          </p:nvGrpSpPr>
          <p:grpSpPr>
            <a:xfrm>
              <a:off x="0" y="85544"/>
              <a:ext cx="680731" cy="725215"/>
              <a:chOff x="0" y="0"/>
              <a:chExt cx="680730" cy="725214"/>
            </a:xfrm>
          </p:grpSpPr>
          <p:sp>
            <p:nvSpPr>
              <p:cNvPr id="885"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6"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87"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89"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896" name="Esquina doblada 204"/>
          <p:cNvGrpSpPr/>
          <p:nvPr/>
        </p:nvGrpSpPr>
        <p:grpSpPr>
          <a:xfrm>
            <a:off x="10441458" y="2453906"/>
            <a:ext cx="680731" cy="810759"/>
            <a:chOff x="0" y="0"/>
            <a:chExt cx="680730" cy="810758"/>
          </a:xfrm>
        </p:grpSpPr>
        <p:grpSp>
          <p:nvGrpSpPr>
            <p:cNvPr id="894" name="Group"/>
            <p:cNvGrpSpPr/>
            <p:nvPr/>
          </p:nvGrpSpPr>
          <p:grpSpPr>
            <a:xfrm>
              <a:off x="0" y="85544"/>
              <a:ext cx="680731" cy="725215"/>
              <a:chOff x="0" y="0"/>
              <a:chExt cx="680730" cy="725214"/>
            </a:xfrm>
          </p:grpSpPr>
          <p:sp>
            <p:nvSpPr>
              <p:cNvPr id="891"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2"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3"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895"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02" name="Esquina doblada 205"/>
          <p:cNvGrpSpPr/>
          <p:nvPr/>
        </p:nvGrpSpPr>
        <p:grpSpPr>
          <a:xfrm>
            <a:off x="10606065" y="2596728"/>
            <a:ext cx="680732" cy="810759"/>
            <a:chOff x="0" y="0"/>
            <a:chExt cx="680730" cy="810758"/>
          </a:xfrm>
        </p:grpSpPr>
        <p:grpSp>
          <p:nvGrpSpPr>
            <p:cNvPr id="900" name="Group"/>
            <p:cNvGrpSpPr/>
            <p:nvPr/>
          </p:nvGrpSpPr>
          <p:grpSpPr>
            <a:xfrm>
              <a:off x="0" y="85544"/>
              <a:ext cx="680731" cy="725215"/>
              <a:chOff x="0" y="0"/>
              <a:chExt cx="680730" cy="725214"/>
            </a:xfrm>
          </p:grpSpPr>
          <p:sp>
            <p:nvSpPr>
              <p:cNvPr id="897" name="Shap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25"/>
                    </a:lnTo>
                    <a:lnTo>
                      <a:pt x="12997" y="21600"/>
                    </a:lnTo>
                    <a:lnTo>
                      <a:pt x="0"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8" name="Triangle"/>
              <p:cNvSpPr/>
              <p:nvPr/>
            </p:nvSpPr>
            <p:spPr>
              <a:xfrm>
                <a:off x="409615" y="454099"/>
                <a:ext cx="271116" cy="27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99" name="Line"/>
              <p:cNvSpPr/>
              <p:nvPr/>
            </p:nvSpPr>
            <p:spPr>
              <a:xfrm>
                <a:off x="0" y="-1"/>
                <a:ext cx="680731" cy="72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97" y="21600"/>
                    </a:moveTo>
                    <a:lnTo>
                      <a:pt x="14718" y="15140"/>
                    </a:lnTo>
                    <a:lnTo>
                      <a:pt x="21600" y="13525"/>
                    </a:lnTo>
                    <a:lnTo>
                      <a:pt x="12997" y="21600"/>
                    </a:lnTo>
                    <a:lnTo>
                      <a:pt x="0" y="21600"/>
                    </a:lnTo>
                    <a:lnTo>
                      <a:pt x="0" y="0"/>
                    </a:lnTo>
                    <a:lnTo>
                      <a:pt x="21600" y="0"/>
                    </a:lnTo>
                    <a:lnTo>
                      <a:pt x="21600" y="13525"/>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01" name="Lib…"/>
            <p:cNvSpPr txBox="1"/>
            <p:nvPr/>
          </p:nvSpPr>
          <p:spPr>
            <a:xfrm>
              <a:off x="58419" y="0"/>
              <a:ext cx="56389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08" name="Esquina doblada 6"/>
          <p:cNvGrpSpPr/>
          <p:nvPr/>
        </p:nvGrpSpPr>
        <p:grpSpPr>
          <a:xfrm>
            <a:off x="1147553" y="4398839"/>
            <a:ext cx="723082" cy="824772"/>
            <a:chOff x="0" y="0"/>
            <a:chExt cx="723081" cy="824771"/>
          </a:xfrm>
        </p:grpSpPr>
        <p:grpSp>
          <p:nvGrpSpPr>
            <p:cNvPr id="906" name="Group"/>
            <p:cNvGrpSpPr/>
            <p:nvPr/>
          </p:nvGrpSpPr>
          <p:grpSpPr>
            <a:xfrm>
              <a:off x="0" y="94356"/>
              <a:ext cx="723082" cy="730416"/>
              <a:chOff x="0" y="0"/>
              <a:chExt cx="723081" cy="730415"/>
            </a:xfrm>
          </p:grpSpPr>
          <p:sp>
            <p:nvSpPr>
              <p:cNvPr id="903"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4"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05"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07"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14" name="Esquina doblada 207"/>
          <p:cNvGrpSpPr/>
          <p:nvPr/>
        </p:nvGrpSpPr>
        <p:grpSpPr>
          <a:xfrm>
            <a:off x="1299953" y="4551239"/>
            <a:ext cx="723082" cy="824772"/>
            <a:chOff x="0" y="0"/>
            <a:chExt cx="723081" cy="824771"/>
          </a:xfrm>
        </p:grpSpPr>
        <p:grpSp>
          <p:nvGrpSpPr>
            <p:cNvPr id="912" name="Group"/>
            <p:cNvGrpSpPr/>
            <p:nvPr/>
          </p:nvGrpSpPr>
          <p:grpSpPr>
            <a:xfrm>
              <a:off x="0" y="94356"/>
              <a:ext cx="723082" cy="730416"/>
              <a:chOff x="0" y="0"/>
              <a:chExt cx="723081" cy="730415"/>
            </a:xfrm>
          </p:grpSpPr>
          <p:sp>
            <p:nvSpPr>
              <p:cNvPr id="909"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10"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11"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13"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20" name="Esquina doblada 208"/>
          <p:cNvGrpSpPr/>
          <p:nvPr/>
        </p:nvGrpSpPr>
        <p:grpSpPr>
          <a:xfrm>
            <a:off x="1452353" y="4703639"/>
            <a:ext cx="723082" cy="824772"/>
            <a:chOff x="0" y="0"/>
            <a:chExt cx="723081" cy="824771"/>
          </a:xfrm>
        </p:grpSpPr>
        <p:grpSp>
          <p:nvGrpSpPr>
            <p:cNvPr id="918" name="Group"/>
            <p:cNvGrpSpPr/>
            <p:nvPr/>
          </p:nvGrpSpPr>
          <p:grpSpPr>
            <a:xfrm>
              <a:off x="0" y="94356"/>
              <a:ext cx="723082" cy="730416"/>
              <a:chOff x="0" y="0"/>
              <a:chExt cx="723081" cy="730415"/>
            </a:xfrm>
          </p:grpSpPr>
          <p:sp>
            <p:nvSpPr>
              <p:cNvPr id="915"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16"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17"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19"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26" name="Esquina doblada 209"/>
          <p:cNvGrpSpPr/>
          <p:nvPr/>
        </p:nvGrpSpPr>
        <p:grpSpPr>
          <a:xfrm>
            <a:off x="7155377" y="4453160"/>
            <a:ext cx="723082" cy="824772"/>
            <a:chOff x="0" y="0"/>
            <a:chExt cx="723081" cy="824771"/>
          </a:xfrm>
        </p:grpSpPr>
        <p:grpSp>
          <p:nvGrpSpPr>
            <p:cNvPr id="924" name="Group"/>
            <p:cNvGrpSpPr/>
            <p:nvPr/>
          </p:nvGrpSpPr>
          <p:grpSpPr>
            <a:xfrm>
              <a:off x="0" y="94356"/>
              <a:ext cx="723082" cy="730416"/>
              <a:chOff x="0" y="0"/>
              <a:chExt cx="723081" cy="730415"/>
            </a:xfrm>
          </p:grpSpPr>
          <p:sp>
            <p:nvSpPr>
              <p:cNvPr id="921"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22"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23"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25"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32" name="Esquina doblada 210"/>
          <p:cNvGrpSpPr/>
          <p:nvPr/>
        </p:nvGrpSpPr>
        <p:grpSpPr>
          <a:xfrm>
            <a:off x="7307777" y="4605560"/>
            <a:ext cx="723082" cy="824772"/>
            <a:chOff x="0" y="0"/>
            <a:chExt cx="723081" cy="824771"/>
          </a:xfrm>
        </p:grpSpPr>
        <p:grpSp>
          <p:nvGrpSpPr>
            <p:cNvPr id="930" name="Group"/>
            <p:cNvGrpSpPr/>
            <p:nvPr/>
          </p:nvGrpSpPr>
          <p:grpSpPr>
            <a:xfrm>
              <a:off x="0" y="94356"/>
              <a:ext cx="723082" cy="730416"/>
              <a:chOff x="0" y="0"/>
              <a:chExt cx="723081" cy="730415"/>
            </a:xfrm>
          </p:grpSpPr>
          <p:sp>
            <p:nvSpPr>
              <p:cNvPr id="927"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28"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29"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31"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38" name="Esquina doblada 211"/>
          <p:cNvGrpSpPr/>
          <p:nvPr/>
        </p:nvGrpSpPr>
        <p:grpSpPr>
          <a:xfrm>
            <a:off x="7460177" y="4757960"/>
            <a:ext cx="723082" cy="824772"/>
            <a:chOff x="0" y="0"/>
            <a:chExt cx="723081" cy="824771"/>
          </a:xfrm>
        </p:grpSpPr>
        <p:grpSp>
          <p:nvGrpSpPr>
            <p:cNvPr id="936" name="Group"/>
            <p:cNvGrpSpPr/>
            <p:nvPr/>
          </p:nvGrpSpPr>
          <p:grpSpPr>
            <a:xfrm>
              <a:off x="0" y="94356"/>
              <a:ext cx="723082" cy="730416"/>
              <a:chOff x="0" y="0"/>
              <a:chExt cx="723081" cy="730415"/>
            </a:xfrm>
          </p:grpSpPr>
          <p:sp>
            <p:nvSpPr>
              <p:cNvPr id="933"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34"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35"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37"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44" name="Esquina doblada 212"/>
          <p:cNvGrpSpPr/>
          <p:nvPr/>
        </p:nvGrpSpPr>
        <p:grpSpPr>
          <a:xfrm>
            <a:off x="4182224" y="4583242"/>
            <a:ext cx="723082" cy="824772"/>
            <a:chOff x="0" y="0"/>
            <a:chExt cx="723081" cy="824771"/>
          </a:xfrm>
        </p:grpSpPr>
        <p:grpSp>
          <p:nvGrpSpPr>
            <p:cNvPr id="942" name="Group"/>
            <p:cNvGrpSpPr/>
            <p:nvPr/>
          </p:nvGrpSpPr>
          <p:grpSpPr>
            <a:xfrm>
              <a:off x="0" y="94356"/>
              <a:ext cx="723082" cy="730416"/>
              <a:chOff x="0" y="0"/>
              <a:chExt cx="723081" cy="730415"/>
            </a:xfrm>
          </p:grpSpPr>
          <p:sp>
            <p:nvSpPr>
              <p:cNvPr id="939"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40"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41"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43"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50" name="Esquina doblada 213"/>
          <p:cNvGrpSpPr/>
          <p:nvPr/>
        </p:nvGrpSpPr>
        <p:grpSpPr>
          <a:xfrm>
            <a:off x="4334624" y="4735642"/>
            <a:ext cx="723082" cy="824772"/>
            <a:chOff x="0" y="0"/>
            <a:chExt cx="723081" cy="824771"/>
          </a:xfrm>
        </p:grpSpPr>
        <p:grpSp>
          <p:nvGrpSpPr>
            <p:cNvPr id="948" name="Group"/>
            <p:cNvGrpSpPr/>
            <p:nvPr/>
          </p:nvGrpSpPr>
          <p:grpSpPr>
            <a:xfrm>
              <a:off x="0" y="94356"/>
              <a:ext cx="723082" cy="730416"/>
              <a:chOff x="0" y="0"/>
              <a:chExt cx="723081" cy="730415"/>
            </a:xfrm>
          </p:grpSpPr>
          <p:sp>
            <p:nvSpPr>
              <p:cNvPr id="945"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46"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47"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49"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56" name="Esquina doblada 215"/>
          <p:cNvGrpSpPr/>
          <p:nvPr/>
        </p:nvGrpSpPr>
        <p:grpSpPr>
          <a:xfrm>
            <a:off x="10316118" y="4554934"/>
            <a:ext cx="723082" cy="824772"/>
            <a:chOff x="0" y="0"/>
            <a:chExt cx="723081" cy="824771"/>
          </a:xfrm>
        </p:grpSpPr>
        <p:grpSp>
          <p:nvGrpSpPr>
            <p:cNvPr id="954" name="Group"/>
            <p:cNvGrpSpPr/>
            <p:nvPr/>
          </p:nvGrpSpPr>
          <p:grpSpPr>
            <a:xfrm>
              <a:off x="0" y="94356"/>
              <a:ext cx="723082" cy="730416"/>
              <a:chOff x="0" y="0"/>
              <a:chExt cx="723081" cy="730415"/>
            </a:xfrm>
          </p:grpSpPr>
          <p:sp>
            <p:nvSpPr>
              <p:cNvPr id="951"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52"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53"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55"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62" name="Esquina doblada 216"/>
          <p:cNvGrpSpPr/>
          <p:nvPr/>
        </p:nvGrpSpPr>
        <p:grpSpPr>
          <a:xfrm>
            <a:off x="10468518" y="4707334"/>
            <a:ext cx="723082" cy="824772"/>
            <a:chOff x="0" y="0"/>
            <a:chExt cx="723081" cy="824771"/>
          </a:xfrm>
        </p:grpSpPr>
        <p:grpSp>
          <p:nvGrpSpPr>
            <p:cNvPr id="960" name="Group"/>
            <p:cNvGrpSpPr/>
            <p:nvPr/>
          </p:nvGrpSpPr>
          <p:grpSpPr>
            <a:xfrm>
              <a:off x="0" y="94356"/>
              <a:ext cx="723082" cy="730416"/>
              <a:chOff x="0" y="0"/>
              <a:chExt cx="723081" cy="730415"/>
            </a:xfrm>
          </p:grpSpPr>
          <p:sp>
            <p:nvSpPr>
              <p:cNvPr id="957" name="Shap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908"/>
                    </a:lnTo>
                    <a:lnTo>
                      <a:pt x="12819"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58" name="Triangle"/>
              <p:cNvSpPr/>
              <p:nvPr/>
            </p:nvSpPr>
            <p:spPr>
              <a:xfrm>
                <a:off x="429141" y="436475"/>
                <a:ext cx="293941" cy="293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59" name="Line"/>
              <p:cNvSpPr/>
              <p:nvPr/>
            </p:nvSpPr>
            <p:spPr>
              <a:xfrm>
                <a:off x="-1" y="-1"/>
                <a:ext cx="723083" cy="7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19" y="21600"/>
                    </a:moveTo>
                    <a:lnTo>
                      <a:pt x="14575" y="14646"/>
                    </a:lnTo>
                    <a:lnTo>
                      <a:pt x="21600" y="12908"/>
                    </a:lnTo>
                    <a:lnTo>
                      <a:pt x="12819" y="21600"/>
                    </a:lnTo>
                    <a:lnTo>
                      <a:pt x="0" y="21600"/>
                    </a:lnTo>
                    <a:lnTo>
                      <a:pt x="0" y="0"/>
                    </a:lnTo>
                    <a:lnTo>
                      <a:pt x="21600" y="0"/>
                    </a:lnTo>
                    <a:lnTo>
                      <a:pt x="21600" y="12908"/>
                    </a:lnTo>
                  </a:path>
                </a:pathLst>
              </a:custGeom>
              <a:noFill/>
              <a:ln w="25400"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61" name="Lib…"/>
            <p:cNvSpPr txBox="1"/>
            <p:nvPr/>
          </p:nvSpPr>
          <p:spPr>
            <a:xfrm>
              <a:off x="58419" y="0"/>
              <a:ext cx="606242"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Lib</a:t>
              </a:r>
            </a:p>
            <a:p>
              <a:pPr algn="ctr">
                <a:defRPr>
                  <a:solidFill>
                    <a:srgbClr val="FFFFFF"/>
                  </a:solidFill>
                </a:defRPr>
              </a:pPr>
              <a:r>
                <a:t>File</a:t>
              </a:r>
            </a:p>
          </p:txBody>
        </p:sp>
      </p:grpSp>
      <p:grpSp>
        <p:nvGrpSpPr>
          <p:cNvPr id="965" name="Rectángulo redondeado 7"/>
          <p:cNvGrpSpPr/>
          <p:nvPr/>
        </p:nvGrpSpPr>
        <p:grpSpPr>
          <a:xfrm>
            <a:off x="127001" y="5871649"/>
            <a:ext cx="11827932" cy="333088"/>
            <a:chOff x="0" y="0"/>
            <a:chExt cx="11827930" cy="333087"/>
          </a:xfrm>
        </p:grpSpPr>
        <p:sp>
          <p:nvSpPr>
            <p:cNvPr id="963" name="Rounded Rectangle"/>
            <p:cNvSpPr/>
            <p:nvPr/>
          </p:nvSpPr>
          <p:spPr>
            <a:xfrm>
              <a:off x="0" y="40419"/>
              <a:ext cx="11827931" cy="25224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64" name="Event Adapter Interface"/>
            <p:cNvSpPr txBox="1"/>
            <p:nvPr/>
          </p:nvSpPr>
          <p:spPr>
            <a:xfrm>
              <a:off x="67559" y="-1"/>
              <a:ext cx="11692813"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 Interface</a:t>
              </a:r>
            </a:p>
          </p:txBody>
        </p:sp>
      </p:grpSp>
      <p:grpSp>
        <p:nvGrpSpPr>
          <p:cNvPr id="970" name="Nube 8"/>
          <p:cNvGrpSpPr/>
          <p:nvPr/>
        </p:nvGrpSpPr>
        <p:grpSpPr>
          <a:xfrm>
            <a:off x="3832919" y="6166557"/>
            <a:ext cx="1121469" cy="695032"/>
            <a:chOff x="0" y="0"/>
            <a:chExt cx="1121468" cy="695031"/>
          </a:xfrm>
        </p:grpSpPr>
        <p:grpSp>
          <p:nvGrpSpPr>
            <p:cNvPr id="968" name="Group"/>
            <p:cNvGrpSpPr/>
            <p:nvPr/>
          </p:nvGrpSpPr>
          <p:grpSpPr>
            <a:xfrm>
              <a:off x="0" y="0"/>
              <a:ext cx="1121469" cy="695032"/>
              <a:chOff x="0" y="0"/>
              <a:chExt cx="1121468" cy="695031"/>
            </a:xfrm>
          </p:grpSpPr>
          <p:sp>
            <p:nvSpPr>
              <p:cNvPr id="966" name="Shape"/>
              <p:cNvSpPr/>
              <p:nvPr/>
            </p:nvSpPr>
            <p:spPr>
              <a:xfrm>
                <a:off x="0" y="0"/>
                <a:ext cx="1121469" cy="695032"/>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67" name="Shape"/>
              <p:cNvSpPr/>
              <p:nvPr/>
            </p:nvSpPr>
            <p:spPr>
              <a:xfrm>
                <a:off x="56945" y="35341"/>
                <a:ext cx="1027641" cy="590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69" name="Cloud"/>
            <p:cNvSpPr txBox="1"/>
            <p:nvPr/>
          </p:nvSpPr>
          <p:spPr>
            <a:xfrm>
              <a:off x="210555" y="15934"/>
              <a:ext cx="621129"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Cloud</a:t>
              </a:r>
            </a:p>
          </p:txBody>
        </p:sp>
      </p:grpSp>
      <p:grpSp>
        <p:nvGrpSpPr>
          <p:cNvPr id="976" name="Lata 9"/>
          <p:cNvGrpSpPr/>
          <p:nvPr/>
        </p:nvGrpSpPr>
        <p:grpSpPr>
          <a:xfrm>
            <a:off x="10316117" y="6164317"/>
            <a:ext cx="633244" cy="457408"/>
            <a:chOff x="-1" y="0"/>
            <a:chExt cx="633243" cy="457407"/>
          </a:xfrm>
        </p:grpSpPr>
        <p:grpSp>
          <p:nvGrpSpPr>
            <p:cNvPr id="974" name="Group"/>
            <p:cNvGrpSpPr/>
            <p:nvPr/>
          </p:nvGrpSpPr>
          <p:grpSpPr>
            <a:xfrm>
              <a:off x="-2" y="-1"/>
              <a:ext cx="633245" cy="457409"/>
              <a:chOff x="-1" y="0"/>
              <a:chExt cx="633243" cy="457407"/>
            </a:xfrm>
          </p:grpSpPr>
          <p:sp>
            <p:nvSpPr>
              <p:cNvPr id="971" name="Shape"/>
              <p:cNvSpPr/>
              <p:nvPr/>
            </p:nvSpPr>
            <p:spPr>
              <a:xfrm>
                <a:off x="-1" y="-1"/>
                <a:ext cx="633243" cy="457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72" name="Oval"/>
              <p:cNvSpPr/>
              <p:nvPr/>
            </p:nvSpPr>
            <p:spPr>
              <a:xfrm>
                <a:off x="-1" y="-1"/>
                <a:ext cx="633244" cy="11435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73" name="Line"/>
              <p:cNvSpPr/>
              <p:nvPr/>
            </p:nvSpPr>
            <p:spPr>
              <a:xfrm>
                <a:off x="-2" y="-1"/>
                <a:ext cx="633244" cy="4574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975" name="DB"/>
            <p:cNvSpPr txBox="1"/>
            <p:nvPr/>
          </p:nvSpPr>
          <p:spPr>
            <a:xfrm>
              <a:off x="55244" y="90747"/>
              <a:ext cx="52275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DB</a:t>
              </a:r>
            </a:p>
          </p:txBody>
        </p:sp>
      </p:grpSp>
      <p:pic>
        <p:nvPicPr>
          <p:cNvPr id="977" name="Picture 4" descr="Picture 4"/>
          <p:cNvPicPr>
            <a:picLocks noChangeAspect="1"/>
          </p:cNvPicPr>
          <p:nvPr/>
        </p:nvPicPr>
        <p:blipFill>
          <a:blip r:embed="rId2">
            <a:extLst/>
          </a:blip>
          <a:stretch>
            <a:fillRect/>
          </a:stretch>
        </p:blipFill>
        <p:spPr>
          <a:xfrm>
            <a:off x="11191599" y="3527833"/>
            <a:ext cx="568100" cy="901281"/>
          </a:xfrm>
          <a:prstGeom prst="rect">
            <a:avLst/>
          </a:prstGeom>
          <a:ln w="12700">
            <a:miter lim="400000"/>
          </a:ln>
        </p:spPr>
      </p:pic>
      <p:pic>
        <p:nvPicPr>
          <p:cNvPr id="978" name="Picture 4" descr="Picture 4"/>
          <p:cNvPicPr>
            <a:picLocks noChangeAspect="1"/>
          </p:cNvPicPr>
          <p:nvPr/>
        </p:nvPicPr>
        <p:blipFill>
          <a:blip r:embed="rId2">
            <a:extLst/>
          </a:blip>
          <a:stretch>
            <a:fillRect/>
          </a:stretch>
        </p:blipFill>
        <p:spPr>
          <a:xfrm>
            <a:off x="8414209" y="3509734"/>
            <a:ext cx="568100" cy="901281"/>
          </a:xfrm>
          <a:prstGeom prst="rect">
            <a:avLst/>
          </a:prstGeom>
          <a:ln w="12700">
            <a:miter lim="400000"/>
          </a:ln>
        </p:spPr>
      </p:pic>
      <p:pic>
        <p:nvPicPr>
          <p:cNvPr id="979" name="Picture 4" descr="Picture 4"/>
          <p:cNvPicPr>
            <a:picLocks noChangeAspect="1"/>
          </p:cNvPicPr>
          <p:nvPr/>
        </p:nvPicPr>
        <p:blipFill>
          <a:blip r:embed="rId2">
            <a:extLst/>
          </a:blip>
          <a:stretch>
            <a:fillRect/>
          </a:stretch>
        </p:blipFill>
        <p:spPr>
          <a:xfrm>
            <a:off x="5366596" y="3510708"/>
            <a:ext cx="568100" cy="901281"/>
          </a:xfrm>
          <a:prstGeom prst="rect">
            <a:avLst/>
          </a:prstGeom>
          <a:ln w="12700">
            <a:miter lim="400000"/>
          </a:ln>
        </p:spPr>
      </p:pic>
      <p:pic>
        <p:nvPicPr>
          <p:cNvPr id="980" name="Picture 4" descr="Picture 4"/>
          <p:cNvPicPr>
            <a:picLocks noChangeAspect="1"/>
          </p:cNvPicPr>
          <p:nvPr/>
        </p:nvPicPr>
        <p:blipFill>
          <a:blip r:embed="rId2">
            <a:extLst/>
          </a:blip>
          <a:stretch>
            <a:fillRect/>
          </a:stretch>
        </p:blipFill>
        <p:spPr>
          <a:xfrm>
            <a:off x="2184000" y="3527833"/>
            <a:ext cx="568100" cy="901281"/>
          </a:xfrm>
          <a:prstGeom prst="rect">
            <a:avLst/>
          </a:prstGeom>
          <a:ln w="12700">
            <a:miter lim="400000"/>
          </a:ln>
        </p:spPr>
      </p:pic>
      <p:grpSp>
        <p:nvGrpSpPr>
          <p:cNvPr id="983" name="Rectángulo redondeado 10"/>
          <p:cNvGrpSpPr/>
          <p:nvPr/>
        </p:nvGrpSpPr>
        <p:grpSpPr>
          <a:xfrm>
            <a:off x="2940407" y="2326057"/>
            <a:ext cx="6153103" cy="2372235"/>
            <a:chOff x="0" y="0"/>
            <a:chExt cx="6153101" cy="2372234"/>
          </a:xfrm>
        </p:grpSpPr>
        <p:sp>
          <p:nvSpPr>
            <p:cNvPr id="981" name="Rounded Rectangle"/>
            <p:cNvSpPr/>
            <p:nvPr/>
          </p:nvSpPr>
          <p:spPr>
            <a:xfrm>
              <a:off x="0" y="0"/>
              <a:ext cx="6153102" cy="2372235"/>
            </a:xfrm>
            <a:prstGeom prst="roundRect">
              <a:avLst>
                <a:gd name="adj" fmla="val 16667"/>
              </a:avLst>
            </a:pr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82" name="¿Las shared library realmente solucionarán todo el problema?…"/>
            <p:cNvSpPr txBox="1"/>
            <p:nvPr/>
          </p:nvSpPr>
          <p:spPr>
            <a:xfrm>
              <a:off x="171047" y="253282"/>
              <a:ext cx="5811006" cy="18656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2400">
                  <a:solidFill>
                    <a:srgbClr val="FFFFFF"/>
                  </a:solidFill>
                </a:defRPr>
              </a:pPr>
              <a:r>
                <a:t>¿Las shared library realmente solucionarán todo el problema?</a:t>
              </a:r>
            </a:p>
            <a:p>
              <a:pPr algn="ctr">
                <a:defRPr sz="2400">
                  <a:solidFill>
                    <a:srgbClr val="FFFFFF"/>
                  </a:solidFill>
                </a:defRPr>
              </a:pPr>
            </a:p>
            <a:p>
              <a:pPr algn="ctr">
                <a:defRPr sz="2400">
                  <a:solidFill>
                    <a:srgbClr val="FFFFFF"/>
                  </a:solidFill>
                </a:defRPr>
              </a:pPr>
              <a:r>
                <a:t>¿Qué ocurre con el modelo de datos de cada dominio en esas piezas?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8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595"/>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8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594"/>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8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593"/>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8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4" presetID="2" grpId="9" fill="hold">
                                  <p:stCondLst>
                                    <p:cond delay="0"/>
                                  </p:stCondLst>
                                  <p:iterate type="el" backwards="0">
                                    <p:tmAbs val="0"/>
                                  </p:iterate>
                                  <p:childTnLst>
                                    <p:anim calcmode="lin" valueType="num">
                                      <p:cBhvr>
                                        <p:cTn id="34" dur="500" fill="hold"/>
                                        <p:tgtEl>
                                          <p:spTgt spid="673"/>
                                        </p:tgtEl>
                                        <p:attrNameLst>
                                          <p:attrName>ppt_x</p:attrName>
                                        </p:attrNameLst>
                                      </p:cBhvr>
                                      <p:tavLst>
                                        <p:tav tm="0">
                                          <p:val>
                                            <p:strVal val="ppt_x"/>
                                          </p:val>
                                        </p:tav>
                                        <p:tav tm="100000">
                                          <p:val>
                                            <p:strVal val="ppt_x"/>
                                          </p:val>
                                        </p:tav>
                                      </p:tavLst>
                                    </p:anim>
                                    <p:anim calcmode="lin" valueType="num">
                                      <p:cBhvr>
                                        <p:cTn id="35" dur="500" fill="hold"/>
                                        <p:tgtEl>
                                          <p:spTgt spid="673"/>
                                        </p:tgtEl>
                                        <p:attrNameLst>
                                          <p:attrName>ppt_y</p:attrName>
                                        </p:attrNameLst>
                                      </p:cBhvr>
                                      <p:tavLst>
                                        <p:tav tm="0">
                                          <p:val>
                                            <p:strVal val="ppt_y"/>
                                          </p:val>
                                        </p:tav>
                                        <p:tav tm="100000">
                                          <p:val>
                                            <p:strVal val="1+ppt_h/2"/>
                                          </p:val>
                                        </p:tav>
                                      </p:tavLst>
                                    </p:anim>
                                    <p:set>
                                      <p:cBhvr>
                                        <p:cTn id="36" fill="hold">
                                          <p:stCondLst>
                                            <p:cond delay="499"/>
                                          </p:stCondLst>
                                        </p:cTn>
                                        <p:tgtEl>
                                          <p:spTgt spid="673"/>
                                        </p:tgtEl>
                                        <p:attrNameLst>
                                          <p:attrName>style.visibility</p:attrName>
                                        </p:attrNameLst>
                                      </p:cBhvr>
                                      <p:to>
                                        <p:strVal val="hidden"/>
                                      </p:to>
                                    </p:set>
                                  </p:childTnLst>
                                </p:cTn>
                              </p:par>
                            </p:childTnLst>
                          </p:cTn>
                        </p:par>
                        <p:par>
                          <p:cTn id="37" fill="hold">
                            <p:stCondLst>
                              <p:cond delay="500"/>
                            </p:stCondLst>
                            <p:childTnLst>
                              <p:par>
                                <p:cTn id="38" presetClass="exit" nodeType="afterEffect" presetSubtype="4" presetID="2" grpId="10" fill="hold">
                                  <p:stCondLst>
                                    <p:cond delay="0"/>
                                  </p:stCondLst>
                                  <p:iterate type="el" backwards="0">
                                    <p:tmAbs val="0"/>
                                  </p:iterate>
                                  <p:childTnLst>
                                    <p:anim calcmode="lin" valueType="num">
                                      <p:cBhvr>
                                        <p:cTn id="39" dur="500" fill="hold"/>
                                        <p:tgtEl>
                                          <p:spTgt spid="679"/>
                                        </p:tgtEl>
                                        <p:attrNameLst>
                                          <p:attrName>ppt_x</p:attrName>
                                        </p:attrNameLst>
                                      </p:cBhvr>
                                      <p:tavLst>
                                        <p:tav tm="0">
                                          <p:val>
                                            <p:strVal val="ppt_x"/>
                                          </p:val>
                                        </p:tav>
                                        <p:tav tm="100000">
                                          <p:val>
                                            <p:strVal val="ppt_x"/>
                                          </p:val>
                                        </p:tav>
                                      </p:tavLst>
                                    </p:anim>
                                    <p:anim calcmode="lin" valueType="num">
                                      <p:cBhvr>
                                        <p:cTn id="40" dur="500" fill="hold"/>
                                        <p:tgtEl>
                                          <p:spTgt spid="679"/>
                                        </p:tgtEl>
                                        <p:attrNameLst>
                                          <p:attrName>ppt_y</p:attrName>
                                        </p:attrNameLst>
                                      </p:cBhvr>
                                      <p:tavLst>
                                        <p:tav tm="0">
                                          <p:val>
                                            <p:strVal val="ppt_y"/>
                                          </p:val>
                                        </p:tav>
                                        <p:tav tm="100000">
                                          <p:val>
                                            <p:strVal val="1+ppt_h/2"/>
                                          </p:val>
                                        </p:tav>
                                      </p:tavLst>
                                    </p:anim>
                                    <p:set>
                                      <p:cBhvr>
                                        <p:cTn id="41" fill="hold">
                                          <p:stCondLst>
                                            <p:cond delay="499"/>
                                          </p:stCondLst>
                                        </p:cTn>
                                        <p:tgtEl>
                                          <p:spTgt spid="679"/>
                                        </p:tgtEl>
                                        <p:attrNameLst>
                                          <p:attrName>style.visibility</p:attrName>
                                        </p:attrNameLst>
                                      </p:cBhvr>
                                      <p:to>
                                        <p:strVal val="hidden"/>
                                      </p:to>
                                    </p:set>
                                  </p:childTnLst>
                                </p:cTn>
                              </p:par>
                            </p:childTnLst>
                          </p:cTn>
                        </p:par>
                        <p:par>
                          <p:cTn id="42" fill="hold">
                            <p:stCondLst>
                              <p:cond delay="1000"/>
                            </p:stCondLst>
                            <p:childTnLst>
                              <p:par>
                                <p:cTn id="43" presetClass="exit" nodeType="afterEffect" presetSubtype="4" presetID="2" grpId="11" fill="hold">
                                  <p:stCondLst>
                                    <p:cond delay="0"/>
                                  </p:stCondLst>
                                  <p:iterate type="el" backwards="0">
                                    <p:tmAbs val="0"/>
                                  </p:iterate>
                                  <p:childTnLst>
                                    <p:anim calcmode="lin" valueType="num">
                                      <p:cBhvr>
                                        <p:cTn id="44" dur="500" fill="hold"/>
                                        <p:tgtEl>
                                          <p:spTgt spid="691"/>
                                        </p:tgtEl>
                                        <p:attrNameLst>
                                          <p:attrName>ppt_x</p:attrName>
                                        </p:attrNameLst>
                                      </p:cBhvr>
                                      <p:tavLst>
                                        <p:tav tm="0">
                                          <p:val>
                                            <p:strVal val="ppt_x"/>
                                          </p:val>
                                        </p:tav>
                                        <p:tav tm="100000">
                                          <p:val>
                                            <p:strVal val="ppt_x"/>
                                          </p:val>
                                        </p:tav>
                                      </p:tavLst>
                                    </p:anim>
                                    <p:anim calcmode="lin" valueType="num">
                                      <p:cBhvr>
                                        <p:cTn id="45" dur="500" fill="hold"/>
                                        <p:tgtEl>
                                          <p:spTgt spid="691"/>
                                        </p:tgtEl>
                                        <p:attrNameLst>
                                          <p:attrName>ppt_y</p:attrName>
                                        </p:attrNameLst>
                                      </p:cBhvr>
                                      <p:tavLst>
                                        <p:tav tm="0">
                                          <p:val>
                                            <p:strVal val="ppt_y"/>
                                          </p:val>
                                        </p:tav>
                                        <p:tav tm="100000">
                                          <p:val>
                                            <p:strVal val="1+ppt_h/2"/>
                                          </p:val>
                                        </p:tav>
                                      </p:tavLst>
                                    </p:anim>
                                    <p:set>
                                      <p:cBhvr>
                                        <p:cTn id="46" fill="hold">
                                          <p:stCondLst>
                                            <p:cond delay="499"/>
                                          </p:stCondLst>
                                        </p:cTn>
                                        <p:tgtEl>
                                          <p:spTgt spid="691"/>
                                        </p:tgtEl>
                                        <p:attrNameLst>
                                          <p:attrName>style.visibility</p:attrName>
                                        </p:attrNameLst>
                                      </p:cBhvr>
                                      <p:to>
                                        <p:strVal val="hidden"/>
                                      </p:to>
                                    </p:set>
                                  </p:childTnLst>
                                </p:cTn>
                              </p:par>
                            </p:childTnLst>
                          </p:cTn>
                        </p:par>
                        <p:par>
                          <p:cTn id="47" fill="hold">
                            <p:stCondLst>
                              <p:cond delay="1500"/>
                            </p:stCondLst>
                            <p:childTnLst>
                              <p:par>
                                <p:cTn id="48" presetClass="exit" nodeType="afterEffect" presetSubtype="4" presetID="2" grpId="12" fill="hold">
                                  <p:stCondLst>
                                    <p:cond delay="0"/>
                                  </p:stCondLst>
                                  <p:iterate type="el" backwards="0">
                                    <p:tmAbs val="0"/>
                                  </p:iterate>
                                  <p:childTnLst>
                                    <p:anim calcmode="lin" valueType="num">
                                      <p:cBhvr>
                                        <p:cTn id="49" dur="500" fill="hold"/>
                                        <p:tgtEl>
                                          <p:spTgt spid="703"/>
                                        </p:tgtEl>
                                        <p:attrNameLst>
                                          <p:attrName>ppt_x</p:attrName>
                                        </p:attrNameLst>
                                      </p:cBhvr>
                                      <p:tavLst>
                                        <p:tav tm="0">
                                          <p:val>
                                            <p:strVal val="ppt_x"/>
                                          </p:val>
                                        </p:tav>
                                        <p:tav tm="100000">
                                          <p:val>
                                            <p:strVal val="ppt_x"/>
                                          </p:val>
                                        </p:tav>
                                      </p:tavLst>
                                    </p:anim>
                                    <p:anim calcmode="lin" valueType="num">
                                      <p:cBhvr>
                                        <p:cTn id="50" dur="500" fill="hold"/>
                                        <p:tgtEl>
                                          <p:spTgt spid="703"/>
                                        </p:tgtEl>
                                        <p:attrNameLst>
                                          <p:attrName>ppt_y</p:attrName>
                                        </p:attrNameLst>
                                      </p:cBhvr>
                                      <p:tavLst>
                                        <p:tav tm="0">
                                          <p:val>
                                            <p:strVal val="ppt_y"/>
                                          </p:val>
                                        </p:tav>
                                        <p:tav tm="100000">
                                          <p:val>
                                            <p:strVal val="1+ppt_h/2"/>
                                          </p:val>
                                        </p:tav>
                                      </p:tavLst>
                                    </p:anim>
                                    <p:set>
                                      <p:cBhvr>
                                        <p:cTn id="51" fill="hold">
                                          <p:stCondLst>
                                            <p:cond delay="499"/>
                                          </p:stCondLst>
                                        </p:cTn>
                                        <p:tgtEl>
                                          <p:spTgt spid="703"/>
                                        </p:tgtEl>
                                        <p:attrNameLst>
                                          <p:attrName>style.visibility</p:attrName>
                                        </p:attrNameLst>
                                      </p:cBhvr>
                                      <p:to>
                                        <p:strVal val="hidden"/>
                                      </p:to>
                                    </p:set>
                                  </p:childTnLst>
                                </p:cTn>
                              </p:par>
                            </p:childTnLst>
                          </p:cTn>
                        </p:par>
                        <p:par>
                          <p:cTn id="52" fill="hold">
                            <p:stCondLst>
                              <p:cond delay="2000"/>
                            </p:stCondLst>
                            <p:childTnLst>
                              <p:par>
                                <p:cTn id="53" presetClass="exit" nodeType="afterEffect" presetSubtype="4" presetID="2" grpId="13" fill="hold">
                                  <p:stCondLst>
                                    <p:cond delay="0"/>
                                  </p:stCondLst>
                                  <p:iterate type="el" backwards="0">
                                    <p:tmAbs val="0"/>
                                  </p:iterate>
                                  <p:childTnLst>
                                    <p:anim calcmode="lin" valueType="num">
                                      <p:cBhvr>
                                        <p:cTn id="54" dur="500" fill="hold"/>
                                        <p:tgtEl>
                                          <p:spTgt spid="697"/>
                                        </p:tgtEl>
                                        <p:attrNameLst>
                                          <p:attrName>ppt_x</p:attrName>
                                        </p:attrNameLst>
                                      </p:cBhvr>
                                      <p:tavLst>
                                        <p:tav tm="0">
                                          <p:val>
                                            <p:strVal val="ppt_x"/>
                                          </p:val>
                                        </p:tav>
                                        <p:tav tm="100000">
                                          <p:val>
                                            <p:strVal val="ppt_x"/>
                                          </p:val>
                                        </p:tav>
                                      </p:tavLst>
                                    </p:anim>
                                    <p:anim calcmode="lin" valueType="num">
                                      <p:cBhvr>
                                        <p:cTn id="55" dur="500" fill="hold"/>
                                        <p:tgtEl>
                                          <p:spTgt spid="697"/>
                                        </p:tgtEl>
                                        <p:attrNameLst>
                                          <p:attrName>ppt_y</p:attrName>
                                        </p:attrNameLst>
                                      </p:cBhvr>
                                      <p:tavLst>
                                        <p:tav tm="0">
                                          <p:val>
                                            <p:strVal val="ppt_y"/>
                                          </p:val>
                                        </p:tav>
                                        <p:tav tm="100000">
                                          <p:val>
                                            <p:strVal val="1+ppt_h/2"/>
                                          </p:val>
                                        </p:tav>
                                      </p:tavLst>
                                    </p:anim>
                                    <p:set>
                                      <p:cBhvr>
                                        <p:cTn id="56" fill="hold">
                                          <p:stCondLst>
                                            <p:cond delay="499"/>
                                          </p:stCondLst>
                                        </p:cTn>
                                        <p:tgtEl>
                                          <p:spTgt spid="697"/>
                                        </p:tgtEl>
                                        <p:attrNameLst>
                                          <p:attrName>style.visibility</p:attrName>
                                        </p:attrNameLst>
                                      </p:cBhvr>
                                      <p:to>
                                        <p:strVal val="hidden"/>
                                      </p:to>
                                    </p:set>
                                  </p:childTnLst>
                                </p:cTn>
                              </p:par>
                            </p:childTnLst>
                          </p:cTn>
                        </p:par>
                        <p:par>
                          <p:cTn id="57" fill="hold">
                            <p:stCondLst>
                              <p:cond delay="2500"/>
                            </p:stCondLst>
                            <p:childTnLst>
                              <p:par>
                                <p:cTn id="58" presetClass="exit" nodeType="afterEffect" presetSubtype="4" presetID="2" grpId="14" fill="hold">
                                  <p:stCondLst>
                                    <p:cond delay="0"/>
                                  </p:stCondLst>
                                  <p:iterate type="el" backwards="0">
                                    <p:tmAbs val="0"/>
                                  </p:iterate>
                                  <p:childTnLst>
                                    <p:anim calcmode="lin" valueType="num">
                                      <p:cBhvr>
                                        <p:cTn id="59" dur="500" fill="hold"/>
                                        <p:tgtEl>
                                          <p:spTgt spid="721"/>
                                        </p:tgtEl>
                                        <p:attrNameLst>
                                          <p:attrName>ppt_x</p:attrName>
                                        </p:attrNameLst>
                                      </p:cBhvr>
                                      <p:tavLst>
                                        <p:tav tm="0">
                                          <p:val>
                                            <p:strVal val="ppt_x"/>
                                          </p:val>
                                        </p:tav>
                                        <p:tav tm="100000">
                                          <p:val>
                                            <p:strVal val="ppt_x"/>
                                          </p:val>
                                        </p:tav>
                                      </p:tavLst>
                                    </p:anim>
                                    <p:anim calcmode="lin" valueType="num">
                                      <p:cBhvr>
                                        <p:cTn id="60" dur="500" fill="hold"/>
                                        <p:tgtEl>
                                          <p:spTgt spid="721"/>
                                        </p:tgtEl>
                                        <p:attrNameLst>
                                          <p:attrName>ppt_y</p:attrName>
                                        </p:attrNameLst>
                                      </p:cBhvr>
                                      <p:tavLst>
                                        <p:tav tm="0">
                                          <p:val>
                                            <p:strVal val="ppt_y"/>
                                          </p:val>
                                        </p:tav>
                                        <p:tav tm="100000">
                                          <p:val>
                                            <p:strVal val="1+ppt_h/2"/>
                                          </p:val>
                                        </p:tav>
                                      </p:tavLst>
                                    </p:anim>
                                    <p:set>
                                      <p:cBhvr>
                                        <p:cTn id="61" fill="hold">
                                          <p:stCondLst>
                                            <p:cond delay="499"/>
                                          </p:stCondLst>
                                        </p:cTn>
                                        <p:tgtEl>
                                          <p:spTgt spid="721"/>
                                        </p:tgtEl>
                                        <p:attrNameLst>
                                          <p:attrName>style.visibility</p:attrName>
                                        </p:attrNameLst>
                                      </p:cBhvr>
                                      <p:to>
                                        <p:strVal val="hidden"/>
                                      </p:to>
                                    </p:set>
                                  </p:childTnLst>
                                </p:cTn>
                              </p:par>
                            </p:childTnLst>
                          </p:cTn>
                        </p:par>
                        <p:par>
                          <p:cTn id="62" fill="hold">
                            <p:stCondLst>
                              <p:cond delay="3000"/>
                            </p:stCondLst>
                            <p:childTnLst>
                              <p:par>
                                <p:cTn id="63" presetClass="exit" nodeType="afterEffect" presetSubtype="4" presetID="2" grpId="15" fill="hold">
                                  <p:stCondLst>
                                    <p:cond delay="0"/>
                                  </p:stCondLst>
                                  <p:iterate type="el" backwards="0">
                                    <p:tmAbs val="0"/>
                                  </p:iterate>
                                  <p:childTnLst>
                                    <p:anim calcmode="lin" valueType="num">
                                      <p:cBhvr>
                                        <p:cTn id="64" dur="500" fill="hold"/>
                                        <p:tgtEl>
                                          <p:spTgt spid="727"/>
                                        </p:tgtEl>
                                        <p:attrNameLst>
                                          <p:attrName>ppt_x</p:attrName>
                                        </p:attrNameLst>
                                      </p:cBhvr>
                                      <p:tavLst>
                                        <p:tav tm="0">
                                          <p:val>
                                            <p:strVal val="ppt_x"/>
                                          </p:val>
                                        </p:tav>
                                        <p:tav tm="100000">
                                          <p:val>
                                            <p:strVal val="ppt_x"/>
                                          </p:val>
                                        </p:tav>
                                      </p:tavLst>
                                    </p:anim>
                                    <p:anim calcmode="lin" valueType="num">
                                      <p:cBhvr>
                                        <p:cTn id="65" dur="500" fill="hold"/>
                                        <p:tgtEl>
                                          <p:spTgt spid="727"/>
                                        </p:tgtEl>
                                        <p:attrNameLst>
                                          <p:attrName>ppt_y</p:attrName>
                                        </p:attrNameLst>
                                      </p:cBhvr>
                                      <p:tavLst>
                                        <p:tav tm="0">
                                          <p:val>
                                            <p:strVal val="ppt_y"/>
                                          </p:val>
                                        </p:tav>
                                        <p:tav tm="100000">
                                          <p:val>
                                            <p:strVal val="1+ppt_h/2"/>
                                          </p:val>
                                        </p:tav>
                                      </p:tavLst>
                                    </p:anim>
                                    <p:set>
                                      <p:cBhvr>
                                        <p:cTn id="66" fill="hold">
                                          <p:stCondLst>
                                            <p:cond delay="499"/>
                                          </p:stCondLst>
                                        </p:cTn>
                                        <p:tgtEl>
                                          <p:spTgt spid="7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6" fill="hold">
                                  <p:stCondLst>
                                    <p:cond delay="0"/>
                                  </p:stCondLst>
                                  <p:iterate type="el" backwards="0">
                                    <p:tmAbs val="0"/>
                                  </p:iterate>
                                  <p:childTnLst>
                                    <p:set>
                                      <p:cBhvr>
                                        <p:cTn id="70" fill="hold"/>
                                        <p:tgtEl>
                                          <p:spTgt spid="842"/>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17" fill="hold">
                                  <p:stCondLst>
                                    <p:cond delay="0"/>
                                  </p:stCondLst>
                                  <p:iterate type="el" backwards="0">
                                    <p:tmAbs val="0"/>
                                  </p:iterate>
                                  <p:childTnLst>
                                    <p:set>
                                      <p:cBhvr>
                                        <p:cTn id="73" fill="hold"/>
                                        <p:tgtEl>
                                          <p:spTgt spid="866"/>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872"/>
                                        </p:tgtEl>
                                        <p:attrNameLst>
                                          <p:attrName>style.visibility</p:attrName>
                                        </p:attrNameLst>
                                      </p:cBhvr>
                                      <p:to>
                                        <p:strVal val="visible"/>
                                      </p:to>
                                    </p:set>
                                  </p:childTnLst>
                                </p:cTn>
                              </p:par>
                            </p:childTnLst>
                          </p:cTn>
                        </p:par>
                        <p:par>
                          <p:cTn id="77" fill="hold">
                            <p:stCondLst>
                              <p:cond delay="0"/>
                            </p:stCondLst>
                            <p:childTnLst>
                              <p:par>
                                <p:cTn id="78" presetClass="entr" nodeType="afterEffect" presetSubtype="0" presetID="1" grpId="19" fill="hold">
                                  <p:stCondLst>
                                    <p:cond delay="0"/>
                                  </p:stCondLst>
                                  <p:iterate type="el" backwards="0">
                                    <p:tmAbs val="0"/>
                                  </p:iterate>
                                  <p:childTnLst>
                                    <p:set>
                                      <p:cBhvr>
                                        <p:cTn id="79" fill="hold"/>
                                        <p:tgtEl>
                                          <p:spTgt spid="878"/>
                                        </p:tgtEl>
                                        <p:attrNameLst>
                                          <p:attrName>style.visibility</p:attrName>
                                        </p:attrNameLst>
                                      </p:cBhvr>
                                      <p:to>
                                        <p:strVal val="visible"/>
                                      </p:to>
                                    </p:set>
                                  </p:childTnLst>
                                </p:cTn>
                              </p:par>
                            </p:childTnLst>
                          </p:cTn>
                        </p:par>
                        <p:par>
                          <p:cTn id="80" fill="hold">
                            <p:stCondLst>
                              <p:cond delay="0"/>
                            </p:stCondLst>
                            <p:childTnLst>
                              <p:par>
                                <p:cTn id="81" presetClass="entr" nodeType="afterEffect" presetSubtype="0" presetID="1" grpId="20" fill="hold">
                                  <p:stCondLst>
                                    <p:cond delay="0"/>
                                  </p:stCondLst>
                                  <p:iterate type="el" backwards="0">
                                    <p:tmAbs val="0"/>
                                  </p:iterate>
                                  <p:childTnLst>
                                    <p:set>
                                      <p:cBhvr>
                                        <p:cTn id="82" fill="hold"/>
                                        <p:tgtEl>
                                          <p:spTgt spid="848"/>
                                        </p:tgtEl>
                                        <p:attrNameLst>
                                          <p:attrName>style.visibility</p:attrName>
                                        </p:attrNameLst>
                                      </p:cBhvr>
                                      <p:to>
                                        <p:strVal val="visible"/>
                                      </p:to>
                                    </p:set>
                                  </p:childTnLst>
                                </p:cTn>
                              </p:par>
                            </p:childTnLst>
                          </p:cTn>
                        </p:par>
                        <p:par>
                          <p:cTn id="83" fill="hold">
                            <p:stCondLst>
                              <p:cond delay="0"/>
                            </p:stCondLst>
                            <p:childTnLst>
                              <p:par>
                                <p:cTn id="84" presetClass="entr" nodeType="afterEffect" presetSubtype="0" presetID="1" grpId="21" fill="hold">
                                  <p:stCondLst>
                                    <p:cond delay="0"/>
                                  </p:stCondLst>
                                  <p:iterate type="el" backwards="0">
                                    <p:tmAbs val="0"/>
                                  </p:iterate>
                                  <p:childTnLst>
                                    <p:set>
                                      <p:cBhvr>
                                        <p:cTn id="85" fill="hold"/>
                                        <p:tgtEl>
                                          <p:spTgt spid="884"/>
                                        </p:tgtEl>
                                        <p:attrNameLst>
                                          <p:attrName>style.visibility</p:attrName>
                                        </p:attrNameLst>
                                      </p:cBhvr>
                                      <p:to>
                                        <p:strVal val="visible"/>
                                      </p:to>
                                    </p:set>
                                  </p:childTnLst>
                                </p:cTn>
                              </p:par>
                            </p:childTnLst>
                          </p:cTn>
                        </p:par>
                        <p:par>
                          <p:cTn id="86" fill="hold">
                            <p:stCondLst>
                              <p:cond delay="0"/>
                            </p:stCondLst>
                            <p:childTnLst>
                              <p:par>
                                <p:cTn id="87" presetClass="entr" nodeType="afterEffect" presetSubtype="0" presetID="1" grpId="22" fill="hold">
                                  <p:stCondLst>
                                    <p:cond delay="0"/>
                                  </p:stCondLst>
                                  <p:iterate type="el" backwards="0">
                                    <p:tmAbs val="0"/>
                                  </p:iterate>
                                  <p:childTnLst>
                                    <p:set>
                                      <p:cBhvr>
                                        <p:cTn id="88" fill="hold"/>
                                        <p:tgtEl>
                                          <p:spTgt spid="890"/>
                                        </p:tgtEl>
                                        <p:attrNameLst>
                                          <p:attrName>style.visibility</p:attrName>
                                        </p:attrNameLst>
                                      </p:cBhvr>
                                      <p:to>
                                        <p:strVal val="visible"/>
                                      </p:to>
                                    </p:set>
                                  </p:childTnLst>
                                </p:cTn>
                              </p:par>
                            </p:childTnLst>
                          </p:cTn>
                        </p:par>
                        <p:par>
                          <p:cTn id="89" fill="hold">
                            <p:stCondLst>
                              <p:cond delay="0"/>
                            </p:stCondLst>
                            <p:childTnLst>
                              <p:par>
                                <p:cTn id="90" presetClass="entr" nodeType="afterEffect" presetSubtype="0" presetID="1" grpId="23" fill="hold">
                                  <p:stCondLst>
                                    <p:cond delay="0"/>
                                  </p:stCondLst>
                                  <p:iterate type="el" backwards="0">
                                    <p:tmAbs val="0"/>
                                  </p:iterate>
                                  <p:childTnLst>
                                    <p:set>
                                      <p:cBhvr>
                                        <p:cTn id="91" fill="hold"/>
                                        <p:tgtEl>
                                          <p:spTgt spid="854"/>
                                        </p:tgtEl>
                                        <p:attrNameLst>
                                          <p:attrName>style.visibility</p:attrName>
                                        </p:attrNameLst>
                                      </p:cBhvr>
                                      <p:to>
                                        <p:strVal val="visible"/>
                                      </p:to>
                                    </p:set>
                                  </p:childTnLst>
                                </p:cTn>
                              </p:par>
                            </p:childTnLst>
                          </p:cTn>
                        </p:par>
                        <p:par>
                          <p:cTn id="92" fill="hold">
                            <p:stCondLst>
                              <p:cond delay="0"/>
                            </p:stCondLst>
                            <p:childTnLst>
                              <p:par>
                                <p:cTn id="93" presetClass="entr" nodeType="afterEffect" presetSubtype="0" presetID="1" grpId="24" fill="hold">
                                  <p:stCondLst>
                                    <p:cond delay="0"/>
                                  </p:stCondLst>
                                  <p:iterate type="el" backwards="0">
                                    <p:tmAbs val="0"/>
                                  </p:iterate>
                                  <p:childTnLst>
                                    <p:set>
                                      <p:cBhvr>
                                        <p:cTn id="94" fill="hold"/>
                                        <p:tgtEl>
                                          <p:spTgt spid="860"/>
                                        </p:tgtEl>
                                        <p:attrNameLst>
                                          <p:attrName>style.visibility</p:attrName>
                                        </p:attrNameLst>
                                      </p:cBhvr>
                                      <p:to>
                                        <p:strVal val="visible"/>
                                      </p:to>
                                    </p:set>
                                  </p:childTnLst>
                                </p:cTn>
                              </p:par>
                            </p:childTnLst>
                          </p:cTn>
                        </p:par>
                        <p:par>
                          <p:cTn id="95" fill="hold">
                            <p:stCondLst>
                              <p:cond delay="0"/>
                            </p:stCondLst>
                            <p:childTnLst>
                              <p:par>
                                <p:cTn id="96" presetClass="entr" nodeType="afterEffect" presetSubtype="0" presetID="1" grpId="25" fill="hold">
                                  <p:stCondLst>
                                    <p:cond delay="0"/>
                                  </p:stCondLst>
                                  <p:iterate type="el" backwards="0">
                                    <p:tmAbs val="0"/>
                                  </p:iterate>
                                  <p:childTnLst>
                                    <p:set>
                                      <p:cBhvr>
                                        <p:cTn id="97" fill="hold"/>
                                        <p:tgtEl>
                                          <p:spTgt spid="896"/>
                                        </p:tgtEl>
                                        <p:attrNameLst>
                                          <p:attrName>style.visibility</p:attrName>
                                        </p:attrNameLst>
                                      </p:cBhvr>
                                      <p:to>
                                        <p:strVal val="visible"/>
                                      </p:to>
                                    </p:set>
                                  </p:childTnLst>
                                </p:cTn>
                              </p:par>
                            </p:childTnLst>
                          </p:cTn>
                        </p:par>
                        <p:par>
                          <p:cTn id="98" fill="hold">
                            <p:stCondLst>
                              <p:cond delay="0"/>
                            </p:stCondLst>
                            <p:childTnLst>
                              <p:par>
                                <p:cTn id="99" presetClass="entr" nodeType="afterEffect" presetSubtype="0" presetID="1" grpId="26" fill="hold">
                                  <p:stCondLst>
                                    <p:cond delay="0"/>
                                  </p:stCondLst>
                                  <p:iterate type="el" backwards="0">
                                    <p:tmAbs val="0"/>
                                  </p:iterate>
                                  <p:childTnLst>
                                    <p:set>
                                      <p:cBhvr>
                                        <p:cTn id="100" fill="hold"/>
                                        <p:tgtEl>
                                          <p:spTgt spid="90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Class="exit" nodeType="clickEffect" presetSubtype="4" presetID="2" grpId="27" fill="hold">
                                  <p:stCondLst>
                                    <p:cond delay="0"/>
                                  </p:stCondLst>
                                  <p:iterate type="el" backwards="0">
                                    <p:tmAbs val="0"/>
                                  </p:iterate>
                                  <p:childTnLst>
                                    <p:anim calcmode="lin" valueType="num">
                                      <p:cBhvr>
                                        <p:cTn id="104" dur="500" fill="hold"/>
                                        <p:tgtEl>
                                          <p:spTgt spid="733"/>
                                        </p:tgtEl>
                                        <p:attrNameLst>
                                          <p:attrName>ppt_x</p:attrName>
                                        </p:attrNameLst>
                                      </p:cBhvr>
                                      <p:tavLst>
                                        <p:tav tm="0">
                                          <p:val>
                                            <p:strVal val="ppt_x"/>
                                          </p:val>
                                        </p:tav>
                                        <p:tav tm="100000">
                                          <p:val>
                                            <p:strVal val="ppt_x"/>
                                          </p:val>
                                        </p:tav>
                                      </p:tavLst>
                                    </p:anim>
                                    <p:anim calcmode="lin" valueType="num">
                                      <p:cBhvr>
                                        <p:cTn id="105" dur="500" fill="hold"/>
                                        <p:tgtEl>
                                          <p:spTgt spid="733"/>
                                        </p:tgtEl>
                                        <p:attrNameLst>
                                          <p:attrName>ppt_y</p:attrName>
                                        </p:attrNameLst>
                                      </p:cBhvr>
                                      <p:tavLst>
                                        <p:tav tm="0">
                                          <p:val>
                                            <p:strVal val="ppt_y"/>
                                          </p:val>
                                        </p:tav>
                                        <p:tav tm="100000">
                                          <p:val>
                                            <p:strVal val="1+ppt_h/2"/>
                                          </p:val>
                                        </p:tav>
                                      </p:tavLst>
                                    </p:anim>
                                    <p:set>
                                      <p:cBhvr>
                                        <p:cTn id="106" fill="hold">
                                          <p:stCondLst>
                                            <p:cond delay="499"/>
                                          </p:stCondLst>
                                        </p:cTn>
                                        <p:tgtEl>
                                          <p:spTgt spid="733"/>
                                        </p:tgtEl>
                                        <p:attrNameLst>
                                          <p:attrName>style.visibility</p:attrName>
                                        </p:attrNameLst>
                                      </p:cBhvr>
                                      <p:to>
                                        <p:strVal val="hidden"/>
                                      </p:to>
                                    </p:set>
                                  </p:childTnLst>
                                </p:cTn>
                              </p:par>
                            </p:childTnLst>
                          </p:cTn>
                        </p:par>
                        <p:par>
                          <p:cTn id="107" fill="hold">
                            <p:stCondLst>
                              <p:cond delay="500"/>
                            </p:stCondLst>
                            <p:childTnLst>
                              <p:par>
                                <p:cTn id="108" presetClass="exit" nodeType="afterEffect" presetSubtype="4" presetID="2" grpId="28" fill="hold">
                                  <p:stCondLst>
                                    <p:cond delay="0"/>
                                  </p:stCondLst>
                                  <p:iterate type="el" backwards="0">
                                    <p:tmAbs val="0"/>
                                  </p:iterate>
                                  <p:childTnLst>
                                    <p:anim calcmode="lin" valueType="num">
                                      <p:cBhvr>
                                        <p:cTn id="109" dur="500" fill="hold"/>
                                        <p:tgtEl>
                                          <p:spTgt spid="739"/>
                                        </p:tgtEl>
                                        <p:attrNameLst>
                                          <p:attrName>ppt_x</p:attrName>
                                        </p:attrNameLst>
                                      </p:cBhvr>
                                      <p:tavLst>
                                        <p:tav tm="0">
                                          <p:val>
                                            <p:strVal val="ppt_x"/>
                                          </p:val>
                                        </p:tav>
                                        <p:tav tm="100000">
                                          <p:val>
                                            <p:strVal val="ppt_x"/>
                                          </p:val>
                                        </p:tav>
                                      </p:tavLst>
                                    </p:anim>
                                    <p:anim calcmode="lin" valueType="num">
                                      <p:cBhvr>
                                        <p:cTn id="110" dur="500" fill="hold"/>
                                        <p:tgtEl>
                                          <p:spTgt spid="739"/>
                                        </p:tgtEl>
                                        <p:attrNameLst>
                                          <p:attrName>ppt_y</p:attrName>
                                        </p:attrNameLst>
                                      </p:cBhvr>
                                      <p:tavLst>
                                        <p:tav tm="0">
                                          <p:val>
                                            <p:strVal val="ppt_y"/>
                                          </p:val>
                                        </p:tav>
                                        <p:tav tm="100000">
                                          <p:val>
                                            <p:strVal val="1+ppt_h/2"/>
                                          </p:val>
                                        </p:tav>
                                      </p:tavLst>
                                    </p:anim>
                                    <p:set>
                                      <p:cBhvr>
                                        <p:cTn id="111" fill="hold">
                                          <p:stCondLst>
                                            <p:cond delay="499"/>
                                          </p:stCondLst>
                                        </p:cTn>
                                        <p:tgtEl>
                                          <p:spTgt spid="739"/>
                                        </p:tgtEl>
                                        <p:attrNameLst>
                                          <p:attrName>style.visibility</p:attrName>
                                        </p:attrNameLst>
                                      </p:cBhvr>
                                      <p:to>
                                        <p:strVal val="hidden"/>
                                      </p:to>
                                    </p:set>
                                  </p:childTnLst>
                                </p:cTn>
                              </p:par>
                            </p:childTnLst>
                          </p:cTn>
                        </p:par>
                        <p:par>
                          <p:cTn id="112" fill="hold">
                            <p:stCondLst>
                              <p:cond delay="1000"/>
                            </p:stCondLst>
                            <p:childTnLst>
                              <p:par>
                                <p:cTn id="113" presetClass="exit" nodeType="afterEffect" presetSubtype="4" presetID="2" grpId="29" fill="hold">
                                  <p:stCondLst>
                                    <p:cond delay="0"/>
                                  </p:stCondLst>
                                  <p:iterate type="el" backwards="0">
                                    <p:tmAbs val="0"/>
                                  </p:iterate>
                                  <p:childTnLst>
                                    <p:anim calcmode="lin" valueType="num">
                                      <p:cBhvr>
                                        <p:cTn id="114" dur="500" fill="hold"/>
                                        <p:tgtEl>
                                          <p:spTgt spid="751"/>
                                        </p:tgtEl>
                                        <p:attrNameLst>
                                          <p:attrName>ppt_x</p:attrName>
                                        </p:attrNameLst>
                                      </p:cBhvr>
                                      <p:tavLst>
                                        <p:tav tm="0">
                                          <p:val>
                                            <p:strVal val="ppt_x"/>
                                          </p:val>
                                        </p:tav>
                                        <p:tav tm="100000">
                                          <p:val>
                                            <p:strVal val="ppt_x"/>
                                          </p:val>
                                        </p:tav>
                                      </p:tavLst>
                                    </p:anim>
                                    <p:anim calcmode="lin" valueType="num">
                                      <p:cBhvr>
                                        <p:cTn id="115" dur="500" fill="hold"/>
                                        <p:tgtEl>
                                          <p:spTgt spid="751"/>
                                        </p:tgtEl>
                                        <p:attrNameLst>
                                          <p:attrName>ppt_y</p:attrName>
                                        </p:attrNameLst>
                                      </p:cBhvr>
                                      <p:tavLst>
                                        <p:tav tm="0">
                                          <p:val>
                                            <p:strVal val="ppt_y"/>
                                          </p:val>
                                        </p:tav>
                                        <p:tav tm="100000">
                                          <p:val>
                                            <p:strVal val="1+ppt_h/2"/>
                                          </p:val>
                                        </p:tav>
                                      </p:tavLst>
                                    </p:anim>
                                    <p:set>
                                      <p:cBhvr>
                                        <p:cTn id="116" fill="hold">
                                          <p:stCondLst>
                                            <p:cond delay="499"/>
                                          </p:stCondLst>
                                        </p:cTn>
                                        <p:tgtEl>
                                          <p:spTgt spid="751"/>
                                        </p:tgtEl>
                                        <p:attrNameLst>
                                          <p:attrName>style.visibility</p:attrName>
                                        </p:attrNameLst>
                                      </p:cBhvr>
                                      <p:to>
                                        <p:strVal val="hidden"/>
                                      </p:to>
                                    </p:set>
                                  </p:childTnLst>
                                </p:cTn>
                              </p:par>
                            </p:childTnLst>
                          </p:cTn>
                        </p:par>
                        <p:par>
                          <p:cTn id="117" fill="hold">
                            <p:stCondLst>
                              <p:cond delay="1500"/>
                            </p:stCondLst>
                            <p:childTnLst>
                              <p:par>
                                <p:cTn id="118" presetClass="exit" nodeType="afterEffect" presetSubtype="4" presetID="2" grpId="30" fill="hold">
                                  <p:stCondLst>
                                    <p:cond delay="0"/>
                                  </p:stCondLst>
                                  <p:iterate type="el" backwards="0">
                                    <p:tmAbs val="0"/>
                                  </p:iterate>
                                  <p:childTnLst>
                                    <p:anim calcmode="lin" valueType="num">
                                      <p:cBhvr>
                                        <p:cTn id="119" dur="500" fill="hold"/>
                                        <p:tgtEl>
                                          <p:spTgt spid="763"/>
                                        </p:tgtEl>
                                        <p:attrNameLst>
                                          <p:attrName>ppt_x</p:attrName>
                                        </p:attrNameLst>
                                      </p:cBhvr>
                                      <p:tavLst>
                                        <p:tav tm="0">
                                          <p:val>
                                            <p:strVal val="ppt_x"/>
                                          </p:val>
                                        </p:tav>
                                        <p:tav tm="100000">
                                          <p:val>
                                            <p:strVal val="ppt_x"/>
                                          </p:val>
                                        </p:tav>
                                      </p:tavLst>
                                    </p:anim>
                                    <p:anim calcmode="lin" valueType="num">
                                      <p:cBhvr>
                                        <p:cTn id="120" dur="500" fill="hold"/>
                                        <p:tgtEl>
                                          <p:spTgt spid="763"/>
                                        </p:tgtEl>
                                        <p:attrNameLst>
                                          <p:attrName>ppt_y</p:attrName>
                                        </p:attrNameLst>
                                      </p:cBhvr>
                                      <p:tavLst>
                                        <p:tav tm="0">
                                          <p:val>
                                            <p:strVal val="ppt_y"/>
                                          </p:val>
                                        </p:tav>
                                        <p:tav tm="100000">
                                          <p:val>
                                            <p:strVal val="1+ppt_h/2"/>
                                          </p:val>
                                        </p:tav>
                                      </p:tavLst>
                                    </p:anim>
                                    <p:set>
                                      <p:cBhvr>
                                        <p:cTn id="121" fill="hold">
                                          <p:stCondLst>
                                            <p:cond delay="499"/>
                                          </p:stCondLst>
                                        </p:cTn>
                                        <p:tgtEl>
                                          <p:spTgt spid="763"/>
                                        </p:tgtEl>
                                        <p:attrNameLst>
                                          <p:attrName>style.visibility</p:attrName>
                                        </p:attrNameLst>
                                      </p:cBhvr>
                                      <p:to>
                                        <p:strVal val="hidden"/>
                                      </p:to>
                                    </p:set>
                                  </p:childTnLst>
                                </p:cTn>
                              </p:par>
                            </p:childTnLst>
                          </p:cTn>
                        </p:par>
                        <p:par>
                          <p:cTn id="122" fill="hold">
                            <p:stCondLst>
                              <p:cond delay="2000"/>
                            </p:stCondLst>
                            <p:childTnLst>
                              <p:par>
                                <p:cTn id="123" presetClass="exit" nodeType="afterEffect" presetSubtype="4" presetID="2" grpId="31" fill="hold">
                                  <p:stCondLst>
                                    <p:cond delay="0"/>
                                  </p:stCondLst>
                                  <p:iterate type="el" backwards="0">
                                    <p:tmAbs val="0"/>
                                  </p:iterate>
                                  <p:childTnLst>
                                    <p:anim calcmode="lin" valueType="num">
                                      <p:cBhvr>
                                        <p:cTn id="124" dur="500" fill="hold"/>
                                        <p:tgtEl>
                                          <p:spTgt spid="769"/>
                                        </p:tgtEl>
                                        <p:attrNameLst>
                                          <p:attrName>ppt_x</p:attrName>
                                        </p:attrNameLst>
                                      </p:cBhvr>
                                      <p:tavLst>
                                        <p:tav tm="0">
                                          <p:val>
                                            <p:strVal val="ppt_x"/>
                                          </p:val>
                                        </p:tav>
                                        <p:tav tm="100000">
                                          <p:val>
                                            <p:strVal val="ppt_x"/>
                                          </p:val>
                                        </p:tav>
                                      </p:tavLst>
                                    </p:anim>
                                    <p:anim calcmode="lin" valueType="num">
                                      <p:cBhvr>
                                        <p:cTn id="125" dur="500" fill="hold"/>
                                        <p:tgtEl>
                                          <p:spTgt spid="769"/>
                                        </p:tgtEl>
                                        <p:attrNameLst>
                                          <p:attrName>ppt_y</p:attrName>
                                        </p:attrNameLst>
                                      </p:cBhvr>
                                      <p:tavLst>
                                        <p:tav tm="0">
                                          <p:val>
                                            <p:strVal val="ppt_y"/>
                                          </p:val>
                                        </p:tav>
                                        <p:tav tm="100000">
                                          <p:val>
                                            <p:strVal val="1+ppt_h/2"/>
                                          </p:val>
                                        </p:tav>
                                      </p:tavLst>
                                    </p:anim>
                                    <p:set>
                                      <p:cBhvr>
                                        <p:cTn id="126" fill="hold">
                                          <p:stCondLst>
                                            <p:cond delay="499"/>
                                          </p:stCondLst>
                                        </p:cTn>
                                        <p:tgtEl>
                                          <p:spTgt spid="769"/>
                                        </p:tgtEl>
                                        <p:attrNameLst>
                                          <p:attrName>style.visibility</p:attrName>
                                        </p:attrNameLst>
                                      </p:cBhvr>
                                      <p:to>
                                        <p:strVal val="hidden"/>
                                      </p:to>
                                    </p:set>
                                  </p:childTnLst>
                                </p:cTn>
                              </p:par>
                            </p:childTnLst>
                          </p:cTn>
                        </p:par>
                        <p:par>
                          <p:cTn id="127" fill="hold">
                            <p:stCondLst>
                              <p:cond delay="2500"/>
                            </p:stCondLst>
                            <p:childTnLst>
                              <p:par>
                                <p:cTn id="128" presetClass="exit" nodeType="afterEffect" presetSubtype="4" presetID="2" grpId="32" fill="hold">
                                  <p:stCondLst>
                                    <p:cond delay="0"/>
                                  </p:stCondLst>
                                  <p:iterate type="el" backwards="0">
                                    <p:tmAbs val="0"/>
                                  </p:iterate>
                                  <p:childTnLst>
                                    <p:anim calcmode="lin" valueType="num">
                                      <p:cBhvr>
                                        <p:cTn id="129" dur="500" fill="hold"/>
                                        <p:tgtEl>
                                          <p:spTgt spid="775"/>
                                        </p:tgtEl>
                                        <p:attrNameLst>
                                          <p:attrName>ppt_x</p:attrName>
                                        </p:attrNameLst>
                                      </p:cBhvr>
                                      <p:tavLst>
                                        <p:tav tm="0">
                                          <p:val>
                                            <p:strVal val="ppt_x"/>
                                          </p:val>
                                        </p:tav>
                                        <p:tav tm="100000">
                                          <p:val>
                                            <p:strVal val="ppt_x"/>
                                          </p:val>
                                        </p:tav>
                                      </p:tavLst>
                                    </p:anim>
                                    <p:anim calcmode="lin" valueType="num">
                                      <p:cBhvr>
                                        <p:cTn id="130" dur="500" fill="hold"/>
                                        <p:tgtEl>
                                          <p:spTgt spid="775"/>
                                        </p:tgtEl>
                                        <p:attrNameLst>
                                          <p:attrName>ppt_y</p:attrName>
                                        </p:attrNameLst>
                                      </p:cBhvr>
                                      <p:tavLst>
                                        <p:tav tm="0">
                                          <p:val>
                                            <p:strVal val="ppt_y"/>
                                          </p:val>
                                        </p:tav>
                                        <p:tav tm="100000">
                                          <p:val>
                                            <p:strVal val="1+ppt_h/2"/>
                                          </p:val>
                                        </p:tav>
                                      </p:tavLst>
                                    </p:anim>
                                    <p:set>
                                      <p:cBhvr>
                                        <p:cTn id="131" fill="hold">
                                          <p:stCondLst>
                                            <p:cond delay="499"/>
                                          </p:stCondLst>
                                        </p:cTn>
                                        <p:tgtEl>
                                          <p:spTgt spid="775"/>
                                        </p:tgtEl>
                                        <p:attrNameLst>
                                          <p:attrName>style.visibility</p:attrName>
                                        </p:attrNameLst>
                                      </p:cBhvr>
                                      <p:to>
                                        <p:strVal val="hidden"/>
                                      </p:to>
                                    </p:set>
                                  </p:childTnLst>
                                </p:cTn>
                              </p:par>
                            </p:childTnLst>
                          </p:cTn>
                        </p:par>
                        <p:par>
                          <p:cTn id="132" fill="hold">
                            <p:stCondLst>
                              <p:cond delay="3000"/>
                            </p:stCondLst>
                            <p:childTnLst>
                              <p:par>
                                <p:cTn id="133" presetClass="exit" nodeType="afterEffect" presetSubtype="4" presetID="2" grpId="33" fill="hold">
                                  <p:stCondLst>
                                    <p:cond delay="0"/>
                                  </p:stCondLst>
                                  <p:iterate type="el" backwards="0">
                                    <p:tmAbs val="0"/>
                                  </p:iterate>
                                  <p:childTnLst>
                                    <p:anim calcmode="lin" valueType="num">
                                      <p:cBhvr>
                                        <p:cTn id="134" dur="500" fill="hold"/>
                                        <p:tgtEl>
                                          <p:spTgt spid="787"/>
                                        </p:tgtEl>
                                        <p:attrNameLst>
                                          <p:attrName>ppt_x</p:attrName>
                                        </p:attrNameLst>
                                      </p:cBhvr>
                                      <p:tavLst>
                                        <p:tav tm="0">
                                          <p:val>
                                            <p:strVal val="ppt_x"/>
                                          </p:val>
                                        </p:tav>
                                        <p:tav tm="100000">
                                          <p:val>
                                            <p:strVal val="ppt_x"/>
                                          </p:val>
                                        </p:tav>
                                      </p:tavLst>
                                    </p:anim>
                                    <p:anim calcmode="lin" valueType="num">
                                      <p:cBhvr>
                                        <p:cTn id="135" dur="500" fill="hold"/>
                                        <p:tgtEl>
                                          <p:spTgt spid="787"/>
                                        </p:tgtEl>
                                        <p:attrNameLst>
                                          <p:attrName>ppt_y</p:attrName>
                                        </p:attrNameLst>
                                      </p:cBhvr>
                                      <p:tavLst>
                                        <p:tav tm="0">
                                          <p:val>
                                            <p:strVal val="ppt_y"/>
                                          </p:val>
                                        </p:tav>
                                        <p:tav tm="100000">
                                          <p:val>
                                            <p:strVal val="1+ppt_h/2"/>
                                          </p:val>
                                        </p:tav>
                                      </p:tavLst>
                                    </p:anim>
                                    <p:set>
                                      <p:cBhvr>
                                        <p:cTn id="136" fill="hold">
                                          <p:stCondLst>
                                            <p:cond delay="499"/>
                                          </p:stCondLst>
                                        </p:cTn>
                                        <p:tgtEl>
                                          <p:spTgt spid="787"/>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Class="entr" nodeType="clickEffect" presetSubtype="0" presetID="1" grpId="34" fill="hold">
                                  <p:stCondLst>
                                    <p:cond delay="0"/>
                                  </p:stCondLst>
                                  <p:iterate type="el" backwards="0">
                                    <p:tmAbs val="0"/>
                                  </p:iterate>
                                  <p:childTnLst>
                                    <p:set>
                                      <p:cBhvr>
                                        <p:cTn id="140" fill="hold"/>
                                        <p:tgtEl>
                                          <p:spTgt spid="956"/>
                                        </p:tgtEl>
                                        <p:attrNameLst>
                                          <p:attrName>style.visibility</p:attrName>
                                        </p:attrNameLst>
                                      </p:cBhvr>
                                      <p:to>
                                        <p:strVal val="visible"/>
                                      </p:to>
                                    </p:set>
                                  </p:childTnLst>
                                </p:cTn>
                              </p:par>
                            </p:childTnLst>
                          </p:cTn>
                        </p:par>
                        <p:par>
                          <p:cTn id="141" fill="hold">
                            <p:stCondLst>
                              <p:cond delay="0"/>
                            </p:stCondLst>
                            <p:childTnLst>
                              <p:par>
                                <p:cTn id="142" presetClass="entr" nodeType="afterEffect" presetSubtype="0" presetID="1" grpId="35" fill="hold">
                                  <p:stCondLst>
                                    <p:cond delay="0"/>
                                  </p:stCondLst>
                                  <p:iterate type="el" backwards="0">
                                    <p:tmAbs val="0"/>
                                  </p:iterate>
                                  <p:childTnLst>
                                    <p:set>
                                      <p:cBhvr>
                                        <p:cTn id="143" fill="hold"/>
                                        <p:tgtEl>
                                          <p:spTgt spid="962"/>
                                        </p:tgtEl>
                                        <p:attrNameLst>
                                          <p:attrName>style.visibility</p:attrName>
                                        </p:attrNameLst>
                                      </p:cBhvr>
                                      <p:to>
                                        <p:strVal val="visible"/>
                                      </p:to>
                                    </p:set>
                                  </p:childTnLst>
                                </p:cTn>
                              </p:par>
                            </p:childTnLst>
                          </p:cTn>
                        </p:par>
                        <p:par>
                          <p:cTn id="144" fill="hold">
                            <p:stCondLst>
                              <p:cond delay="0"/>
                            </p:stCondLst>
                            <p:childTnLst>
                              <p:par>
                                <p:cTn id="145" presetClass="entr" nodeType="afterEffect" presetSubtype="0" presetID="1" grpId="36" fill="hold">
                                  <p:stCondLst>
                                    <p:cond delay="0"/>
                                  </p:stCondLst>
                                  <p:iterate type="el" backwards="0">
                                    <p:tmAbs val="0"/>
                                  </p:iterate>
                                  <p:childTnLst>
                                    <p:set>
                                      <p:cBhvr>
                                        <p:cTn id="146" fill="hold"/>
                                        <p:tgtEl>
                                          <p:spTgt spid="938"/>
                                        </p:tgtEl>
                                        <p:attrNameLst>
                                          <p:attrName>style.visibility</p:attrName>
                                        </p:attrNameLst>
                                      </p:cBhvr>
                                      <p:to>
                                        <p:strVal val="visible"/>
                                      </p:to>
                                    </p:set>
                                  </p:childTnLst>
                                </p:cTn>
                              </p:par>
                            </p:childTnLst>
                          </p:cTn>
                        </p:par>
                        <p:par>
                          <p:cTn id="147" fill="hold">
                            <p:stCondLst>
                              <p:cond delay="0"/>
                            </p:stCondLst>
                            <p:childTnLst>
                              <p:par>
                                <p:cTn id="148" presetClass="entr" nodeType="afterEffect" presetSubtype="0" presetID="1" grpId="37" fill="hold">
                                  <p:stCondLst>
                                    <p:cond delay="0"/>
                                  </p:stCondLst>
                                  <p:iterate type="el" backwards="0">
                                    <p:tmAbs val="0"/>
                                  </p:iterate>
                                  <p:childTnLst>
                                    <p:set>
                                      <p:cBhvr>
                                        <p:cTn id="149" fill="hold"/>
                                        <p:tgtEl>
                                          <p:spTgt spid="932"/>
                                        </p:tgtEl>
                                        <p:attrNameLst>
                                          <p:attrName>style.visibility</p:attrName>
                                        </p:attrNameLst>
                                      </p:cBhvr>
                                      <p:to>
                                        <p:strVal val="visible"/>
                                      </p:to>
                                    </p:set>
                                  </p:childTnLst>
                                </p:cTn>
                              </p:par>
                            </p:childTnLst>
                          </p:cTn>
                        </p:par>
                        <p:par>
                          <p:cTn id="150" fill="hold">
                            <p:stCondLst>
                              <p:cond delay="0"/>
                            </p:stCondLst>
                            <p:childTnLst>
                              <p:par>
                                <p:cTn id="151" presetClass="entr" nodeType="afterEffect" presetSubtype="0" presetID="1" grpId="38" fill="hold">
                                  <p:stCondLst>
                                    <p:cond delay="0"/>
                                  </p:stCondLst>
                                  <p:iterate type="el" backwards="0">
                                    <p:tmAbs val="0"/>
                                  </p:iterate>
                                  <p:childTnLst>
                                    <p:set>
                                      <p:cBhvr>
                                        <p:cTn id="152" fill="hold"/>
                                        <p:tgtEl>
                                          <p:spTgt spid="926"/>
                                        </p:tgtEl>
                                        <p:attrNameLst>
                                          <p:attrName>style.visibility</p:attrName>
                                        </p:attrNameLst>
                                      </p:cBhvr>
                                      <p:to>
                                        <p:strVal val="visible"/>
                                      </p:to>
                                    </p:set>
                                  </p:childTnLst>
                                </p:cTn>
                              </p:par>
                            </p:childTnLst>
                          </p:cTn>
                        </p:par>
                        <p:par>
                          <p:cTn id="153" fill="hold">
                            <p:stCondLst>
                              <p:cond delay="0"/>
                            </p:stCondLst>
                            <p:childTnLst>
                              <p:par>
                                <p:cTn id="154" presetClass="entr" nodeType="afterEffect" presetSubtype="0" presetID="1" grpId="39" fill="hold">
                                  <p:stCondLst>
                                    <p:cond delay="0"/>
                                  </p:stCondLst>
                                  <p:iterate type="el" backwards="0">
                                    <p:tmAbs val="0"/>
                                  </p:iterate>
                                  <p:childTnLst>
                                    <p:set>
                                      <p:cBhvr>
                                        <p:cTn id="155" fill="hold"/>
                                        <p:tgtEl>
                                          <p:spTgt spid="944"/>
                                        </p:tgtEl>
                                        <p:attrNameLst>
                                          <p:attrName>style.visibility</p:attrName>
                                        </p:attrNameLst>
                                      </p:cBhvr>
                                      <p:to>
                                        <p:strVal val="visible"/>
                                      </p:to>
                                    </p:set>
                                  </p:childTnLst>
                                </p:cTn>
                              </p:par>
                            </p:childTnLst>
                          </p:cTn>
                        </p:par>
                        <p:par>
                          <p:cTn id="156" fill="hold">
                            <p:stCondLst>
                              <p:cond delay="0"/>
                            </p:stCondLst>
                            <p:childTnLst>
                              <p:par>
                                <p:cTn id="157" presetClass="entr" nodeType="afterEffect" presetSubtype="0" presetID="1" grpId="40" fill="hold">
                                  <p:stCondLst>
                                    <p:cond delay="0"/>
                                  </p:stCondLst>
                                  <p:iterate type="el" backwards="0">
                                    <p:tmAbs val="0"/>
                                  </p:iterate>
                                  <p:childTnLst>
                                    <p:set>
                                      <p:cBhvr>
                                        <p:cTn id="158" fill="hold"/>
                                        <p:tgtEl>
                                          <p:spTgt spid="950"/>
                                        </p:tgtEl>
                                        <p:attrNameLst>
                                          <p:attrName>style.visibility</p:attrName>
                                        </p:attrNameLst>
                                      </p:cBhvr>
                                      <p:to>
                                        <p:strVal val="visible"/>
                                      </p:to>
                                    </p:set>
                                  </p:childTnLst>
                                </p:cTn>
                              </p:par>
                            </p:childTnLst>
                          </p:cTn>
                        </p:par>
                        <p:par>
                          <p:cTn id="159" fill="hold">
                            <p:stCondLst>
                              <p:cond delay="0"/>
                            </p:stCondLst>
                            <p:childTnLst>
                              <p:par>
                                <p:cTn id="160" presetClass="entr" nodeType="afterEffect" presetSubtype="0" presetID="1" grpId="41" fill="hold">
                                  <p:stCondLst>
                                    <p:cond delay="0"/>
                                  </p:stCondLst>
                                  <p:iterate type="el" backwards="0">
                                    <p:tmAbs val="0"/>
                                  </p:iterate>
                                  <p:childTnLst>
                                    <p:set>
                                      <p:cBhvr>
                                        <p:cTn id="161" fill="hold"/>
                                        <p:tgtEl>
                                          <p:spTgt spid="908"/>
                                        </p:tgtEl>
                                        <p:attrNameLst>
                                          <p:attrName>style.visibility</p:attrName>
                                        </p:attrNameLst>
                                      </p:cBhvr>
                                      <p:to>
                                        <p:strVal val="visible"/>
                                      </p:to>
                                    </p:set>
                                  </p:childTnLst>
                                </p:cTn>
                              </p:par>
                            </p:childTnLst>
                          </p:cTn>
                        </p:par>
                        <p:par>
                          <p:cTn id="162" fill="hold">
                            <p:stCondLst>
                              <p:cond delay="0"/>
                            </p:stCondLst>
                            <p:childTnLst>
                              <p:par>
                                <p:cTn id="163" presetClass="entr" nodeType="afterEffect" presetSubtype="0" presetID="1" grpId="42" fill="hold">
                                  <p:stCondLst>
                                    <p:cond delay="0"/>
                                  </p:stCondLst>
                                  <p:iterate type="el" backwards="0">
                                    <p:tmAbs val="0"/>
                                  </p:iterate>
                                  <p:childTnLst>
                                    <p:set>
                                      <p:cBhvr>
                                        <p:cTn id="164" fill="hold"/>
                                        <p:tgtEl>
                                          <p:spTgt spid="914"/>
                                        </p:tgtEl>
                                        <p:attrNameLst>
                                          <p:attrName>style.visibility</p:attrName>
                                        </p:attrNameLst>
                                      </p:cBhvr>
                                      <p:to>
                                        <p:strVal val="visible"/>
                                      </p:to>
                                    </p:set>
                                  </p:childTnLst>
                                </p:cTn>
                              </p:par>
                            </p:childTnLst>
                          </p:cTn>
                        </p:par>
                        <p:par>
                          <p:cTn id="165" fill="hold">
                            <p:stCondLst>
                              <p:cond delay="0"/>
                            </p:stCondLst>
                            <p:childTnLst>
                              <p:par>
                                <p:cTn id="166" presetClass="entr" nodeType="afterEffect" presetSubtype="0" presetID="1" grpId="43" fill="hold">
                                  <p:stCondLst>
                                    <p:cond delay="0"/>
                                  </p:stCondLst>
                                  <p:iterate type="el" backwards="0">
                                    <p:tmAbs val="0"/>
                                  </p:iterate>
                                  <p:childTnLst>
                                    <p:set>
                                      <p:cBhvr>
                                        <p:cTn id="167" fill="hold"/>
                                        <p:tgtEl>
                                          <p:spTgt spid="920"/>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Class="exit" nodeType="clickEffect" presetSubtype="4" presetID="2" grpId="44" fill="hold">
                                  <p:stCondLst>
                                    <p:cond delay="0"/>
                                  </p:stCondLst>
                                  <p:iterate type="el" backwards="0">
                                    <p:tmAbs val="0"/>
                                  </p:iterate>
                                  <p:childTnLst>
                                    <p:anim calcmode="lin" valueType="num">
                                      <p:cBhvr>
                                        <p:cTn id="171" dur="500" fill="hold"/>
                                        <p:tgtEl>
                                          <p:spTgt spid="793"/>
                                        </p:tgtEl>
                                        <p:attrNameLst>
                                          <p:attrName>ppt_x</p:attrName>
                                        </p:attrNameLst>
                                      </p:cBhvr>
                                      <p:tavLst>
                                        <p:tav tm="0">
                                          <p:val>
                                            <p:strVal val="ppt_x"/>
                                          </p:val>
                                        </p:tav>
                                        <p:tav tm="100000">
                                          <p:val>
                                            <p:strVal val="ppt_x"/>
                                          </p:val>
                                        </p:tav>
                                      </p:tavLst>
                                    </p:anim>
                                    <p:anim calcmode="lin" valueType="num">
                                      <p:cBhvr>
                                        <p:cTn id="172" dur="500" fill="hold"/>
                                        <p:tgtEl>
                                          <p:spTgt spid="793"/>
                                        </p:tgtEl>
                                        <p:attrNameLst>
                                          <p:attrName>ppt_y</p:attrName>
                                        </p:attrNameLst>
                                      </p:cBhvr>
                                      <p:tavLst>
                                        <p:tav tm="0">
                                          <p:val>
                                            <p:strVal val="ppt_y"/>
                                          </p:val>
                                        </p:tav>
                                        <p:tav tm="100000">
                                          <p:val>
                                            <p:strVal val="1+ppt_h/2"/>
                                          </p:val>
                                        </p:tav>
                                      </p:tavLst>
                                    </p:anim>
                                    <p:set>
                                      <p:cBhvr>
                                        <p:cTn id="173" fill="hold">
                                          <p:stCondLst>
                                            <p:cond delay="499"/>
                                          </p:stCondLst>
                                        </p:cTn>
                                        <p:tgtEl>
                                          <p:spTgt spid="793"/>
                                        </p:tgtEl>
                                        <p:attrNameLst>
                                          <p:attrName>style.visibility</p:attrName>
                                        </p:attrNameLst>
                                      </p:cBhvr>
                                      <p:to>
                                        <p:strVal val="hidden"/>
                                      </p:to>
                                    </p:set>
                                  </p:childTnLst>
                                </p:cTn>
                              </p:par>
                            </p:childTnLst>
                          </p:cTn>
                        </p:par>
                        <p:par>
                          <p:cTn id="174" fill="hold">
                            <p:stCondLst>
                              <p:cond delay="500"/>
                            </p:stCondLst>
                            <p:childTnLst>
                              <p:par>
                                <p:cTn id="175" presetClass="exit" nodeType="afterEffect" presetSubtype="4" presetID="2" grpId="45" fill="hold">
                                  <p:stCondLst>
                                    <p:cond delay="0"/>
                                  </p:stCondLst>
                                  <p:iterate type="el" backwards="0">
                                    <p:tmAbs val="0"/>
                                  </p:iterate>
                                  <p:childTnLst>
                                    <p:anim calcmode="lin" valueType="num">
                                      <p:cBhvr>
                                        <p:cTn id="176" dur="500" fill="hold"/>
                                        <p:tgtEl>
                                          <p:spTgt spid="799"/>
                                        </p:tgtEl>
                                        <p:attrNameLst>
                                          <p:attrName>ppt_x</p:attrName>
                                        </p:attrNameLst>
                                      </p:cBhvr>
                                      <p:tavLst>
                                        <p:tav tm="0">
                                          <p:val>
                                            <p:strVal val="ppt_x"/>
                                          </p:val>
                                        </p:tav>
                                        <p:tav tm="100000">
                                          <p:val>
                                            <p:strVal val="ppt_x"/>
                                          </p:val>
                                        </p:tav>
                                      </p:tavLst>
                                    </p:anim>
                                    <p:anim calcmode="lin" valueType="num">
                                      <p:cBhvr>
                                        <p:cTn id="177" dur="500" fill="hold"/>
                                        <p:tgtEl>
                                          <p:spTgt spid="799"/>
                                        </p:tgtEl>
                                        <p:attrNameLst>
                                          <p:attrName>ppt_y</p:attrName>
                                        </p:attrNameLst>
                                      </p:cBhvr>
                                      <p:tavLst>
                                        <p:tav tm="0">
                                          <p:val>
                                            <p:strVal val="ppt_y"/>
                                          </p:val>
                                        </p:tav>
                                        <p:tav tm="100000">
                                          <p:val>
                                            <p:strVal val="1+ppt_h/2"/>
                                          </p:val>
                                        </p:tav>
                                      </p:tavLst>
                                    </p:anim>
                                    <p:set>
                                      <p:cBhvr>
                                        <p:cTn id="178" fill="hold">
                                          <p:stCondLst>
                                            <p:cond delay="499"/>
                                          </p:stCondLst>
                                        </p:cTn>
                                        <p:tgtEl>
                                          <p:spTgt spid="799"/>
                                        </p:tgtEl>
                                        <p:attrNameLst>
                                          <p:attrName>style.visibility</p:attrName>
                                        </p:attrNameLst>
                                      </p:cBhvr>
                                      <p:to>
                                        <p:strVal val="hidden"/>
                                      </p:to>
                                    </p:set>
                                  </p:childTnLst>
                                </p:cTn>
                              </p:par>
                            </p:childTnLst>
                          </p:cTn>
                        </p:par>
                        <p:par>
                          <p:cTn id="179" fill="hold">
                            <p:stCondLst>
                              <p:cond delay="1000"/>
                            </p:stCondLst>
                            <p:childTnLst>
                              <p:par>
                                <p:cTn id="180" presetClass="exit" nodeType="afterEffect" presetSubtype="4" presetID="2" grpId="46" fill="hold">
                                  <p:stCondLst>
                                    <p:cond delay="0"/>
                                  </p:stCondLst>
                                  <p:iterate type="el" backwards="0">
                                    <p:tmAbs val="0"/>
                                  </p:iterate>
                                  <p:childTnLst>
                                    <p:anim calcmode="lin" valueType="num">
                                      <p:cBhvr>
                                        <p:cTn id="181" dur="500" fill="hold"/>
                                        <p:tgtEl>
                                          <p:spTgt spid="805"/>
                                        </p:tgtEl>
                                        <p:attrNameLst>
                                          <p:attrName>ppt_x</p:attrName>
                                        </p:attrNameLst>
                                      </p:cBhvr>
                                      <p:tavLst>
                                        <p:tav tm="0">
                                          <p:val>
                                            <p:strVal val="ppt_x"/>
                                          </p:val>
                                        </p:tav>
                                        <p:tav tm="100000">
                                          <p:val>
                                            <p:strVal val="ppt_x"/>
                                          </p:val>
                                        </p:tav>
                                      </p:tavLst>
                                    </p:anim>
                                    <p:anim calcmode="lin" valueType="num">
                                      <p:cBhvr>
                                        <p:cTn id="182" dur="500" fill="hold"/>
                                        <p:tgtEl>
                                          <p:spTgt spid="805"/>
                                        </p:tgtEl>
                                        <p:attrNameLst>
                                          <p:attrName>ppt_y</p:attrName>
                                        </p:attrNameLst>
                                      </p:cBhvr>
                                      <p:tavLst>
                                        <p:tav tm="0">
                                          <p:val>
                                            <p:strVal val="ppt_y"/>
                                          </p:val>
                                        </p:tav>
                                        <p:tav tm="100000">
                                          <p:val>
                                            <p:strVal val="1+ppt_h/2"/>
                                          </p:val>
                                        </p:tav>
                                      </p:tavLst>
                                    </p:anim>
                                    <p:set>
                                      <p:cBhvr>
                                        <p:cTn id="183" fill="hold">
                                          <p:stCondLst>
                                            <p:cond delay="499"/>
                                          </p:stCondLst>
                                        </p:cTn>
                                        <p:tgtEl>
                                          <p:spTgt spid="805"/>
                                        </p:tgtEl>
                                        <p:attrNameLst>
                                          <p:attrName>style.visibility</p:attrName>
                                        </p:attrNameLst>
                                      </p:cBhvr>
                                      <p:to>
                                        <p:strVal val="hidden"/>
                                      </p:to>
                                    </p:set>
                                  </p:childTnLst>
                                </p:cTn>
                              </p:par>
                            </p:childTnLst>
                          </p:cTn>
                        </p:par>
                        <p:par>
                          <p:cTn id="184" fill="hold">
                            <p:stCondLst>
                              <p:cond delay="1500"/>
                            </p:stCondLst>
                            <p:childTnLst>
                              <p:par>
                                <p:cTn id="185" presetClass="exit" nodeType="afterEffect" presetSubtype="4" presetID="2" grpId="47" fill="hold">
                                  <p:stCondLst>
                                    <p:cond delay="0"/>
                                  </p:stCondLst>
                                  <p:iterate type="el" backwards="0">
                                    <p:tmAbs val="0"/>
                                  </p:iterate>
                                  <p:childTnLst>
                                    <p:anim calcmode="lin" valueType="num">
                                      <p:cBhvr>
                                        <p:cTn id="186" dur="500" fill="hold"/>
                                        <p:tgtEl>
                                          <p:spTgt spid="811"/>
                                        </p:tgtEl>
                                        <p:attrNameLst>
                                          <p:attrName>ppt_x</p:attrName>
                                        </p:attrNameLst>
                                      </p:cBhvr>
                                      <p:tavLst>
                                        <p:tav tm="0">
                                          <p:val>
                                            <p:strVal val="ppt_x"/>
                                          </p:val>
                                        </p:tav>
                                        <p:tav tm="100000">
                                          <p:val>
                                            <p:strVal val="ppt_x"/>
                                          </p:val>
                                        </p:tav>
                                      </p:tavLst>
                                    </p:anim>
                                    <p:anim calcmode="lin" valueType="num">
                                      <p:cBhvr>
                                        <p:cTn id="187" dur="500" fill="hold"/>
                                        <p:tgtEl>
                                          <p:spTgt spid="811"/>
                                        </p:tgtEl>
                                        <p:attrNameLst>
                                          <p:attrName>ppt_y</p:attrName>
                                        </p:attrNameLst>
                                      </p:cBhvr>
                                      <p:tavLst>
                                        <p:tav tm="0">
                                          <p:val>
                                            <p:strVal val="ppt_y"/>
                                          </p:val>
                                        </p:tav>
                                        <p:tav tm="100000">
                                          <p:val>
                                            <p:strVal val="1+ppt_h/2"/>
                                          </p:val>
                                        </p:tav>
                                      </p:tavLst>
                                    </p:anim>
                                    <p:set>
                                      <p:cBhvr>
                                        <p:cTn id="188" fill="hold">
                                          <p:stCondLst>
                                            <p:cond delay="499"/>
                                          </p:stCondLst>
                                        </p:cTn>
                                        <p:tgtEl>
                                          <p:spTgt spid="811"/>
                                        </p:tgtEl>
                                        <p:attrNameLst>
                                          <p:attrName>style.visibility</p:attrName>
                                        </p:attrNameLst>
                                      </p:cBhvr>
                                      <p:to>
                                        <p:strVal val="hidden"/>
                                      </p:to>
                                    </p:set>
                                  </p:childTnLst>
                                </p:cTn>
                              </p:par>
                            </p:childTnLst>
                          </p:cTn>
                        </p:par>
                        <p:par>
                          <p:cTn id="189" fill="hold">
                            <p:stCondLst>
                              <p:cond delay="2000"/>
                            </p:stCondLst>
                            <p:childTnLst>
                              <p:par>
                                <p:cTn id="190" presetClass="exit" nodeType="afterEffect" presetSubtype="4" presetID="2" grpId="48" fill="hold">
                                  <p:stCondLst>
                                    <p:cond delay="0"/>
                                  </p:stCondLst>
                                  <p:iterate type="el" backwards="0">
                                    <p:tmAbs val="0"/>
                                  </p:iterate>
                                  <p:childTnLst>
                                    <p:anim calcmode="lin" valueType="num">
                                      <p:cBhvr>
                                        <p:cTn id="191" dur="500" fill="hold"/>
                                        <p:tgtEl>
                                          <p:spTgt spid="817"/>
                                        </p:tgtEl>
                                        <p:attrNameLst>
                                          <p:attrName>ppt_x</p:attrName>
                                        </p:attrNameLst>
                                      </p:cBhvr>
                                      <p:tavLst>
                                        <p:tav tm="0">
                                          <p:val>
                                            <p:strVal val="ppt_x"/>
                                          </p:val>
                                        </p:tav>
                                        <p:tav tm="100000">
                                          <p:val>
                                            <p:strVal val="ppt_x"/>
                                          </p:val>
                                        </p:tav>
                                      </p:tavLst>
                                    </p:anim>
                                    <p:anim calcmode="lin" valueType="num">
                                      <p:cBhvr>
                                        <p:cTn id="192" dur="500" fill="hold"/>
                                        <p:tgtEl>
                                          <p:spTgt spid="817"/>
                                        </p:tgtEl>
                                        <p:attrNameLst>
                                          <p:attrName>ppt_y</p:attrName>
                                        </p:attrNameLst>
                                      </p:cBhvr>
                                      <p:tavLst>
                                        <p:tav tm="0">
                                          <p:val>
                                            <p:strVal val="ppt_y"/>
                                          </p:val>
                                        </p:tav>
                                        <p:tav tm="100000">
                                          <p:val>
                                            <p:strVal val="1+ppt_h/2"/>
                                          </p:val>
                                        </p:tav>
                                      </p:tavLst>
                                    </p:anim>
                                    <p:set>
                                      <p:cBhvr>
                                        <p:cTn id="193" fill="hold">
                                          <p:stCondLst>
                                            <p:cond delay="499"/>
                                          </p:stCondLst>
                                        </p:cTn>
                                        <p:tgtEl>
                                          <p:spTgt spid="8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Class="entr" nodeType="clickEffect" presetSubtype="0" presetID="1" grpId="49" fill="hold">
                                  <p:stCondLst>
                                    <p:cond delay="0"/>
                                  </p:stCondLst>
                                  <p:iterate type="el" backwards="0">
                                    <p:tmAbs val="0"/>
                                  </p:iterate>
                                  <p:childTnLst>
                                    <p:set>
                                      <p:cBhvr>
                                        <p:cTn id="197" fill="hold"/>
                                        <p:tgtEl>
                                          <p:spTgt spid="965"/>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Class="entr" nodeType="clickEffect" presetSubtype="0" presetID="1" grpId="50" fill="hold">
                                  <p:stCondLst>
                                    <p:cond delay="0"/>
                                  </p:stCondLst>
                                  <p:iterate type="el" backwards="0">
                                    <p:tmAbs val="0"/>
                                  </p:iterate>
                                  <p:childTnLst>
                                    <p:set>
                                      <p:cBhvr>
                                        <p:cTn id="201" fill="hold"/>
                                        <p:tgtEl>
                                          <p:spTgt spid="970"/>
                                        </p:tgtEl>
                                        <p:attrNameLst>
                                          <p:attrName>style.visibility</p:attrName>
                                        </p:attrNameLst>
                                      </p:cBhvr>
                                      <p:to>
                                        <p:strVal val="visible"/>
                                      </p:to>
                                    </p:set>
                                  </p:childTnLst>
                                </p:cTn>
                              </p:par>
                            </p:childTnLst>
                          </p:cTn>
                        </p:par>
                        <p:par>
                          <p:cTn id="202" fill="hold">
                            <p:stCondLst>
                              <p:cond delay="0"/>
                            </p:stCondLst>
                            <p:childTnLst>
                              <p:par>
                                <p:cTn id="203" presetClass="entr" nodeType="afterEffect" presetSubtype="0" presetID="1" grpId="51" fill="hold">
                                  <p:stCondLst>
                                    <p:cond delay="0"/>
                                  </p:stCondLst>
                                  <p:iterate type="el" backwards="0">
                                    <p:tmAbs val="0"/>
                                  </p:iterate>
                                  <p:childTnLst>
                                    <p:set>
                                      <p:cBhvr>
                                        <p:cTn id="204" fill="hold"/>
                                        <p:tgtEl>
                                          <p:spTgt spid="97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Class="entr" nodeType="clickEffect" presetSubtype="0" presetID="1" grpId="52" fill="hold">
                                  <p:stCondLst>
                                    <p:cond delay="0"/>
                                  </p:stCondLst>
                                  <p:iterate type="el" backwards="0">
                                    <p:tmAbs val="0"/>
                                  </p:iterate>
                                  <p:childTnLst>
                                    <p:set>
                                      <p:cBhvr>
                                        <p:cTn id="208" fill="hold"/>
                                        <p:tgtEl>
                                          <p:spTgt spid="980"/>
                                        </p:tgtEl>
                                        <p:attrNameLst>
                                          <p:attrName>style.visibility</p:attrName>
                                        </p:attrNameLst>
                                      </p:cBhvr>
                                      <p:to>
                                        <p:strVal val="visible"/>
                                      </p:to>
                                    </p:set>
                                  </p:childTnLst>
                                </p:cTn>
                              </p:par>
                            </p:childTnLst>
                          </p:cTn>
                        </p:par>
                        <p:par>
                          <p:cTn id="209" fill="hold">
                            <p:stCondLst>
                              <p:cond delay="0"/>
                            </p:stCondLst>
                            <p:childTnLst>
                              <p:par>
                                <p:cTn id="210" presetClass="entr" nodeType="afterEffect" presetSubtype="0" presetID="1" grpId="53" fill="hold">
                                  <p:stCondLst>
                                    <p:cond delay="0"/>
                                  </p:stCondLst>
                                  <p:iterate type="el" backwards="0">
                                    <p:tmAbs val="0"/>
                                  </p:iterate>
                                  <p:childTnLst>
                                    <p:set>
                                      <p:cBhvr>
                                        <p:cTn id="211" fill="hold"/>
                                        <p:tgtEl>
                                          <p:spTgt spid="979"/>
                                        </p:tgtEl>
                                        <p:attrNameLst>
                                          <p:attrName>style.visibility</p:attrName>
                                        </p:attrNameLst>
                                      </p:cBhvr>
                                      <p:to>
                                        <p:strVal val="visible"/>
                                      </p:to>
                                    </p:set>
                                  </p:childTnLst>
                                </p:cTn>
                              </p:par>
                            </p:childTnLst>
                          </p:cTn>
                        </p:par>
                        <p:par>
                          <p:cTn id="212" fill="hold">
                            <p:stCondLst>
                              <p:cond delay="0"/>
                            </p:stCondLst>
                            <p:childTnLst>
                              <p:par>
                                <p:cTn id="213" presetClass="entr" nodeType="afterEffect" presetSubtype="0" presetID="1" grpId="54" fill="hold">
                                  <p:stCondLst>
                                    <p:cond delay="0"/>
                                  </p:stCondLst>
                                  <p:iterate type="el" backwards="0">
                                    <p:tmAbs val="0"/>
                                  </p:iterate>
                                  <p:childTnLst>
                                    <p:set>
                                      <p:cBhvr>
                                        <p:cTn id="214" fill="hold"/>
                                        <p:tgtEl>
                                          <p:spTgt spid="978"/>
                                        </p:tgtEl>
                                        <p:attrNameLst>
                                          <p:attrName>style.visibility</p:attrName>
                                        </p:attrNameLst>
                                      </p:cBhvr>
                                      <p:to>
                                        <p:strVal val="visible"/>
                                      </p:to>
                                    </p:set>
                                  </p:childTnLst>
                                </p:cTn>
                              </p:par>
                            </p:childTnLst>
                          </p:cTn>
                        </p:par>
                        <p:par>
                          <p:cTn id="215" fill="hold">
                            <p:stCondLst>
                              <p:cond delay="0"/>
                            </p:stCondLst>
                            <p:childTnLst>
                              <p:par>
                                <p:cTn id="216" presetClass="entr" nodeType="afterEffect" presetSubtype="0" presetID="1" grpId="55" fill="hold">
                                  <p:stCondLst>
                                    <p:cond delay="0"/>
                                  </p:stCondLst>
                                  <p:iterate type="el" backwards="0">
                                    <p:tmAbs val="0"/>
                                  </p:iterate>
                                  <p:childTnLst>
                                    <p:set>
                                      <p:cBhvr>
                                        <p:cTn id="217" fill="hold"/>
                                        <p:tgtEl>
                                          <p:spTgt spid="977"/>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Class="entr" nodeType="clickEffect" presetSubtype="0" presetID="1" grpId="56" fill="hold">
                                  <p:stCondLst>
                                    <p:cond delay="0"/>
                                  </p:stCondLst>
                                  <p:iterate type="el" backwards="0">
                                    <p:tmAbs val="0"/>
                                  </p:iterate>
                                  <p:childTnLst>
                                    <p:set>
                                      <p:cBhvr>
                                        <p:cTn id="221" fill="hold"/>
                                        <p:tgtEl>
                                          <p:spTgt spid="9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8" grpId="41"/>
      <p:bldP build="whole" bldLvl="1" animBg="1" rev="0" advAuto="0" spid="944" grpId="39"/>
      <p:bldP build="whole" bldLvl="1" animBg="1" rev="0" advAuto="0" spid="593" grpId="7"/>
      <p:bldP build="whole" bldLvl="1" animBg="1" rev="0" advAuto="0" spid="842" grpId="16"/>
      <p:bldP build="whole" bldLvl="1" animBg="1" rev="0" advAuto="0" spid="890" grpId="22"/>
      <p:bldP build="whole" bldLvl="1" animBg="1" rev="0" advAuto="0" spid="811" grpId="47"/>
      <p:bldP build="whole" bldLvl="1" animBg="1" rev="0" advAuto="0" spid="739" grpId="28"/>
      <p:bldP build="whole" bldLvl="1" animBg="1" rev="0" advAuto="0" spid="950" grpId="40"/>
      <p:bldP build="whole" bldLvl="1" animBg="1" rev="0" advAuto="0" spid="594" grpId="5"/>
      <p:bldP build="whole" bldLvl="1" animBg="1" rev="0" advAuto="0" spid="896" grpId="25"/>
      <p:bldP build="whole" bldLvl="1" animBg="1" rev="0" advAuto="0" spid="763" grpId="30"/>
      <p:bldP build="whole" bldLvl="1" animBg="1" rev="0" advAuto="0" spid="835" grpId="6"/>
      <p:bldP build="whole" bldLvl="1" animBg="1" rev="0" advAuto="0" spid="956" grpId="34"/>
      <p:bldP build="whole" bldLvl="1" animBg="1" rev="0" advAuto="0" spid="596" grpId="1"/>
      <p:bldP build="whole" bldLvl="1" animBg="1" rev="0" advAuto="0" spid="721" grpId="14"/>
      <p:bldP build="whole" bldLvl="1" animBg="1" rev="0" advAuto="0" spid="980" grpId="52"/>
      <p:bldP build="whole" bldLvl="1" animBg="1" rev="0" advAuto="0" spid="703" grpId="12"/>
      <p:bldP build="whole" bldLvl="1" animBg="1" rev="0" advAuto="0" spid="983" grpId="56"/>
      <p:bldP build="whole" bldLvl="1" animBg="1" rev="0" advAuto="0" spid="976" grpId="51"/>
      <p:bldP build="whole" bldLvl="1" animBg="1" rev="0" advAuto="0" spid="914" grpId="42"/>
      <p:bldP build="whole" bldLvl="1" animBg="1" rev="0" advAuto="0" spid="679" grpId="10"/>
      <p:bldP build="whole" bldLvl="1" animBg="1" rev="0" advAuto="0" spid="860" grpId="24"/>
      <p:bldP build="whole" bldLvl="1" animBg="1" rev="0" advAuto="0" spid="805" grpId="46"/>
      <p:bldP build="whole" bldLvl="1" animBg="1" rev="0" advAuto="0" spid="866" grpId="17"/>
      <p:bldP build="whole" bldLvl="1" animBg="1" rev="0" advAuto="0" spid="733" grpId="27"/>
      <p:bldP build="whole" bldLvl="1" animBg="1" rev="0" advAuto="0" spid="920" grpId="43"/>
      <p:bldP build="whole" bldLvl="1" animBg="1" rev="0" advAuto="0" spid="970" grpId="50"/>
      <p:bldP build="whole" bldLvl="1" animBg="1" rev="0" advAuto="0" spid="595" grpId="3"/>
      <p:bldP build="whole" bldLvl="1" animBg="1" rev="0" advAuto="0" spid="872" grpId="18"/>
      <p:bldP build="whole" bldLvl="1" animBg="1" rev="0" advAuto="0" spid="926" grpId="38"/>
      <p:bldP build="whole" bldLvl="1" animBg="1" rev="0" advAuto="0" spid="848" grpId="20"/>
      <p:bldP build="whole" bldLvl="1" animBg="1" rev="0" advAuto="0" spid="691" grpId="11"/>
      <p:bldP build="whole" bldLvl="1" animBg="1" rev="0" advAuto="0" spid="979" grpId="53"/>
      <p:bldP build="whole" bldLvl="1" animBg="1" rev="0" advAuto="0" spid="775" grpId="32"/>
      <p:bldP build="whole" bldLvl="1" animBg="1" rev="0" advAuto="0" spid="817" grpId="48"/>
      <p:bldP build="whole" bldLvl="1" animBg="1" rev="0" advAuto="0" spid="965" grpId="49"/>
      <p:bldP build="whole" bldLvl="1" animBg="1" rev="0" advAuto="0" spid="932" grpId="37"/>
      <p:bldP build="whole" bldLvl="1" animBg="1" rev="0" advAuto="0" spid="902" grpId="26"/>
      <p:bldP build="whole" bldLvl="1" animBg="1" rev="0" advAuto="0" spid="878" grpId="19"/>
      <p:bldP build="whole" bldLvl="1" animBg="1" rev="0" advAuto="0" spid="977" grpId="55"/>
      <p:bldP build="whole" bldLvl="1" animBg="1" rev="0" advAuto="0" spid="769" grpId="31"/>
      <p:bldP build="whole" bldLvl="1" animBg="1" rev="0" advAuto="0" spid="854" grpId="23"/>
      <p:bldP build="whole" bldLvl="1" animBg="1" rev="0" advAuto="0" spid="697" grpId="13"/>
      <p:bldP build="whole" bldLvl="1" animBg="1" rev="0" advAuto="0" spid="834" grpId="4"/>
      <p:bldP build="whole" bldLvl="1" animBg="1" rev="0" advAuto="0" spid="962" grpId="35"/>
      <p:bldP build="whole" bldLvl="1" animBg="1" rev="0" advAuto="0" spid="673" grpId="9"/>
      <p:bldP build="whole" bldLvl="1" animBg="1" rev="0" advAuto="0" spid="978" grpId="54"/>
      <p:bldP build="whole" bldLvl="1" animBg="1" rev="0" advAuto="0" spid="727" grpId="15"/>
      <p:bldP build="whole" bldLvl="1" animBg="1" rev="0" advAuto="0" spid="938" grpId="36"/>
      <p:bldP build="whole" bldLvl="1" animBg="1" rev="0" advAuto="0" spid="799" grpId="45"/>
      <p:bldP build="whole" bldLvl="1" animBg="1" rev="0" advAuto="0" spid="884" grpId="21"/>
      <p:bldP build="whole" bldLvl="1" animBg="1" rev="0" advAuto="0" spid="836" grpId="8"/>
      <p:bldP build="whole" bldLvl="1" animBg="1" rev="0" advAuto="0" spid="787" grpId="33"/>
      <p:bldP build="whole" bldLvl="1" animBg="1" rev="0" advAuto="0" spid="833" grpId="2"/>
      <p:bldP build="whole" bldLvl="1" animBg="1" rev="0" advAuto="0" spid="793" grpId="44"/>
      <p:bldP build="whole" bldLvl="1" animBg="1" rev="0" advAuto="0" spid="751" grpId="29"/>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5" name="Título 1"/>
          <p:cNvSpPr txBox="1"/>
          <p:nvPr>
            <p:ph type="title"/>
          </p:nvPr>
        </p:nvSpPr>
        <p:spPr>
          <a:xfrm>
            <a:off x="449318" y="-1"/>
            <a:ext cx="10131426" cy="1456269"/>
          </a:xfrm>
          <a:prstGeom prst="rect">
            <a:avLst/>
          </a:prstGeom>
        </p:spPr>
        <p:txBody>
          <a:bodyPr/>
          <a:lstStyle/>
          <a:p>
            <a:pPr/>
            <a:r>
              <a:t>Estrategia de configuración externalizada basada en pipelines ( cI / CD )</a:t>
            </a:r>
          </a:p>
        </p:txBody>
      </p:sp>
      <p:pic>
        <p:nvPicPr>
          <p:cNvPr id="986" name="Picture 2" descr="Picture 2"/>
          <p:cNvPicPr>
            <a:picLocks noChangeAspect="1"/>
          </p:cNvPicPr>
          <p:nvPr/>
        </p:nvPicPr>
        <p:blipFill>
          <a:blip r:embed="rId2">
            <a:extLst/>
          </a:blip>
          <a:stretch>
            <a:fillRect/>
          </a:stretch>
        </p:blipFill>
        <p:spPr>
          <a:xfrm>
            <a:off x="449318" y="2225537"/>
            <a:ext cx="4081473" cy="3777621"/>
          </a:xfrm>
          <a:prstGeom prst="rect">
            <a:avLst/>
          </a:prstGeom>
          <a:ln w="12700">
            <a:miter lim="400000"/>
          </a:ln>
        </p:spPr>
      </p:pic>
      <p:pic>
        <p:nvPicPr>
          <p:cNvPr id="987" name="Picture 4" descr="Picture 4"/>
          <p:cNvPicPr>
            <a:picLocks noChangeAspect="1"/>
          </p:cNvPicPr>
          <p:nvPr/>
        </p:nvPicPr>
        <p:blipFill>
          <a:blip r:embed="rId3">
            <a:extLst/>
          </a:blip>
          <a:stretch>
            <a:fillRect/>
          </a:stretch>
        </p:blipFill>
        <p:spPr>
          <a:xfrm>
            <a:off x="4951564" y="2411671"/>
            <a:ext cx="7051249" cy="340535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9" name="Título 1"/>
          <p:cNvSpPr txBox="1"/>
          <p:nvPr>
            <p:ph type="title"/>
          </p:nvPr>
        </p:nvSpPr>
        <p:spPr>
          <a:xfrm>
            <a:off x="279400" y="-152401"/>
            <a:ext cx="10947401" cy="1456269"/>
          </a:xfrm>
          <a:prstGeom prst="rect">
            <a:avLst/>
          </a:prstGeom>
        </p:spPr>
        <p:txBody>
          <a:bodyPr/>
          <a:lstStyle/>
          <a:p>
            <a:pPr/>
            <a:r>
              <a:t>Control basado en sagas y monitores de eventos</a:t>
            </a:r>
          </a:p>
        </p:txBody>
      </p:sp>
      <p:sp>
        <p:nvSpPr>
          <p:cNvPr id="990" name="Marcador de texto 1"/>
          <p:cNvSpPr txBox="1"/>
          <p:nvPr/>
        </p:nvSpPr>
        <p:spPr>
          <a:xfrm>
            <a:off x="492796" y="1303867"/>
            <a:ext cx="4829529" cy="47412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85750" indent="-285750" algn="just">
              <a:lnSpc>
                <a:spcPct val="90000"/>
              </a:lnSpc>
              <a:spcBef>
                <a:spcPts val="1000"/>
              </a:spcBef>
              <a:buClr>
                <a:srgbClr val="FFFFFF"/>
              </a:buClr>
              <a:buSzPct val="100000"/>
              <a:buFont typeface="Arial"/>
              <a:buChar char="•"/>
              <a:defRPr sz="1600">
                <a:solidFill>
                  <a:srgbClr val="FFFFFF"/>
                </a:solidFill>
              </a:defRPr>
            </a:pPr>
            <a:r>
              <a:t>Tiene </a:t>
            </a:r>
            <a:r>
              <a:rPr b="1"/>
              <a:t>visibilidad </a:t>
            </a:r>
            <a:r>
              <a:t>del proceso global (Journey de producto)</a:t>
            </a:r>
          </a:p>
          <a:p>
            <a:pPr marL="285750" indent="-285750" algn="just">
              <a:lnSpc>
                <a:spcPct val="90000"/>
              </a:lnSpc>
              <a:spcBef>
                <a:spcPts val="1000"/>
              </a:spcBef>
              <a:buClr>
                <a:srgbClr val="FFFFFF"/>
              </a:buClr>
              <a:buSzPct val="100000"/>
              <a:buFont typeface="Arial"/>
              <a:buChar char="•"/>
              <a:defRPr sz="1600">
                <a:solidFill>
                  <a:srgbClr val="FFFFFF"/>
                </a:solidFill>
              </a:defRPr>
            </a:pPr>
            <a:r>
              <a:t>Comandos con </a:t>
            </a:r>
            <a:r>
              <a:rPr b="1"/>
              <a:t>varias operaciones</a:t>
            </a:r>
            <a:r>
              <a:t> serán gestionados por la saga (</a:t>
            </a:r>
            <a:r>
              <a:rPr b="1"/>
              <a:t>orquestación, coreografía</a:t>
            </a:r>
            <a:r>
              <a:t>)</a:t>
            </a:r>
          </a:p>
          <a:p>
            <a:pPr marL="285750" indent="-285750" algn="just">
              <a:lnSpc>
                <a:spcPct val="90000"/>
              </a:lnSpc>
              <a:spcBef>
                <a:spcPts val="1000"/>
              </a:spcBef>
              <a:buClr>
                <a:srgbClr val="FFFFFF"/>
              </a:buClr>
              <a:buSzPct val="100000"/>
              <a:buFont typeface="Arial"/>
              <a:buChar char="•"/>
              <a:defRPr sz="1600">
                <a:solidFill>
                  <a:srgbClr val="FFFFFF"/>
                </a:solidFill>
              </a:defRPr>
            </a:pPr>
            <a:r>
              <a:t>Gestión de la </a:t>
            </a:r>
            <a:r>
              <a:rPr b="1"/>
              <a:t>Transaccionalidad</a:t>
            </a:r>
          </a:p>
          <a:p>
            <a:pPr marL="285750" indent="-285750" algn="just">
              <a:lnSpc>
                <a:spcPct val="90000"/>
              </a:lnSpc>
              <a:spcBef>
                <a:spcPts val="1000"/>
              </a:spcBef>
              <a:buClr>
                <a:srgbClr val="FFFFFF"/>
              </a:buClr>
              <a:buSzPct val="100000"/>
              <a:buFont typeface="Arial"/>
              <a:buChar char="•"/>
              <a:defRPr sz="1600">
                <a:solidFill>
                  <a:srgbClr val="FFFFFF"/>
                </a:solidFill>
              </a:defRPr>
            </a:pPr>
            <a:r>
              <a:t>Gestión de </a:t>
            </a:r>
            <a:r>
              <a:rPr b="1"/>
              <a:t>errores técnicos</a:t>
            </a:r>
            <a:r>
              <a:t> </a:t>
            </a:r>
          </a:p>
          <a:p>
            <a:pPr lvl="1" marL="742950" indent="-285750" algn="just">
              <a:lnSpc>
                <a:spcPct val="90000"/>
              </a:lnSpc>
              <a:spcBef>
                <a:spcPts val="1000"/>
              </a:spcBef>
              <a:buClr>
                <a:srgbClr val="FFFFFF"/>
              </a:buClr>
              <a:buSzPct val="100000"/>
              <a:buChar char="✓"/>
              <a:defRPr sz="1400">
                <a:solidFill>
                  <a:srgbClr val="FFFFFF"/>
                </a:solidFill>
              </a:defRPr>
            </a:pPr>
            <a:r>
              <a:t>Política de Reintentos hasta que el SaaS responda</a:t>
            </a:r>
          </a:p>
          <a:p>
            <a:pPr marL="285750" indent="-285750" algn="just">
              <a:lnSpc>
                <a:spcPct val="90000"/>
              </a:lnSpc>
              <a:spcBef>
                <a:spcPts val="1000"/>
              </a:spcBef>
              <a:buClr>
                <a:srgbClr val="FFFFFF"/>
              </a:buClr>
              <a:buSzPct val="100000"/>
              <a:buFont typeface="Arial"/>
              <a:buChar char="•"/>
              <a:defRPr sz="1600">
                <a:solidFill>
                  <a:srgbClr val="FFFFFF"/>
                </a:solidFill>
              </a:defRPr>
            </a:pPr>
            <a:r>
              <a:t>Gestión de </a:t>
            </a:r>
            <a:r>
              <a:rPr b="1"/>
              <a:t>errores funcionales</a:t>
            </a:r>
            <a:r>
              <a:t>:</a:t>
            </a:r>
          </a:p>
          <a:p>
            <a:pPr lvl="1" marL="742950" indent="-285750" algn="just">
              <a:lnSpc>
                <a:spcPct val="90000"/>
              </a:lnSpc>
              <a:spcBef>
                <a:spcPts val="1000"/>
              </a:spcBef>
              <a:buClr>
                <a:srgbClr val="FFFFFF"/>
              </a:buClr>
              <a:buSzPct val="100000"/>
              <a:buChar char="✓"/>
              <a:defRPr sz="1400">
                <a:solidFill>
                  <a:srgbClr val="FFFFFF"/>
                </a:solidFill>
              </a:defRPr>
            </a:pPr>
            <a:r>
              <a:t>Información a la consola de operaciones</a:t>
            </a:r>
            <a:endParaRPr sz="2800"/>
          </a:p>
          <a:p>
            <a:pPr lvl="1" marL="742950" indent="-285750" algn="just">
              <a:lnSpc>
                <a:spcPct val="90000"/>
              </a:lnSpc>
              <a:spcBef>
                <a:spcPts val="1000"/>
              </a:spcBef>
              <a:buClr>
                <a:srgbClr val="FFFFFF"/>
              </a:buClr>
              <a:buSzPct val="100000"/>
              <a:buChar char="✓"/>
              <a:defRPr sz="1400">
                <a:solidFill>
                  <a:srgbClr val="FFFFFF"/>
                </a:solidFill>
              </a:defRPr>
            </a:pPr>
            <a:r>
              <a:t>Modificación del dato en operaciones y reintento generando eventos para solucionar el problema</a:t>
            </a:r>
          </a:p>
          <a:p>
            <a:pPr marL="285750" indent="-285750" algn="just">
              <a:lnSpc>
                <a:spcPct val="90000"/>
              </a:lnSpc>
              <a:spcBef>
                <a:spcPts val="1000"/>
              </a:spcBef>
              <a:buClr>
                <a:srgbClr val="FFFFFF"/>
              </a:buClr>
              <a:buSzPct val="100000"/>
              <a:buFont typeface="Arial"/>
              <a:buChar char="•"/>
              <a:defRPr sz="1400">
                <a:solidFill>
                  <a:srgbClr val="FFFFFF"/>
                </a:solidFill>
              </a:defRPr>
            </a:pPr>
            <a:r>
              <a:t>Implementación muy </a:t>
            </a:r>
            <a:r>
              <a:rPr b="1"/>
              <a:t>similar a un Orquestador </a:t>
            </a:r>
            <a:r>
              <a:t>pero con la diferencia de que solo se encarga de la </a:t>
            </a:r>
            <a:r>
              <a:rPr b="1"/>
              <a:t>gestión del proceso</a:t>
            </a:r>
            <a:r>
              <a:t> generando comandos y eventos.</a:t>
            </a:r>
            <a:endParaRPr sz="1600"/>
          </a:p>
        </p:txBody>
      </p:sp>
      <p:grpSp>
        <p:nvGrpSpPr>
          <p:cNvPr id="993" name="Imagen 4"/>
          <p:cNvGrpSpPr/>
          <p:nvPr/>
        </p:nvGrpSpPr>
        <p:grpSpPr>
          <a:xfrm>
            <a:off x="6127277" y="1303867"/>
            <a:ext cx="5702136" cy="4502121"/>
            <a:chOff x="0" y="0"/>
            <a:chExt cx="5702134" cy="4502120"/>
          </a:xfrm>
        </p:grpSpPr>
        <p:sp>
          <p:nvSpPr>
            <p:cNvPr id="991" name="Rectangle"/>
            <p:cNvSpPr/>
            <p:nvPr/>
          </p:nvSpPr>
          <p:spPr>
            <a:xfrm>
              <a:off x="0" y="0"/>
              <a:ext cx="5702135" cy="4502121"/>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992" name="image17.png" descr="image17.png"/>
            <p:cNvPicPr>
              <a:picLocks noChangeAspect="1"/>
            </p:cNvPicPr>
            <p:nvPr/>
          </p:nvPicPr>
          <p:blipFill>
            <a:blip r:embed="rId2">
              <a:extLst/>
            </a:blip>
            <a:stretch>
              <a:fillRect/>
            </a:stretch>
          </p:blipFill>
          <p:spPr>
            <a:xfrm>
              <a:off x="0" y="0"/>
              <a:ext cx="5702135" cy="450212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5" name="Título 1"/>
          <p:cNvSpPr txBox="1"/>
          <p:nvPr>
            <p:ph type="title"/>
          </p:nvPr>
        </p:nvSpPr>
        <p:spPr>
          <a:xfrm>
            <a:off x="330200" y="-1"/>
            <a:ext cx="10131426" cy="1456269"/>
          </a:xfrm>
          <a:prstGeom prst="rect">
            <a:avLst/>
          </a:prstGeom>
        </p:spPr>
        <p:txBody>
          <a:bodyPr/>
          <a:lstStyle/>
          <a:p>
            <a:pPr/>
            <a:r>
              <a:t>Performance en microservicios</a:t>
            </a:r>
          </a:p>
        </p:txBody>
      </p:sp>
      <p:grpSp>
        <p:nvGrpSpPr>
          <p:cNvPr id="1001" name="Grupo 3"/>
          <p:cNvGrpSpPr/>
          <p:nvPr/>
        </p:nvGrpSpPr>
        <p:grpSpPr>
          <a:xfrm>
            <a:off x="8412919" y="2279082"/>
            <a:ext cx="2288949" cy="602449"/>
            <a:chOff x="0" y="0"/>
            <a:chExt cx="2288948" cy="602448"/>
          </a:xfrm>
        </p:grpSpPr>
        <p:sp>
          <p:nvSpPr>
            <p:cNvPr id="996" name="Rectángulo redondeado 4"/>
            <p:cNvSpPr/>
            <p:nvPr/>
          </p:nvSpPr>
          <p:spPr>
            <a:xfrm>
              <a:off x="279143" y="193791"/>
              <a:ext cx="2009806"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97" name="Rectángulo redondeado 5"/>
            <p:cNvSpPr/>
            <p:nvPr/>
          </p:nvSpPr>
          <p:spPr>
            <a:xfrm>
              <a:off x="139571" y="89442"/>
              <a:ext cx="2009806"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1000" name="Rectángulo redondeado 6"/>
            <p:cNvGrpSpPr/>
            <p:nvPr/>
          </p:nvGrpSpPr>
          <p:grpSpPr>
            <a:xfrm>
              <a:off x="-1" y="0"/>
              <a:ext cx="2009806" cy="408658"/>
              <a:chOff x="0" y="0"/>
              <a:chExt cx="2009804" cy="408657"/>
            </a:xfrm>
          </p:grpSpPr>
          <p:sp>
            <p:nvSpPr>
              <p:cNvPr id="998" name="Rounded Rectangle"/>
              <p:cNvSpPr/>
              <p:nvPr/>
            </p:nvSpPr>
            <p:spPr>
              <a:xfrm>
                <a:off x="0" y="0"/>
                <a:ext cx="2009805"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99" name="Microservicio"/>
              <p:cNvSpPr txBox="1"/>
              <p:nvPr/>
            </p:nvSpPr>
            <p:spPr>
              <a:xfrm>
                <a:off x="75193" y="37784"/>
                <a:ext cx="1859418"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Microservicio</a:t>
                </a:r>
              </a:p>
            </p:txBody>
          </p:sp>
        </p:grpSp>
      </p:grpSp>
      <p:sp>
        <p:nvSpPr>
          <p:cNvPr id="1002" name="CuadroTexto 7"/>
          <p:cNvSpPr txBox="1"/>
          <p:nvPr/>
        </p:nvSpPr>
        <p:spPr>
          <a:xfrm>
            <a:off x="738083" y="1355753"/>
            <a:ext cx="4175626" cy="4812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buSzPct val="100000"/>
              <a:buFont typeface="Arial"/>
              <a:buChar char="•"/>
              <a:defRPr sz="2400">
                <a:solidFill>
                  <a:srgbClr val="FFFFFF"/>
                </a:solidFill>
              </a:defRPr>
            </a:pPr>
            <a:r>
              <a:t>Un contenedor basado en spring boot (Java) que publica una api, puede ocupar </a:t>
            </a:r>
            <a:r>
              <a:rPr b="1"/>
              <a:t>500Mb</a:t>
            </a:r>
            <a:r>
              <a:t>  </a:t>
            </a:r>
          </a:p>
          <a:p>
            <a:pPr marL="342900" indent="-342900" algn="just">
              <a:buSzPct val="100000"/>
              <a:buFont typeface="Arial"/>
              <a:buChar char="•"/>
              <a:defRPr sz="2400">
                <a:solidFill>
                  <a:srgbClr val="FFFFFF"/>
                </a:solidFill>
              </a:defRPr>
            </a:pPr>
          </a:p>
          <a:p>
            <a:pPr marL="342900" indent="-342900" algn="just">
              <a:buSzPct val="100000"/>
              <a:buFont typeface="Arial"/>
              <a:buChar char="•"/>
              <a:defRPr sz="2400">
                <a:solidFill>
                  <a:srgbClr val="FFFFFF"/>
                </a:solidFill>
              </a:defRPr>
            </a:pPr>
            <a:r>
              <a:t>En un orquestador de contenedores -&gt; </a:t>
            </a:r>
            <a:r>
              <a:rPr b="1"/>
              <a:t>3 réplicas </a:t>
            </a:r>
            <a:r>
              <a:t>para HA</a:t>
            </a:r>
          </a:p>
          <a:p>
            <a:pPr marL="342900" indent="-342900" algn="just">
              <a:buSzPct val="100000"/>
              <a:buFont typeface="Arial"/>
              <a:buChar char="•"/>
              <a:defRPr sz="2400">
                <a:solidFill>
                  <a:srgbClr val="FFFFFF"/>
                </a:solidFill>
              </a:defRPr>
            </a:pPr>
          </a:p>
          <a:p>
            <a:pPr marL="342900" indent="-342900" algn="just">
              <a:buSzPct val="100000"/>
              <a:buFont typeface="Arial"/>
              <a:buChar char="•"/>
              <a:defRPr sz="2400">
                <a:solidFill>
                  <a:srgbClr val="FFFFFF"/>
                </a:solidFill>
              </a:defRPr>
            </a:pPr>
            <a:r>
              <a:t>Aprox. el tiempo de levantar un container </a:t>
            </a:r>
            <a:r>
              <a:rPr b="1"/>
              <a:t>es 5 min</a:t>
            </a:r>
          </a:p>
          <a:p>
            <a:pPr marL="342900" indent="-342900" algn="just">
              <a:buSzPct val="100000"/>
              <a:buFont typeface="Arial"/>
              <a:buChar char="•"/>
              <a:defRPr b="1" sz="2400">
                <a:solidFill>
                  <a:srgbClr val="FFFFFF"/>
                </a:solidFill>
              </a:defRPr>
            </a:pPr>
          </a:p>
          <a:p>
            <a:pPr marL="342900" indent="-342900" algn="just">
              <a:buSzPct val="100000"/>
              <a:buFont typeface="Arial"/>
              <a:buChar char="•"/>
              <a:defRPr sz="2400">
                <a:solidFill>
                  <a:srgbClr val="FFFFFF"/>
                </a:solidFill>
              </a:defRPr>
            </a:pPr>
            <a:r>
              <a:t>Memoria del container </a:t>
            </a:r>
            <a:r>
              <a:rPr b="1"/>
              <a:t>&lt; 1Gb</a:t>
            </a:r>
          </a:p>
        </p:txBody>
      </p:sp>
      <p:pic>
        <p:nvPicPr>
          <p:cNvPr id="1003" name="Imagen 8" descr="Imagen 8"/>
          <p:cNvPicPr>
            <a:picLocks noChangeAspect="1"/>
          </p:cNvPicPr>
          <p:nvPr/>
        </p:nvPicPr>
        <p:blipFill>
          <a:blip r:embed="rId2">
            <a:extLst/>
          </a:blip>
          <a:stretch>
            <a:fillRect/>
          </a:stretch>
        </p:blipFill>
        <p:spPr>
          <a:xfrm>
            <a:off x="7232571" y="1844718"/>
            <a:ext cx="769157" cy="1456269"/>
          </a:xfrm>
          <a:prstGeom prst="rect">
            <a:avLst/>
          </a:prstGeom>
          <a:ln w="12700">
            <a:miter lim="400000"/>
          </a:ln>
        </p:spPr>
      </p:pic>
      <p:grpSp>
        <p:nvGrpSpPr>
          <p:cNvPr id="1006" name="Rectángulo redondeado 9"/>
          <p:cNvGrpSpPr/>
          <p:nvPr/>
        </p:nvGrpSpPr>
        <p:grpSpPr>
          <a:xfrm>
            <a:off x="6519333" y="3556899"/>
            <a:ext cx="4419601" cy="2202334"/>
            <a:chOff x="0" y="0"/>
            <a:chExt cx="4419600" cy="2202333"/>
          </a:xfrm>
        </p:grpSpPr>
        <p:sp>
          <p:nvSpPr>
            <p:cNvPr id="1004" name="Rounded Rectangle"/>
            <p:cNvSpPr/>
            <p:nvPr/>
          </p:nvSpPr>
          <p:spPr>
            <a:xfrm>
              <a:off x="0" y="0"/>
              <a:ext cx="4419600" cy="2202334"/>
            </a:xfrm>
            <a:prstGeom prst="roundRect">
              <a:avLst>
                <a:gd name="adj" fmla="val 16667"/>
              </a:avLst>
            </a:pr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05" name="El performance en sistemas con muchos cambios de escalado es malo…"/>
            <p:cNvSpPr txBox="1"/>
            <p:nvPr/>
          </p:nvSpPr>
          <p:spPr>
            <a:xfrm>
              <a:off x="162753" y="58322"/>
              <a:ext cx="4094093" cy="20856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El performance en sistemas con muchos cambios de escalado es malo</a:t>
              </a:r>
            </a:p>
            <a:p>
              <a:pPr algn="ctr">
                <a:defRPr>
                  <a:solidFill>
                    <a:srgbClr val="FFFFFF"/>
                  </a:solidFill>
                </a:defRPr>
              </a:pPr>
            </a:p>
            <a:p>
              <a:pPr algn="ctr">
                <a:defRPr>
                  <a:solidFill>
                    <a:srgbClr val="FFFFFF"/>
                  </a:solidFill>
                </a:defRPr>
              </a:pPr>
              <a:r>
                <a:t>La robustez y compatibilidad es muy buena</a:t>
              </a:r>
            </a:p>
            <a:p>
              <a:pPr algn="ctr">
                <a:defRPr>
                  <a:solidFill>
                    <a:srgbClr val="FFFFFF"/>
                  </a:solidFill>
                </a:defRPr>
              </a:pPr>
            </a:p>
            <a:p>
              <a:pPr algn="ctr">
                <a:defRPr>
                  <a:solidFill>
                    <a:srgbClr val="FFFFFF"/>
                  </a:solidFill>
                </a:defRPr>
              </a:pPr>
              <a:r>
                <a:t>Gestión de errores y transaccionalidad muy buena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0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003"/>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0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0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2" grpId="1"/>
      <p:bldP build="whole" bldLvl="1" animBg="1" rev="0" advAuto="0" spid="1006" grpId="4"/>
      <p:bldP build="whole" bldLvl="1" animBg="1" rev="0" advAuto="0" spid="1001" grpId="3"/>
      <p:bldP build="whole" bldLvl="1" animBg="1" rev="0" advAuto="0" spid="1003"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8" name="Título 1"/>
          <p:cNvSpPr txBox="1"/>
          <p:nvPr>
            <p:ph type="title"/>
          </p:nvPr>
        </p:nvSpPr>
        <p:spPr>
          <a:xfrm>
            <a:off x="330200" y="-1"/>
            <a:ext cx="10131426" cy="1456269"/>
          </a:xfrm>
          <a:prstGeom prst="rect">
            <a:avLst/>
          </a:prstGeom>
        </p:spPr>
        <p:txBody>
          <a:bodyPr/>
          <a:lstStyle/>
          <a:p>
            <a:pPr/>
            <a:r>
              <a:t>Performance en microservicios</a:t>
            </a:r>
          </a:p>
        </p:txBody>
      </p:sp>
      <p:grpSp>
        <p:nvGrpSpPr>
          <p:cNvPr id="1014" name="Grupo 3"/>
          <p:cNvGrpSpPr/>
          <p:nvPr/>
        </p:nvGrpSpPr>
        <p:grpSpPr>
          <a:xfrm>
            <a:off x="8870119" y="2216569"/>
            <a:ext cx="2288949" cy="602450"/>
            <a:chOff x="0" y="0"/>
            <a:chExt cx="2288948" cy="602448"/>
          </a:xfrm>
        </p:grpSpPr>
        <p:sp>
          <p:nvSpPr>
            <p:cNvPr id="1009" name="Rectángulo redondeado 4"/>
            <p:cNvSpPr/>
            <p:nvPr/>
          </p:nvSpPr>
          <p:spPr>
            <a:xfrm>
              <a:off x="279143" y="193791"/>
              <a:ext cx="2009806"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10" name="Rectángulo redondeado 5"/>
            <p:cNvSpPr/>
            <p:nvPr/>
          </p:nvSpPr>
          <p:spPr>
            <a:xfrm>
              <a:off x="139571" y="89442"/>
              <a:ext cx="2009806"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1013" name="Rectángulo redondeado 6"/>
            <p:cNvGrpSpPr/>
            <p:nvPr/>
          </p:nvGrpSpPr>
          <p:grpSpPr>
            <a:xfrm>
              <a:off x="-1" y="0"/>
              <a:ext cx="2009806" cy="408658"/>
              <a:chOff x="0" y="0"/>
              <a:chExt cx="2009804" cy="408657"/>
            </a:xfrm>
          </p:grpSpPr>
          <p:sp>
            <p:nvSpPr>
              <p:cNvPr id="1011" name="Rounded Rectangle"/>
              <p:cNvSpPr/>
              <p:nvPr/>
            </p:nvSpPr>
            <p:spPr>
              <a:xfrm>
                <a:off x="0" y="0"/>
                <a:ext cx="2009805"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12" name="Microservicio"/>
              <p:cNvSpPr txBox="1"/>
              <p:nvPr/>
            </p:nvSpPr>
            <p:spPr>
              <a:xfrm>
                <a:off x="75193" y="37784"/>
                <a:ext cx="1859418"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Microservicio</a:t>
                </a:r>
              </a:p>
            </p:txBody>
          </p:sp>
        </p:grpSp>
      </p:grpSp>
      <p:sp>
        <p:nvSpPr>
          <p:cNvPr id="1015" name="CuadroTexto 7"/>
          <p:cNvSpPr txBox="1"/>
          <p:nvPr/>
        </p:nvSpPr>
        <p:spPr>
          <a:xfrm>
            <a:off x="602312" y="1453482"/>
            <a:ext cx="4568495" cy="48120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buSzPct val="100000"/>
              <a:buFont typeface="Arial"/>
              <a:buChar char="•"/>
              <a:defRPr sz="2400">
                <a:solidFill>
                  <a:srgbClr val="FFFFFF"/>
                </a:solidFill>
              </a:defRPr>
            </a:pPr>
            <a:r>
              <a:t>Un contenedor basado en Golang que publica una api, puede ocupar </a:t>
            </a:r>
            <a:r>
              <a:rPr b="1"/>
              <a:t>30Mb</a:t>
            </a:r>
            <a:r>
              <a:t>  </a:t>
            </a:r>
          </a:p>
          <a:p>
            <a:pPr marL="342900" indent="-342900" algn="just">
              <a:buSzPct val="100000"/>
              <a:buFont typeface="Arial"/>
              <a:buChar char="•"/>
              <a:defRPr sz="2400">
                <a:solidFill>
                  <a:srgbClr val="FFFFFF"/>
                </a:solidFill>
              </a:defRPr>
            </a:pPr>
          </a:p>
          <a:p>
            <a:pPr marL="342900" indent="-342900" algn="just">
              <a:buSzPct val="100000"/>
              <a:buFont typeface="Arial"/>
              <a:buChar char="•"/>
              <a:defRPr sz="2400">
                <a:solidFill>
                  <a:srgbClr val="FFFFFF"/>
                </a:solidFill>
              </a:defRPr>
            </a:pPr>
            <a:r>
              <a:t>En un orquestador de contenedores -&gt; </a:t>
            </a:r>
            <a:r>
              <a:rPr b="1"/>
              <a:t>3 réplicas </a:t>
            </a:r>
            <a:r>
              <a:t>para HA</a:t>
            </a:r>
          </a:p>
          <a:p>
            <a:pPr marL="342900" indent="-342900" algn="just">
              <a:buSzPct val="100000"/>
              <a:buFont typeface="Arial"/>
              <a:buChar char="•"/>
              <a:defRPr sz="2400">
                <a:solidFill>
                  <a:srgbClr val="FFFFFF"/>
                </a:solidFill>
              </a:defRPr>
            </a:pPr>
          </a:p>
          <a:p>
            <a:pPr marL="342900" indent="-342900" algn="just">
              <a:buSzPct val="100000"/>
              <a:buFont typeface="Arial"/>
              <a:buChar char="•"/>
              <a:defRPr sz="2400">
                <a:solidFill>
                  <a:srgbClr val="FFFFFF"/>
                </a:solidFill>
              </a:defRPr>
            </a:pPr>
            <a:r>
              <a:t>Aprox. el tiempo de levantar un container </a:t>
            </a:r>
            <a:r>
              <a:rPr b="1"/>
              <a:t>es 20 seg. (solo un binario)</a:t>
            </a:r>
          </a:p>
          <a:p>
            <a:pPr marL="342900" indent="-342900" algn="just">
              <a:buSzPct val="100000"/>
              <a:buFont typeface="Arial"/>
              <a:buChar char="•"/>
              <a:defRPr b="1" sz="2400">
                <a:solidFill>
                  <a:srgbClr val="FFFFFF"/>
                </a:solidFill>
              </a:defRPr>
            </a:pPr>
          </a:p>
          <a:p>
            <a:pPr marL="342900" indent="-342900" algn="just">
              <a:buSzPct val="100000"/>
              <a:buFont typeface="Arial"/>
              <a:buChar char="•"/>
              <a:defRPr sz="2400">
                <a:solidFill>
                  <a:srgbClr val="FFFFFF"/>
                </a:solidFill>
              </a:defRPr>
            </a:pPr>
            <a:r>
              <a:t>Memoria del container </a:t>
            </a:r>
            <a:r>
              <a:rPr b="1"/>
              <a:t>&lt; 100Mb</a:t>
            </a:r>
          </a:p>
        </p:txBody>
      </p:sp>
      <p:grpSp>
        <p:nvGrpSpPr>
          <p:cNvPr id="1018" name="Rectángulo redondeado 9"/>
          <p:cNvGrpSpPr/>
          <p:nvPr/>
        </p:nvGrpSpPr>
        <p:grpSpPr>
          <a:xfrm>
            <a:off x="6265333" y="3519972"/>
            <a:ext cx="4419601" cy="2377788"/>
            <a:chOff x="0" y="0"/>
            <a:chExt cx="4419600" cy="2377787"/>
          </a:xfrm>
        </p:grpSpPr>
        <p:sp>
          <p:nvSpPr>
            <p:cNvPr id="1016" name="Rounded Rectangle"/>
            <p:cNvSpPr/>
            <p:nvPr/>
          </p:nvSpPr>
          <p:spPr>
            <a:xfrm>
              <a:off x="0" y="87727"/>
              <a:ext cx="4419600" cy="2202334"/>
            </a:xfrm>
            <a:prstGeom prst="roundRect">
              <a:avLst>
                <a:gd name="adj" fmla="val 16667"/>
              </a:avLst>
            </a:pr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17" name="El performance en sistemas con muchos cambios de escalado muy bueno…"/>
            <p:cNvSpPr txBox="1"/>
            <p:nvPr/>
          </p:nvSpPr>
          <p:spPr>
            <a:xfrm>
              <a:off x="162753" y="0"/>
              <a:ext cx="4094093" cy="23777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El performance en sistemas con muchos cambios de escalado muy bueno</a:t>
              </a:r>
            </a:p>
            <a:p>
              <a:pPr algn="ctr">
                <a:defRPr>
                  <a:solidFill>
                    <a:srgbClr val="FFFFFF"/>
                  </a:solidFill>
                </a:defRPr>
              </a:pPr>
            </a:p>
            <a:p>
              <a:pPr algn="ctr">
                <a:defRPr>
                  <a:solidFill>
                    <a:srgbClr val="FFFFFF"/>
                  </a:solidFill>
                </a:defRPr>
              </a:pPr>
              <a:r>
                <a:t>Alta capacidad de concurrencia y tiempo real</a:t>
              </a:r>
            </a:p>
            <a:p>
              <a:pPr algn="ctr">
                <a:defRPr>
                  <a:solidFill>
                    <a:srgbClr val="FFFFFF"/>
                  </a:solidFill>
                </a:defRPr>
              </a:pPr>
            </a:p>
            <a:p>
              <a:pPr algn="ctr">
                <a:defRPr>
                  <a:solidFill>
                    <a:srgbClr val="FFFFFF"/>
                  </a:solidFill>
                </a:defRPr>
              </a:pPr>
              <a:r>
                <a:t>Gestión de errores y transaccionalidad muy básica y en algunos casos insuficiente.</a:t>
              </a:r>
            </a:p>
          </p:txBody>
        </p:sp>
      </p:grpSp>
      <p:pic>
        <p:nvPicPr>
          <p:cNvPr id="1019" name="Imagen 2" descr="Imagen 2"/>
          <p:cNvPicPr>
            <a:picLocks noChangeAspect="1"/>
          </p:cNvPicPr>
          <p:nvPr/>
        </p:nvPicPr>
        <p:blipFill>
          <a:blip r:embed="rId2">
            <a:extLst/>
          </a:blip>
          <a:stretch>
            <a:fillRect/>
          </a:stretch>
        </p:blipFill>
        <p:spPr>
          <a:xfrm>
            <a:off x="5754987" y="1941766"/>
            <a:ext cx="2855814" cy="112963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1" name="Título 1"/>
          <p:cNvSpPr txBox="1"/>
          <p:nvPr>
            <p:ph type="title"/>
          </p:nvPr>
        </p:nvSpPr>
        <p:spPr>
          <a:xfrm>
            <a:off x="685800" y="-178677"/>
            <a:ext cx="10131425" cy="1456269"/>
          </a:xfrm>
          <a:prstGeom prst="rect">
            <a:avLst/>
          </a:prstGeom>
        </p:spPr>
        <p:txBody>
          <a:bodyPr/>
          <a:lstStyle/>
          <a:p>
            <a:pPr/>
            <a:r>
              <a:t>Conclusiones y lecciones aprendidas</a:t>
            </a:r>
          </a:p>
        </p:txBody>
      </p:sp>
      <p:sp>
        <p:nvSpPr>
          <p:cNvPr id="1022" name="CuadroTexto 3"/>
          <p:cNvSpPr txBox="1"/>
          <p:nvPr/>
        </p:nvSpPr>
        <p:spPr>
          <a:xfrm>
            <a:off x="1590738" y="961696"/>
            <a:ext cx="8674190" cy="56263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gn="ctr">
              <a:buSzPct val="100000"/>
              <a:buChar char="-"/>
              <a:defRPr sz="2800">
                <a:solidFill>
                  <a:srgbClr val="FFFFFF"/>
                </a:solidFill>
              </a:defRPr>
            </a:pPr>
            <a:r>
              <a:t>Las decisiones fáciles de tomar hoy, serán nuestros dolores de cabeza mañana.</a:t>
            </a:r>
          </a:p>
          <a:p>
            <a:pPr marL="285750" indent="-285750" algn="ctr">
              <a:buSzPct val="100000"/>
              <a:buChar char="-"/>
              <a:defRPr sz="2800">
                <a:solidFill>
                  <a:srgbClr val="FFFFFF"/>
                </a:solidFill>
              </a:defRPr>
            </a:pPr>
          </a:p>
          <a:p>
            <a:pPr marL="285750" indent="-285750" algn="ctr">
              <a:buSzPct val="100000"/>
              <a:buChar char="-"/>
              <a:defRPr sz="2800">
                <a:solidFill>
                  <a:srgbClr val="FFFFFF"/>
                </a:solidFill>
              </a:defRPr>
            </a:pPr>
            <a:r>
              <a:t>La verdad absoluta en tecnología no existe. Siempre hay que cuestionar todo (think out of the box)</a:t>
            </a:r>
          </a:p>
          <a:p>
            <a:pPr marL="285750" indent="-285750" algn="ctr">
              <a:buSzPct val="100000"/>
              <a:buChar char="-"/>
              <a:defRPr sz="2800">
                <a:solidFill>
                  <a:srgbClr val="FFFFFF"/>
                </a:solidFill>
              </a:defRPr>
            </a:pPr>
          </a:p>
          <a:p>
            <a:pPr marL="285750" indent="-285750" algn="ctr">
              <a:buSzPct val="100000"/>
              <a:buChar char="-"/>
              <a:defRPr sz="2800">
                <a:solidFill>
                  <a:srgbClr val="FFFFFF"/>
                </a:solidFill>
              </a:defRPr>
            </a:pPr>
            <a:r>
              <a:t>Iterar es la mejor solución siempre (patinete, triciclo,  moto)</a:t>
            </a:r>
          </a:p>
          <a:p>
            <a:pPr marL="285750" indent="-285750" algn="ctr">
              <a:buSzPct val="100000"/>
              <a:buChar char="-"/>
              <a:defRPr sz="2800">
                <a:solidFill>
                  <a:srgbClr val="FFFFFF"/>
                </a:solidFill>
              </a:defRPr>
            </a:pPr>
          </a:p>
          <a:p>
            <a:pPr marL="285750" indent="-285750" algn="ctr">
              <a:buSzPct val="100000"/>
              <a:buChar char="-"/>
              <a:defRPr sz="2800">
                <a:solidFill>
                  <a:srgbClr val="FFFFFF"/>
                </a:solidFill>
              </a:defRPr>
            </a:pPr>
            <a:r>
              <a:t>La inteligencia es la capacidad de adaptarse a cualquier circunstancia adversa. </a:t>
            </a:r>
          </a:p>
          <a:p>
            <a:pPr marL="285750" indent="-285750" algn="ctr">
              <a:buSzPct val="100000"/>
              <a:buChar char="-"/>
              <a:defRPr sz="2800">
                <a:solidFill>
                  <a:srgbClr val="FFFFFF"/>
                </a:solidFill>
              </a:defRPr>
            </a:pPr>
          </a:p>
          <a:p>
            <a:pPr marL="285750" indent="-285750" algn="ctr">
              <a:buSzPct val="100000"/>
              <a:buChar char="-"/>
              <a:defRPr sz="2800">
                <a:solidFill>
                  <a:srgbClr val="FFFFFF"/>
                </a:solidFill>
              </a:defRPr>
            </a:pPr>
            <a:r>
              <a:t>Aprender a Aprender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4" name="Título 4"/>
          <p:cNvSpPr txBox="1"/>
          <p:nvPr>
            <p:ph type="title"/>
          </p:nvPr>
        </p:nvSpPr>
        <p:spPr>
          <a:xfrm>
            <a:off x="685801" y="83401"/>
            <a:ext cx="10131426" cy="1456269"/>
          </a:xfrm>
          <a:prstGeom prst="rect">
            <a:avLst/>
          </a:prstGeom>
        </p:spPr>
        <p:txBody>
          <a:bodyPr/>
          <a:lstStyle/>
          <a:p>
            <a:pPr/>
            <a:r>
              <a:t>Q &amp; A time</a:t>
            </a:r>
          </a:p>
        </p:txBody>
      </p:sp>
      <p:pic>
        <p:nvPicPr>
          <p:cNvPr id="1025" name="Imagen 6" descr="Imagen 6"/>
          <p:cNvPicPr>
            <a:picLocks noChangeAspect="1"/>
          </p:cNvPicPr>
          <p:nvPr/>
        </p:nvPicPr>
        <p:blipFill>
          <a:blip r:embed="rId2">
            <a:extLst/>
          </a:blip>
          <a:stretch>
            <a:fillRect/>
          </a:stretch>
        </p:blipFill>
        <p:spPr>
          <a:xfrm>
            <a:off x="2342494" y="1954338"/>
            <a:ext cx="1549401" cy="2065867"/>
          </a:xfrm>
          <a:prstGeom prst="rect">
            <a:avLst/>
          </a:prstGeom>
          <a:ln w="12700">
            <a:miter lim="400000"/>
          </a:ln>
        </p:spPr>
      </p:pic>
      <p:pic>
        <p:nvPicPr>
          <p:cNvPr id="1026" name="Imagen 7" descr="Imagen 7"/>
          <p:cNvPicPr>
            <a:picLocks noChangeAspect="1"/>
          </p:cNvPicPr>
          <p:nvPr/>
        </p:nvPicPr>
        <p:blipFill>
          <a:blip r:embed="rId3">
            <a:extLst/>
          </a:blip>
          <a:stretch>
            <a:fillRect/>
          </a:stretch>
        </p:blipFill>
        <p:spPr>
          <a:xfrm>
            <a:off x="2342494" y="4144776"/>
            <a:ext cx="1549401" cy="2065867"/>
          </a:xfrm>
          <a:prstGeom prst="rect">
            <a:avLst/>
          </a:prstGeom>
          <a:ln w="12700">
            <a:miter lim="400000"/>
          </a:ln>
        </p:spPr>
      </p:pic>
      <p:sp>
        <p:nvSpPr>
          <p:cNvPr id="1027" name="CuadroTexto 8"/>
          <p:cNvSpPr txBox="1"/>
          <p:nvPr/>
        </p:nvSpPr>
        <p:spPr>
          <a:xfrm>
            <a:off x="4255113" y="2325864"/>
            <a:ext cx="3696356" cy="7084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400">
                <a:solidFill>
                  <a:srgbClr val="FFFFFF"/>
                </a:solidFill>
              </a:defRPr>
            </a:pPr>
            <a:r>
              <a:t>Alberto Morgante Medina</a:t>
            </a:r>
          </a:p>
          <a:p>
            <a:pPr>
              <a:defRPr sz="2000">
                <a:solidFill>
                  <a:srgbClr val="FFFFFF"/>
                </a:solidFill>
              </a:defRPr>
            </a:pPr>
            <a:r>
              <a:t>Head of Technology at X by Orange</a:t>
            </a:r>
          </a:p>
        </p:txBody>
      </p:sp>
      <p:pic>
        <p:nvPicPr>
          <p:cNvPr id="1028" name="Gráfico 10" descr="Gráfico 10"/>
          <p:cNvPicPr>
            <a:picLocks noChangeAspect="1"/>
          </p:cNvPicPr>
          <p:nvPr/>
        </p:nvPicPr>
        <p:blipFill>
          <a:blip r:embed="rId4">
            <a:extLst/>
          </a:blip>
          <a:stretch>
            <a:fillRect/>
          </a:stretch>
        </p:blipFill>
        <p:spPr>
          <a:xfrm>
            <a:off x="4209393" y="3217333"/>
            <a:ext cx="914401" cy="914401"/>
          </a:xfrm>
          <a:prstGeom prst="rect">
            <a:avLst/>
          </a:prstGeom>
          <a:ln w="12700">
            <a:miter lim="400000"/>
          </a:ln>
        </p:spPr>
      </p:pic>
      <p:sp>
        <p:nvSpPr>
          <p:cNvPr id="1029" name="CuadroTexto 11"/>
          <p:cNvSpPr txBox="1"/>
          <p:nvPr/>
        </p:nvSpPr>
        <p:spPr>
          <a:xfrm>
            <a:off x="5169513" y="3489866"/>
            <a:ext cx="3205087"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https://alknopfler.wordpress.com</a:t>
            </a:r>
          </a:p>
        </p:txBody>
      </p:sp>
      <p:pic>
        <p:nvPicPr>
          <p:cNvPr id="1030" name="Gráfico 13" descr="Gráfico 13"/>
          <p:cNvPicPr>
            <a:picLocks noChangeAspect="1"/>
          </p:cNvPicPr>
          <p:nvPr/>
        </p:nvPicPr>
        <p:blipFill>
          <a:blip r:embed="rId5">
            <a:extLst/>
          </a:blip>
          <a:stretch>
            <a:fillRect/>
          </a:stretch>
        </p:blipFill>
        <p:spPr>
          <a:xfrm>
            <a:off x="4209393" y="3964509"/>
            <a:ext cx="914401" cy="914401"/>
          </a:xfrm>
          <a:prstGeom prst="rect">
            <a:avLst/>
          </a:prstGeom>
          <a:ln w="12700">
            <a:miter lim="400000"/>
          </a:ln>
        </p:spPr>
      </p:pic>
      <p:sp>
        <p:nvSpPr>
          <p:cNvPr id="1031" name="CuadroTexto 14"/>
          <p:cNvSpPr txBox="1"/>
          <p:nvPr/>
        </p:nvSpPr>
        <p:spPr>
          <a:xfrm>
            <a:off x="5185280" y="4179661"/>
            <a:ext cx="220920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alknopfler@gmail.com</a:t>
            </a:r>
          </a:p>
        </p:txBody>
      </p:sp>
      <p:sp>
        <p:nvSpPr>
          <p:cNvPr id="1032" name="CuadroTexto 15"/>
          <p:cNvSpPr txBox="1"/>
          <p:nvPr/>
        </p:nvSpPr>
        <p:spPr>
          <a:xfrm>
            <a:off x="5169513" y="4984219"/>
            <a:ext cx="289143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https://github.com/alknopfler</a:t>
            </a:r>
          </a:p>
        </p:txBody>
      </p:sp>
      <p:pic>
        <p:nvPicPr>
          <p:cNvPr id="1033" name="Picture 4" descr="Picture 4"/>
          <p:cNvPicPr>
            <a:picLocks noChangeAspect="1"/>
          </p:cNvPicPr>
          <p:nvPr/>
        </p:nvPicPr>
        <p:blipFill>
          <a:blip r:embed="rId6">
            <a:extLst/>
          </a:blip>
          <a:stretch>
            <a:fillRect/>
          </a:stretch>
        </p:blipFill>
        <p:spPr>
          <a:xfrm>
            <a:off x="4399893" y="4902184"/>
            <a:ext cx="533401" cy="533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ítulo 1"/>
          <p:cNvSpPr txBox="1"/>
          <p:nvPr>
            <p:ph type="title"/>
          </p:nvPr>
        </p:nvSpPr>
        <p:spPr>
          <a:prstGeom prst="rect">
            <a:avLst/>
          </a:prstGeom>
        </p:spPr>
        <p:txBody>
          <a:bodyPr/>
          <a:lstStyle/>
          <a:p>
            <a:pPr/>
            <a:r>
              <a:t>Agenda</a:t>
            </a:r>
            <a:br/>
          </a:p>
        </p:txBody>
      </p:sp>
      <p:sp>
        <p:nvSpPr>
          <p:cNvPr id="163" name="Marcador de contenido 2"/>
          <p:cNvSpPr txBox="1"/>
          <p:nvPr>
            <p:ph type="body" idx="1"/>
          </p:nvPr>
        </p:nvSpPr>
        <p:spPr>
          <a:xfrm>
            <a:off x="685801" y="2065866"/>
            <a:ext cx="10131426" cy="4211783"/>
          </a:xfrm>
          <a:prstGeom prst="rect">
            <a:avLst/>
          </a:prstGeom>
        </p:spPr>
        <p:txBody>
          <a:bodyPr/>
          <a:lstStyle/>
          <a:p>
            <a:pPr>
              <a:defRPr sz="2000"/>
            </a:pPr>
            <a:r>
              <a:t>¿Qué es un Microservicio?</a:t>
            </a:r>
          </a:p>
          <a:p>
            <a:pPr>
              <a:defRPr sz="2000"/>
            </a:pPr>
            <a:r>
              <a:t>Teoría de Microservicios (basada en Fowler)</a:t>
            </a:r>
          </a:p>
          <a:p>
            <a:pPr>
              <a:defRPr sz="2000"/>
            </a:pPr>
            <a:r>
              <a:t>Diseño de una arquitectura de Microservicios (Event Driven Architecture &amp; CQRS)</a:t>
            </a:r>
          </a:p>
          <a:p>
            <a:pPr>
              <a:defRPr sz="2000"/>
            </a:pPr>
            <a:r>
              <a:t>Puesta en producción (Día 1) </a:t>
            </a:r>
          </a:p>
          <a:p>
            <a:pPr>
              <a:defRPr sz="2000"/>
            </a:pPr>
            <a:r>
              <a:t>Viaje durante la operación (6 meses después)</a:t>
            </a:r>
          </a:p>
          <a:p>
            <a:pPr>
              <a:defRPr sz="2000"/>
            </a:pPr>
            <a:r>
              <a:t>“La potencia sin control no sirve de nada”</a:t>
            </a:r>
          </a:p>
          <a:p>
            <a:pPr>
              <a:defRPr sz="2000"/>
            </a:pPr>
            <a:r>
              <a:t>Conclusiones y lecciones aprendidas</a:t>
            </a:r>
          </a:p>
          <a:p>
            <a:pPr>
              <a:defRPr sz="2000"/>
            </a:pPr>
            <a:r>
              <a:t>Q &amp; A</a:t>
            </a:r>
          </a:p>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ítulo 1"/>
          <p:cNvSpPr txBox="1"/>
          <p:nvPr>
            <p:ph type="title"/>
          </p:nvPr>
        </p:nvSpPr>
        <p:spPr>
          <a:prstGeom prst="rect">
            <a:avLst/>
          </a:prstGeom>
        </p:spPr>
        <p:txBody>
          <a:bodyPr/>
          <a:lstStyle/>
          <a:p>
            <a:pPr/>
            <a:r>
              <a:t>¿Qué es un microservicio?</a:t>
            </a:r>
          </a:p>
        </p:txBody>
      </p:sp>
      <p:sp>
        <p:nvSpPr>
          <p:cNvPr id="166" name="Rectángulo 3"/>
          <p:cNvSpPr/>
          <p:nvPr/>
        </p:nvSpPr>
        <p:spPr>
          <a:xfrm>
            <a:off x="2971800" y="2855273"/>
            <a:ext cx="8458200" cy="17678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i="1">
                <a:solidFill>
                  <a:srgbClr val="292929"/>
                </a:solidFill>
                <a:latin typeface="Charter Roman"/>
                <a:ea typeface="Charter Roman"/>
                <a:cs typeface="Charter Roman"/>
                <a:sym typeface="Charter Roman"/>
              </a:defRPr>
            </a:pPr>
            <a:r>
              <a:t>The term “Microservice Architecture” has sprung up over the last few years to describe a particular way of designing software applications as </a:t>
            </a:r>
            <a:r>
              <a:rPr b="1"/>
              <a:t>suites of independently deployable services</a:t>
            </a:r>
            <a:r>
              <a:t>. While there is no precise definition of this architectural style, there are certain common characteristics around organization around business capability, automated deployment, intelligence in the endpoints, and decentralized control of languages and data.</a:t>
            </a:r>
          </a:p>
        </p:txBody>
      </p:sp>
      <p:pic>
        <p:nvPicPr>
          <p:cNvPr id="167" name="Picture 2" descr="Picture 2"/>
          <p:cNvPicPr>
            <a:picLocks noChangeAspect="1"/>
          </p:cNvPicPr>
          <p:nvPr/>
        </p:nvPicPr>
        <p:blipFill>
          <a:blip r:embed="rId2">
            <a:extLst/>
          </a:blip>
          <a:stretch>
            <a:fillRect/>
          </a:stretch>
        </p:blipFill>
        <p:spPr>
          <a:xfrm>
            <a:off x="1054100" y="2672739"/>
            <a:ext cx="1587501" cy="2119396"/>
          </a:xfrm>
          <a:prstGeom prst="rect">
            <a:avLst/>
          </a:prstGeom>
          <a:ln w="12700">
            <a:miter lim="400000"/>
          </a:ln>
        </p:spPr>
      </p:pic>
      <p:sp>
        <p:nvSpPr>
          <p:cNvPr id="168" name="CuadroTexto 4"/>
          <p:cNvSpPr txBox="1"/>
          <p:nvPr/>
        </p:nvSpPr>
        <p:spPr>
          <a:xfrm>
            <a:off x="1136407" y="4792133"/>
            <a:ext cx="1420489"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Martin Fowler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ítulo 1"/>
          <p:cNvSpPr txBox="1"/>
          <p:nvPr>
            <p:ph type="title"/>
          </p:nvPr>
        </p:nvSpPr>
        <p:spPr>
          <a:prstGeom prst="rect">
            <a:avLst/>
          </a:prstGeom>
        </p:spPr>
        <p:txBody>
          <a:bodyPr/>
          <a:lstStyle/>
          <a:p>
            <a:pPr>
              <a:defRPr sz="3200"/>
            </a:pPr>
            <a:r>
              <a:t>M. Fowler – microservices architecture pattern</a:t>
            </a:r>
            <a:br/>
          </a:p>
        </p:txBody>
      </p:sp>
      <p:grpSp>
        <p:nvGrpSpPr>
          <p:cNvPr id="173" name="Picture 2"/>
          <p:cNvGrpSpPr/>
          <p:nvPr/>
        </p:nvGrpSpPr>
        <p:grpSpPr>
          <a:xfrm>
            <a:off x="2028536" y="1783126"/>
            <a:ext cx="7816109" cy="4781620"/>
            <a:chOff x="0" y="0"/>
            <a:chExt cx="7816108" cy="4781618"/>
          </a:xfrm>
        </p:grpSpPr>
        <p:sp>
          <p:nvSpPr>
            <p:cNvPr id="171" name="Rectangle"/>
            <p:cNvSpPr/>
            <p:nvPr/>
          </p:nvSpPr>
          <p:spPr>
            <a:xfrm>
              <a:off x="0" y="0"/>
              <a:ext cx="7816109" cy="4781619"/>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172" name="image5.png" descr="image5.png"/>
            <p:cNvPicPr>
              <a:picLocks noChangeAspect="1"/>
            </p:cNvPicPr>
            <p:nvPr/>
          </p:nvPicPr>
          <p:blipFill>
            <a:blip r:embed="rId2">
              <a:extLst/>
            </a:blip>
            <a:stretch>
              <a:fillRect/>
            </a:stretch>
          </p:blipFill>
          <p:spPr>
            <a:xfrm>
              <a:off x="0" y="0"/>
              <a:ext cx="7816109" cy="478161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ítulo 1"/>
          <p:cNvSpPr txBox="1"/>
          <p:nvPr>
            <p:ph type="title"/>
          </p:nvPr>
        </p:nvSpPr>
        <p:spPr>
          <a:prstGeom prst="rect">
            <a:avLst/>
          </a:prstGeom>
        </p:spPr>
        <p:txBody>
          <a:bodyPr/>
          <a:lstStyle/>
          <a:p>
            <a:pPr/>
            <a:r>
              <a:t>Ventajas de trabajar con microservicios</a:t>
            </a:r>
          </a:p>
        </p:txBody>
      </p:sp>
      <p:grpSp>
        <p:nvGrpSpPr>
          <p:cNvPr id="178" name="Picture 2"/>
          <p:cNvGrpSpPr/>
          <p:nvPr/>
        </p:nvGrpSpPr>
        <p:grpSpPr>
          <a:xfrm>
            <a:off x="717550" y="2065866"/>
            <a:ext cx="10756900" cy="3733801"/>
            <a:chOff x="0" y="0"/>
            <a:chExt cx="10756900" cy="3733800"/>
          </a:xfrm>
        </p:grpSpPr>
        <p:sp>
          <p:nvSpPr>
            <p:cNvPr id="176" name="Rectangle"/>
            <p:cNvSpPr/>
            <p:nvPr/>
          </p:nvSpPr>
          <p:spPr>
            <a:xfrm>
              <a:off x="0" y="0"/>
              <a:ext cx="10756900" cy="3733800"/>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177" name="image6.png" descr="image6.png"/>
            <p:cNvPicPr>
              <a:picLocks noChangeAspect="1"/>
            </p:cNvPicPr>
            <p:nvPr/>
          </p:nvPicPr>
          <p:blipFill>
            <a:blip r:embed="rId2">
              <a:extLst/>
            </a:blip>
            <a:stretch>
              <a:fillRect/>
            </a:stretch>
          </p:blipFill>
          <p:spPr>
            <a:xfrm>
              <a:off x="0" y="0"/>
              <a:ext cx="10756900" cy="37338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ctángulo redondeado 47"/>
          <p:cNvSpPr/>
          <p:nvPr/>
        </p:nvSpPr>
        <p:spPr>
          <a:xfrm>
            <a:off x="482601" y="609600"/>
            <a:ext cx="4512732" cy="6248400"/>
          </a:xfrm>
          <a:prstGeom prst="roundRect">
            <a:avLst>
              <a:gd name="adj" fmla="val 16667"/>
            </a:avLst>
          </a:prstGeom>
          <a:solidFill>
            <a:schemeClr val="accent1">
              <a:alpha val="31000"/>
            </a:schemeClr>
          </a:solidFill>
          <a:ln w="19050" cap="rnd">
            <a:solidFill>
              <a:srgbClr val="7E2D8D"/>
            </a:solidFill>
          </a:ln>
        </p:spPr>
        <p:txBody>
          <a:bodyPr lIns="45719" rIns="45719" anchor="ctr"/>
          <a:lstStyle/>
          <a:p>
            <a:pPr algn="ctr">
              <a:defRPr>
                <a:solidFill>
                  <a:srgbClr val="FFFFFF"/>
                </a:solidFill>
              </a:defRPr>
            </a:pPr>
          </a:p>
        </p:txBody>
      </p:sp>
      <p:grpSp>
        <p:nvGrpSpPr>
          <p:cNvPr id="183" name="Rectángulo 9"/>
          <p:cNvGrpSpPr/>
          <p:nvPr/>
        </p:nvGrpSpPr>
        <p:grpSpPr>
          <a:xfrm>
            <a:off x="1693304" y="2328336"/>
            <a:ext cx="9702829" cy="787401"/>
            <a:chOff x="0" y="0"/>
            <a:chExt cx="9702827" cy="787400"/>
          </a:xfrm>
        </p:grpSpPr>
        <p:sp>
          <p:nvSpPr>
            <p:cNvPr id="181" name="Rectangle"/>
            <p:cNvSpPr/>
            <p:nvPr/>
          </p:nvSpPr>
          <p:spPr>
            <a:xfrm>
              <a:off x="0" y="0"/>
              <a:ext cx="9702829" cy="787400"/>
            </a:xfrm>
            <a:prstGeom prst="rect">
              <a:avLst/>
            </a:prstGeom>
            <a:solidFill>
              <a:schemeClr val="accent5"/>
            </a:solidFill>
            <a:ln w="19050" cap="rnd">
              <a:solidFill>
                <a:srgbClr val="A17324"/>
              </a:solidFill>
              <a:prstDash val="solid"/>
              <a:round/>
            </a:ln>
            <a:effectLst/>
          </p:spPr>
          <p:txBody>
            <a:bodyPr wrap="square" lIns="45719" tIns="45719" rIns="45719" bIns="45719" numCol="1" anchor="ctr">
              <a:noAutofit/>
            </a:bodyPr>
            <a:lstStyle/>
            <a:p>
              <a:pPr algn="r">
                <a:defRPr>
                  <a:solidFill>
                    <a:srgbClr val="FFFFFF"/>
                  </a:solidFill>
                </a:defRPr>
              </a:pPr>
            </a:p>
          </p:txBody>
        </p:sp>
        <p:sp>
          <p:nvSpPr>
            <p:cNvPr id="182" name="Bus Evento (en el tiempo)"/>
            <p:cNvSpPr txBox="1"/>
            <p:nvPr/>
          </p:nvSpPr>
          <p:spPr>
            <a:xfrm>
              <a:off x="55245" y="227156"/>
              <a:ext cx="959233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a:solidFill>
                    <a:srgbClr val="FFFFFF"/>
                  </a:solidFill>
                </a:defRPr>
              </a:lvl1pPr>
            </a:lstStyle>
            <a:p>
              <a:pPr/>
              <a:r>
                <a:t>Bus Evento (en el tiempo)</a:t>
              </a:r>
            </a:p>
          </p:txBody>
        </p:sp>
      </p:grpSp>
      <p:sp>
        <p:nvSpPr>
          <p:cNvPr id="184" name="Título 1"/>
          <p:cNvSpPr txBox="1"/>
          <p:nvPr>
            <p:ph type="title"/>
          </p:nvPr>
        </p:nvSpPr>
        <p:spPr>
          <a:xfrm>
            <a:off x="482600" y="-389467"/>
            <a:ext cx="11709401" cy="1456268"/>
          </a:xfrm>
          <a:prstGeom prst="rect">
            <a:avLst/>
          </a:prstGeom>
        </p:spPr>
        <p:txBody>
          <a:bodyPr/>
          <a:lstStyle>
            <a:lvl1pPr>
              <a:defRPr sz="2800"/>
            </a:lvl1pPr>
          </a:lstStyle>
          <a:p>
            <a:pPr/>
            <a:r>
              <a:t>arquitectura basada en eventos (Event driven architecture)</a:t>
            </a:r>
          </a:p>
        </p:txBody>
      </p:sp>
      <p:grpSp>
        <p:nvGrpSpPr>
          <p:cNvPr id="187" name="Rectángulo redondeado 3"/>
          <p:cNvGrpSpPr/>
          <p:nvPr/>
        </p:nvGrpSpPr>
        <p:grpSpPr>
          <a:xfrm>
            <a:off x="1693304" y="728140"/>
            <a:ext cx="1270001" cy="850901"/>
            <a:chOff x="0" y="0"/>
            <a:chExt cx="1270000" cy="850900"/>
          </a:xfrm>
        </p:grpSpPr>
        <p:sp>
          <p:nvSpPr>
            <p:cNvPr id="185" name="Rounded Rectangle"/>
            <p:cNvSpPr/>
            <p:nvPr/>
          </p:nvSpPr>
          <p:spPr>
            <a:xfrm>
              <a:off x="0" y="0"/>
              <a:ext cx="1270001" cy="850900"/>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6" name="microsrv…"/>
            <p:cNvSpPr txBox="1"/>
            <p:nvPr/>
          </p:nvSpPr>
          <p:spPr>
            <a:xfrm>
              <a:off x="96782" y="112856"/>
              <a:ext cx="1076437"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microsrv</a:t>
              </a:r>
            </a:p>
            <a:p>
              <a:pPr algn="ctr">
                <a:defRPr>
                  <a:solidFill>
                    <a:srgbClr val="FFFFFF"/>
                  </a:solidFill>
                </a:defRPr>
              </a:pPr>
              <a:r>
                <a:t>Productor</a:t>
              </a:r>
            </a:p>
          </p:txBody>
        </p:sp>
      </p:grpSp>
      <p:grpSp>
        <p:nvGrpSpPr>
          <p:cNvPr id="190" name="Rectángulo redondeado 4"/>
          <p:cNvGrpSpPr/>
          <p:nvPr/>
        </p:nvGrpSpPr>
        <p:grpSpPr>
          <a:xfrm>
            <a:off x="1608639" y="3912277"/>
            <a:ext cx="1456266" cy="917288"/>
            <a:chOff x="0" y="0"/>
            <a:chExt cx="1456265" cy="917287"/>
          </a:xfrm>
        </p:grpSpPr>
        <p:sp>
          <p:nvSpPr>
            <p:cNvPr id="188" name="Rounded Rectangle"/>
            <p:cNvSpPr/>
            <p:nvPr/>
          </p:nvSpPr>
          <p:spPr>
            <a:xfrm>
              <a:off x="0" y="33193"/>
              <a:ext cx="1456266" cy="850902"/>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9" name="microsrv…"/>
            <p:cNvSpPr txBox="1"/>
            <p:nvPr/>
          </p:nvSpPr>
          <p:spPr>
            <a:xfrm>
              <a:off x="96782" y="-1"/>
              <a:ext cx="1262702" cy="917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microsrv</a:t>
              </a:r>
            </a:p>
            <a:p>
              <a:pPr algn="ctr">
                <a:defRPr>
                  <a:solidFill>
                    <a:srgbClr val="FFFFFF"/>
                  </a:solidFill>
                </a:defRPr>
              </a:pPr>
              <a:r>
                <a:t>Consumidor 1</a:t>
              </a:r>
            </a:p>
          </p:txBody>
        </p:sp>
      </p:grpSp>
      <p:grpSp>
        <p:nvGrpSpPr>
          <p:cNvPr id="193" name="Rectángulo redondeado 5"/>
          <p:cNvGrpSpPr/>
          <p:nvPr/>
        </p:nvGrpSpPr>
        <p:grpSpPr>
          <a:xfrm>
            <a:off x="3403572" y="3912277"/>
            <a:ext cx="1456267" cy="917288"/>
            <a:chOff x="0" y="0"/>
            <a:chExt cx="1456265" cy="917287"/>
          </a:xfrm>
        </p:grpSpPr>
        <p:sp>
          <p:nvSpPr>
            <p:cNvPr id="191" name="Rounded Rectangle"/>
            <p:cNvSpPr/>
            <p:nvPr/>
          </p:nvSpPr>
          <p:spPr>
            <a:xfrm>
              <a:off x="0" y="33193"/>
              <a:ext cx="1456266" cy="850902"/>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2" name="microsrv…"/>
            <p:cNvSpPr txBox="1"/>
            <p:nvPr/>
          </p:nvSpPr>
          <p:spPr>
            <a:xfrm>
              <a:off x="96782" y="-1"/>
              <a:ext cx="1262702" cy="917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microsrv</a:t>
              </a:r>
            </a:p>
            <a:p>
              <a:pPr algn="ctr">
                <a:defRPr>
                  <a:solidFill>
                    <a:srgbClr val="FFFFFF"/>
                  </a:solidFill>
                </a:defRPr>
              </a:pPr>
              <a:r>
                <a:t>Consumidor 2</a:t>
              </a:r>
            </a:p>
          </p:txBody>
        </p:sp>
      </p:grpSp>
      <p:grpSp>
        <p:nvGrpSpPr>
          <p:cNvPr id="196" name="Rectángulo redondeado 6"/>
          <p:cNvGrpSpPr/>
          <p:nvPr/>
        </p:nvGrpSpPr>
        <p:grpSpPr>
          <a:xfrm>
            <a:off x="5198505" y="3912277"/>
            <a:ext cx="1642533" cy="917288"/>
            <a:chOff x="0" y="0"/>
            <a:chExt cx="1642531" cy="917287"/>
          </a:xfrm>
        </p:grpSpPr>
        <p:sp>
          <p:nvSpPr>
            <p:cNvPr id="194" name="Rounded Rectangle"/>
            <p:cNvSpPr/>
            <p:nvPr/>
          </p:nvSpPr>
          <p:spPr>
            <a:xfrm>
              <a:off x="0" y="33193"/>
              <a:ext cx="1642532" cy="850902"/>
            </a:xfrm>
            <a:prstGeom prst="roundRect">
              <a:avLst>
                <a:gd name="adj" fmla="val 16667"/>
              </a:avLst>
            </a:prstGeom>
            <a:solidFill>
              <a:schemeClr val="accent3"/>
            </a:solidFill>
            <a:ln w="19050" cap="rnd">
              <a:solidFill>
                <a:srgbClr val="33826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5" name="microsrv…"/>
            <p:cNvSpPr txBox="1"/>
            <p:nvPr/>
          </p:nvSpPr>
          <p:spPr>
            <a:xfrm>
              <a:off x="96782" y="-1"/>
              <a:ext cx="1448967" cy="917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microsrv</a:t>
              </a:r>
            </a:p>
            <a:p>
              <a:pPr algn="ctr">
                <a:defRPr>
                  <a:solidFill>
                    <a:srgbClr val="FFFFFF"/>
                  </a:solidFill>
                </a:defRPr>
              </a:pPr>
              <a:r>
                <a:t>Consumidor 3</a:t>
              </a:r>
            </a:p>
            <a:p>
              <a:pPr algn="ctr">
                <a:defRPr>
                  <a:solidFill>
                    <a:srgbClr val="FFFFFF"/>
                  </a:solidFill>
                </a:defRPr>
              </a:pPr>
              <a:r>
                <a:t>Productor 2</a:t>
              </a:r>
            </a:p>
          </p:txBody>
        </p:sp>
      </p:grpSp>
      <p:sp>
        <p:nvSpPr>
          <p:cNvPr id="197" name="Flecha arriba y abajo 10"/>
          <p:cNvSpPr/>
          <p:nvPr/>
        </p:nvSpPr>
        <p:spPr>
          <a:xfrm>
            <a:off x="2281734" y="3230036"/>
            <a:ext cx="258238" cy="601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640"/>
                </a:moveTo>
                <a:lnTo>
                  <a:pt x="10800" y="0"/>
                </a:lnTo>
                <a:lnTo>
                  <a:pt x="21600" y="4640"/>
                </a:lnTo>
                <a:lnTo>
                  <a:pt x="16200" y="4640"/>
                </a:lnTo>
                <a:lnTo>
                  <a:pt x="16200" y="16961"/>
                </a:lnTo>
                <a:lnTo>
                  <a:pt x="21600" y="16961"/>
                </a:lnTo>
                <a:lnTo>
                  <a:pt x="10800" y="21600"/>
                </a:lnTo>
                <a:lnTo>
                  <a:pt x="0" y="16961"/>
                </a:lnTo>
                <a:lnTo>
                  <a:pt x="5400" y="16961"/>
                </a:lnTo>
                <a:lnTo>
                  <a:pt x="5400" y="4640"/>
                </a:lnTo>
                <a:close/>
              </a:path>
            </a:pathLst>
          </a:custGeom>
          <a:solidFill>
            <a:schemeClr val="accent2"/>
          </a:solidFill>
          <a:ln w="19050" cap="rnd">
            <a:solidFill>
              <a:srgbClr val="7E2D8D"/>
            </a:solidFill>
          </a:ln>
        </p:spPr>
        <p:txBody>
          <a:bodyPr lIns="45719" rIns="45719" anchor="ctr"/>
          <a:lstStyle/>
          <a:p>
            <a:pPr algn="ctr">
              <a:defRPr>
                <a:solidFill>
                  <a:srgbClr val="FFFFFF"/>
                </a:solidFill>
              </a:defRPr>
            </a:pPr>
          </a:p>
        </p:txBody>
      </p:sp>
      <p:sp>
        <p:nvSpPr>
          <p:cNvPr id="198" name="Flecha arriba y abajo 11"/>
          <p:cNvSpPr/>
          <p:nvPr/>
        </p:nvSpPr>
        <p:spPr>
          <a:xfrm>
            <a:off x="4002585" y="3230036"/>
            <a:ext cx="258238" cy="601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640"/>
                </a:moveTo>
                <a:lnTo>
                  <a:pt x="10800" y="0"/>
                </a:lnTo>
                <a:lnTo>
                  <a:pt x="21600" y="4640"/>
                </a:lnTo>
                <a:lnTo>
                  <a:pt x="16200" y="4640"/>
                </a:lnTo>
                <a:lnTo>
                  <a:pt x="16200" y="16961"/>
                </a:lnTo>
                <a:lnTo>
                  <a:pt x="21600" y="16961"/>
                </a:lnTo>
                <a:lnTo>
                  <a:pt x="10800" y="21600"/>
                </a:lnTo>
                <a:lnTo>
                  <a:pt x="0" y="16961"/>
                </a:lnTo>
                <a:lnTo>
                  <a:pt x="5400" y="16961"/>
                </a:lnTo>
                <a:lnTo>
                  <a:pt x="5400" y="4640"/>
                </a:lnTo>
                <a:close/>
              </a:path>
            </a:pathLst>
          </a:custGeom>
          <a:solidFill>
            <a:schemeClr val="accent2"/>
          </a:solidFill>
          <a:ln w="19050" cap="rnd">
            <a:solidFill>
              <a:srgbClr val="7E2D8D"/>
            </a:solidFill>
          </a:ln>
        </p:spPr>
        <p:txBody>
          <a:bodyPr lIns="45719" rIns="45719" anchor="ctr"/>
          <a:lstStyle/>
          <a:p>
            <a:pPr algn="ctr">
              <a:defRPr>
                <a:solidFill>
                  <a:srgbClr val="FFFFFF"/>
                </a:solidFill>
              </a:defRPr>
            </a:pPr>
          </a:p>
        </p:txBody>
      </p:sp>
      <p:sp>
        <p:nvSpPr>
          <p:cNvPr id="199" name="Flecha arriba y abajo 12"/>
          <p:cNvSpPr/>
          <p:nvPr/>
        </p:nvSpPr>
        <p:spPr>
          <a:xfrm>
            <a:off x="5890650" y="3230036"/>
            <a:ext cx="258238" cy="601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640"/>
                </a:moveTo>
                <a:lnTo>
                  <a:pt x="10800" y="0"/>
                </a:lnTo>
                <a:lnTo>
                  <a:pt x="21600" y="4640"/>
                </a:lnTo>
                <a:lnTo>
                  <a:pt x="16200" y="4640"/>
                </a:lnTo>
                <a:lnTo>
                  <a:pt x="16200" y="16961"/>
                </a:lnTo>
                <a:lnTo>
                  <a:pt x="21600" y="16961"/>
                </a:lnTo>
                <a:lnTo>
                  <a:pt x="10800" y="21600"/>
                </a:lnTo>
                <a:lnTo>
                  <a:pt x="0" y="16961"/>
                </a:lnTo>
                <a:lnTo>
                  <a:pt x="5400" y="16961"/>
                </a:lnTo>
                <a:lnTo>
                  <a:pt x="5400" y="4640"/>
                </a:lnTo>
                <a:close/>
              </a:path>
            </a:pathLst>
          </a:custGeom>
          <a:solidFill>
            <a:schemeClr val="accent2"/>
          </a:solidFill>
          <a:ln w="19050" cap="rnd">
            <a:solidFill>
              <a:srgbClr val="7E2D8D"/>
            </a:solidFill>
          </a:ln>
        </p:spPr>
        <p:txBody>
          <a:bodyPr lIns="45719" rIns="45719" anchor="ctr"/>
          <a:lstStyle/>
          <a:p>
            <a:pPr algn="ctr">
              <a:defRPr>
                <a:solidFill>
                  <a:srgbClr val="FFFFFF"/>
                </a:solidFill>
              </a:defRPr>
            </a:pPr>
          </a:p>
        </p:txBody>
      </p:sp>
      <p:grpSp>
        <p:nvGrpSpPr>
          <p:cNvPr id="202" name="Rectángulo redondeado 14"/>
          <p:cNvGrpSpPr/>
          <p:nvPr/>
        </p:nvGrpSpPr>
        <p:grpSpPr>
          <a:xfrm>
            <a:off x="5143465" y="711877"/>
            <a:ext cx="1456267" cy="917289"/>
            <a:chOff x="0" y="0"/>
            <a:chExt cx="1456265" cy="917287"/>
          </a:xfrm>
        </p:grpSpPr>
        <p:sp>
          <p:nvSpPr>
            <p:cNvPr id="200" name="Rounded Rectangle"/>
            <p:cNvSpPr/>
            <p:nvPr/>
          </p:nvSpPr>
          <p:spPr>
            <a:xfrm>
              <a:off x="0" y="33193"/>
              <a:ext cx="1456266" cy="850902"/>
            </a:xfrm>
            <a:prstGeom prst="roundRect">
              <a:avLst>
                <a:gd name="adj" fmla="val 16667"/>
              </a:avLst>
            </a:prstGeom>
            <a:solidFill>
              <a:schemeClr val="accent3"/>
            </a:solidFill>
            <a:ln w="19050" cap="rnd">
              <a:solidFill>
                <a:srgbClr val="33826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1" name="microsrv…"/>
            <p:cNvSpPr txBox="1"/>
            <p:nvPr/>
          </p:nvSpPr>
          <p:spPr>
            <a:xfrm>
              <a:off x="96782" y="-1"/>
              <a:ext cx="1262702" cy="917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microsrv</a:t>
              </a:r>
            </a:p>
            <a:p>
              <a:pPr algn="ctr">
                <a:defRPr>
                  <a:solidFill>
                    <a:srgbClr val="FFFFFF"/>
                  </a:solidFill>
                </a:defRPr>
              </a:pPr>
              <a:r>
                <a:t>Consumidor 4</a:t>
              </a:r>
            </a:p>
          </p:txBody>
        </p:sp>
      </p:grpSp>
      <p:sp>
        <p:nvSpPr>
          <p:cNvPr id="203" name="Flecha arriba y abajo 16"/>
          <p:cNvSpPr/>
          <p:nvPr/>
        </p:nvSpPr>
        <p:spPr>
          <a:xfrm>
            <a:off x="2190718" y="1653121"/>
            <a:ext cx="258238" cy="601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640"/>
                </a:moveTo>
                <a:lnTo>
                  <a:pt x="10800" y="0"/>
                </a:lnTo>
                <a:lnTo>
                  <a:pt x="21600" y="4640"/>
                </a:lnTo>
                <a:lnTo>
                  <a:pt x="16200" y="4640"/>
                </a:lnTo>
                <a:lnTo>
                  <a:pt x="16200" y="16961"/>
                </a:lnTo>
                <a:lnTo>
                  <a:pt x="21600" y="16961"/>
                </a:lnTo>
                <a:lnTo>
                  <a:pt x="10800" y="21600"/>
                </a:lnTo>
                <a:lnTo>
                  <a:pt x="0" y="16961"/>
                </a:lnTo>
                <a:lnTo>
                  <a:pt x="5400" y="16961"/>
                </a:lnTo>
                <a:lnTo>
                  <a:pt x="5400" y="4640"/>
                </a:lnTo>
                <a:close/>
              </a:path>
            </a:pathLst>
          </a:custGeom>
          <a:solidFill>
            <a:schemeClr val="accent2"/>
          </a:solidFill>
          <a:ln w="19050" cap="rnd">
            <a:solidFill>
              <a:srgbClr val="7E2D8D"/>
            </a:solidFill>
          </a:ln>
        </p:spPr>
        <p:txBody>
          <a:bodyPr lIns="45719" rIns="45719" anchor="ctr"/>
          <a:lstStyle/>
          <a:p>
            <a:pPr algn="ctr">
              <a:defRPr>
                <a:solidFill>
                  <a:srgbClr val="FFFFFF"/>
                </a:solidFill>
              </a:defRPr>
            </a:pPr>
          </a:p>
        </p:txBody>
      </p:sp>
      <p:grpSp>
        <p:nvGrpSpPr>
          <p:cNvPr id="206" name="Elipse 13"/>
          <p:cNvGrpSpPr/>
          <p:nvPr/>
        </p:nvGrpSpPr>
        <p:grpSpPr>
          <a:xfrm>
            <a:off x="2027739" y="2451106"/>
            <a:ext cx="618067" cy="558801"/>
            <a:chOff x="0" y="0"/>
            <a:chExt cx="618066" cy="558800"/>
          </a:xfrm>
        </p:grpSpPr>
        <p:sp>
          <p:nvSpPr>
            <p:cNvPr id="204" name="Oval"/>
            <p:cNvSpPr/>
            <p:nvPr/>
          </p:nvSpPr>
          <p:spPr>
            <a:xfrm>
              <a:off x="-1" y="0"/>
              <a:ext cx="618068" cy="558800"/>
            </a:xfrm>
            <a:prstGeom prst="ellipse">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5" name="1"/>
            <p:cNvSpPr txBox="1"/>
            <p:nvPr/>
          </p:nvSpPr>
          <p:spPr>
            <a:xfrm>
              <a:off x="145758" y="112856"/>
              <a:ext cx="32654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sp>
        <p:nvSpPr>
          <p:cNvPr id="207" name="Flecha arriba y abajo 18"/>
          <p:cNvSpPr/>
          <p:nvPr/>
        </p:nvSpPr>
        <p:spPr>
          <a:xfrm>
            <a:off x="5761532" y="1653121"/>
            <a:ext cx="258238" cy="601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640"/>
                </a:moveTo>
                <a:lnTo>
                  <a:pt x="10800" y="0"/>
                </a:lnTo>
                <a:lnTo>
                  <a:pt x="21600" y="4640"/>
                </a:lnTo>
                <a:lnTo>
                  <a:pt x="16200" y="4640"/>
                </a:lnTo>
                <a:lnTo>
                  <a:pt x="16200" y="16961"/>
                </a:lnTo>
                <a:lnTo>
                  <a:pt x="21600" y="16961"/>
                </a:lnTo>
                <a:lnTo>
                  <a:pt x="10800" y="21600"/>
                </a:lnTo>
                <a:lnTo>
                  <a:pt x="0" y="16961"/>
                </a:lnTo>
                <a:lnTo>
                  <a:pt x="5400" y="16961"/>
                </a:lnTo>
                <a:lnTo>
                  <a:pt x="5400" y="4640"/>
                </a:lnTo>
                <a:close/>
              </a:path>
            </a:pathLst>
          </a:custGeom>
          <a:solidFill>
            <a:schemeClr val="accent2"/>
          </a:solidFill>
          <a:ln w="19050" cap="rnd">
            <a:solidFill>
              <a:srgbClr val="7E2D8D"/>
            </a:solidFill>
          </a:ln>
        </p:spPr>
        <p:txBody>
          <a:bodyPr lIns="45719" rIns="45719" anchor="ctr"/>
          <a:lstStyle/>
          <a:p>
            <a:pPr algn="ctr">
              <a:defRPr>
                <a:solidFill>
                  <a:srgbClr val="FFFFFF"/>
                </a:solidFill>
              </a:defRPr>
            </a:pPr>
          </a:p>
        </p:txBody>
      </p:sp>
      <p:grpSp>
        <p:nvGrpSpPr>
          <p:cNvPr id="210" name="Elipse 19"/>
          <p:cNvGrpSpPr/>
          <p:nvPr/>
        </p:nvGrpSpPr>
        <p:grpSpPr>
          <a:xfrm>
            <a:off x="2410853" y="4620685"/>
            <a:ext cx="618067" cy="558801"/>
            <a:chOff x="0" y="0"/>
            <a:chExt cx="618066" cy="558800"/>
          </a:xfrm>
        </p:grpSpPr>
        <p:sp>
          <p:nvSpPr>
            <p:cNvPr id="208" name="Oval"/>
            <p:cNvSpPr/>
            <p:nvPr/>
          </p:nvSpPr>
          <p:spPr>
            <a:xfrm>
              <a:off x="-1" y="0"/>
              <a:ext cx="618068" cy="558800"/>
            </a:xfrm>
            <a:prstGeom prst="ellipse">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9" name="1"/>
            <p:cNvSpPr txBox="1"/>
            <p:nvPr/>
          </p:nvSpPr>
          <p:spPr>
            <a:xfrm>
              <a:off x="145758" y="112856"/>
              <a:ext cx="32654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grpSp>
        <p:nvGrpSpPr>
          <p:cNvPr id="213" name="Elipse 20"/>
          <p:cNvGrpSpPr/>
          <p:nvPr/>
        </p:nvGrpSpPr>
        <p:grpSpPr>
          <a:xfrm>
            <a:off x="4212402" y="4617511"/>
            <a:ext cx="618067" cy="558801"/>
            <a:chOff x="0" y="0"/>
            <a:chExt cx="618066" cy="558800"/>
          </a:xfrm>
        </p:grpSpPr>
        <p:sp>
          <p:nvSpPr>
            <p:cNvPr id="211" name="Oval"/>
            <p:cNvSpPr/>
            <p:nvPr/>
          </p:nvSpPr>
          <p:spPr>
            <a:xfrm>
              <a:off x="-1" y="0"/>
              <a:ext cx="618068" cy="558800"/>
            </a:xfrm>
            <a:prstGeom prst="ellipse">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2" name="1"/>
            <p:cNvSpPr txBox="1"/>
            <p:nvPr/>
          </p:nvSpPr>
          <p:spPr>
            <a:xfrm>
              <a:off x="145758" y="112856"/>
              <a:ext cx="32654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grpSp>
        <p:nvGrpSpPr>
          <p:cNvPr id="216" name="Elipse 21"/>
          <p:cNvGrpSpPr/>
          <p:nvPr/>
        </p:nvGrpSpPr>
        <p:grpSpPr>
          <a:xfrm>
            <a:off x="6079032" y="4975228"/>
            <a:ext cx="618067" cy="558801"/>
            <a:chOff x="0" y="0"/>
            <a:chExt cx="618066" cy="558800"/>
          </a:xfrm>
        </p:grpSpPr>
        <p:sp>
          <p:nvSpPr>
            <p:cNvPr id="214" name="Oval"/>
            <p:cNvSpPr/>
            <p:nvPr/>
          </p:nvSpPr>
          <p:spPr>
            <a:xfrm>
              <a:off x="-1" y="0"/>
              <a:ext cx="618068" cy="558800"/>
            </a:xfrm>
            <a:prstGeom prst="ellipse">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5" name="1"/>
            <p:cNvSpPr txBox="1"/>
            <p:nvPr/>
          </p:nvSpPr>
          <p:spPr>
            <a:xfrm>
              <a:off x="145758" y="112856"/>
              <a:ext cx="32654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grpSp>
        <p:nvGrpSpPr>
          <p:cNvPr id="219" name="Rectángulo redondeado 17"/>
          <p:cNvGrpSpPr/>
          <p:nvPr/>
        </p:nvGrpSpPr>
        <p:grpSpPr>
          <a:xfrm>
            <a:off x="1650967" y="5671226"/>
            <a:ext cx="1286937" cy="917288"/>
            <a:chOff x="0" y="0"/>
            <a:chExt cx="1286935" cy="917287"/>
          </a:xfrm>
        </p:grpSpPr>
        <p:sp>
          <p:nvSpPr>
            <p:cNvPr id="217" name="Rounded Rectangle"/>
            <p:cNvSpPr/>
            <p:nvPr/>
          </p:nvSpPr>
          <p:spPr>
            <a:xfrm>
              <a:off x="0" y="41658"/>
              <a:ext cx="1286936" cy="833971"/>
            </a:xfrm>
            <a:prstGeom prst="roundRect">
              <a:avLst>
                <a:gd name="adj" fmla="val 16667"/>
              </a:avLst>
            </a:prstGeom>
            <a:gradFill flip="none" rotWithShape="1">
              <a:gsLst>
                <a:gs pos="0">
                  <a:srgbClr val="E35A50"/>
                </a:gs>
                <a:gs pos="100000">
                  <a:srgbClr val="CA382D"/>
                </a:gs>
              </a:gsLst>
              <a:lin ang="5400000" scaled="0"/>
            </a:gradFill>
            <a:ln w="9525" cap="rnd">
              <a:solidFill>
                <a:schemeClr val="accent6"/>
              </a:solidFill>
              <a:prstDash val="solid"/>
              <a:round/>
            </a:ln>
            <a:effectLst>
              <a:outerShdw sx="100000" sy="100000" kx="0" ky="0" algn="b" rotWithShape="0" blurRad="50800" dist="381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18" name="Another…"/>
            <p:cNvSpPr txBox="1"/>
            <p:nvPr/>
          </p:nvSpPr>
          <p:spPr>
            <a:xfrm>
              <a:off x="91193" y="-1"/>
              <a:ext cx="1104550" cy="9172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Another</a:t>
              </a:r>
            </a:p>
            <a:p>
              <a:pPr algn="ctr">
                <a:defRPr>
                  <a:solidFill>
                    <a:srgbClr val="FFFFFF"/>
                  </a:solidFill>
                </a:defRPr>
              </a:pPr>
              <a:r>
                <a:t>Microsrv</a:t>
              </a:r>
            </a:p>
            <a:p>
              <a:pPr algn="ctr">
                <a:defRPr>
                  <a:solidFill>
                    <a:srgbClr val="FFFFFF"/>
                  </a:solidFill>
                </a:defRPr>
              </a:pPr>
              <a:r>
                <a:t>Api</a:t>
              </a:r>
            </a:p>
          </p:txBody>
        </p:sp>
      </p:grpSp>
      <p:grpSp>
        <p:nvGrpSpPr>
          <p:cNvPr id="224" name="Nube 23"/>
          <p:cNvGrpSpPr/>
          <p:nvPr/>
        </p:nvGrpSpPr>
        <p:grpSpPr>
          <a:xfrm>
            <a:off x="5442956" y="5751328"/>
            <a:ext cx="1271685" cy="763485"/>
            <a:chOff x="0" y="0"/>
            <a:chExt cx="1271684" cy="763483"/>
          </a:xfrm>
        </p:grpSpPr>
        <p:grpSp>
          <p:nvGrpSpPr>
            <p:cNvPr id="222" name="Group"/>
            <p:cNvGrpSpPr/>
            <p:nvPr/>
          </p:nvGrpSpPr>
          <p:grpSpPr>
            <a:xfrm>
              <a:off x="-1" y="-1"/>
              <a:ext cx="1271686" cy="763485"/>
              <a:chOff x="0" y="0"/>
              <a:chExt cx="1271684" cy="763483"/>
            </a:xfrm>
          </p:grpSpPr>
          <p:sp>
            <p:nvSpPr>
              <p:cNvPr id="220" name="Shape"/>
              <p:cNvSpPr/>
              <p:nvPr/>
            </p:nvSpPr>
            <p:spPr>
              <a:xfrm>
                <a:off x="0" y="0"/>
                <a:ext cx="1271685" cy="763484"/>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2"/>
              </a:solidFill>
              <a:ln w="19050" cap="rnd">
                <a:solidFill>
                  <a:srgbClr val="345A99"/>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1" name="Shape"/>
              <p:cNvSpPr/>
              <p:nvPr/>
            </p:nvSpPr>
            <p:spPr>
              <a:xfrm>
                <a:off x="64573" y="38822"/>
                <a:ext cx="1165288" cy="648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rnd">
                <a:solidFill>
                  <a:srgbClr val="345A99"/>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23" name="Cloud…"/>
            <p:cNvSpPr txBox="1"/>
            <p:nvPr/>
          </p:nvSpPr>
          <p:spPr>
            <a:xfrm>
              <a:off x="231358" y="48290"/>
              <a:ext cx="719126"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Cloud</a:t>
              </a:r>
            </a:p>
            <a:p>
              <a:pPr algn="ctr">
                <a:defRPr>
                  <a:solidFill>
                    <a:srgbClr val="FFFFFF"/>
                  </a:solidFill>
                </a:defRPr>
              </a:pPr>
              <a:r>
                <a:t>Srv</a:t>
              </a:r>
            </a:p>
          </p:txBody>
        </p:sp>
      </p:grpSp>
      <p:sp>
        <p:nvSpPr>
          <p:cNvPr id="225" name="Flecha abajo 24"/>
          <p:cNvSpPr/>
          <p:nvPr/>
        </p:nvSpPr>
        <p:spPr>
          <a:xfrm>
            <a:off x="2190718" y="4910671"/>
            <a:ext cx="220135" cy="715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lnTo>
                  <a:pt x="5400" y="18277"/>
                </a:lnTo>
                <a:lnTo>
                  <a:pt x="5400" y="0"/>
                </a:lnTo>
                <a:lnTo>
                  <a:pt x="16200" y="0"/>
                </a:lnTo>
                <a:lnTo>
                  <a:pt x="16200" y="18277"/>
                </a:lnTo>
                <a:lnTo>
                  <a:pt x="21600" y="18277"/>
                </a:lnTo>
                <a:lnTo>
                  <a:pt x="10800" y="21600"/>
                </a:lnTo>
                <a:close/>
              </a:path>
            </a:pathLst>
          </a:cu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226" name="Flecha abajo 26"/>
          <p:cNvSpPr/>
          <p:nvPr/>
        </p:nvSpPr>
        <p:spPr>
          <a:xfrm>
            <a:off x="3836422" y="4944538"/>
            <a:ext cx="220135" cy="715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lnTo>
                  <a:pt x="5400" y="18277"/>
                </a:lnTo>
                <a:lnTo>
                  <a:pt x="5400" y="0"/>
                </a:lnTo>
                <a:lnTo>
                  <a:pt x="16200" y="0"/>
                </a:lnTo>
                <a:lnTo>
                  <a:pt x="16200" y="18277"/>
                </a:lnTo>
                <a:lnTo>
                  <a:pt x="21600" y="18277"/>
                </a:lnTo>
                <a:lnTo>
                  <a:pt x="10800" y="21600"/>
                </a:lnTo>
                <a:close/>
              </a:path>
            </a:pathLst>
          </a:custGeom>
          <a:solidFill>
            <a:schemeClr val="accent1"/>
          </a:solidFill>
          <a:ln w="19050" cap="rnd">
            <a:solidFill>
              <a:srgbClr val="7E2D8D"/>
            </a:solidFill>
          </a:ln>
        </p:spPr>
        <p:txBody>
          <a:bodyPr lIns="45719" rIns="45719" anchor="ctr"/>
          <a:lstStyle/>
          <a:p>
            <a:pPr algn="ctr">
              <a:defRPr>
                <a:solidFill>
                  <a:srgbClr val="FFFFFF"/>
                </a:solidFill>
              </a:defRPr>
            </a:pPr>
          </a:p>
        </p:txBody>
      </p:sp>
      <p:grpSp>
        <p:nvGrpSpPr>
          <p:cNvPr id="232" name="Lata 25"/>
          <p:cNvGrpSpPr/>
          <p:nvPr/>
        </p:nvGrpSpPr>
        <p:grpSpPr>
          <a:xfrm>
            <a:off x="3646984" y="5799668"/>
            <a:ext cx="711202" cy="660406"/>
            <a:chOff x="-1" y="0"/>
            <a:chExt cx="711201" cy="660404"/>
          </a:xfrm>
        </p:grpSpPr>
        <p:grpSp>
          <p:nvGrpSpPr>
            <p:cNvPr id="230" name="Group"/>
            <p:cNvGrpSpPr/>
            <p:nvPr/>
          </p:nvGrpSpPr>
          <p:grpSpPr>
            <a:xfrm>
              <a:off x="-2" y="0"/>
              <a:ext cx="711203" cy="660405"/>
              <a:chOff x="-1" y="0"/>
              <a:chExt cx="711201" cy="660404"/>
            </a:xfrm>
          </p:grpSpPr>
          <p:sp>
            <p:nvSpPr>
              <p:cNvPr id="227" name="Shape"/>
              <p:cNvSpPr/>
              <p:nvPr/>
            </p:nvSpPr>
            <p:spPr>
              <a:xfrm>
                <a:off x="-2" y="0"/>
                <a:ext cx="711203" cy="660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8" name="Oval"/>
              <p:cNvSpPr/>
              <p:nvPr/>
            </p:nvSpPr>
            <p:spPr>
              <a:xfrm>
                <a:off x="0" y="-1"/>
                <a:ext cx="711201" cy="16510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9" name="Line"/>
              <p:cNvSpPr/>
              <p:nvPr/>
            </p:nvSpPr>
            <p:spPr>
              <a:xfrm>
                <a:off x="-2" y="0"/>
                <a:ext cx="711201" cy="660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31" name="BD"/>
            <p:cNvSpPr txBox="1"/>
            <p:nvPr/>
          </p:nvSpPr>
          <p:spPr>
            <a:xfrm>
              <a:off x="55244" y="204933"/>
              <a:ext cx="600711"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BD</a:t>
              </a:r>
            </a:p>
          </p:txBody>
        </p:sp>
      </p:grpSp>
      <p:sp>
        <p:nvSpPr>
          <p:cNvPr id="233" name="Flecha abajo 28"/>
          <p:cNvSpPr/>
          <p:nvPr/>
        </p:nvSpPr>
        <p:spPr>
          <a:xfrm>
            <a:off x="5917638" y="4896911"/>
            <a:ext cx="220135" cy="715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lnTo>
                  <a:pt x="5400" y="18277"/>
                </a:lnTo>
                <a:lnTo>
                  <a:pt x="5400" y="0"/>
                </a:lnTo>
                <a:lnTo>
                  <a:pt x="16200" y="0"/>
                </a:lnTo>
                <a:lnTo>
                  <a:pt x="16200" y="18277"/>
                </a:lnTo>
                <a:lnTo>
                  <a:pt x="21600" y="18277"/>
                </a:lnTo>
                <a:lnTo>
                  <a:pt x="10800" y="21600"/>
                </a:lnTo>
                <a:close/>
              </a:path>
            </a:pathLst>
          </a:custGeom>
          <a:solidFill>
            <a:schemeClr val="accent3"/>
          </a:solidFill>
          <a:ln w="19050" cap="rnd">
            <a:solidFill>
              <a:srgbClr val="33826F"/>
            </a:solidFill>
          </a:ln>
        </p:spPr>
        <p:txBody>
          <a:bodyPr lIns="45719" rIns="45719" anchor="ctr"/>
          <a:lstStyle/>
          <a:p>
            <a:pPr algn="ctr">
              <a:defRPr>
                <a:solidFill>
                  <a:srgbClr val="FFFFFF"/>
                </a:solidFill>
              </a:defRPr>
            </a:pPr>
          </a:p>
        </p:txBody>
      </p:sp>
      <p:grpSp>
        <p:nvGrpSpPr>
          <p:cNvPr id="236" name="Elipse 29"/>
          <p:cNvGrpSpPr/>
          <p:nvPr/>
        </p:nvGrpSpPr>
        <p:grpSpPr>
          <a:xfrm>
            <a:off x="5718671" y="2470156"/>
            <a:ext cx="618067" cy="558801"/>
            <a:chOff x="0" y="0"/>
            <a:chExt cx="618066" cy="558800"/>
          </a:xfrm>
        </p:grpSpPr>
        <p:sp>
          <p:nvSpPr>
            <p:cNvPr id="234" name="Oval"/>
            <p:cNvSpPr/>
            <p:nvPr/>
          </p:nvSpPr>
          <p:spPr>
            <a:xfrm>
              <a:off x="-1" y="0"/>
              <a:ext cx="618068" cy="558800"/>
            </a:xfrm>
            <a:prstGeom prst="ellipse">
              <a:avLst/>
            </a:prstGeom>
            <a:solidFill>
              <a:schemeClr val="accent3"/>
            </a:solidFill>
            <a:ln w="19050" cap="rnd">
              <a:solidFill>
                <a:srgbClr val="33826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5" name="2"/>
            <p:cNvSpPr txBox="1"/>
            <p:nvPr/>
          </p:nvSpPr>
          <p:spPr>
            <a:xfrm>
              <a:off x="145758" y="112856"/>
              <a:ext cx="32654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2</a:t>
              </a:r>
            </a:p>
          </p:txBody>
        </p:sp>
      </p:grpSp>
      <p:sp>
        <p:nvSpPr>
          <p:cNvPr id="237" name="Flecha abajo 30"/>
          <p:cNvSpPr/>
          <p:nvPr/>
        </p:nvSpPr>
        <p:spPr>
          <a:xfrm rot="10800000">
            <a:off x="5651465" y="5061479"/>
            <a:ext cx="220135" cy="715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lnTo>
                  <a:pt x="5400" y="18277"/>
                </a:lnTo>
                <a:lnTo>
                  <a:pt x="5400" y="0"/>
                </a:lnTo>
                <a:lnTo>
                  <a:pt x="16200" y="0"/>
                </a:lnTo>
                <a:lnTo>
                  <a:pt x="16200" y="18277"/>
                </a:lnTo>
                <a:lnTo>
                  <a:pt x="21600" y="18277"/>
                </a:lnTo>
                <a:lnTo>
                  <a:pt x="10800" y="21600"/>
                </a:lnTo>
                <a:close/>
              </a:path>
            </a:pathLst>
          </a:custGeom>
          <a:solidFill>
            <a:schemeClr val="accent3"/>
          </a:solidFill>
          <a:ln w="19050" cap="rnd">
            <a:solidFill>
              <a:srgbClr val="33826F"/>
            </a:solidFill>
          </a:ln>
        </p:spPr>
        <p:txBody>
          <a:bodyPr lIns="45719" rIns="45719" anchor="ctr"/>
          <a:lstStyle/>
          <a:p>
            <a:pPr algn="ctr">
              <a:defRPr>
                <a:solidFill>
                  <a:srgbClr val="FFFFFF"/>
                </a:solidFill>
              </a:defRPr>
            </a:pPr>
          </a:p>
        </p:txBody>
      </p:sp>
      <p:sp>
        <p:nvSpPr>
          <p:cNvPr id="238" name="Flecha arriba y abajo 34"/>
          <p:cNvSpPr/>
          <p:nvPr/>
        </p:nvSpPr>
        <p:spPr>
          <a:xfrm>
            <a:off x="5329692" y="3243796"/>
            <a:ext cx="258238" cy="601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640"/>
                </a:moveTo>
                <a:lnTo>
                  <a:pt x="10800" y="0"/>
                </a:lnTo>
                <a:lnTo>
                  <a:pt x="21600" y="4640"/>
                </a:lnTo>
                <a:lnTo>
                  <a:pt x="16200" y="4640"/>
                </a:lnTo>
                <a:lnTo>
                  <a:pt x="16200" y="16961"/>
                </a:lnTo>
                <a:lnTo>
                  <a:pt x="21600" y="16961"/>
                </a:lnTo>
                <a:lnTo>
                  <a:pt x="10800" y="21600"/>
                </a:lnTo>
                <a:lnTo>
                  <a:pt x="0" y="16961"/>
                </a:lnTo>
                <a:lnTo>
                  <a:pt x="5400" y="16961"/>
                </a:lnTo>
                <a:lnTo>
                  <a:pt x="5400" y="4640"/>
                </a:lnTo>
                <a:close/>
              </a:path>
            </a:pathLst>
          </a:custGeom>
          <a:solidFill>
            <a:schemeClr val="accent2"/>
          </a:solidFill>
          <a:ln w="19050" cap="rnd">
            <a:solidFill>
              <a:srgbClr val="7E2D8D"/>
            </a:solidFill>
          </a:ln>
        </p:spPr>
        <p:txBody>
          <a:bodyPr lIns="45719" rIns="45719" anchor="ctr"/>
          <a:lstStyle/>
          <a:p>
            <a:pPr algn="ctr">
              <a:defRPr>
                <a:solidFill>
                  <a:srgbClr val="FFFFFF"/>
                </a:solidFill>
              </a:defRPr>
            </a:pPr>
          </a:p>
        </p:txBody>
      </p:sp>
      <p:grpSp>
        <p:nvGrpSpPr>
          <p:cNvPr id="241" name="Rectángulo 32"/>
          <p:cNvGrpSpPr/>
          <p:nvPr/>
        </p:nvGrpSpPr>
        <p:grpSpPr>
          <a:xfrm>
            <a:off x="8314266" y="745070"/>
            <a:ext cx="1862667" cy="745069"/>
            <a:chOff x="0" y="0"/>
            <a:chExt cx="1862665" cy="745067"/>
          </a:xfrm>
        </p:grpSpPr>
        <p:sp>
          <p:nvSpPr>
            <p:cNvPr id="239" name="Rectangle"/>
            <p:cNvSpPr/>
            <p:nvPr/>
          </p:nvSpPr>
          <p:spPr>
            <a:xfrm>
              <a:off x="0" y="-1"/>
              <a:ext cx="1862666" cy="745069"/>
            </a:xfrm>
            <a:prstGeom prst="rect">
              <a:avLst/>
            </a:prstGeom>
            <a:solidFill>
              <a:srgbClr val="2A59A8"/>
            </a:solidFill>
            <a:ln w="12700" cap="flat">
              <a:noFill/>
              <a:miter lim="400000"/>
            </a:ln>
            <a:effectLst>
              <a:outerShdw sx="100000" sy="100000" kx="0" ky="0" algn="b" rotWithShape="0" blurRad="63500" dist="38100" dir="5400000">
                <a:srgbClr val="000000">
                  <a:alpha val="64999"/>
                </a:srgbClr>
              </a:outerShdw>
            </a:effectLst>
          </p:spPr>
          <p:txBody>
            <a:bodyPr wrap="square" lIns="45719" tIns="45719" rIns="45719" bIns="45719" numCol="1" anchor="ctr">
              <a:noAutofit/>
            </a:bodyPr>
            <a:lstStyle/>
            <a:p>
              <a:pPr algn="ctr"/>
            </a:p>
          </p:txBody>
        </p:sp>
        <p:sp>
          <p:nvSpPr>
            <p:cNvPr id="240" name="Finder"/>
            <p:cNvSpPr txBox="1"/>
            <p:nvPr/>
          </p:nvSpPr>
          <p:spPr>
            <a:xfrm>
              <a:off x="45720" y="205989"/>
              <a:ext cx="1771227"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Finder</a:t>
              </a:r>
            </a:p>
          </p:txBody>
        </p:sp>
      </p:grpSp>
      <p:sp>
        <p:nvSpPr>
          <p:cNvPr id="242" name="Flecha arriba y abajo 35"/>
          <p:cNvSpPr/>
          <p:nvPr/>
        </p:nvSpPr>
        <p:spPr>
          <a:xfrm>
            <a:off x="8839200" y="1579039"/>
            <a:ext cx="237067" cy="67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92"/>
                </a:moveTo>
                <a:lnTo>
                  <a:pt x="10800" y="0"/>
                </a:lnTo>
                <a:lnTo>
                  <a:pt x="21600" y="3792"/>
                </a:lnTo>
                <a:lnTo>
                  <a:pt x="16200" y="3792"/>
                </a:lnTo>
                <a:lnTo>
                  <a:pt x="16200" y="17808"/>
                </a:lnTo>
                <a:lnTo>
                  <a:pt x="21600" y="17808"/>
                </a:lnTo>
                <a:lnTo>
                  <a:pt x="10800" y="21600"/>
                </a:lnTo>
                <a:lnTo>
                  <a:pt x="0" y="17808"/>
                </a:lnTo>
                <a:lnTo>
                  <a:pt x="5400" y="17808"/>
                </a:lnTo>
                <a:lnTo>
                  <a:pt x="5400" y="3792"/>
                </a:lnTo>
                <a:close/>
              </a:path>
            </a:pathLst>
          </a:custGeom>
          <a:solidFill>
            <a:schemeClr val="accent2"/>
          </a:solidFill>
          <a:ln w="19050" cap="rnd">
            <a:solidFill>
              <a:srgbClr val="345A99"/>
            </a:solidFill>
          </a:ln>
        </p:spPr>
        <p:txBody>
          <a:bodyPr lIns="45719" rIns="45719" anchor="ctr"/>
          <a:lstStyle/>
          <a:p>
            <a:pPr algn="ctr">
              <a:defRPr>
                <a:solidFill>
                  <a:srgbClr val="FFFFFF"/>
                </a:solidFill>
              </a:defRPr>
            </a:pPr>
          </a:p>
        </p:txBody>
      </p:sp>
      <p:sp>
        <p:nvSpPr>
          <p:cNvPr id="243" name="Flecha arriba y abajo 42"/>
          <p:cNvSpPr/>
          <p:nvPr/>
        </p:nvSpPr>
        <p:spPr>
          <a:xfrm>
            <a:off x="9148229" y="1579039"/>
            <a:ext cx="237068" cy="67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92"/>
                </a:moveTo>
                <a:lnTo>
                  <a:pt x="10800" y="0"/>
                </a:lnTo>
                <a:lnTo>
                  <a:pt x="21600" y="3792"/>
                </a:lnTo>
                <a:lnTo>
                  <a:pt x="16200" y="3792"/>
                </a:lnTo>
                <a:lnTo>
                  <a:pt x="16200" y="17808"/>
                </a:lnTo>
                <a:lnTo>
                  <a:pt x="21600" y="17808"/>
                </a:lnTo>
                <a:lnTo>
                  <a:pt x="10800" y="21600"/>
                </a:lnTo>
                <a:lnTo>
                  <a:pt x="0" y="17808"/>
                </a:lnTo>
                <a:lnTo>
                  <a:pt x="5400" y="17808"/>
                </a:lnTo>
                <a:lnTo>
                  <a:pt x="5400" y="3792"/>
                </a:lnTo>
                <a:close/>
              </a:path>
            </a:pathLst>
          </a:custGeom>
          <a:solidFill>
            <a:schemeClr val="accent2"/>
          </a:solidFill>
          <a:ln w="19050" cap="rnd">
            <a:solidFill>
              <a:srgbClr val="345A99"/>
            </a:solidFill>
          </a:ln>
        </p:spPr>
        <p:txBody>
          <a:bodyPr lIns="45719" rIns="45719" anchor="ctr"/>
          <a:lstStyle/>
          <a:p>
            <a:pPr algn="ctr">
              <a:defRPr>
                <a:solidFill>
                  <a:srgbClr val="FFFFFF"/>
                </a:solidFill>
              </a:defRPr>
            </a:pPr>
          </a:p>
        </p:txBody>
      </p:sp>
      <p:sp>
        <p:nvSpPr>
          <p:cNvPr id="244" name="Flecha arriba y abajo 43"/>
          <p:cNvSpPr/>
          <p:nvPr/>
        </p:nvSpPr>
        <p:spPr>
          <a:xfrm>
            <a:off x="9457259" y="1564220"/>
            <a:ext cx="237068" cy="6752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92"/>
                </a:moveTo>
                <a:lnTo>
                  <a:pt x="10800" y="0"/>
                </a:lnTo>
                <a:lnTo>
                  <a:pt x="21600" y="3792"/>
                </a:lnTo>
                <a:lnTo>
                  <a:pt x="16200" y="3792"/>
                </a:lnTo>
                <a:lnTo>
                  <a:pt x="16200" y="17808"/>
                </a:lnTo>
                <a:lnTo>
                  <a:pt x="21600" y="17808"/>
                </a:lnTo>
                <a:lnTo>
                  <a:pt x="10800" y="21600"/>
                </a:lnTo>
                <a:lnTo>
                  <a:pt x="0" y="17808"/>
                </a:lnTo>
                <a:lnTo>
                  <a:pt x="5400" y="17808"/>
                </a:lnTo>
                <a:lnTo>
                  <a:pt x="5400" y="3792"/>
                </a:lnTo>
                <a:close/>
              </a:path>
            </a:pathLst>
          </a:custGeom>
          <a:solidFill>
            <a:schemeClr val="accent2"/>
          </a:solidFill>
          <a:ln w="19050" cap="rnd">
            <a:solidFill>
              <a:srgbClr val="345A99"/>
            </a:solidFill>
          </a:ln>
        </p:spPr>
        <p:txBody>
          <a:bodyPr lIns="45719" rIns="45719" anchor="ctr"/>
          <a:lstStyle/>
          <a:p>
            <a:pPr algn="ctr">
              <a:defRPr>
                <a:solidFill>
                  <a:srgbClr val="FFFFFF"/>
                </a:solidFill>
              </a:defRPr>
            </a:pPr>
          </a:p>
        </p:txBody>
      </p:sp>
      <p:grpSp>
        <p:nvGrpSpPr>
          <p:cNvPr id="247" name="Elipse 41"/>
          <p:cNvGrpSpPr/>
          <p:nvPr/>
        </p:nvGrpSpPr>
        <p:grpSpPr>
          <a:xfrm>
            <a:off x="8284630" y="2033074"/>
            <a:ext cx="592667" cy="573617"/>
            <a:chOff x="0" y="0"/>
            <a:chExt cx="592666" cy="573616"/>
          </a:xfrm>
        </p:grpSpPr>
        <p:sp>
          <p:nvSpPr>
            <p:cNvPr id="245" name="Oval"/>
            <p:cNvSpPr/>
            <p:nvPr/>
          </p:nvSpPr>
          <p:spPr>
            <a:xfrm>
              <a:off x="-1" y="-1"/>
              <a:ext cx="592668" cy="573618"/>
            </a:xfrm>
            <a:prstGeom prst="ellipse">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6" name="1"/>
            <p:cNvSpPr txBox="1"/>
            <p:nvPr/>
          </p:nvSpPr>
          <p:spPr>
            <a:xfrm>
              <a:off x="142038" y="120263"/>
              <a:ext cx="30858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grpSp>
        <p:nvGrpSpPr>
          <p:cNvPr id="250" name="Elipse 45"/>
          <p:cNvGrpSpPr/>
          <p:nvPr/>
        </p:nvGrpSpPr>
        <p:grpSpPr>
          <a:xfrm>
            <a:off x="8877296" y="2051061"/>
            <a:ext cx="592667" cy="573617"/>
            <a:chOff x="0" y="0"/>
            <a:chExt cx="592666" cy="573616"/>
          </a:xfrm>
        </p:grpSpPr>
        <p:sp>
          <p:nvSpPr>
            <p:cNvPr id="248" name="Oval"/>
            <p:cNvSpPr/>
            <p:nvPr/>
          </p:nvSpPr>
          <p:spPr>
            <a:xfrm>
              <a:off x="-1" y="-1"/>
              <a:ext cx="592668" cy="573618"/>
            </a:xfrm>
            <a:prstGeom prst="ellipse">
              <a:avLst/>
            </a:prstGeom>
            <a:solidFill>
              <a:schemeClr val="accent3"/>
            </a:solidFill>
            <a:ln w="19050" cap="rnd">
              <a:solidFill>
                <a:srgbClr val="33826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9" name="2"/>
            <p:cNvSpPr txBox="1"/>
            <p:nvPr/>
          </p:nvSpPr>
          <p:spPr>
            <a:xfrm>
              <a:off x="142038" y="120263"/>
              <a:ext cx="30858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2</a:t>
              </a:r>
            </a:p>
          </p:txBody>
        </p:sp>
      </p:grpSp>
      <p:grpSp>
        <p:nvGrpSpPr>
          <p:cNvPr id="253" name="Elipse 46"/>
          <p:cNvGrpSpPr/>
          <p:nvPr/>
        </p:nvGrpSpPr>
        <p:grpSpPr>
          <a:xfrm>
            <a:off x="9704947" y="2055296"/>
            <a:ext cx="592667" cy="573617"/>
            <a:chOff x="0" y="0"/>
            <a:chExt cx="592666" cy="573616"/>
          </a:xfrm>
        </p:grpSpPr>
        <p:sp>
          <p:nvSpPr>
            <p:cNvPr id="251" name="Oval"/>
            <p:cNvSpPr/>
            <p:nvPr/>
          </p:nvSpPr>
          <p:spPr>
            <a:xfrm>
              <a:off x="-1" y="-1"/>
              <a:ext cx="592668" cy="573618"/>
            </a:xfrm>
            <a:prstGeom prst="ellipse">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52" name="N"/>
            <p:cNvSpPr txBox="1"/>
            <p:nvPr/>
          </p:nvSpPr>
          <p:spPr>
            <a:xfrm>
              <a:off x="142038" y="120263"/>
              <a:ext cx="30858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N</a:t>
              </a:r>
            </a:p>
          </p:txBody>
        </p:sp>
      </p:grpSp>
      <p:sp>
        <p:nvSpPr>
          <p:cNvPr id="254" name="CuadroTexto 48"/>
          <p:cNvSpPr txBox="1"/>
          <p:nvPr/>
        </p:nvSpPr>
        <p:spPr>
          <a:xfrm>
            <a:off x="7902230" y="4632628"/>
            <a:ext cx="3431565" cy="54933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600">
                <a:solidFill>
                  <a:srgbClr val="FFFFFF"/>
                </a:solidFill>
              </a:defRPr>
            </a:lvl1pPr>
          </a:lstStyle>
          <a:p>
            <a:pPr/>
            <a:r>
              <a:t>Sencillo, ¿verdad?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0"/>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9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97"/>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7" fill="hold">
                                  <p:stCondLst>
                                    <p:cond delay="0"/>
                                  </p:stCondLst>
                                  <p:iterate type="el" backwards="0">
                                    <p:tmAbs val="0"/>
                                  </p:iterate>
                                  <p:childTnLst>
                                    <p:set>
                                      <p:cBhvr>
                                        <p:cTn id="28" fill="hold"/>
                                        <p:tgtEl>
                                          <p:spTgt spid="203"/>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20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9" fill="hold">
                                  <p:stCondLst>
                                    <p:cond delay="0"/>
                                  </p:stCondLst>
                                  <p:iterate type="el" backwards="0">
                                    <p:tmAbs val="0"/>
                                  </p:iterate>
                                  <p:childTnLst>
                                    <p:set>
                                      <p:cBhvr>
                                        <p:cTn id="35" fill="hold"/>
                                        <p:tgtEl>
                                          <p:spTgt spid="210"/>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0" fill="hold">
                                  <p:stCondLst>
                                    <p:cond delay="0"/>
                                  </p:stCondLst>
                                  <p:iterate type="el" backwards="0">
                                    <p:tmAbs val="0"/>
                                  </p:iterate>
                                  <p:childTnLst>
                                    <p:set>
                                      <p:cBhvr>
                                        <p:cTn id="38" fill="hold"/>
                                        <p:tgtEl>
                                          <p:spTgt spid="2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1" fill="hold">
                                  <p:stCondLst>
                                    <p:cond delay="0"/>
                                  </p:stCondLst>
                                  <p:iterate type="el" backwards="0">
                                    <p:tmAbs val="0"/>
                                  </p:iterate>
                                  <p:childTnLst>
                                    <p:set>
                                      <p:cBhvr>
                                        <p:cTn id="42" fill="hold"/>
                                        <p:tgtEl>
                                          <p:spTgt spid="225"/>
                                        </p:tgtEl>
                                        <p:attrNameLst>
                                          <p:attrName>style.visibility</p:attrName>
                                        </p:attrNameLst>
                                      </p:cBhvr>
                                      <p:to>
                                        <p:strVal val="visible"/>
                                      </p:to>
                                    </p:set>
                                  </p:childTnLst>
                                </p:cTn>
                              </p:par>
                            </p:childTnLst>
                          </p:cTn>
                        </p:par>
                        <p:par>
                          <p:cTn id="43" fill="hold">
                            <p:stCondLst>
                              <p:cond delay="0"/>
                            </p:stCondLst>
                            <p:childTnLst>
                              <p:par>
                                <p:cTn id="44" presetClass="entr" nodeType="afterEffect" presetSubtype="0" presetID="1" grpId="12" fill="hold">
                                  <p:stCondLst>
                                    <p:cond delay="0"/>
                                  </p:stCondLst>
                                  <p:iterate type="el" backwards="0">
                                    <p:tmAbs val="0"/>
                                  </p:iterate>
                                  <p:childTnLst>
                                    <p:set>
                                      <p:cBhvr>
                                        <p:cTn id="45" fill="hold"/>
                                        <p:tgtEl>
                                          <p:spTgt spid="226"/>
                                        </p:tgtEl>
                                        <p:attrNameLst>
                                          <p:attrName>style.visibility</p:attrName>
                                        </p:attrNameLst>
                                      </p:cBhvr>
                                      <p:to>
                                        <p:strVal val="visible"/>
                                      </p:to>
                                    </p:set>
                                  </p:childTnLst>
                                </p:cTn>
                              </p:par>
                            </p:childTnLst>
                          </p:cTn>
                        </p:par>
                        <p:par>
                          <p:cTn id="46" fill="hold">
                            <p:stCondLst>
                              <p:cond delay="0"/>
                            </p:stCondLst>
                            <p:childTnLst>
                              <p:par>
                                <p:cTn id="47" presetClass="entr" nodeType="afterEffect" presetSubtype="0" presetID="1" grpId="13" fill="hold">
                                  <p:stCondLst>
                                    <p:cond delay="0"/>
                                  </p:stCondLst>
                                  <p:iterate type="el" backwards="0">
                                    <p:tmAbs val="0"/>
                                  </p:iterate>
                                  <p:childTnLst>
                                    <p:set>
                                      <p:cBhvr>
                                        <p:cTn id="48" fill="hold"/>
                                        <p:tgtEl>
                                          <p:spTgt spid="219"/>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4" fill="hold">
                                  <p:stCondLst>
                                    <p:cond delay="0"/>
                                  </p:stCondLst>
                                  <p:iterate type="el" backwards="0">
                                    <p:tmAbs val="0"/>
                                  </p:iterate>
                                  <p:childTnLst>
                                    <p:set>
                                      <p:cBhvr>
                                        <p:cTn id="51" fill="hold"/>
                                        <p:tgtEl>
                                          <p:spTgt spid="2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5" fill="hold">
                                  <p:stCondLst>
                                    <p:cond delay="0"/>
                                  </p:stCondLst>
                                  <p:iterate type="el" backwards="0">
                                    <p:tmAbs val="0"/>
                                  </p:iterate>
                                  <p:childTnLst>
                                    <p:set>
                                      <p:cBhvr>
                                        <p:cTn id="55" fill="hold"/>
                                        <p:tgtEl>
                                          <p:spTgt spid="238"/>
                                        </p:tgtEl>
                                        <p:attrNameLst>
                                          <p:attrName>style.visibility</p:attrName>
                                        </p:attrNameLst>
                                      </p:cBhvr>
                                      <p:to>
                                        <p:strVal val="visible"/>
                                      </p:to>
                                    </p:set>
                                  </p:childTnLst>
                                </p:cTn>
                              </p:par>
                            </p:childTnLst>
                          </p:cTn>
                        </p:par>
                        <p:par>
                          <p:cTn id="56" fill="hold">
                            <p:stCondLst>
                              <p:cond delay="0"/>
                            </p:stCondLst>
                            <p:childTnLst>
                              <p:par>
                                <p:cTn id="57" presetClass="entr" nodeType="afterEffect" presetSubtype="0" presetID="1" grpId="16" fill="hold">
                                  <p:stCondLst>
                                    <p:cond delay="0"/>
                                  </p:stCondLst>
                                  <p:iterate type="el" backwards="0">
                                    <p:tmAbs val="0"/>
                                  </p:iterate>
                                  <p:childTnLst>
                                    <p:set>
                                      <p:cBhvr>
                                        <p:cTn id="58" fill="hold"/>
                                        <p:tgtEl>
                                          <p:spTgt spid="196"/>
                                        </p:tgtEl>
                                        <p:attrNameLst>
                                          <p:attrName>style.visibility</p:attrName>
                                        </p:attrNameLst>
                                      </p:cBhvr>
                                      <p:to>
                                        <p:strVal val="visible"/>
                                      </p:to>
                                    </p:set>
                                  </p:childTnLst>
                                </p:cTn>
                              </p:par>
                            </p:childTnLst>
                          </p:cTn>
                        </p:par>
                        <p:par>
                          <p:cTn id="59" fill="hold">
                            <p:stCondLst>
                              <p:cond delay="0"/>
                            </p:stCondLst>
                            <p:childTnLst>
                              <p:par>
                                <p:cTn id="60" presetClass="entr" nodeType="afterEffect" presetSubtype="0" presetID="1" grpId="17" fill="hold">
                                  <p:stCondLst>
                                    <p:cond delay="0"/>
                                  </p:stCondLst>
                                  <p:iterate type="el" backwards="0">
                                    <p:tmAbs val="0"/>
                                  </p:iterate>
                                  <p:childTnLst>
                                    <p:set>
                                      <p:cBhvr>
                                        <p:cTn id="61" fill="hold"/>
                                        <p:tgtEl>
                                          <p:spTgt spid="2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0" presetID="1" grpId="18" fill="hold">
                                  <p:stCondLst>
                                    <p:cond delay="0"/>
                                  </p:stCondLst>
                                  <p:iterate type="el" backwards="0">
                                    <p:tmAbs val="0"/>
                                  </p:iterate>
                                  <p:childTnLst>
                                    <p:set>
                                      <p:cBhvr>
                                        <p:cTn id="65" fill="hold"/>
                                        <p:tgtEl>
                                          <p:spTgt spid="2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ntr" nodeType="clickEffect" presetSubtype="0" presetID="1" grpId="19" fill="hold">
                                  <p:stCondLst>
                                    <p:cond delay="0"/>
                                  </p:stCondLst>
                                  <p:iterate type="el" backwards="0">
                                    <p:tmAbs val="0"/>
                                  </p:iterate>
                                  <p:childTnLst>
                                    <p:set>
                                      <p:cBhvr>
                                        <p:cTn id="69" fill="hold"/>
                                        <p:tgtEl>
                                          <p:spTgt spid="22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20" fill="hold">
                                  <p:stCondLst>
                                    <p:cond delay="0"/>
                                  </p:stCondLst>
                                  <p:iterate type="el" backwards="0">
                                    <p:tmAbs val="0"/>
                                  </p:iterate>
                                  <p:childTnLst>
                                    <p:set>
                                      <p:cBhvr>
                                        <p:cTn id="73" fill="hold"/>
                                        <p:tgtEl>
                                          <p:spTgt spid="23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0" presetID="1" grpId="21" fill="hold">
                                  <p:stCondLst>
                                    <p:cond delay="0"/>
                                  </p:stCondLst>
                                  <p:iterate type="el" backwards="0">
                                    <p:tmAbs val="0"/>
                                  </p:iterate>
                                  <p:childTnLst>
                                    <p:set>
                                      <p:cBhvr>
                                        <p:cTn id="77" fill="hold"/>
                                        <p:tgtEl>
                                          <p:spTgt spid="199"/>
                                        </p:tgtEl>
                                        <p:attrNameLst>
                                          <p:attrName>style.visibility</p:attrName>
                                        </p:attrNameLst>
                                      </p:cBhvr>
                                      <p:to>
                                        <p:strVal val="visible"/>
                                      </p:to>
                                    </p:set>
                                  </p:childTnLst>
                                </p:cTn>
                              </p:par>
                            </p:childTnLst>
                          </p:cTn>
                        </p:par>
                        <p:par>
                          <p:cTn id="78" fill="hold">
                            <p:stCondLst>
                              <p:cond delay="0"/>
                            </p:stCondLst>
                            <p:childTnLst>
                              <p:par>
                                <p:cTn id="79" presetClass="entr" nodeType="afterEffect" presetSubtype="0" presetID="1" grpId="22" fill="hold">
                                  <p:stCondLst>
                                    <p:cond delay="0"/>
                                  </p:stCondLst>
                                  <p:iterate type="el" backwards="0">
                                    <p:tmAbs val="0"/>
                                  </p:iterate>
                                  <p:childTnLst>
                                    <p:set>
                                      <p:cBhvr>
                                        <p:cTn id="80" fill="hold"/>
                                        <p:tgtEl>
                                          <p:spTgt spid="2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Class="entr" nodeType="clickEffect" presetSubtype="0" presetID="1" grpId="23" fill="hold">
                                  <p:stCondLst>
                                    <p:cond delay="0"/>
                                  </p:stCondLst>
                                  <p:iterate type="el" backwards="0">
                                    <p:tmAbs val="0"/>
                                  </p:iterate>
                                  <p:childTnLst>
                                    <p:set>
                                      <p:cBhvr>
                                        <p:cTn id="84" fill="hold"/>
                                        <p:tgtEl>
                                          <p:spTgt spid="202"/>
                                        </p:tgtEl>
                                        <p:attrNameLst>
                                          <p:attrName>style.visibility</p:attrName>
                                        </p:attrNameLst>
                                      </p:cBhvr>
                                      <p:to>
                                        <p:strVal val="visible"/>
                                      </p:to>
                                    </p:set>
                                  </p:childTnLst>
                                </p:cTn>
                              </p:par>
                            </p:childTnLst>
                          </p:cTn>
                        </p:par>
                        <p:par>
                          <p:cTn id="85" fill="hold">
                            <p:stCondLst>
                              <p:cond delay="0"/>
                            </p:stCondLst>
                            <p:childTnLst>
                              <p:par>
                                <p:cTn id="86" presetClass="entr" nodeType="afterEffect" presetSubtype="0" presetID="1" grpId="24" fill="hold">
                                  <p:stCondLst>
                                    <p:cond delay="0"/>
                                  </p:stCondLst>
                                  <p:iterate type="el" backwards="0">
                                    <p:tmAbs val="0"/>
                                  </p:iterate>
                                  <p:childTnLst>
                                    <p:set>
                                      <p:cBhvr>
                                        <p:cTn id="87" fill="hold"/>
                                        <p:tgtEl>
                                          <p:spTgt spid="20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0" presetID="1" grpId="25" fill="hold">
                                  <p:stCondLst>
                                    <p:cond delay="0"/>
                                  </p:stCondLst>
                                  <p:iterate type="el" backwards="0">
                                    <p:tmAbs val="0"/>
                                  </p:iterate>
                                  <p:childTnLst>
                                    <p:set>
                                      <p:cBhvr>
                                        <p:cTn id="91" fill="hold"/>
                                        <p:tgtEl>
                                          <p:spTgt spid="241"/>
                                        </p:tgtEl>
                                        <p:attrNameLst>
                                          <p:attrName>style.visibility</p:attrName>
                                        </p:attrNameLst>
                                      </p:cBhvr>
                                      <p:to>
                                        <p:strVal val="visible"/>
                                      </p:to>
                                    </p:set>
                                  </p:childTnLst>
                                </p:cTn>
                              </p:par>
                            </p:childTnLst>
                          </p:cTn>
                        </p:par>
                        <p:par>
                          <p:cTn id="92" fill="hold">
                            <p:stCondLst>
                              <p:cond delay="0"/>
                            </p:stCondLst>
                            <p:childTnLst>
                              <p:par>
                                <p:cTn id="93" presetClass="entr" nodeType="afterEffect" presetSubtype="0" presetID="1" grpId="26" fill="hold">
                                  <p:stCondLst>
                                    <p:cond delay="0"/>
                                  </p:stCondLst>
                                  <p:iterate type="el" backwards="0">
                                    <p:tmAbs val="0"/>
                                  </p:iterate>
                                  <p:childTnLst>
                                    <p:set>
                                      <p:cBhvr>
                                        <p:cTn id="94" fill="hold"/>
                                        <p:tgtEl>
                                          <p:spTgt spid="242"/>
                                        </p:tgtEl>
                                        <p:attrNameLst>
                                          <p:attrName>style.visibility</p:attrName>
                                        </p:attrNameLst>
                                      </p:cBhvr>
                                      <p:to>
                                        <p:strVal val="visible"/>
                                      </p:to>
                                    </p:set>
                                  </p:childTnLst>
                                </p:cTn>
                              </p:par>
                            </p:childTnLst>
                          </p:cTn>
                        </p:par>
                        <p:par>
                          <p:cTn id="95" fill="hold">
                            <p:stCondLst>
                              <p:cond delay="0"/>
                            </p:stCondLst>
                            <p:childTnLst>
                              <p:par>
                                <p:cTn id="96" presetClass="entr" nodeType="afterEffect" presetSubtype="0" presetID="1" grpId="27" fill="hold">
                                  <p:stCondLst>
                                    <p:cond delay="0"/>
                                  </p:stCondLst>
                                  <p:iterate type="el" backwards="0">
                                    <p:tmAbs val="0"/>
                                  </p:iterate>
                                  <p:childTnLst>
                                    <p:set>
                                      <p:cBhvr>
                                        <p:cTn id="97" fill="hold"/>
                                        <p:tgtEl>
                                          <p:spTgt spid="243"/>
                                        </p:tgtEl>
                                        <p:attrNameLst>
                                          <p:attrName>style.visibility</p:attrName>
                                        </p:attrNameLst>
                                      </p:cBhvr>
                                      <p:to>
                                        <p:strVal val="visible"/>
                                      </p:to>
                                    </p:set>
                                  </p:childTnLst>
                                </p:cTn>
                              </p:par>
                            </p:childTnLst>
                          </p:cTn>
                        </p:par>
                        <p:par>
                          <p:cTn id="98" fill="hold">
                            <p:stCondLst>
                              <p:cond delay="0"/>
                            </p:stCondLst>
                            <p:childTnLst>
                              <p:par>
                                <p:cTn id="99" presetClass="entr" nodeType="afterEffect" presetSubtype="0" presetID="1" grpId="28" fill="hold">
                                  <p:stCondLst>
                                    <p:cond delay="0"/>
                                  </p:stCondLst>
                                  <p:iterate type="el" backwards="0">
                                    <p:tmAbs val="0"/>
                                  </p:iterate>
                                  <p:childTnLst>
                                    <p:set>
                                      <p:cBhvr>
                                        <p:cTn id="100" fill="hold"/>
                                        <p:tgtEl>
                                          <p:spTgt spid="244"/>
                                        </p:tgtEl>
                                        <p:attrNameLst>
                                          <p:attrName>style.visibility</p:attrName>
                                        </p:attrNameLst>
                                      </p:cBhvr>
                                      <p:to>
                                        <p:strVal val="visible"/>
                                      </p:to>
                                    </p:set>
                                  </p:childTnLst>
                                </p:cTn>
                              </p:par>
                            </p:childTnLst>
                          </p:cTn>
                        </p:par>
                        <p:par>
                          <p:cTn id="101" fill="hold">
                            <p:stCondLst>
                              <p:cond delay="0"/>
                            </p:stCondLst>
                            <p:childTnLst>
                              <p:par>
                                <p:cTn id="102" presetClass="entr" nodeType="afterEffect" presetSubtype="0" presetID="1" grpId="29" fill="hold">
                                  <p:stCondLst>
                                    <p:cond delay="0"/>
                                  </p:stCondLst>
                                  <p:iterate type="el" backwards="0">
                                    <p:tmAbs val="0"/>
                                  </p:iterate>
                                  <p:childTnLst>
                                    <p:set>
                                      <p:cBhvr>
                                        <p:cTn id="103" fill="hold"/>
                                        <p:tgtEl>
                                          <p:spTgt spid="247"/>
                                        </p:tgtEl>
                                        <p:attrNameLst>
                                          <p:attrName>style.visibility</p:attrName>
                                        </p:attrNameLst>
                                      </p:cBhvr>
                                      <p:to>
                                        <p:strVal val="visible"/>
                                      </p:to>
                                    </p:set>
                                  </p:childTnLst>
                                </p:cTn>
                              </p:par>
                            </p:childTnLst>
                          </p:cTn>
                        </p:par>
                        <p:par>
                          <p:cTn id="104" fill="hold">
                            <p:stCondLst>
                              <p:cond delay="0"/>
                            </p:stCondLst>
                            <p:childTnLst>
                              <p:par>
                                <p:cTn id="105" presetClass="entr" nodeType="afterEffect" presetSubtype="0" presetID="1" grpId="30" fill="hold">
                                  <p:stCondLst>
                                    <p:cond delay="0"/>
                                  </p:stCondLst>
                                  <p:iterate type="el" backwards="0">
                                    <p:tmAbs val="0"/>
                                  </p:iterate>
                                  <p:childTnLst>
                                    <p:set>
                                      <p:cBhvr>
                                        <p:cTn id="106" fill="hold"/>
                                        <p:tgtEl>
                                          <p:spTgt spid="250"/>
                                        </p:tgtEl>
                                        <p:attrNameLst>
                                          <p:attrName>style.visibility</p:attrName>
                                        </p:attrNameLst>
                                      </p:cBhvr>
                                      <p:to>
                                        <p:strVal val="visible"/>
                                      </p:to>
                                    </p:set>
                                  </p:childTnLst>
                                </p:cTn>
                              </p:par>
                            </p:childTnLst>
                          </p:cTn>
                        </p:par>
                        <p:par>
                          <p:cTn id="107" fill="hold">
                            <p:stCondLst>
                              <p:cond delay="0"/>
                            </p:stCondLst>
                            <p:childTnLst>
                              <p:par>
                                <p:cTn id="108" presetClass="entr" nodeType="afterEffect" presetSubtype="0" presetID="1" grpId="31" fill="hold">
                                  <p:stCondLst>
                                    <p:cond delay="0"/>
                                  </p:stCondLst>
                                  <p:iterate type="el" backwards="0">
                                    <p:tmAbs val="0"/>
                                  </p:iterate>
                                  <p:childTnLst>
                                    <p:set>
                                      <p:cBhvr>
                                        <p:cTn id="109" fill="hold"/>
                                        <p:tgtEl>
                                          <p:spTgt spid="25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Class="entr" nodeType="clickEffect" presetSubtype="0" presetID="1" grpId="32" fill="hold">
                                  <p:stCondLst>
                                    <p:cond delay="0"/>
                                  </p:stCondLst>
                                  <p:iterate type="el" backwards="0">
                                    <p:tmAbs val="0"/>
                                  </p:iterate>
                                  <p:childTnLst>
                                    <p:set>
                                      <p:cBhvr>
                                        <p:cTn id="113" fill="hold"/>
                                        <p:tgtEl>
                                          <p:spTgt spid="18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Class="entr" nodeType="clickEffect" presetSubtype="0" presetID="1" grpId="33" fill="hold">
                                  <p:stCondLst>
                                    <p:cond delay="0"/>
                                  </p:stCondLst>
                                  <p:iterate type="el" backwards="0">
                                    <p:tmAbs val="0"/>
                                  </p:iterate>
                                  <p:childTnLst>
                                    <p:set>
                                      <p:cBhvr>
                                        <p:cTn id="117" fill="hold"/>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11"/>
      <p:bldP build="whole" bldLvl="1" animBg="1" rev="0" advAuto="0" spid="226" grpId="12"/>
      <p:bldP build="whole" bldLvl="1" animBg="1" rev="0" advAuto="0" spid="183" grpId="1"/>
      <p:bldP build="whole" bldLvl="1" animBg="1" rev="0" advAuto="0" spid="236" grpId="22"/>
      <p:bldP build="whole" bldLvl="1" animBg="1" rev="0" advAuto="0" spid="232" grpId="14"/>
      <p:bldP build="whole" bldLvl="1" animBg="1" rev="0" advAuto="0" spid="213" grpId="10"/>
      <p:bldP build="whole" bldLvl="1" animBg="1" rev="0" advAuto="0" spid="219" grpId="13"/>
      <p:bldP build="whole" bldLvl="1" animBg="1" rev="0" advAuto="0" spid="241" grpId="25"/>
      <p:bldP build="whole" bldLvl="1" animBg="1" rev="0" advAuto="0" spid="197" grpId="4"/>
      <p:bldP build="whole" bldLvl="1" animBg="1" rev="0" advAuto="0" spid="207" grpId="24"/>
      <p:bldP build="whole" bldLvl="1" animBg="1" rev="0" advAuto="0" spid="238" grpId="15"/>
      <p:bldP build="whole" bldLvl="1" animBg="1" rev="0" advAuto="0" spid="233" grpId="18"/>
      <p:bldP build="whole" bldLvl="1" animBg="1" rev="0" advAuto="0" spid="206" grpId="8"/>
      <p:bldP build="whole" bldLvl="1" animBg="1" rev="0" advAuto="0" spid="247" grpId="29"/>
      <p:bldP build="whole" bldLvl="1" animBg="1" rev="0" advAuto="0" spid="244" grpId="28"/>
      <p:bldP build="whole" bldLvl="1" animBg="1" rev="0" advAuto="0" spid="198" grpId="5"/>
      <p:bldP build="whole" bldLvl="1" animBg="1" rev="0" advAuto="0" spid="237" grpId="20"/>
      <p:bldP build="whole" bldLvl="1" animBg="1" rev="0" advAuto="0" spid="253" grpId="31"/>
      <p:bldP build="whole" bldLvl="1" animBg="1" rev="0" advAuto="0" spid="193" grpId="3"/>
      <p:bldP build="whole" bldLvl="1" animBg="1" rev="0" advAuto="0" spid="187" grpId="6"/>
      <p:bldP build="whole" bldLvl="1" animBg="1" rev="0" advAuto="0" spid="224" grpId="19"/>
      <p:bldP build="whole" bldLvl="1" animBg="1" rev="0" advAuto="0" spid="250" grpId="30"/>
      <p:bldP build="whole" bldLvl="1" animBg="1" rev="0" advAuto="0" spid="243" grpId="27"/>
      <p:bldP build="whole" bldLvl="1" animBg="1" rev="0" advAuto="0" spid="196" grpId="16"/>
      <p:bldP build="whole" bldLvl="1" animBg="1" rev="0" advAuto="0" spid="203" grpId="7"/>
      <p:bldP build="whole" bldLvl="1" animBg="1" rev="0" advAuto="0" spid="216" grpId="17"/>
      <p:bldP build="whole" bldLvl="1" animBg="1" rev="0" advAuto="0" spid="242" grpId="26"/>
      <p:bldP build="whole" bldLvl="1" animBg="1" rev="0" advAuto="0" spid="180" grpId="32"/>
      <p:bldP build="whole" bldLvl="1" animBg="1" rev="0" advAuto="0" spid="199" grpId="21"/>
      <p:bldP build="whole" bldLvl="1" animBg="1" rev="0" advAuto="0" spid="190" grpId="2"/>
      <p:bldP build="whole" bldLvl="1" animBg="1" rev="0" advAuto="0" spid="210" grpId="9"/>
      <p:bldP build="whole" bldLvl="1" animBg="1" rev="0" advAuto="0" spid="202" grpId="23"/>
      <p:bldP build="whole" bldLvl="1" animBg="1" rev="0" advAuto="0" spid="254" grpId="3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ítulo 1"/>
          <p:cNvSpPr txBox="1"/>
          <p:nvPr>
            <p:ph type="title"/>
          </p:nvPr>
        </p:nvSpPr>
        <p:spPr>
          <a:xfrm>
            <a:off x="482600" y="-389467"/>
            <a:ext cx="11709401" cy="1456268"/>
          </a:xfrm>
          <a:prstGeom prst="rect">
            <a:avLst/>
          </a:prstGeom>
        </p:spPr>
        <p:txBody>
          <a:bodyPr/>
          <a:lstStyle>
            <a:lvl1pPr>
              <a:defRPr sz="2800"/>
            </a:lvl1pPr>
          </a:lstStyle>
          <a:p>
            <a:pPr/>
            <a:r>
              <a:t>arquitectura basada en eventos (CQRS Pattern)</a:t>
            </a:r>
          </a:p>
        </p:txBody>
      </p:sp>
      <p:sp>
        <p:nvSpPr>
          <p:cNvPr id="257" name="CuadroTexto 4"/>
          <p:cNvSpPr txBox="1"/>
          <p:nvPr/>
        </p:nvSpPr>
        <p:spPr>
          <a:xfrm>
            <a:off x="528320" y="677332"/>
            <a:ext cx="10727009" cy="23777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CQRS – Command Query Responsability Segregation</a:t>
            </a:r>
          </a:p>
          <a:p>
            <a:pPr>
              <a:defRPr>
                <a:solidFill>
                  <a:srgbClr val="FFFFFF"/>
                </a:solidFill>
              </a:defRPr>
            </a:pPr>
          </a:p>
          <a:p>
            <a:pPr marL="285750" indent="-285750">
              <a:buSzPct val="100000"/>
              <a:buFont typeface="Arial"/>
              <a:buChar char="•"/>
              <a:defRPr>
                <a:solidFill>
                  <a:srgbClr val="FFFFFF"/>
                </a:solidFill>
              </a:defRPr>
            </a:pPr>
            <a:r>
              <a:t>Separación en Commandos (acciones) y Queries (consultas) </a:t>
            </a:r>
          </a:p>
          <a:p>
            <a:pPr lvl="1" marL="742950" indent="-285750">
              <a:buSzPct val="100000"/>
              <a:buChar char="✓"/>
              <a:defRPr>
                <a:solidFill>
                  <a:srgbClr val="FFFFFF"/>
                </a:solidFill>
              </a:defRPr>
            </a:pPr>
            <a:r>
              <a:t>Commandos modifican la entidad (una acción implica un cambio de estado)</a:t>
            </a:r>
          </a:p>
          <a:p>
            <a:pPr lvl="1" marL="742950" indent="-285750">
              <a:buSzPct val="100000"/>
              <a:buChar char="✓"/>
              <a:defRPr>
                <a:solidFill>
                  <a:srgbClr val="FFFFFF"/>
                </a:solidFill>
              </a:defRPr>
            </a:pPr>
            <a:r>
              <a:t>Queries no modifican la entidad (simplemente consultan)</a:t>
            </a:r>
          </a:p>
          <a:p>
            <a:pPr marL="285750" indent="-285750">
              <a:buSzPct val="100000"/>
              <a:buFont typeface="Arial"/>
              <a:buChar char="•"/>
              <a:defRPr>
                <a:solidFill>
                  <a:srgbClr val="FFFFFF"/>
                </a:solidFill>
              </a:defRPr>
            </a:pPr>
            <a:r>
              <a:t>Con la separación de responsabilidades, en los sistemas transaccionales nos permite granularidad de seguridad.</a:t>
            </a:r>
          </a:p>
          <a:p>
            <a:pPr marL="285750" indent="-285750">
              <a:buSzPct val="100000"/>
              <a:buFont typeface="Arial"/>
              <a:buChar char="•"/>
              <a:defRPr>
                <a:solidFill>
                  <a:srgbClr val="FFFFFF"/>
                </a:solidFill>
              </a:defRPr>
            </a:pPr>
            <a:r>
              <a:t>Si un microservicio que ejecuta comandos se cae, podemos seguir dando servicio de consulta.</a:t>
            </a:r>
          </a:p>
          <a:p>
            <a:pPr marL="285750" indent="-285750">
              <a:buSzPct val="100000"/>
              <a:buFont typeface="Arial"/>
              <a:buChar char="•"/>
              <a:defRPr>
                <a:solidFill>
                  <a:srgbClr val="FFFFFF"/>
                </a:solidFill>
              </a:defRPr>
            </a:pPr>
            <a:r>
              <a:t>Permite escalar muy rápido en sistemas cloud auto-escalables (ejemplo web de booking de entradas).</a:t>
            </a:r>
          </a:p>
        </p:txBody>
      </p:sp>
      <p:sp>
        <p:nvSpPr>
          <p:cNvPr id="258" name="CuadroTexto 5"/>
          <p:cNvSpPr txBox="1"/>
          <p:nvPr/>
        </p:nvSpPr>
        <p:spPr>
          <a:xfrm>
            <a:off x="90520" y="3891620"/>
            <a:ext cx="2764853" cy="9172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t>Vamos a transformar</a:t>
            </a:r>
          </a:p>
          <a:p>
            <a:pPr>
              <a:defRPr>
                <a:solidFill>
                  <a:srgbClr val="FFFFFF"/>
                </a:solidFill>
              </a:defRPr>
            </a:pPr>
            <a:r>
              <a:t>Productores y Consumidores</a:t>
            </a:r>
          </a:p>
          <a:p>
            <a:pPr>
              <a:defRPr>
                <a:solidFill>
                  <a:srgbClr val="FFFFFF"/>
                </a:solidFill>
              </a:defRPr>
            </a:pPr>
            <a:r>
              <a:t>usando el patrón CQRS</a:t>
            </a:r>
          </a:p>
        </p:txBody>
      </p:sp>
      <p:grpSp>
        <p:nvGrpSpPr>
          <p:cNvPr id="261" name="Rectángulo redondeado 6"/>
          <p:cNvGrpSpPr/>
          <p:nvPr/>
        </p:nvGrpSpPr>
        <p:grpSpPr>
          <a:xfrm>
            <a:off x="2916766" y="3738705"/>
            <a:ext cx="3750734" cy="2961988"/>
            <a:chOff x="0" y="0"/>
            <a:chExt cx="3750733" cy="2961987"/>
          </a:xfrm>
        </p:grpSpPr>
        <p:sp>
          <p:nvSpPr>
            <p:cNvPr id="259" name="Rounded Rectangle"/>
            <p:cNvSpPr/>
            <p:nvPr/>
          </p:nvSpPr>
          <p:spPr>
            <a:xfrm>
              <a:off x="0" y="45893"/>
              <a:ext cx="3750734" cy="2870202"/>
            </a:xfrm>
            <a:prstGeom prst="roundRect">
              <a:avLst>
                <a:gd name="adj" fmla="val 16667"/>
              </a:avLst>
            </a:prstGeom>
            <a:solidFill>
              <a:srgbClr val="CD8BDA"/>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0" name="Productor / Consumidor"/>
            <p:cNvSpPr txBox="1"/>
            <p:nvPr/>
          </p:nvSpPr>
          <p:spPr>
            <a:xfrm>
              <a:off x="195356" y="-1"/>
              <a:ext cx="3360020" cy="29619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r>
                <a:t>Productor / Consumidor</a:t>
              </a:r>
            </a:p>
          </p:txBody>
        </p:sp>
      </p:grpSp>
      <p:grpSp>
        <p:nvGrpSpPr>
          <p:cNvPr id="267" name="Lata 7"/>
          <p:cNvGrpSpPr/>
          <p:nvPr/>
        </p:nvGrpSpPr>
        <p:grpSpPr>
          <a:xfrm>
            <a:off x="7135283" y="3778922"/>
            <a:ext cx="1320801" cy="3546188"/>
            <a:chOff x="0" y="0"/>
            <a:chExt cx="1320800" cy="3546187"/>
          </a:xfrm>
        </p:grpSpPr>
        <p:grpSp>
          <p:nvGrpSpPr>
            <p:cNvPr id="265" name="Group"/>
            <p:cNvGrpSpPr/>
            <p:nvPr/>
          </p:nvGrpSpPr>
          <p:grpSpPr>
            <a:xfrm>
              <a:off x="0" y="505209"/>
              <a:ext cx="1320800" cy="2370669"/>
              <a:chOff x="0" y="0"/>
              <a:chExt cx="1320800" cy="2370668"/>
            </a:xfrm>
          </p:grpSpPr>
          <p:sp>
            <p:nvSpPr>
              <p:cNvPr id="262" name="Shape"/>
              <p:cNvSpPr/>
              <p:nvPr/>
            </p:nvSpPr>
            <p:spPr>
              <a:xfrm>
                <a:off x="0" y="-1"/>
                <a:ext cx="1320800" cy="2370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04"/>
                    </a:moveTo>
                    <a:cubicBezTo>
                      <a:pt x="0" y="673"/>
                      <a:pt x="4835" y="0"/>
                      <a:pt x="10800" y="0"/>
                    </a:cubicBezTo>
                    <a:cubicBezTo>
                      <a:pt x="16765" y="0"/>
                      <a:pt x="21600" y="673"/>
                      <a:pt x="21600" y="1504"/>
                    </a:cubicBezTo>
                    <a:lnTo>
                      <a:pt x="21600" y="20096"/>
                    </a:lnTo>
                    <a:cubicBezTo>
                      <a:pt x="21600" y="20927"/>
                      <a:pt x="16765" y="21600"/>
                      <a:pt x="10800" y="21600"/>
                    </a:cubicBezTo>
                    <a:cubicBezTo>
                      <a:pt x="4835" y="21600"/>
                      <a:pt x="0" y="20927"/>
                      <a:pt x="0" y="20096"/>
                    </a:cubicBezTo>
                    <a:close/>
                  </a:path>
                </a:pathLst>
              </a:custGeom>
              <a:solidFill>
                <a:srgbClr val="EBC48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3" name="Oval"/>
              <p:cNvSpPr/>
              <p:nvPr/>
            </p:nvSpPr>
            <p:spPr>
              <a:xfrm>
                <a:off x="0" y="-1"/>
                <a:ext cx="1320800" cy="330201"/>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4" name="Line"/>
              <p:cNvSpPr/>
              <p:nvPr/>
            </p:nvSpPr>
            <p:spPr>
              <a:xfrm>
                <a:off x="0" y="-1"/>
                <a:ext cx="1320800" cy="2370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04"/>
                    </a:moveTo>
                    <a:cubicBezTo>
                      <a:pt x="21600" y="2335"/>
                      <a:pt x="16765" y="3009"/>
                      <a:pt x="10800" y="3009"/>
                    </a:cubicBezTo>
                    <a:cubicBezTo>
                      <a:pt x="4835" y="3009"/>
                      <a:pt x="0" y="2335"/>
                      <a:pt x="0" y="1504"/>
                    </a:cubicBezTo>
                    <a:cubicBezTo>
                      <a:pt x="0" y="673"/>
                      <a:pt x="4835" y="0"/>
                      <a:pt x="10800" y="0"/>
                    </a:cubicBezTo>
                    <a:cubicBezTo>
                      <a:pt x="16765" y="0"/>
                      <a:pt x="21600" y="673"/>
                      <a:pt x="21600" y="1504"/>
                    </a:cubicBezTo>
                    <a:lnTo>
                      <a:pt x="21600" y="20096"/>
                    </a:lnTo>
                    <a:cubicBezTo>
                      <a:pt x="21600" y="20927"/>
                      <a:pt x="16765" y="21600"/>
                      <a:pt x="10800" y="21600"/>
                    </a:cubicBezTo>
                    <a:cubicBezTo>
                      <a:pt x="4835" y="21600"/>
                      <a:pt x="0" y="20927"/>
                      <a:pt x="0" y="20096"/>
                    </a:cubicBezTo>
                    <a:lnTo>
                      <a:pt x="0" y="1504"/>
                    </a:lnTo>
                  </a:path>
                </a:pathLst>
              </a:custGeom>
              <a:noFill/>
              <a:ln w="19050" cap="rnd">
                <a:solidFill>
                  <a:srgbClr val="A17324"/>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266" name="Bus Evento…"/>
            <p:cNvSpPr txBox="1"/>
            <p:nvPr/>
          </p:nvSpPr>
          <p:spPr>
            <a:xfrm>
              <a:off x="55244" y="0"/>
              <a:ext cx="1210312" cy="3546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r>
                <a:t>Bus Evento</a:t>
              </a:r>
            </a:p>
            <a:p>
              <a:pPr algn="ctr">
                <a:defRPr>
                  <a:solidFill>
                    <a:srgbClr val="FFFFFF"/>
                  </a:solidFill>
                </a:defRPr>
              </a:pPr>
              <a:r>
                <a:t>(</a:t>
              </a:r>
              <a:r>
                <a:rPr b="1"/>
                <a:t>store</a:t>
              </a:r>
              <a:r>
                <a:t>)</a:t>
              </a:r>
            </a:p>
          </p:txBody>
        </p:sp>
      </p:grpSp>
      <p:grpSp>
        <p:nvGrpSpPr>
          <p:cNvPr id="270" name="Rectángulo redondeado 8"/>
          <p:cNvGrpSpPr/>
          <p:nvPr/>
        </p:nvGrpSpPr>
        <p:grpSpPr>
          <a:xfrm>
            <a:off x="8923867" y="3738705"/>
            <a:ext cx="2912533" cy="2961988"/>
            <a:chOff x="0" y="0"/>
            <a:chExt cx="2912531" cy="2961987"/>
          </a:xfrm>
        </p:grpSpPr>
        <p:sp>
          <p:nvSpPr>
            <p:cNvPr id="268" name="Rounded Rectangle"/>
            <p:cNvSpPr/>
            <p:nvPr/>
          </p:nvSpPr>
          <p:spPr>
            <a:xfrm>
              <a:off x="0" y="45892"/>
              <a:ext cx="2912532" cy="2870203"/>
            </a:xfrm>
            <a:prstGeom prst="roundRect">
              <a:avLst>
                <a:gd name="adj" fmla="val 16667"/>
              </a:avLst>
            </a:prstGeom>
            <a:solidFill>
              <a:srgbClr val="2A59A8"/>
            </a:solidFill>
            <a:ln w="19050" cap="rnd">
              <a:solidFill>
                <a:srgbClr val="33826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9" name="Finder / Queries"/>
            <p:cNvSpPr txBox="1"/>
            <p:nvPr/>
          </p:nvSpPr>
          <p:spPr>
            <a:xfrm>
              <a:off x="195356" y="0"/>
              <a:ext cx="2521820" cy="29619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p>
            <a:p>
              <a:pPr algn="ctr">
                <a:defRPr>
                  <a:solidFill>
                    <a:srgbClr val="FFFFFF"/>
                  </a:solidFill>
                </a:defRPr>
              </a:pPr>
              <a:r>
                <a:t>Finder / Queries</a:t>
              </a:r>
            </a:p>
          </p:txBody>
        </p:sp>
      </p:grpSp>
      <p:grpSp>
        <p:nvGrpSpPr>
          <p:cNvPr id="273" name="Elipse 9"/>
          <p:cNvGrpSpPr/>
          <p:nvPr/>
        </p:nvGrpSpPr>
        <p:grpSpPr>
          <a:xfrm>
            <a:off x="2916767" y="3135360"/>
            <a:ext cx="8919634" cy="499533"/>
            <a:chOff x="0" y="0"/>
            <a:chExt cx="8919633" cy="499532"/>
          </a:xfrm>
        </p:grpSpPr>
        <p:sp>
          <p:nvSpPr>
            <p:cNvPr id="271" name="Oval"/>
            <p:cNvSpPr/>
            <p:nvPr/>
          </p:nvSpPr>
          <p:spPr>
            <a:xfrm>
              <a:off x="0" y="-1"/>
              <a:ext cx="8919634" cy="499534"/>
            </a:xfrm>
            <a:prstGeom prst="ellipse">
              <a:avLst/>
            </a:pr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2" name="User Interface (Portal web, mobile, etc...)"/>
            <p:cNvSpPr txBox="1"/>
            <p:nvPr/>
          </p:nvSpPr>
          <p:spPr>
            <a:xfrm>
              <a:off x="1361494" y="83222"/>
              <a:ext cx="619664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User Interface (Portal web, mobile, etc...)</a:t>
              </a:r>
            </a:p>
          </p:txBody>
        </p:sp>
      </p:grpSp>
      <p:grpSp>
        <p:nvGrpSpPr>
          <p:cNvPr id="276" name="Rectángulo redondeado 10"/>
          <p:cNvGrpSpPr/>
          <p:nvPr/>
        </p:nvGrpSpPr>
        <p:grpSpPr>
          <a:xfrm>
            <a:off x="3505200" y="3965188"/>
            <a:ext cx="2590800" cy="333089"/>
            <a:chOff x="0" y="0"/>
            <a:chExt cx="2590800" cy="333087"/>
          </a:xfrm>
        </p:grpSpPr>
        <p:sp>
          <p:nvSpPr>
            <p:cNvPr id="274" name="Rounded Rectangle"/>
            <p:cNvSpPr/>
            <p:nvPr/>
          </p:nvSpPr>
          <p:spPr>
            <a:xfrm>
              <a:off x="0" y="14144"/>
              <a:ext cx="2590800" cy="304800"/>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5" name="Command RestAPI"/>
            <p:cNvSpPr txBox="1"/>
            <p:nvPr/>
          </p:nvSpPr>
          <p:spPr>
            <a:xfrm>
              <a:off x="70123" y="0"/>
              <a:ext cx="245055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sp>
        <p:nvSpPr>
          <p:cNvPr id="277" name="Conector recto de flecha 12"/>
          <p:cNvSpPr/>
          <p:nvPr/>
        </p:nvSpPr>
        <p:spPr>
          <a:xfrm>
            <a:off x="4954849" y="3474027"/>
            <a:ext cx="1" cy="417595"/>
          </a:xfrm>
          <a:prstGeom prst="line">
            <a:avLst/>
          </a:prstGeom>
          <a:ln w="38100" cap="rnd">
            <a:solidFill>
              <a:schemeClr val="accent6"/>
            </a:solidFill>
            <a:tailEnd type="triangle"/>
          </a:ln>
          <a:effectLst>
            <a:outerShdw sx="100000" sy="100000" kx="0" ky="0" algn="b" rotWithShape="0" blurRad="50800" dist="38100" dir="5400000">
              <a:srgbClr val="000000">
                <a:alpha val="35000"/>
              </a:srgbClr>
            </a:outerShdw>
          </a:effectLst>
        </p:spPr>
        <p:txBody>
          <a:bodyPr lIns="45719" rIns="45719"/>
          <a:lstStyle/>
          <a:p>
            <a:pPr>
              <a:defRPr>
                <a:solidFill>
                  <a:srgbClr val="FFFFFF"/>
                </a:solidFill>
              </a:defRPr>
            </a:pPr>
          </a:p>
        </p:txBody>
      </p:sp>
      <p:sp>
        <p:nvSpPr>
          <p:cNvPr id="278" name="Conector angular 15"/>
          <p:cNvSpPr/>
          <p:nvPr/>
        </p:nvSpPr>
        <p:spPr>
          <a:xfrm flipH="1" rot="16200000">
            <a:off x="5783791" y="3300939"/>
            <a:ext cx="609602" cy="2575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cap="rnd">
            <a:solidFill>
              <a:schemeClr val="accent1"/>
            </a:solidFill>
            <a:tailEnd type="triangle"/>
          </a:ln>
          <a:effectLst>
            <a:outerShdw sx="100000" sy="100000" kx="0" ky="0" algn="b" rotWithShape="0" blurRad="50800" dist="38100" dir="5400000">
              <a:srgbClr val="000000">
                <a:alpha val="35000"/>
              </a:srgbClr>
            </a:outerShdw>
          </a:effectLst>
        </p:spPr>
        <p:txBody>
          <a:bodyPr lIns="45719" rIns="45719" anchor="ctr"/>
          <a:lstStyle/>
          <a:p>
            <a:pPr/>
          </a:p>
        </p:txBody>
      </p:sp>
      <p:grpSp>
        <p:nvGrpSpPr>
          <p:cNvPr id="281" name="Rombo 18"/>
          <p:cNvGrpSpPr/>
          <p:nvPr/>
        </p:nvGrpSpPr>
        <p:grpSpPr>
          <a:xfrm>
            <a:off x="7574490" y="4662899"/>
            <a:ext cx="419102" cy="461666"/>
            <a:chOff x="0" y="0"/>
            <a:chExt cx="419101" cy="461664"/>
          </a:xfrm>
        </p:grpSpPr>
        <p:sp>
          <p:nvSpPr>
            <p:cNvPr id="279" name="Polygon"/>
            <p:cNvSpPr/>
            <p:nvPr/>
          </p:nvSpPr>
          <p:spPr>
            <a:xfrm>
              <a:off x="0" y="0"/>
              <a:ext cx="419102" cy="461665"/>
            </a:xfrm>
            <a:prstGeom prst="diamond">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0" name="1"/>
            <p:cNvSpPr txBox="1"/>
            <p:nvPr/>
          </p:nvSpPr>
          <p:spPr>
            <a:xfrm>
              <a:off x="160020" y="64288"/>
              <a:ext cx="9906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grpSp>
        <p:nvGrpSpPr>
          <p:cNvPr id="284" name="Rectángulo redondeado 19"/>
          <p:cNvGrpSpPr/>
          <p:nvPr/>
        </p:nvGrpSpPr>
        <p:grpSpPr>
          <a:xfrm>
            <a:off x="3500694" y="4998122"/>
            <a:ext cx="2590801" cy="333088"/>
            <a:chOff x="0" y="0"/>
            <a:chExt cx="2590800" cy="333087"/>
          </a:xfrm>
        </p:grpSpPr>
        <p:sp>
          <p:nvSpPr>
            <p:cNvPr id="282" name="Rounded Rectangle"/>
            <p:cNvSpPr/>
            <p:nvPr/>
          </p:nvSpPr>
          <p:spPr>
            <a:xfrm>
              <a:off x="0" y="14144"/>
              <a:ext cx="2590800" cy="304800"/>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3" name="Command Handler"/>
            <p:cNvSpPr txBox="1"/>
            <p:nvPr/>
          </p:nvSpPr>
          <p:spPr>
            <a:xfrm>
              <a:off x="70123" y="0"/>
              <a:ext cx="245055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sp>
        <p:nvSpPr>
          <p:cNvPr id="285" name="Conector angular 21"/>
          <p:cNvSpPr/>
          <p:nvPr/>
        </p:nvSpPr>
        <p:spPr>
          <a:xfrm rot="5400000">
            <a:off x="6955428" y="4335167"/>
            <a:ext cx="39217" cy="1618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5400" cap="rnd">
            <a:solidFill>
              <a:schemeClr val="accent1"/>
            </a:solidFill>
            <a:tailEnd type="triangle"/>
          </a:ln>
          <a:effectLst>
            <a:outerShdw sx="100000" sy="100000" kx="0" ky="0" algn="b" rotWithShape="0" blurRad="50800" dist="38100" dir="5400000">
              <a:srgbClr val="000000">
                <a:alpha val="35000"/>
              </a:srgbClr>
            </a:outerShdw>
          </a:effectLst>
        </p:spPr>
        <p:txBody>
          <a:bodyPr lIns="45719" rIns="45719" anchor="ctr"/>
          <a:lstStyle/>
          <a:p>
            <a:pPr/>
          </a:p>
        </p:txBody>
      </p:sp>
      <p:sp>
        <p:nvSpPr>
          <p:cNvPr id="286" name="Conector recto de flecha 25"/>
          <p:cNvSpPr/>
          <p:nvPr/>
        </p:nvSpPr>
        <p:spPr>
          <a:xfrm>
            <a:off x="10390451" y="3580034"/>
            <a:ext cx="1" cy="409128"/>
          </a:xfrm>
          <a:prstGeom prst="line">
            <a:avLst/>
          </a:prstGeom>
          <a:ln w="38100" cap="rnd">
            <a:solidFill>
              <a:schemeClr val="accent6"/>
            </a:solidFill>
            <a:tailEnd type="triangle"/>
          </a:ln>
          <a:effectLst>
            <a:outerShdw sx="100000" sy="100000" kx="0" ky="0" algn="b" rotWithShape="0" blurRad="50800" dist="38100" dir="5400000">
              <a:srgbClr val="000000">
                <a:alpha val="35000"/>
              </a:srgbClr>
            </a:outerShdw>
          </a:effectLst>
        </p:spPr>
        <p:txBody>
          <a:bodyPr lIns="45719" rIns="45719"/>
          <a:lstStyle/>
          <a:p>
            <a:pPr>
              <a:defRPr>
                <a:solidFill>
                  <a:srgbClr val="FFFFFF"/>
                </a:solidFill>
              </a:defRPr>
            </a:pPr>
          </a:p>
        </p:txBody>
      </p:sp>
      <p:grpSp>
        <p:nvGrpSpPr>
          <p:cNvPr id="289" name="Rectángulo redondeado 27"/>
          <p:cNvGrpSpPr/>
          <p:nvPr/>
        </p:nvGrpSpPr>
        <p:grpSpPr>
          <a:xfrm>
            <a:off x="9095051" y="4098651"/>
            <a:ext cx="2590801" cy="333089"/>
            <a:chOff x="0" y="0"/>
            <a:chExt cx="2590800" cy="333087"/>
          </a:xfrm>
        </p:grpSpPr>
        <p:sp>
          <p:nvSpPr>
            <p:cNvPr id="287" name="Rounded Rectangle"/>
            <p:cNvSpPr/>
            <p:nvPr/>
          </p:nvSpPr>
          <p:spPr>
            <a:xfrm>
              <a:off x="0" y="14144"/>
              <a:ext cx="2590800" cy="304800"/>
            </a:xfrm>
            <a:prstGeom prst="roundRect">
              <a:avLst>
                <a:gd name="adj" fmla="val 16667"/>
              </a:avLst>
            </a:prstGeom>
            <a:solidFill>
              <a:srgbClr val="91B0E3"/>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8" name="Query RestAPI"/>
            <p:cNvSpPr txBox="1"/>
            <p:nvPr/>
          </p:nvSpPr>
          <p:spPr>
            <a:xfrm>
              <a:off x="70123" y="0"/>
              <a:ext cx="245055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nvGrpSpPr>
          <p:cNvPr id="292" name="Rectángulo redondeado 28"/>
          <p:cNvGrpSpPr/>
          <p:nvPr/>
        </p:nvGrpSpPr>
        <p:grpSpPr>
          <a:xfrm>
            <a:off x="9084733" y="4670565"/>
            <a:ext cx="2590801" cy="917288"/>
            <a:chOff x="0" y="0"/>
            <a:chExt cx="2590800" cy="917287"/>
          </a:xfrm>
        </p:grpSpPr>
        <p:sp>
          <p:nvSpPr>
            <p:cNvPr id="290" name="Rounded Rectangle"/>
            <p:cNvSpPr/>
            <p:nvPr/>
          </p:nvSpPr>
          <p:spPr>
            <a:xfrm>
              <a:off x="0" y="64132"/>
              <a:ext cx="2590800" cy="789023"/>
            </a:xfrm>
            <a:prstGeom prst="roundRect">
              <a:avLst>
                <a:gd name="adj" fmla="val 16667"/>
              </a:avLst>
            </a:prstGeom>
            <a:solidFill>
              <a:srgbClr val="91B0E3"/>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1" name="Vistas Materializadas…"/>
            <p:cNvSpPr txBox="1"/>
            <p:nvPr/>
          </p:nvSpPr>
          <p:spPr>
            <a:xfrm>
              <a:off x="93762" y="0"/>
              <a:ext cx="2403277" cy="917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Vistas Materializadas</a:t>
              </a:r>
            </a:p>
            <a:p>
              <a:pPr algn="ctr">
                <a:defRPr>
                  <a:solidFill>
                    <a:srgbClr val="FFFFFF"/>
                  </a:solidFill>
                </a:defRPr>
              </a:pPr>
              <a:r>
                <a:t>Snapshot en un determinado Tiempo</a:t>
              </a:r>
            </a:p>
          </p:txBody>
        </p:sp>
      </p:grpSp>
      <p:grpSp>
        <p:nvGrpSpPr>
          <p:cNvPr id="295" name="Rombo 30"/>
          <p:cNvGrpSpPr/>
          <p:nvPr/>
        </p:nvGrpSpPr>
        <p:grpSpPr>
          <a:xfrm>
            <a:off x="7433729" y="5485386"/>
            <a:ext cx="419102" cy="461666"/>
            <a:chOff x="0" y="0"/>
            <a:chExt cx="419101" cy="461664"/>
          </a:xfrm>
        </p:grpSpPr>
        <p:sp>
          <p:nvSpPr>
            <p:cNvPr id="293" name="Polygon"/>
            <p:cNvSpPr/>
            <p:nvPr/>
          </p:nvSpPr>
          <p:spPr>
            <a:xfrm>
              <a:off x="0" y="0"/>
              <a:ext cx="419102" cy="461665"/>
            </a:xfrm>
            <a:prstGeom prst="diamond">
              <a:avLst/>
            </a:prstGeom>
            <a:solidFill>
              <a:srgbClr val="EE979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4" name="2"/>
            <p:cNvSpPr txBox="1"/>
            <p:nvPr/>
          </p:nvSpPr>
          <p:spPr>
            <a:xfrm>
              <a:off x="160020" y="64288"/>
              <a:ext cx="9906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2</a:t>
              </a:r>
            </a:p>
          </p:txBody>
        </p:sp>
      </p:grpSp>
      <p:sp>
        <p:nvSpPr>
          <p:cNvPr id="296" name="Flecha arriba y abajo 31"/>
          <p:cNvSpPr/>
          <p:nvPr/>
        </p:nvSpPr>
        <p:spPr>
          <a:xfrm>
            <a:off x="10334625" y="4433834"/>
            <a:ext cx="171179" cy="317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830"/>
                </a:moveTo>
                <a:lnTo>
                  <a:pt x="10800" y="0"/>
                </a:lnTo>
                <a:lnTo>
                  <a:pt x="21600" y="5830"/>
                </a:lnTo>
                <a:lnTo>
                  <a:pt x="16200" y="5830"/>
                </a:lnTo>
                <a:lnTo>
                  <a:pt x="16200" y="15770"/>
                </a:lnTo>
                <a:lnTo>
                  <a:pt x="21600" y="15770"/>
                </a:lnTo>
                <a:lnTo>
                  <a:pt x="10800" y="21600"/>
                </a:lnTo>
                <a:lnTo>
                  <a:pt x="0" y="15770"/>
                </a:lnTo>
                <a:lnTo>
                  <a:pt x="5400" y="15770"/>
                </a:lnTo>
                <a:lnTo>
                  <a:pt x="5400" y="5830"/>
                </a:lnTo>
                <a:close/>
              </a:path>
            </a:pathLst>
          </a:custGeom>
          <a:solidFill>
            <a:schemeClr val="accent2"/>
          </a:solidFill>
          <a:ln w="19050" cap="rnd">
            <a:solidFill>
              <a:srgbClr val="345A99"/>
            </a:solidFill>
          </a:ln>
        </p:spPr>
        <p:txBody>
          <a:bodyPr lIns="45719" rIns="45719" anchor="ctr"/>
          <a:lstStyle/>
          <a:p>
            <a:pPr algn="ctr">
              <a:defRPr>
                <a:solidFill>
                  <a:srgbClr val="FFFFFF"/>
                </a:solidFill>
              </a:defRPr>
            </a:pPr>
          </a:p>
        </p:txBody>
      </p:sp>
      <p:grpSp>
        <p:nvGrpSpPr>
          <p:cNvPr id="299" name="Rombo 32"/>
          <p:cNvGrpSpPr/>
          <p:nvPr/>
        </p:nvGrpSpPr>
        <p:grpSpPr>
          <a:xfrm>
            <a:off x="7732176" y="5503331"/>
            <a:ext cx="419102" cy="461666"/>
            <a:chOff x="0" y="0"/>
            <a:chExt cx="419101" cy="461664"/>
          </a:xfrm>
        </p:grpSpPr>
        <p:sp>
          <p:nvSpPr>
            <p:cNvPr id="297" name="Polygon"/>
            <p:cNvSpPr/>
            <p:nvPr/>
          </p:nvSpPr>
          <p:spPr>
            <a:xfrm>
              <a:off x="0" y="0"/>
              <a:ext cx="419102" cy="461665"/>
            </a:xfrm>
            <a:prstGeom prst="diamond">
              <a:avLst/>
            </a:prstGeom>
            <a:solidFill>
              <a:srgbClr val="EE979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8" name="3"/>
            <p:cNvSpPr txBox="1"/>
            <p:nvPr/>
          </p:nvSpPr>
          <p:spPr>
            <a:xfrm>
              <a:off x="160020" y="64288"/>
              <a:ext cx="9906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3</a:t>
              </a:r>
            </a:p>
          </p:txBody>
        </p:sp>
      </p:grpSp>
      <p:sp>
        <p:nvSpPr>
          <p:cNvPr id="300" name="Conector angular 34"/>
          <p:cNvSpPr/>
          <p:nvPr/>
        </p:nvSpPr>
        <p:spPr>
          <a:xfrm>
            <a:off x="6091494" y="5164666"/>
            <a:ext cx="1194591" cy="423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cap="rnd">
            <a:solidFill>
              <a:schemeClr val="accent1"/>
            </a:solidFill>
            <a:tailEnd type="triangle"/>
          </a:ln>
          <a:effectLst>
            <a:outerShdw sx="100000" sy="100000" kx="0" ky="0" algn="b" rotWithShape="0" blurRad="50800" dist="38100" dir="5400000">
              <a:srgbClr val="000000">
                <a:alpha val="35000"/>
              </a:srgbClr>
            </a:outerShdw>
          </a:effectLst>
        </p:spPr>
        <p:txBody>
          <a:bodyPr lIns="45719" rIns="45719" anchor="ctr"/>
          <a:lstStyle/>
          <a:p>
            <a:pPr/>
          </a:p>
        </p:txBody>
      </p:sp>
      <p:grpSp>
        <p:nvGrpSpPr>
          <p:cNvPr id="303" name="Rectángulo redondeado 35"/>
          <p:cNvGrpSpPr/>
          <p:nvPr/>
        </p:nvGrpSpPr>
        <p:grpSpPr>
          <a:xfrm>
            <a:off x="3497791" y="5702074"/>
            <a:ext cx="2590801" cy="333088"/>
            <a:chOff x="0" y="0"/>
            <a:chExt cx="2590800" cy="333087"/>
          </a:xfrm>
        </p:grpSpPr>
        <p:sp>
          <p:nvSpPr>
            <p:cNvPr id="301" name="Rounded Rectangle"/>
            <p:cNvSpPr/>
            <p:nvPr/>
          </p:nvSpPr>
          <p:spPr>
            <a:xfrm>
              <a:off x="0" y="14144"/>
              <a:ext cx="2590800" cy="304800"/>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2" name="Event Handler"/>
            <p:cNvSpPr txBox="1"/>
            <p:nvPr/>
          </p:nvSpPr>
          <p:spPr>
            <a:xfrm>
              <a:off x="70123" y="0"/>
              <a:ext cx="245055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sp>
        <p:nvSpPr>
          <p:cNvPr id="304" name="Conector angular 38"/>
          <p:cNvSpPr/>
          <p:nvPr/>
        </p:nvSpPr>
        <p:spPr>
          <a:xfrm rot="10800000">
            <a:off x="6096000" y="5880836"/>
            <a:ext cx="1547281" cy="84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cap="rnd">
            <a:solidFill>
              <a:schemeClr val="accent1"/>
            </a:solidFill>
            <a:tailEnd type="triangle"/>
          </a:ln>
          <a:effectLst>
            <a:outerShdw sx="100000" sy="100000" kx="0" ky="0" algn="b" rotWithShape="0" blurRad="50800" dist="38100" dir="5400000">
              <a:srgbClr val="000000">
                <a:alpha val="35000"/>
              </a:srgbClr>
            </a:outerShdw>
          </a:effectLst>
        </p:spPr>
        <p:txBody>
          <a:bodyPr lIns="45719" rIns="45719" anchor="ctr"/>
          <a:lstStyle/>
          <a:p>
            <a:pPr/>
          </a:p>
        </p:txBody>
      </p:sp>
      <p:grpSp>
        <p:nvGrpSpPr>
          <p:cNvPr id="309" name="Nube 40"/>
          <p:cNvGrpSpPr/>
          <p:nvPr/>
        </p:nvGrpSpPr>
        <p:grpSpPr>
          <a:xfrm>
            <a:off x="644636" y="5597461"/>
            <a:ext cx="1530700" cy="943678"/>
            <a:chOff x="0" y="0"/>
            <a:chExt cx="1530698" cy="943677"/>
          </a:xfrm>
        </p:grpSpPr>
        <p:grpSp>
          <p:nvGrpSpPr>
            <p:cNvPr id="307" name="Group"/>
            <p:cNvGrpSpPr/>
            <p:nvPr/>
          </p:nvGrpSpPr>
          <p:grpSpPr>
            <a:xfrm>
              <a:off x="-1" y="0"/>
              <a:ext cx="1530700" cy="943678"/>
              <a:chOff x="0" y="0"/>
              <a:chExt cx="1530698" cy="943677"/>
            </a:xfrm>
          </p:grpSpPr>
          <p:sp>
            <p:nvSpPr>
              <p:cNvPr id="305" name="Shape"/>
              <p:cNvSpPr/>
              <p:nvPr/>
            </p:nvSpPr>
            <p:spPr>
              <a:xfrm>
                <a:off x="-1" y="0"/>
                <a:ext cx="1530700" cy="943678"/>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6" name="Shape"/>
              <p:cNvSpPr/>
              <p:nvPr/>
            </p:nvSpPr>
            <p:spPr>
              <a:xfrm>
                <a:off x="77725" y="47985"/>
                <a:ext cx="1402632" cy="8012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308" name="Cloud src"/>
            <p:cNvSpPr txBox="1"/>
            <p:nvPr/>
          </p:nvSpPr>
          <p:spPr>
            <a:xfrm>
              <a:off x="267229" y="133463"/>
              <a:ext cx="888101"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Cloud src</a:t>
              </a:r>
            </a:p>
          </p:txBody>
        </p:sp>
      </p:grpSp>
      <p:grpSp>
        <p:nvGrpSpPr>
          <p:cNvPr id="312" name="Rectángulo redondeado 44"/>
          <p:cNvGrpSpPr/>
          <p:nvPr/>
        </p:nvGrpSpPr>
        <p:grpSpPr>
          <a:xfrm>
            <a:off x="3505200" y="6021527"/>
            <a:ext cx="2590800" cy="333089"/>
            <a:chOff x="0" y="0"/>
            <a:chExt cx="2590800" cy="333087"/>
          </a:xfrm>
        </p:grpSpPr>
        <p:sp>
          <p:nvSpPr>
            <p:cNvPr id="310" name="Rounded Rectangle"/>
            <p:cNvSpPr/>
            <p:nvPr/>
          </p:nvSpPr>
          <p:spPr>
            <a:xfrm>
              <a:off x="0" y="14144"/>
              <a:ext cx="2590800" cy="304800"/>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1" name="Event Adapter"/>
            <p:cNvSpPr txBox="1"/>
            <p:nvPr/>
          </p:nvSpPr>
          <p:spPr>
            <a:xfrm>
              <a:off x="70123" y="0"/>
              <a:ext cx="245055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sp>
        <p:nvSpPr>
          <p:cNvPr id="313" name="Conector angular 46"/>
          <p:cNvSpPr/>
          <p:nvPr/>
        </p:nvSpPr>
        <p:spPr>
          <a:xfrm rot="10800000">
            <a:off x="2231619" y="6178020"/>
            <a:ext cx="127358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cap="rnd">
            <a:solidFill>
              <a:schemeClr val="accent6"/>
            </a:solidFill>
            <a:tailEnd type="triangle"/>
          </a:ln>
          <a:effectLst>
            <a:outerShdw sx="100000" sy="100000" kx="0" ky="0" algn="b" rotWithShape="0" blurRad="50800" dist="38100" dir="5400000">
              <a:srgbClr val="000000">
                <a:alpha val="35000"/>
              </a:srgbClr>
            </a:outerShdw>
          </a:effectLst>
        </p:spPr>
        <p:txBody>
          <a:bodyPr lIns="45719" rIns="45719" anchor="ctr"/>
          <a:lstStyle/>
          <a:p>
            <a:pPr/>
          </a:p>
        </p:txBody>
      </p:sp>
      <p:grpSp>
        <p:nvGrpSpPr>
          <p:cNvPr id="316" name="Rombo 47"/>
          <p:cNvGrpSpPr/>
          <p:nvPr/>
        </p:nvGrpSpPr>
        <p:grpSpPr>
          <a:xfrm>
            <a:off x="7586133" y="6009054"/>
            <a:ext cx="419102" cy="461666"/>
            <a:chOff x="0" y="0"/>
            <a:chExt cx="419101" cy="461664"/>
          </a:xfrm>
        </p:grpSpPr>
        <p:sp>
          <p:nvSpPr>
            <p:cNvPr id="314" name="Polygon"/>
            <p:cNvSpPr/>
            <p:nvPr/>
          </p:nvSpPr>
          <p:spPr>
            <a:xfrm>
              <a:off x="0" y="0"/>
              <a:ext cx="419102" cy="461665"/>
            </a:xfrm>
            <a:prstGeom prst="diamond">
              <a:avLst/>
            </a:prstGeom>
            <a:solidFill>
              <a:srgbClr val="EE979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5" name="4"/>
            <p:cNvSpPr txBox="1"/>
            <p:nvPr/>
          </p:nvSpPr>
          <p:spPr>
            <a:xfrm>
              <a:off x="160020" y="64288"/>
              <a:ext cx="9906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4</a:t>
              </a:r>
            </a:p>
          </p:txBody>
        </p:sp>
      </p:grpSp>
      <p:sp>
        <p:nvSpPr>
          <p:cNvPr id="317" name="Conector angular 49"/>
          <p:cNvSpPr/>
          <p:nvPr/>
        </p:nvSpPr>
        <p:spPr>
          <a:xfrm>
            <a:off x="6140184" y="6233537"/>
            <a:ext cx="144594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cap="rnd">
            <a:solidFill>
              <a:schemeClr val="accent1"/>
            </a:solidFill>
            <a:tailEnd type="triangle"/>
          </a:ln>
          <a:effectLst>
            <a:outerShdw sx="100000" sy="100000" kx="0" ky="0" algn="b" rotWithShape="0" blurRad="50800" dist="38100" dir="5400000">
              <a:srgbClr val="000000">
                <a:alpha val="35000"/>
              </a:srgbClr>
            </a:outerShdw>
          </a:effectLst>
        </p:spPr>
        <p:txBody>
          <a:bodyPr lIns="45719" rIns="45719" anchor="ctr"/>
          <a:lstStyle/>
          <a:p>
            <a:pPr/>
          </a:p>
        </p:txBody>
      </p:sp>
      <p:sp>
        <p:nvSpPr>
          <p:cNvPr id="318" name="Flecha arriba y abajo 50"/>
          <p:cNvSpPr/>
          <p:nvPr/>
        </p:nvSpPr>
        <p:spPr>
          <a:xfrm rot="5400000">
            <a:off x="8456083" y="5012266"/>
            <a:ext cx="467785" cy="868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817"/>
                </a:moveTo>
                <a:lnTo>
                  <a:pt x="10800" y="0"/>
                </a:lnTo>
                <a:lnTo>
                  <a:pt x="21600" y="5817"/>
                </a:lnTo>
                <a:lnTo>
                  <a:pt x="16200" y="5817"/>
                </a:lnTo>
                <a:lnTo>
                  <a:pt x="16200" y="15783"/>
                </a:lnTo>
                <a:lnTo>
                  <a:pt x="21600" y="15783"/>
                </a:lnTo>
                <a:lnTo>
                  <a:pt x="10800" y="21600"/>
                </a:lnTo>
                <a:lnTo>
                  <a:pt x="0" y="15783"/>
                </a:lnTo>
                <a:lnTo>
                  <a:pt x="5400" y="15783"/>
                </a:lnTo>
                <a:lnTo>
                  <a:pt x="5400" y="5817"/>
                </a:lnTo>
                <a:close/>
              </a:path>
            </a:pathLst>
          </a:custGeom>
          <a:solidFill>
            <a:schemeClr val="accent2"/>
          </a:solidFill>
          <a:ln w="19050" cap="rnd">
            <a:solidFill>
              <a:srgbClr val="345A99"/>
            </a:solidFill>
          </a:ln>
        </p:spPr>
        <p:txBody>
          <a:bodyPr lIns="45719" rIns="45719" anchor="ctr"/>
          <a:lstStyle/>
          <a:p>
            <a:pPr algn="ctr">
              <a:defRPr>
                <a:solidFill>
                  <a:srgbClr val="FFFFFF"/>
                </a:solidFill>
              </a:defRPr>
            </a:pPr>
          </a:p>
        </p:txBody>
      </p:sp>
      <p:grpSp>
        <p:nvGrpSpPr>
          <p:cNvPr id="321" name="Rombo 53"/>
          <p:cNvGrpSpPr/>
          <p:nvPr/>
        </p:nvGrpSpPr>
        <p:grpSpPr>
          <a:xfrm>
            <a:off x="9687183" y="5573245"/>
            <a:ext cx="355601" cy="371271"/>
            <a:chOff x="0" y="0"/>
            <a:chExt cx="355600" cy="371269"/>
          </a:xfrm>
        </p:grpSpPr>
        <p:sp>
          <p:nvSpPr>
            <p:cNvPr id="319" name="Polygon"/>
            <p:cNvSpPr/>
            <p:nvPr/>
          </p:nvSpPr>
          <p:spPr>
            <a:xfrm>
              <a:off x="0" y="0"/>
              <a:ext cx="355600" cy="371270"/>
            </a:xfrm>
            <a:prstGeom prst="diamond">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20" name="1"/>
            <p:cNvSpPr txBox="1"/>
            <p:nvPr/>
          </p:nvSpPr>
          <p:spPr>
            <a:xfrm>
              <a:off x="144145" y="122135"/>
              <a:ext cx="6731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1</a:t>
              </a:r>
            </a:p>
          </p:txBody>
        </p:sp>
      </p:grpSp>
      <p:grpSp>
        <p:nvGrpSpPr>
          <p:cNvPr id="324" name="Rombo 54"/>
          <p:cNvGrpSpPr/>
          <p:nvPr/>
        </p:nvGrpSpPr>
        <p:grpSpPr>
          <a:xfrm>
            <a:off x="10114753" y="5585464"/>
            <a:ext cx="355601" cy="371271"/>
            <a:chOff x="0" y="0"/>
            <a:chExt cx="355600" cy="371269"/>
          </a:xfrm>
        </p:grpSpPr>
        <p:sp>
          <p:nvSpPr>
            <p:cNvPr id="322" name="Polygon"/>
            <p:cNvSpPr/>
            <p:nvPr/>
          </p:nvSpPr>
          <p:spPr>
            <a:xfrm>
              <a:off x="0" y="0"/>
              <a:ext cx="355600" cy="371270"/>
            </a:xfrm>
            <a:prstGeom prst="diamond">
              <a:avLst/>
            </a:prstGeom>
            <a:solidFill>
              <a:srgbClr val="EE979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23" name="2"/>
            <p:cNvSpPr txBox="1"/>
            <p:nvPr/>
          </p:nvSpPr>
          <p:spPr>
            <a:xfrm>
              <a:off x="144145" y="122135"/>
              <a:ext cx="6731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2</a:t>
              </a:r>
            </a:p>
          </p:txBody>
        </p:sp>
      </p:grpSp>
      <p:grpSp>
        <p:nvGrpSpPr>
          <p:cNvPr id="327" name="Rombo 55"/>
          <p:cNvGrpSpPr/>
          <p:nvPr/>
        </p:nvGrpSpPr>
        <p:grpSpPr>
          <a:xfrm>
            <a:off x="10501834" y="5571740"/>
            <a:ext cx="355601" cy="371271"/>
            <a:chOff x="0" y="0"/>
            <a:chExt cx="355600" cy="371269"/>
          </a:xfrm>
        </p:grpSpPr>
        <p:sp>
          <p:nvSpPr>
            <p:cNvPr id="325" name="Polygon"/>
            <p:cNvSpPr/>
            <p:nvPr/>
          </p:nvSpPr>
          <p:spPr>
            <a:xfrm>
              <a:off x="0" y="0"/>
              <a:ext cx="355600" cy="371270"/>
            </a:xfrm>
            <a:prstGeom prst="diamond">
              <a:avLst/>
            </a:prstGeom>
            <a:solidFill>
              <a:srgbClr val="EE979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26" name="3"/>
            <p:cNvSpPr txBox="1"/>
            <p:nvPr/>
          </p:nvSpPr>
          <p:spPr>
            <a:xfrm>
              <a:off x="144145" y="122135"/>
              <a:ext cx="6731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3</a:t>
              </a:r>
            </a:p>
          </p:txBody>
        </p:sp>
      </p:grpSp>
      <p:grpSp>
        <p:nvGrpSpPr>
          <p:cNvPr id="330" name="Rombo 56"/>
          <p:cNvGrpSpPr/>
          <p:nvPr/>
        </p:nvGrpSpPr>
        <p:grpSpPr>
          <a:xfrm>
            <a:off x="10899502" y="5571740"/>
            <a:ext cx="355601" cy="371271"/>
            <a:chOff x="0" y="0"/>
            <a:chExt cx="355600" cy="371269"/>
          </a:xfrm>
        </p:grpSpPr>
        <p:sp>
          <p:nvSpPr>
            <p:cNvPr id="328" name="Polygon"/>
            <p:cNvSpPr/>
            <p:nvPr/>
          </p:nvSpPr>
          <p:spPr>
            <a:xfrm>
              <a:off x="0" y="0"/>
              <a:ext cx="355600" cy="371270"/>
            </a:xfrm>
            <a:prstGeom prst="diamond">
              <a:avLst/>
            </a:prstGeom>
            <a:solidFill>
              <a:srgbClr val="EE979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29" name="4"/>
            <p:cNvSpPr txBox="1"/>
            <p:nvPr/>
          </p:nvSpPr>
          <p:spPr>
            <a:xfrm>
              <a:off x="144145" y="122135"/>
              <a:ext cx="6731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4</a:t>
              </a:r>
            </a:p>
          </p:txBody>
        </p:sp>
      </p:grpSp>
      <p:sp>
        <p:nvSpPr>
          <p:cNvPr id="331" name="Conector recto de flecha 58"/>
          <p:cNvSpPr/>
          <p:nvPr/>
        </p:nvSpPr>
        <p:spPr>
          <a:xfrm>
            <a:off x="9750338" y="6009054"/>
            <a:ext cx="1558732" cy="1"/>
          </a:xfrm>
          <a:prstGeom prst="line">
            <a:avLst/>
          </a:prstGeom>
          <a:ln cap="rnd">
            <a:solidFill>
              <a:schemeClr val="accent1"/>
            </a:solidFill>
            <a:tailEnd type="triangle"/>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61"/>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270"/>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2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2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7" fill="hold">
                                  <p:stCondLst>
                                    <p:cond delay="0"/>
                                  </p:stCondLst>
                                  <p:iterate type="el" backwards="0">
                                    <p:tmAbs val="0"/>
                                  </p:iterate>
                                  <p:childTnLst>
                                    <p:set>
                                      <p:cBhvr>
                                        <p:cTn id="28" fill="hold"/>
                                        <p:tgtEl>
                                          <p:spTgt spid="276"/>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27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9" fill="hold">
                                  <p:stCondLst>
                                    <p:cond delay="0"/>
                                  </p:stCondLst>
                                  <p:iterate type="el" backwards="0">
                                    <p:tmAbs val="0"/>
                                  </p:iterate>
                                  <p:childTnLst>
                                    <p:set>
                                      <p:cBhvr>
                                        <p:cTn id="35" fill="hold"/>
                                        <p:tgtEl>
                                          <p:spTgt spid="28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10" fill="hold">
                                  <p:stCondLst>
                                    <p:cond delay="0"/>
                                  </p:stCondLst>
                                  <p:iterate type="el" backwards="0">
                                    <p:tmAbs val="0"/>
                                  </p:iterate>
                                  <p:childTnLst>
                                    <p:set>
                                      <p:cBhvr>
                                        <p:cTn id="39" fill="hold"/>
                                        <p:tgtEl>
                                          <p:spTgt spid="285"/>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1" fill="hold">
                                  <p:stCondLst>
                                    <p:cond delay="0"/>
                                  </p:stCondLst>
                                  <p:iterate type="el" backwards="0">
                                    <p:tmAbs val="0"/>
                                  </p:iterate>
                                  <p:childTnLst>
                                    <p:set>
                                      <p:cBhvr>
                                        <p:cTn id="42" fill="hold"/>
                                        <p:tgtEl>
                                          <p:spTgt spid="2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2" fill="hold">
                                  <p:stCondLst>
                                    <p:cond delay="0"/>
                                  </p:stCondLst>
                                  <p:iterate type="el" backwards="0">
                                    <p:tmAbs val="0"/>
                                  </p:iterate>
                                  <p:childTnLst>
                                    <p:set>
                                      <p:cBhvr>
                                        <p:cTn id="46" fill="hold"/>
                                        <p:tgtEl>
                                          <p:spTgt spid="300"/>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3" fill="hold">
                                  <p:stCondLst>
                                    <p:cond delay="0"/>
                                  </p:stCondLst>
                                  <p:iterate type="el" backwards="0">
                                    <p:tmAbs val="0"/>
                                  </p:iterate>
                                  <p:childTnLst>
                                    <p:set>
                                      <p:cBhvr>
                                        <p:cTn id="49" fill="hold"/>
                                        <p:tgtEl>
                                          <p:spTgt spid="295"/>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0" presetID="1" grpId="14" fill="hold">
                                  <p:stCondLst>
                                    <p:cond delay="0"/>
                                  </p:stCondLst>
                                  <p:iterate type="el" backwards="0">
                                    <p:tmAbs val="0"/>
                                  </p:iterate>
                                  <p:childTnLst>
                                    <p:set>
                                      <p:cBhvr>
                                        <p:cTn id="52" fill="hold"/>
                                        <p:tgtEl>
                                          <p:spTgt spid="2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5" fill="hold">
                                  <p:stCondLst>
                                    <p:cond delay="0"/>
                                  </p:stCondLst>
                                  <p:iterate type="el" backwards="0">
                                    <p:tmAbs val="0"/>
                                  </p:iterate>
                                  <p:childTnLst>
                                    <p:set>
                                      <p:cBhvr>
                                        <p:cTn id="56" fill="hold"/>
                                        <p:tgtEl>
                                          <p:spTgt spid="304"/>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6" fill="hold">
                                  <p:stCondLst>
                                    <p:cond delay="0"/>
                                  </p:stCondLst>
                                  <p:iterate type="el" backwards="0">
                                    <p:tmAbs val="0"/>
                                  </p:iterate>
                                  <p:childTnLst>
                                    <p:set>
                                      <p:cBhvr>
                                        <p:cTn id="59" fill="hold"/>
                                        <p:tgtEl>
                                          <p:spTgt spid="30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7" fill="hold">
                                  <p:stCondLst>
                                    <p:cond delay="0"/>
                                  </p:stCondLst>
                                  <p:iterate type="el" backwards="0">
                                    <p:tmAbs val="0"/>
                                  </p:iterate>
                                  <p:childTnLst>
                                    <p:set>
                                      <p:cBhvr>
                                        <p:cTn id="63" fill="hold"/>
                                        <p:tgtEl>
                                          <p:spTgt spid="312"/>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18" fill="hold">
                                  <p:stCondLst>
                                    <p:cond delay="0"/>
                                  </p:stCondLst>
                                  <p:iterate type="el" backwards="0">
                                    <p:tmAbs val="0"/>
                                  </p:iterate>
                                  <p:childTnLst>
                                    <p:set>
                                      <p:cBhvr>
                                        <p:cTn id="66" fill="hold"/>
                                        <p:tgtEl>
                                          <p:spTgt spid="313"/>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19" fill="hold">
                                  <p:stCondLst>
                                    <p:cond delay="0"/>
                                  </p:stCondLst>
                                  <p:iterate type="el" backwards="0">
                                    <p:tmAbs val="0"/>
                                  </p:iterate>
                                  <p:childTnLst>
                                    <p:set>
                                      <p:cBhvr>
                                        <p:cTn id="69" fill="hold"/>
                                        <p:tgtEl>
                                          <p:spTgt spid="30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20" fill="hold">
                                  <p:stCondLst>
                                    <p:cond delay="0"/>
                                  </p:stCondLst>
                                  <p:iterate type="el" backwards="0">
                                    <p:tmAbs val="0"/>
                                  </p:iterate>
                                  <p:childTnLst>
                                    <p:set>
                                      <p:cBhvr>
                                        <p:cTn id="73" fill="hold"/>
                                        <p:tgtEl>
                                          <p:spTgt spid="317"/>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1" fill="hold">
                                  <p:stCondLst>
                                    <p:cond delay="0"/>
                                  </p:stCondLst>
                                  <p:iterate type="el" backwards="0">
                                    <p:tmAbs val="0"/>
                                  </p:iterate>
                                  <p:childTnLst>
                                    <p:set>
                                      <p:cBhvr>
                                        <p:cTn id="76" fill="hold"/>
                                        <p:tgtEl>
                                          <p:spTgt spid="3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0" presetID="1" grpId="22" fill="hold">
                                  <p:stCondLst>
                                    <p:cond delay="0"/>
                                  </p:stCondLst>
                                  <p:iterate type="el" backwards="0">
                                    <p:tmAbs val="0"/>
                                  </p:iterate>
                                  <p:childTnLst>
                                    <p:set>
                                      <p:cBhvr>
                                        <p:cTn id="80" fill="hold"/>
                                        <p:tgtEl>
                                          <p:spTgt spid="286"/>
                                        </p:tgtEl>
                                        <p:attrNameLst>
                                          <p:attrName>style.visibility</p:attrName>
                                        </p:attrNameLst>
                                      </p:cBhvr>
                                      <p:to>
                                        <p:strVal val="visible"/>
                                      </p:to>
                                    </p:set>
                                  </p:childTnLst>
                                </p:cTn>
                              </p:par>
                            </p:childTnLst>
                          </p:cTn>
                        </p:par>
                        <p:par>
                          <p:cTn id="81" fill="hold">
                            <p:stCondLst>
                              <p:cond delay="0"/>
                            </p:stCondLst>
                            <p:childTnLst>
                              <p:par>
                                <p:cTn id="82" presetClass="entr" nodeType="afterEffect" presetSubtype="0" presetID="1" grpId="23" fill="hold">
                                  <p:stCondLst>
                                    <p:cond delay="0"/>
                                  </p:stCondLst>
                                  <p:iterate type="el" backwards="0">
                                    <p:tmAbs val="0"/>
                                  </p:iterate>
                                  <p:childTnLst>
                                    <p:set>
                                      <p:cBhvr>
                                        <p:cTn id="83" fill="hold"/>
                                        <p:tgtEl>
                                          <p:spTgt spid="28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0" presetID="1" grpId="24" fill="hold">
                                  <p:stCondLst>
                                    <p:cond delay="0"/>
                                  </p:stCondLst>
                                  <p:iterate type="el" backwards="0">
                                    <p:tmAbs val="0"/>
                                  </p:iterate>
                                  <p:childTnLst>
                                    <p:set>
                                      <p:cBhvr>
                                        <p:cTn id="87" fill="hold"/>
                                        <p:tgtEl>
                                          <p:spTgt spid="296"/>
                                        </p:tgtEl>
                                        <p:attrNameLst>
                                          <p:attrName>style.visibility</p:attrName>
                                        </p:attrNameLst>
                                      </p:cBhvr>
                                      <p:to>
                                        <p:strVal val="visible"/>
                                      </p:to>
                                    </p:set>
                                  </p:childTnLst>
                                </p:cTn>
                              </p:par>
                            </p:childTnLst>
                          </p:cTn>
                        </p:par>
                        <p:par>
                          <p:cTn id="88" fill="hold">
                            <p:stCondLst>
                              <p:cond delay="0"/>
                            </p:stCondLst>
                            <p:childTnLst>
                              <p:par>
                                <p:cTn id="89" presetClass="entr" nodeType="afterEffect" presetSubtype="0" presetID="1" grpId="25" fill="hold">
                                  <p:stCondLst>
                                    <p:cond delay="0"/>
                                  </p:stCondLst>
                                  <p:iterate type="el" backwards="0">
                                    <p:tmAbs val="0"/>
                                  </p:iterate>
                                  <p:childTnLst>
                                    <p:set>
                                      <p:cBhvr>
                                        <p:cTn id="90" fill="hold"/>
                                        <p:tgtEl>
                                          <p:spTgt spid="292"/>
                                        </p:tgtEl>
                                        <p:attrNameLst>
                                          <p:attrName>style.visibility</p:attrName>
                                        </p:attrNameLst>
                                      </p:cBhvr>
                                      <p:to>
                                        <p:strVal val="visible"/>
                                      </p:to>
                                    </p:set>
                                  </p:childTnLst>
                                </p:cTn>
                              </p:par>
                            </p:childTnLst>
                          </p:cTn>
                        </p:par>
                        <p:par>
                          <p:cTn id="91" fill="hold">
                            <p:stCondLst>
                              <p:cond delay="0"/>
                            </p:stCondLst>
                            <p:childTnLst>
                              <p:par>
                                <p:cTn id="92" presetClass="entr" nodeType="afterEffect" presetSubtype="0" presetID="1" grpId="26" fill="hold">
                                  <p:stCondLst>
                                    <p:cond delay="0"/>
                                  </p:stCondLst>
                                  <p:iterate type="el" backwards="0">
                                    <p:tmAbs val="0"/>
                                  </p:iterate>
                                  <p:childTnLst>
                                    <p:set>
                                      <p:cBhvr>
                                        <p:cTn id="93" fill="hold"/>
                                        <p:tgtEl>
                                          <p:spTgt spid="31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Class="entr" nodeType="clickEffect" presetSubtype="0" presetID="1" grpId="27" fill="hold">
                                  <p:stCondLst>
                                    <p:cond delay="0"/>
                                  </p:stCondLst>
                                  <p:iterate type="el" backwards="0">
                                    <p:tmAbs val="0"/>
                                  </p:iterate>
                                  <p:childTnLst>
                                    <p:set>
                                      <p:cBhvr>
                                        <p:cTn id="97" fill="hold"/>
                                        <p:tgtEl>
                                          <p:spTgt spid="33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0" presetID="1" grpId="28" fill="hold">
                                  <p:stCondLst>
                                    <p:cond delay="0"/>
                                  </p:stCondLst>
                                  <p:iterate type="el" backwards="0">
                                    <p:tmAbs val="0"/>
                                  </p:iterate>
                                  <p:childTnLst>
                                    <p:set>
                                      <p:cBhvr>
                                        <p:cTn id="101" fill="hold"/>
                                        <p:tgtEl>
                                          <p:spTgt spid="321"/>
                                        </p:tgtEl>
                                        <p:attrNameLst>
                                          <p:attrName>style.visibility</p:attrName>
                                        </p:attrNameLst>
                                      </p:cBhvr>
                                      <p:to>
                                        <p:strVal val="visible"/>
                                      </p:to>
                                    </p:set>
                                  </p:childTnLst>
                                </p:cTn>
                              </p:par>
                            </p:childTnLst>
                          </p:cTn>
                        </p:par>
                        <p:par>
                          <p:cTn id="102" fill="hold">
                            <p:stCondLst>
                              <p:cond delay="0"/>
                            </p:stCondLst>
                            <p:childTnLst>
                              <p:par>
                                <p:cTn id="103" presetClass="entr" nodeType="afterEffect" presetSubtype="0" presetID="1" grpId="29" fill="hold">
                                  <p:stCondLst>
                                    <p:cond delay="0"/>
                                  </p:stCondLst>
                                  <p:iterate type="el" backwards="0">
                                    <p:tmAbs val="0"/>
                                  </p:iterate>
                                  <p:childTnLst>
                                    <p:set>
                                      <p:cBhvr>
                                        <p:cTn id="104" fill="hold"/>
                                        <p:tgtEl>
                                          <p:spTgt spid="324"/>
                                        </p:tgtEl>
                                        <p:attrNameLst>
                                          <p:attrName>style.visibility</p:attrName>
                                        </p:attrNameLst>
                                      </p:cBhvr>
                                      <p:to>
                                        <p:strVal val="visible"/>
                                      </p:to>
                                    </p:set>
                                  </p:childTnLst>
                                </p:cTn>
                              </p:par>
                            </p:childTnLst>
                          </p:cTn>
                        </p:par>
                        <p:par>
                          <p:cTn id="105" fill="hold">
                            <p:stCondLst>
                              <p:cond delay="0"/>
                            </p:stCondLst>
                            <p:childTnLst>
                              <p:par>
                                <p:cTn id="106" presetClass="entr" nodeType="afterEffect" presetSubtype="0" presetID="1" grpId="30" fill="hold">
                                  <p:stCondLst>
                                    <p:cond delay="0"/>
                                  </p:stCondLst>
                                  <p:iterate type="el" backwards="0">
                                    <p:tmAbs val="0"/>
                                  </p:iterate>
                                  <p:childTnLst>
                                    <p:set>
                                      <p:cBhvr>
                                        <p:cTn id="107" fill="hold"/>
                                        <p:tgtEl>
                                          <p:spTgt spid="327"/>
                                        </p:tgtEl>
                                        <p:attrNameLst>
                                          <p:attrName>style.visibility</p:attrName>
                                        </p:attrNameLst>
                                      </p:cBhvr>
                                      <p:to>
                                        <p:strVal val="visible"/>
                                      </p:to>
                                    </p:set>
                                  </p:childTnLst>
                                </p:cTn>
                              </p:par>
                            </p:childTnLst>
                          </p:cTn>
                        </p:par>
                        <p:par>
                          <p:cTn id="108" fill="hold">
                            <p:stCondLst>
                              <p:cond delay="0"/>
                            </p:stCondLst>
                            <p:childTnLst>
                              <p:par>
                                <p:cTn id="109" presetClass="entr" nodeType="afterEffect" presetSubtype="0" presetID="1" grpId="31" fill="hold">
                                  <p:stCondLst>
                                    <p:cond delay="0"/>
                                  </p:stCondLst>
                                  <p:iterate type="el" backwards="0">
                                    <p:tmAbs val="0"/>
                                  </p:iterate>
                                  <p:childTnLst>
                                    <p:set>
                                      <p:cBhvr>
                                        <p:cTn id="110" fill="hold"/>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7" grpId="20"/>
      <p:bldP build="whole" bldLvl="1" animBg="1" rev="0" advAuto="0" spid="261" grpId="3"/>
      <p:bldP build="whole" bldLvl="1" animBg="1" rev="0" advAuto="0" spid="327" grpId="30"/>
      <p:bldP build="whole" bldLvl="1" animBg="1" rev="0" advAuto="0" spid="330" grpId="31"/>
      <p:bldP build="whole" bldLvl="1" animBg="1" rev="0" advAuto="0" spid="278" grpId="8"/>
      <p:bldP build="whole" bldLvl="1" animBg="1" rev="0" advAuto="0" spid="295" grpId="13"/>
      <p:bldP build="whole" bldLvl="1" animBg="1" rev="0" advAuto="0" spid="281" grpId="9"/>
      <p:bldP build="whole" bldLvl="1" animBg="1" rev="0" advAuto="0" spid="258" grpId="1"/>
      <p:bldP build="whole" bldLvl="1" animBg="1" rev="0" advAuto="0" spid="267" grpId="5"/>
      <p:bldP build="whole" bldLvl="1" animBg="1" rev="0" advAuto="0" spid="285" grpId="10"/>
      <p:bldP build="whole" bldLvl="1" animBg="1" rev="0" advAuto="0" spid="273" grpId="2"/>
      <p:bldP build="whole" bldLvl="1" animBg="1" rev="0" advAuto="0" spid="276" grpId="7"/>
      <p:bldP build="whole" bldLvl="1" animBg="1" rev="0" advAuto="0" spid="289" grpId="23"/>
      <p:bldP build="whole" bldLvl="1" animBg="1" rev="0" advAuto="0" spid="296" grpId="24"/>
      <p:bldP build="whole" bldLvl="1" animBg="1" rev="0" advAuto="0" spid="286" grpId="22"/>
      <p:bldP build="whole" bldLvl="1" animBg="1" rev="0" advAuto="0" spid="270" grpId="4"/>
      <p:bldP build="whole" bldLvl="1" animBg="1" rev="0" advAuto="0" spid="292" grpId="25"/>
      <p:bldP build="whole" bldLvl="1" animBg="1" rev="0" advAuto="0" spid="313" grpId="18"/>
      <p:bldP build="whole" bldLvl="1" animBg="1" rev="0" advAuto="0" spid="312" grpId="17"/>
      <p:bldP build="whole" bldLvl="1" animBg="1" rev="0" advAuto="0" spid="331" grpId="27"/>
      <p:bldP build="whole" bldLvl="1" animBg="1" rev="0" advAuto="0" spid="284" grpId="11"/>
      <p:bldP build="whole" bldLvl="1" animBg="1" rev="0" advAuto="0" spid="300" grpId="12"/>
      <p:bldP build="whole" bldLvl="1" animBg="1" rev="0" advAuto="0" spid="303" grpId="16"/>
      <p:bldP build="whole" bldLvl="1" animBg="1" rev="0" advAuto="0" spid="316" grpId="21"/>
      <p:bldP build="whole" bldLvl="1" animBg="1" rev="0" advAuto="0" spid="309" grpId="19"/>
      <p:bldP build="whole" bldLvl="1" animBg="1" rev="0" advAuto="0" spid="318" grpId="26"/>
      <p:bldP build="whole" bldLvl="1" animBg="1" rev="0" advAuto="0" spid="321" grpId="28"/>
      <p:bldP build="whole" bldLvl="1" animBg="1" rev="0" advAuto="0" spid="277" grpId="6"/>
      <p:bldP build="whole" bldLvl="1" animBg="1" rev="0" advAuto="0" spid="304" grpId="15"/>
      <p:bldP build="whole" bldLvl="1" animBg="1" rev="0" advAuto="0" spid="324" grpId="29"/>
      <p:bldP build="whole" bldLvl="1" animBg="1" rev="0" advAuto="0" spid="299" grpId="14"/>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Título 1"/>
          <p:cNvSpPr txBox="1"/>
          <p:nvPr>
            <p:ph type="title"/>
          </p:nvPr>
        </p:nvSpPr>
        <p:spPr>
          <a:xfrm>
            <a:off x="237066" y="-373567"/>
            <a:ext cx="10131426" cy="1456269"/>
          </a:xfrm>
          <a:prstGeom prst="rect">
            <a:avLst/>
          </a:prstGeom>
        </p:spPr>
        <p:txBody>
          <a:bodyPr/>
          <a:lstStyle/>
          <a:p>
            <a:pPr/>
            <a:r>
              <a:t>Puesta en producción ( Día 1 )</a:t>
            </a:r>
          </a:p>
        </p:txBody>
      </p:sp>
      <p:grpSp>
        <p:nvGrpSpPr>
          <p:cNvPr id="336" name="Elipse 3"/>
          <p:cNvGrpSpPr/>
          <p:nvPr/>
        </p:nvGrpSpPr>
        <p:grpSpPr>
          <a:xfrm>
            <a:off x="237067" y="687516"/>
            <a:ext cx="11954934" cy="499534"/>
            <a:chOff x="0" y="0"/>
            <a:chExt cx="11954933" cy="499532"/>
          </a:xfrm>
        </p:grpSpPr>
        <p:sp>
          <p:nvSpPr>
            <p:cNvPr id="334" name="Oval"/>
            <p:cNvSpPr/>
            <p:nvPr/>
          </p:nvSpPr>
          <p:spPr>
            <a:xfrm>
              <a:off x="0" y="-1"/>
              <a:ext cx="11954934" cy="499534"/>
            </a:xfrm>
            <a:prstGeom prst="ellipse">
              <a:avLst/>
            </a:prstGeom>
            <a:solidFill>
              <a:schemeClr val="accent6"/>
            </a:solidFill>
            <a:ln w="19050" cap="rnd">
              <a:solidFill>
                <a:srgbClr val="A53C3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35" name="User Interface (Portal web, mobile, etc...)"/>
            <p:cNvSpPr txBox="1"/>
            <p:nvPr/>
          </p:nvSpPr>
          <p:spPr>
            <a:xfrm>
              <a:off x="1806003" y="83222"/>
              <a:ext cx="834292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User Interface (Portal web, mobile, etc...)</a:t>
              </a:r>
            </a:p>
          </p:txBody>
        </p:sp>
      </p:grpSp>
      <p:grpSp>
        <p:nvGrpSpPr>
          <p:cNvPr id="339" name="Rectángulo 12"/>
          <p:cNvGrpSpPr/>
          <p:nvPr/>
        </p:nvGrpSpPr>
        <p:grpSpPr>
          <a:xfrm>
            <a:off x="127002" y="3550308"/>
            <a:ext cx="12025384" cy="787401"/>
            <a:chOff x="0" y="0"/>
            <a:chExt cx="12025383" cy="787400"/>
          </a:xfrm>
        </p:grpSpPr>
        <p:sp>
          <p:nvSpPr>
            <p:cNvPr id="337" name="Rectangle"/>
            <p:cNvSpPr/>
            <p:nvPr/>
          </p:nvSpPr>
          <p:spPr>
            <a:xfrm>
              <a:off x="0" y="0"/>
              <a:ext cx="12025384" cy="787400"/>
            </a:xfrm>
            <a:prstGeom prst="rect">
              <a:avLst/>
            </a:prstGeom>
            <a:solidFill>
              <a:schemeClr val="accent5"/>
            </a:solidFill>
            <a:ln w="19050" cap="rnd">
              <a:solidFill>
                <a:srgbClr val="A17324"/>
              </a:solidFill>
              <a:prstDash val="solid"/>
              <a:round/>
            </a:ln>
            <a:effectLst/>
          </p:spPr>
          <p:txBody>
            <a:bodyPr wrap="square" lIns="45719" tIns="45719" rIns="45719" bIns="45719" numCol="1" anchor="ctr">
              <a:noAutofit/>
            </a:bodyPr>
            <a:lstStyle/>
            <a:p>
              <a:pPr algn="r">
                <a:defRPr>
                  <a:solidFill>
                    <a:srgbClr val="FFFFFF"/>
                  </a:solidFill>
                </a:defRPr>
              </a:pPr>
            </a:p>
          </p:txBody>
        </p:sp>
        <p:sp>
          <p:nvSpPr>
            <p:cNvPr id="338" name="Bus Eventos (en el tiempo)"/>
            <p:cNvSpPr txBox="1"/>
            <p:nvPr/>
          </p:nvSpPr>
          <p:spPr>
            <a:xfrm>
              <a:off x="55245" y="227156"/>
              <a:ext cx="1191489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a:solidFill>
                    <a:srgbClr val="FFFFFF"/>
                  </a:solidFill>
                </a:defRPr>
              </a:lvl1pPr>
            </a:lstStyle>
            <a:p>
              <a:pPr/>
              <a:r>
                <a:t>Bus Eventos (en el tiempo)</a:t>
              </a:r>
            </a:p>
          </p:txBody>
        </p:sp>
      </p:grpSp>
      <p:grpSp>
        <p:nvGrpSpPr>
          <p:cNvPr id="345" name="Grupo 30"/>
          <p:cNvGrpSpPr/>
          <p:nvPr/>
        </p:nvGrpSpPr>
        <p:grpSpPr>
          <a:xfrm>
            <a:off x="-22196" y="1321285"/>
            <a:ext cx="1428296" cy="710716"/>
            <a:chOff x="0" y="0"/>
            <a:chExt cx="1428294" cy="710714"/>
          </a:xfrm>
        </p:grpSpPr>
        <p:sp>
          <p:nvSpPr>
            <p:cNvPr id="340" name="Rectángulo redondeado 17"/>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41" name="Rectángulo redondeado 16"/>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44" name="Rectángulo redondeado 13"/>
            <p:cNvGrpSpPr/>
            <p:nvPr/>
          </p:nvGrpSpPr>
          <p:grpSpPr>
            <a:xfrm>
              <a:off x="0" y="-1"/>
              <a:ext cx="1254111" cy="625189"/>
              <a:chOff x="0" y="0"/>
              <a:chExt cx="1254110" cy="625187"/>
            </a:xfrm>
          </p:grpSpPr>
          <p:sp>
            <p:nvSpPr>
              <p:cNvPr id="34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43"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351" name="Grupo 31"/>
          <p:cNvGrpSpPr/>
          <p:nvPr/>
        </p:nvGrpSpPr>
        <p:grpSpPr>
          <a:xfrm>
            <a:off x="2940916" y="1356740"/>
            <a:ext cx="1428296" cy="710716"/>
            <a:chOff x="0" y="0"/>
            <a:chExt cx="1428294" cy="710714"/>
          </a:xfrm>
        </p:grpSpPr>
        <p:sp>
          <p:nvSpPr>
            <p:cNvPr id="346" name="Rectángulo redondeado 3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47" name="Rectángulo redondeado 3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50" name="Rectángulo redondeado 34"/>
            <p:cNvGrpSpPr/>
            <p:nvPr/>
          </p:nvGrpSpPr>
          <p:grpSpPr>
            <a:xfrm>
              <a:off x="0" y="-1"/>
              <a:ext cx="1254111" cy="625189"/>
              <a:chOff x="0" y="0"/>
              <a:chExt cx="1254110" cy="625187"/>
            </a:xfrm>
          </p:grpSpPr>
          <p:sp>
            <p:nvSpPr>
              <p:cNvPr id="34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49"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357" name="Grupo 35"/>
          <p:cNvGrpSpPr/>
          <p:nvPr/>
        </p:nvGrpSpPr>
        <p:grpSpPr>
          <a:xfrm>
            <a:off x="6054594" y="1308256"/>
            <a:ext cx="1428295" cy="710715"/>
            <a:chOff x="0" y="0"/>
            <a:chExt cx="1428294" cy="710714"/>
          </a:xfrm>
        </p:grpSpPr>
        <p:sp>
          <p:nvSpPr>
            <p:cNvPr id="352" name="Rectángulo redondeado 3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3" name="Rectángulo redondeado 3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56" name="Rectángulo redondeado 38"/>
            <p:cNvGrpSpPr/>
            <p:nvPr/>
          </p:nvGrpSpPr>
          <p:grpSpPr>
            <a:xfrm>
              <a:off x="0" y="-1"/>
              <a:ext cx="1254111" cy="625189"/>
              <a:chOff x="0" y="0"/>
              <a:chExt cx="1254110" cy="625187"/>
            </a:xfrm>
          </p:grpSpPr>
          <p:sp>
            <p:nvSpPr>
              <p:cNvPr id="35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5"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363" name="Grupo 39"/>
          <p:cNvGrpSpPr/>
          <p:nvPr/>
        </p:nvGrpSpPr>
        <p:grpSpPr>
          <a:xfrm>
            <a:off x="9136122" y="1321285"/>
            <a:ext cx="1428296" cy="710716"/>
            <a:chOff x="0" y="0"/>
            <a:chExt cx="1428294" cy="710714"/>
          </a:xfrm>
        </p:grpSpPr>
        <p:sp>
          <p:nvSpPr>
            <p:cNvPr id="358" name="Rectángulo redondeado 4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9" name="Rectángulo redondeado 4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62" name="Rectángulo redondeado 42"/>
            <p:cNvGrpSpPr/>
            <p:nvPr/>
          </p:nvGrpSpPr>
          <p:grpSpPr>
            <a:xfrm>
              <a:off x="0" y="-1"/>
              <a:ext cx="1254111" cy="625189"/>
              <a:chOff x="0" y="0"/>
              <a:chExt cx="1254110" cy="625187"/>
            </a:xfrm>
          </p:grpSpPr>
          <p:sp>
            <p:nvSpPr>
              <p:cNvPr id="36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1" name="Command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RestAPI</a:t>
                </a:r>
              </a:p>
            </p:txBody>
          </p:sp>
        </p:grpSp>
      </p:grpSp>
      <p:grpSp>
        <p:nvGrpSpPr>
          <p:cNvPr id="369" name="Grupo 43"/>
          <p:cNvGrpSpPr/>
          <p:nvPr/>
        </p:nvGrpSpPr>
        <p:grpSpPr>
          <a:xfrm>
            <a:off x="1397585" y="1300802"/>
            <a:ext cx="1428296" cy="710715"/>
            <a:chOff x="0" y="0"/>
            <a:chExt cx="1428294" cy="710714"/>
          </a:xfrm>
        </p:grpSpPr>
        <p:sp>
          <p:nvSpPr>
            <p:cNvPr id="364" name="Rectángulo redondeado 44"/>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5" name="Rectángulo redondeado 45"/>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68" name="Rectángulo redondeado 46"/>
            <p:cNvGrpSpPr/>
            <p:nvPr/>
          </p:nvGrpSpPr>
          <p:grpSpPr>
            <a:xfrm>
              <a:off x="0" y="-1"/>
              <a:ext cx="1254111" cy="625189"/>
              <a:chOff x="0" y="0"/>
              <a:chExt cx="1254110" cy="625187"/>
            </a:xfrm>
          </p:grpSpPr>
          <p:sp>
            <p:nvSpPr>
              <p:cNvPr id="366"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7"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grpSp>
        <p:nvGrpSpPr>
          <p:cNvPr id="375" name="Grupo 47"/>
          <p:cNvGrpSpPr/>
          <p:nvPr/>
        </p:nvGrpSpPr>
        <p:grpSpPr>
          <a:xfrm>
            <a:off x="4466625" y="1322015"/>
            <a:ext cx="1428296" cy="710716"/>
            <a:chOff x="0" y="0"/>
            <a:chExt cx="1428294" cy="710714"/>
          </a:xfrm>
        </p:grpSpPr>
        <p:sp>
          <p:nvSpPr>
            <p:cNvPr id="370" name="Rectángulo redondeado 48"/>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1" name="Rectángulo redondeado 49"/>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74" name="Rectángulo redondeado 50"/>
            <p:cNvGrpSpPr/>
            <p:nvPr/>
          </p:nvGrpSpPr>
          <p:grpSpPr>
            <a:xfrm>
              <a:off x="0" y="-1"/>
              <a:ext cx="1254111" cy="625189"/>
              <a:chOff x="0" y="0"/>
              <a:chExt cx="1254110" cy="625187"/>
            </a:xfrm>
          </p:grpSpPr>
          <p:sp>
            <p:nvSpPr>
              <p:cNvPr id="372"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3"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grpSp>
        <p:nvGrpSpPr>
          <p:cNvPr id="381" name="Grupo 51"/>
          <p:cNvGrpSpPr/>
          <p:nvPr/>
        </p:nvGrpSpPr>
        <p:grpSpPr>
          <a:xfrm>
            <a:off x="7596575" y="1300802"/>
            <a:ext cx="1428296" cy="710715"/>
            <a:chOff x="0" y="0"/>
            <a:chExt cx="1428294" cy="710714"/>
          </a:xfrm>
        </p:grpSpPr>
        <p:sp>
          <p:nvSpPr>
            <p:cNvPr id="376" name="Rectángulo redondeado 52"/>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7" name="Rectángulo redondeado 53"/>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80" name="Rectángulo redondeado 54"/>
            <p:cNvGrpSpPr/>
            <p:nvPr/>
          </p:nvGrpSpPr>
          <p:grpSpPr>
            <a:xfrm>
              <a:off x="0" y="-1"/>
              <a:ext cx="1254111" cy="625189"/>
              <a:chOff x="0" y="0"/>
              <a:chExt cx="1254110" cy="625187"/>
            </a:xfrm>
          </p:grpSpPr>
          <p:sp>
            <p:nvSpPr>
              <p:cNvPr id="378"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9"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grpSp>
        <p:nvGrpSpPr>
          <p:cNvPr id="387" name="Grupo 55"/>
          <p:cNvGrpSpPr/>
          <p:nvPr/>
        </p:nvGrpSpPr>
        <p:grpSpPr>
          <a:xfrm>
            <a:off x="10596739" y="1300802"/>
            <a:ext cx="1428296" cy="710715"/>
            <a:chOff x="0" y="0"/>
            <a:chExt cx="1428294" cy="710714"/>
          </a:xfrm>
        </p:grpSpPr>
        <p:sp>
          <p:nvSpPr>
            <p:cNvPr id="382" name="Rectángulo redondeado 56"/>
            <p:cNvSpPr/>
            <p:nvPr/>
          </p:nvSpPr>
          <p:spPr>
            <a:xfrm>
              <a:off x="174184" y="302056"/>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3" name="Rectángulo redondeado 57"/>
            <p:cNvSpPr/>
            <p:nvPr/>
          </p:nvSpPr>
          <p:spPr>
            <a:xfrm>
              <a:off x="87092" y="197707"/>
              <a:ext cx="1254111" cy="408659"/>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86" name="Rectángulo redondeado 58"/>
            <p:cNvGrpSpPr/>
            <p:nvPr/>
          </p:nvGrpSpPr>
          <p:grpSpPr>
            <a:xfrm>
              <a:off x="0" y="-1"/>
              <a:ext cx="1254111" cy="625189"/>
              <a:chOff x="0" y="0"/>
              <a:chExt cx="1254110" cy="625187"/>
            </a:xfrm>
          </p:grpSpPr>
          <p:sp>
            <p:nvSpPr>
              <p:cNvPr id="384" name="Rounded Rectangle"/>
              <p:cNvSpPr/>
              <p:nvPr/>
            </p:nvSpPr>
            <p:spPr>
              <a:xfrm>
                <a:off x="0" y="108265"/>
                <a:ext cx="1254111" cy="408658"/>
              </a:xfrm>
              <a:prstGeom prst="roundRect">
                <a:avLst>
                  <a:gd name="adj" fmla="val 16667"/>
                </a:avLst>
              </a:prstGeom>
              <a:solidFill>
                <a:schemeClr val="accent2"/>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5" name="Query RestAPI"/>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Query RestAPI</a:t>
                </a:r>
              </a:p>
            </p:txBody>
          </p:sp>
        </p:grpSp>
      </p:grpSp>
      <p:sp>
        <p:nvSpPr>
          <p:cNvPr id="388" name="Rombo 59"/>
          <p:cNvSpPr/>
          <p:nvPr/>
        </p:nvSpPr>
        <p:spPr>
          <a:xfrm>
            <a:off x="223595" y="3764583"/>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389" name="Rombo 60"/>
          <p:cNvSpPr/>
          <p:nvPr/>
        </p:nvSpPr>
        <p:spPr>
          <a:xfrm>
            <a:off x="3037409" y="3764583"/>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390" name="Rombo 61"/>
          <p:cNvSpPr/>
          <p:nvPr/>
        </p:nvSpPr>
        <p:spPr>
          <a:xfrm>
            <a:off x="6152284" y="3779730"/>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sp>
        <p:nvSpPr>
          <p:cNvPr id="391" name="Rombo 62"/>
          <p:cNvSpPr/>
          <p:nvPr/>
        </p:nvSpPr>
        <p:spPr>
          <a:xfrm>
            <a:off x="9190511" y="3764583"/>
            <a:ext cx="409237" cy="361292"/>
          </a:xfrm>
          <a:prstGeom prst="diamond">
            <a:avLst/>
          </a:prstGeom>
          <a:solidFill>
            <a:schemeClr val="accent1"/>
          </a:solidFill>
          <a:ln w="19050" cap="rnd">
            <a:solidFill>
              <a:srgbClr val="7E2D8D"/>
            </a:solidFill>
          </a:ln>
        </p:spPr>
        <p:txBody>
          <a:bodyPr lIns="45719" rIns="45719" anchor="ctr"/>
          <a:lstStyle/>
          <a:p>
            <a:pPr algn="ctr">
              <a:defRPr>
                <a:solidFill>
                  <a:srgbClr val="FFFFFF"/>
                </a:solidFill>
              </a:defRPr>
            </a:pPr>
          </a:p>
        </p:txBody>
      </p:sp>
      <p:grpSp>
        <p:nvGrpSpPr>
          <p:cNvPr id="397" name="Grupo 63"/>
          <p:cNvGrpSpPr/>
          <p:nvPr/>
        </p:nvGrpSpPr>
        <p:grpSpPr>
          <a:xfrm>
            <a:off x="39613" y="2165397"/>
            <a:ext cx="1428296" cy="710715"/>
            <a:chOff x="0" y="0"/>
            <a:chExt cx="1428294" cy="710714"/>
          </a:xfrm>
        </p:grpSpPr>
        <p:sp>
          <p:nvSpPr>
            <p:cNvPr id="392" name="Rectángulo redondeado 6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3" name="Rectángulo redondeado 6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396" name="Rectángulo redondeado 66"/>
            <p:cNvGrpSpPr/>
            <p:nvPr/>
          </p:nvGrpSpPr>
          <p:grpSpPr>
            <a:xfrm>
              <a:off x="0" y="-1"/>
              <a:ext cx="1254111" cy="625189"/>
              <a:chOff x="0" y="0"/>
              <a:chExt cx="1254110" cy="625187"/>
            </a:xfrm>
          </p:grpSpPr>
          <p:sp>
            <p:nvSpPr>
              <p:cNvPr id="39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5"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03" name="Grupo 67"/>
          <p:cNvGrpSpPr/>
          <p:nvPr/>
        </p:nvGrpSpPr>
        <p:grpSpPr>
          <a:xfrm>
            <a:off x="183958" y="4509541"/>
            <a:ext cx="1428295" cy="710715"/>
            <a:chOff x="0" y="0"/>
            <a:chExt cx="1428294" cy="710714"/>
          </a:xfrm>
        </p:grpSpPr>
        <p:sp>
          <p:nvSpPr>
            <p:cNvPr id="398" name="Rectángulo redondeado 6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99" name="Rectángulo redondeado 6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02" name="Rectángulo redondeado 70"/>
            <p:cNvGrpSpPr/>
            <p:nvPr/>
          </p:nvGrpSpPr>
          <p:grpSpPr>
            <a:xfrm>
              <a:off x="0" y="-1"/>
              <a:ext cx="1254111" cy="625189"/>
              <a:chOff x="0" y="0"/>
              <a:chExt cx="1254110" cy="625187"/>
            </a:xfrm>
          </p:grpSpPr>
          <p:sp>
            <p:nvSpPr>
              <p:cNvPr id="40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1"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409" name="Grupo 71"/>
          <p:cNvGrpSpPr/>
          <p:nvPr/>
        </p:nvGrpSpPr>
        <p:grpSpPr>
          <a:xfrm>
            <a:off x="1438068" y="2150685"/>
            <a:ext cx="1428296" cy="710716"/>
            <a:chOff x="0" y="0"/>
            <a:chExt cx="1428294" cy="710714"/>
          </a:xfrm>
        </p:grpSpPr>
        <p:sp>
          <p:nvSpPr>
            <p:cNvPr id="404" name="Rectángulo redondeado 7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5" name="Rectángulo redondeado 7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08" name="Rectángulo redondeado 74"/>
            <p:cNvGrpSpPr/>
            <p:nvPr/>
          </p:nvGrpSpPr>
          <p:grpSpPr>
            <a:xfrm>
              <a:off x="0" y="-1"/>
              <a:ext cx="1254111" cy="625189"/>
              <a:chOff x="0" y="0"/>
              <a:chExt cx="1254110" cy="625187"/>
            </a:xfrm>
          </p:grpSpPr>
          <p:sp>
            <p:nvSpPr>
              <p:cNvPr id="40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7"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15" name="Grupo 75"/>
          <p:cNvGrpSpPr/>
          <p:nvPr/>
        </p:nvGrpSpPr>
        <p:grpSpPr>
          <a:xfrm>
            <a:off x="751968" y="2791757"/>
            <a:ext cx="1428295" cy="710716"/>
            <a:chOff x="0" y="0"/>
            <a:chExt cx="1428294" cy="710714"/>
          </a:xfrm>
        </p:grpSpPr>
        <p:sp>
          <p:nvSpPr>
            <p:cNvPr id="410" name="Rectángulo redondeado 7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1" name="Rectángulo redondeado 7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14" name="Rectángulo redondeado 78"/>
            <p:cNvGrpSpPr/>
            <p:nvPr/>
          </p:nvGrpSpPr>
          <p:grpSpPr>
            <a:xfrm>
              <a:off x="0" y="-1"/>
              <a:ext cx="1254111" cy="625189"/>
              <a:chOff x="0" y="0"/>
              <a:chExt cx="1254110" cy="625187"/>
            </a:xfrm>
          </p:grpSpPr>
          <p:sp>
            <p:nvSpPr>
              <p:cNvPr id="41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3"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21" name="Grupo 79"/>
          <p:cNvGrpSpPr/>
          <p:nvPr/>
        </p:nvGrpSpPr>
        <p:grpSpPr>
          <a:xfrm>
            <a:off x="2998741" y="2111732"/>
            <a:ext cx="1428296" cy="710716"/>
            <a:chOff x="0" y="0"/>
            <a:chExt cx="1428294" cy="710714"/>
          </a:xfrm>
        </p:grpSpPr>
        <p:sp>
          <p:nvSpPr>
            <p:cNvPr id="416" name="Rectángulo redondeado 8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7" name="Rectángulo redondeado 8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20" name="Rectángulo redondeado 82"/>
            <p:cNvGrpSpPr/>
            <p:nvPr/>
          </p:nvGrpSpPr>
          <p:grpSpPr>
            <a:xfrm>
              <a:off x="0" y="-1"/>
              <a:ext cx="1254111" cy="625189"/>
              <a:chOff x="0" y="0"/>
              <a:chExt cx="1254110" cy="625187"/>
            </a:xfrm>
          </p:grpSpPr>
          <p:sp>
            <p:nvSpPr>
              <p:cNvPr id="41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9"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27" name="Grupo 83"/>
          <p:cNvGrpSpPr/>
          <p:nvPr/>
        </p:nvGrpSpPr>
        <p:grpSpPr>
          <a:xfrm>
            <a:off x="4397195" y="2097020"/>
            <a:ext cx="1428296" cy="710715"/>
            <a:chOff x="0" y="0"/>
            <a:chExt cx="1428294" cy="710714"/>
          </a:xfrm>
        </p:grpSpPr>
        <p:sp>
          <p:nvSpPr>
            <p:cNvPr id="422" name="Rectángulo redondeado 8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3" name="Rectángulo redondeado 8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26" name="Rectángulo redondeado 86"/>
            <p:cNvGrpSpPr/>
            <p:nvPr/>
          </p:nvGrpSpPr>
          <p:grpSpPr>
            <a:xfrm>
              <a:off x="0" y="-1"/>
              <a:ext cx="1254111" cy="625189"/>
              <a:chOff x="0" y="0"/>
              <a:chExt cx="1254110" cy="625187"/>
            </a:xfrm>
          </p:grpSpPr>
          <p:sp>
            <p:nvSpPr>
              <p:cNvPr id="42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5"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33" name="Grupo 87"/>
          <p:cNvGrpSpPr/>
          <p:nvPr/>
        </p:nvGrpSpPr>
        <p:grpSpPr>
          <a:xfrm>
            <a:off x="3070686" y="2771328"/>
            <a:ext cx="1428296" cy="710716"/>
            <a:chOff x="0" y="0"/>
            <a:chExt cx="1428294" cy="710714"/>
          </a:xfrm>
        </p:grpSpPr>
        <p:sp>
          <p:nvSpPr>
            <p:cNvPr id="428" name="Rectángulo redondeado 8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9" name="Rectángulo redondeado 8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32" name="Rectángulo redondeado 90"/>
            <p:cNvGrpSpPr/>
            <p:nvPr/>
          </p:nvGrpSpPr>
          <p:grpSpPr>
            <a:xfrm>
              <a:off x="0" y="-1"/>
              <a:ext cx="1254111" cy="625189"/>
              <a:chOff x="0" y="0"/>
              <a:chExt cx="1254110" cy="625187"/>
            </a:xfrm>
          </p:grpSpPr>
          <p:sp>
            <p:nvSpPr>
              <p:cNvPr id="43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1"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39" name="Grupo 91"/>
          <p:cNvGrpSpPr/>
          <p:nvPr/>
        </p:nvGrpSpPr>
        <p:grpSpPr>
          <a:xfrm>
            <a:off x="4526117" y="2753286"/>
            <a:ext cx="1428296" cy="710716"/>
            <a:chOff x="0" y="0"/>
            <a:chExt cx="1428294" cy="710714"/>
          </a:xfrm>
        </p:grpSpPr>
        <p:sp>
          <p:nvSpPr>
            <p:cNvPr id="434" name="Rectángulo redondeado 9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5" name="Rectángulo redondeado 9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38" name="Rectángulo redondeado 94"/>
            <p:cNvGrpSpPr/>
            <p:nvPr/>
          </p:nvGrpSpPr>
          <p:grpSpPr>
            <a:xfrm>
              <a:off x="0" y="-1"/>
              <a:ext cx="1254111" cy="625189"/>
              <a:chOff x="0" y="0"/>
              <a:chExt cx="1254110" cy="625187"/>
            </a:xfrm>
          </p:grpSpPr>
          <p:sp>
            <p:nvSpPr>
              <p:cNvPr id="43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7"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45" name="Grupo 95"/>
          <p:cNvGrpSpPr/>
          <p:nvPr/>
        </p:nvGrpSpPr>
        <p:grpSpPr>
          <a:xfrm>
            <a:off x="6139693" y="2076864"/>
            <a:ext cx="1428296" cy="710716"/>
            <a:chOff x="0" y="0"/>
            <a:chExt cx="1428294" cy="710714"/>
          </a:xfrm>
        </p:grpSpPr>
        <p:sp>
          <p:nvSpPr>
            <p:cNvPr id="440" name="Rectángulo redondeado 9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1" name="Rectángulo redondeado 9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44" name="Rectángulo redondeado 98"/>
            <p:cNvGrpSpPr/>
            <p:nvPr/>
          </p:nvGrpSpPr>
          <p:grpSpPr>
            <a:xfrm>
              <a:off x="0" y="-1"/>
              <a:ext cx="1254111" cy="625189"/>
              <a:chOff x="0" y="0"/>
              <a:chExt cx="1254110" cy="625187"/>
            </a:xfrm>
          </p:grpSpPr>
          <p:sp>
            <p:nvSpPr>
              <p:cNvPr id="44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3"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51" name="Grupo 99"/>
          <p:cNvGrpSpPr/>
          <p:nvPr/>
        </p:nvGrpSpPr>
        <p:grpSpPr>
          <a:xfrm>
            <a:off x="9255535" y="2076864"/>
            <a:ext cx="1428296" cy="710716"/>
            <a:chOff x="0" y="0"/>
            <a:chExt cx="1428294" cy="710714"/>
          </a:xfrm>
        </p:grpSpPr>
        <p:sp>
          <p:nvSpPr>
            <p:cNvPr id="446" name="Rectángulo redondeado 10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7" name="Rectángulo redondeado 10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50" name="Rectángulo redondeado 102"/>
            <p:cNvGrpSpPr/>
            <p:nvPr/>
          </p:nvGrpSpPr>
          <p:grpSpPr>
            <a:xfrm>
              <a:off x="0" y="-1"/>
              <a:ext cx="1254111" cy="625189"/>
              <a:chOff x="0" y="0"/>
              <a:chExt cx="1254110" cy="625187"/>
            </a:xfrm>
          </p:grpSpPr>
          <p:sp>
            <p:nvSpPr>
              <p:cNvPr id="44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49"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57" name="Grupo 103"/>
          <p:cNvGrpSpPr/>
          <p:nvPr/>
        </p:nvGrpSpPr>
        <p:grpSpPr>
          <a:xfrm>
            <a:off x="10703961" y="2043251"/>
            <a:ext cx="1428296" cy="710715"/>
            <a:chOff x="0" y="0"/>
            <a:chExt cx="1428294" cy="710714"/>
          </a:xfrm>
        </p:grpSpPr>
        <p:sp>
          <p:nvSpPr>
            <p:cNvPr id="452" name="Rectángulo redondeado 10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3" name="Rectángulo redondeado 10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56" name="Rectángulo redondeado 106"/>
            <p:cNvGrpSpPr/>
            <p:nvPr/>
          </p:nvGrpSpPr>
          <p:grpSpPr>
            <a:xfrm>
              <a:off x="0" y="-1"/>
              <a:ext cx="1254111" cy="625189"/>
              <a:chOff x="0" y="0"/>
              <a:chExt cx="1254110" cy="625187"/>
            </a:xfrm>
          </p:grpSpPr>
          <p:sp>
            <p:nvSpPr>
              <p:cNvPr id="45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5"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63" name="Grupo 107"/>
          <p:cNvGrpSpPr/>
          <p:nvPr/>
        </p:nvGrpSpPr>
        <p:grpSpPr>
          <a:xfrm>
            <a:off x="9310307" y="2753286"/>
            <a:ext cx="1428296" cy="710716"/>
            <a:chOff x="0" y="0"/>
            <a:chExt cx="1428294" cy="710714"/>
          </a:xfrm>
        </p:grpSpPr>
        <p:sp>
          <p:nvSpPr>
            <p:cNvPr id="458" name="Rectángulo redondeado 10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59" name="Rectángulo redondeado 10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62" name="Rectángulo redondeado 110"/>
            <p:cNvGrpSpPr/>
            <p:nvPr/>
          </p:nvGrpSpPr>
          <p:grpSpPr>
            <a:xfrm>
              <a:off x="0" y="-1"/>
              <a:ext cx="1254111" cy="625189"/>
              <a:chOff x="0" y="0"/>
              <a:chExt cx="1254110" cy="625187"/>
            </a:xfrm>
          </p:grpSpPr>
          <p:sp>
            <p:nvSpPr>
              <p:cNvPr id="46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1" name="Command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Command Handler</a:t>
                </a:r>
              </a:p>
            </p:txBody>
          </p:sp>
        </p:grpSp>
      </p:grpSp>
      <p:grpSp>
        <p:nvGrpSpPr>
          <p:cNvPr id="469" name="Grupo 111"/>
          <p:cNvGrpSpPr/>
          <p:nvPr/>
        </p:nvGrpSpPr>
        <p:grpSpPr>
          <a:xfrm>
            <a:off x="1609114" y="4560903"/>
            <a:ext cx="1428296" cy="710715"/>
            <a:chOff x="0" y="0"/>
            <a:chExt cx="1428294" cy="710714"/>
          </a:xfrm>
        </p:grpSpPr>
        <p:sp>
          <p:nvSpPr>
            <p:cNvPr id="464" name="Rectángulo redondeado 11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5" name="Rectángulo redondeado 11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68" name="Rectángulo redondeado 114"/>
            <p:cNvGrpSpPr/>
            <p:nvPr/>
          </p:nvGrpSpPr>
          <p:grpSpPr>
            <a:xfrm>
              <a:off x="0" y="-1"/>
              <a:ext cx="1254111" cy="625189"/>
              <a:chOff x="0" y="0"/>
              <a:chExt cx="1254110" cy="625187"/>
            </a:xfrm>
          </p:grpSpPr>
          <p:sp>
            <p:nvSpPr>
              <p:cNvPr id="46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67"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475" name="Grupo 115"/>
          <p:cNvGrpSpPr/>
          <p:nvPr/>
        </p:nvGrpSpPr>
        <p:grpSpPr>
          <a:xfrm>
            <a:off x="848208" y="5155016"/>
            <a:ext cx="1428296" cy="710715"/>
            <a:chOff x="0" y="0"/>
            <a:chExt cx="1428294" cy="710714"/>
          </a:xfrm>
        </p:grpSpPr>
        <p:sp>
          <p:nvSpPr>
            <p:cNvPr id="470" name="Rectángulo redondeado 11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1" name="Rectángulo redondeado 11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74" name="Rectángulo redondeado 118"/>
            <p:cNvGrpSpPr/>
            <p:nvPr/>
          </p:nvGrpSpPr>
          <p:grpSpPr>
            <a:xfrm>
              <a:off x="0" y="-1"/>
              <a:ext cx="1254111" cy="625189"/>
              <a:chOff x="0" y="0"/>
              <a:chExt cx="1254110" cy="625187"/>
            </a:xfrm>
          </p:grpSpPr>
          <p:sp>
            <p:nvSpPr>
              <p:cNvPr id="47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3"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481" name="Grupo 119"/>
          <p:cNvGrpSpPr/>
          <p:nvPr/>
        </p:nvGrpSpPr>
        <p:grpSpPr>
          <a:xfrm>
            <a:off x="3108395" y="4543407"/>
            <a:ext cx="1428296" cy="710716"/>
            <a:chOff x="0" y="0"/>
            <a:chExt cx="1428294" cy="710714"/>
          </a:xfrm>
        </p:grpSpPr>
        <p:sp>
          <p:nvSpPr>
            <p:cNvPr id="476" name="Rectángulo redondeado 12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7" name="Rectángulo redondeado 12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80" name="Rectángulo redondeado 122"/>
            <p:cNvGrpSpPr/>
            <p:nvPr/>
          </p:nvGrpSpPr>
          <p:grpSpPr>
            <a:xfrm>
              <a:off x="0" y="-1"/>
              <a:ext cx="1254111" cy="625189"/>
              <a:chOff x="0" y="0"/>
              <a:chExt cx="1254110" cy="625187"/>
            </a:xfrm>
          </p:grpSpPr>
          <p:sp>
            <p:nvSpPr>
              <p:cNvPr id="47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9"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487" name="Grupo 123"/>
          <p:cNvGrpSpPr/>
          <p:nvPr/>
        </p:nvGrpSpPr>
        <p:grpSpPr>
          <a:xfrm>
            <a:off x="4533553" y="4560903"/>
            <a:ext cx="1428296" cy="710715"/>
            <a:chOff x="0" y="0"/>
            <a:chExt cx="1428294" cy="710714"/>
          </a:xfrm>
        </p:grpSpPr>
        <p:sp>
          <p:nvSpPr>
            <p:cNvPr id="482" name="Rectángulo redondeado 12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3" name="Rectángulo redondeado 12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86" name="Rectángulo redondeado 126"/>
            <p:cNvGrpSpPr/>
            <p:nvPr/>
          </p:nvGrpSpPr>
          <p:grpSpPr>
            <a:xfrm>
              <a:off x="0" y="-1"/>
              <a:ext cx="1254111" cy="625189"/>
              <a:chOff x="0" y="0"/>
              <a:chExt cx="1254110" cy="625187"/>
            </a:xfrm>
          </p:grpSpPr>
          <p:sp>
            <p:nvSpPr>
              <p:cNvPr id="48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5"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493" name="Grupo 131"/>
          <p:cNvGrpSpPr/>
          <p:nvPr/>
        </p:nvGrpSpPr>
        <p:grpSpPr>
          <a:xfrm>
            <a:off x="6108377" y="4557259"/>
            <a:ext cx="1428296" cy="710715"/>
            <a:chOff x="0" y="0"/>
            <a:chExt cx="1428294" cy="710714"/>
          </a:xfrm>
        </p:grpSpPr>
        <p:sp>
          <p:nvSpPr>
            <p:cNvPr id="488" name="Rectángulo redondeado 13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89" name="Rectángulo redondeado 13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92" name="Rectángulo redondeado 134"/>
            <p:cNvGrpSpPr/>
            <p:nvPr/>
          </p:nvGrpSpPr>
          <p:grpSpPr>
            <a:xfrm>
              <a:off x="0" y="-1"/>
              <a:ext cx="1254111" cy="625189"/>
              <a:chOff x="0" y="0"/>
              <a:chExt cx="1254110" cy="625187"/>
            </a:xfrm>
          </p:grpSpPr>
          <p:sp>
            <p:nvSpPr>
              <p:cNvPr id="49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1"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499" name="Grupo 135"/>
          <p:cNvGrpSpPr/>
          <p:nvPr/>
        </p:nvGrpSpPr>
        <p:grpSpPr>
          <a:xfrm>
            <a:off x="7533533" y="4574756"/>
            <a:ext cx="1428296" cy="710715"/>
            <a:chOff x="0" y="0"/>
            <a:chExt cx="1428294" cy="710714"/>
          </a:xfrm>
        </p:grpSpPr>
        <p:sp>
          <p:nvSpPr>
            <p:cNvPr id="494" name="Rectángulo redondeado 13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5" name="Rectángulo redondeado 13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98" name="Rectángulo redondeado 138"/>
            <p:cNvGrpSpPr/>
            <p:nvPr/>
          </p:nvGrpSpPr>
          <p:grpSpPr>
            <a:xfrm>
              <a:off x="0" y="-1"/>
              <a:ext cx="1254111" cy="625189"/>
              <a:chOff x="0" y="0"/>
              <a:chExt cx="1254110" cy="625187"/>
            </a:xfrm>
          </p:grpSpPr>
          <p:sp>
            <p:nvSpPr>
              <p:cNvPr id="49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97"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505" name="Grupo 139"/>
          <p:cNvGrpSpPr/>
          <p:nvPr/>
        </p:nvGrpSpPr>
        <p:grpSpPr>
          <a:xfrm>
            <a:off x="6180009" y="5185964"/>
            <a:ext cx="1428296" cy="710715"/>
            <a:chOff x="0" y="0"/>
            <a:chExt cx="1428294" cy="710714"/>
          </a:xfrm>
        </p:grpSpPr>
        <p:sp>
          <p:nvSpPr>
            <p:cNvPr id="500" name="Rectángulo redondeado 14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1" name="Rectángulo redondeado 14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04" name="Rectángulo redondeado 142"/>
            <p:cNvGrpSpPr/>
            <p:nvPr/>
          </p:nvGrpSpPr>
          <p:grpSpPr>
            <a:xfrm>
              <a:off x="0" y="-1"/>
              <a:ext cx="1254111" cy="625189"/>
              <a:chOff x="0" y="0"/>
              <a:chExt cx="1254110" cy="625187"/>
            </a:xfrm>
          </p:grpSpPr>
          <p:sp>
            <p:nvSpPr>
              <p:cNvPr id="50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3"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511" name="Grupo 143"/>
          <p:cNvGrpSpPr/>
          <p:nvPr/>
        </p:nvGrpSpPr>
        <p:grpSpPr>
          <a:xfrm>
            <a:off x="7567989" y="5167916"/>
            <a:ext cx="1428296" cy="710715"/>
            <a:chOff x="0" y="0"/>
            <a:chExt cx="1428294" cy="710714"/>
          </a:xfrm>
        </p:grpSpPr>
        <p:sp>
          <p:nvSpPr>
            <p:cNvPr id="506" name="Rectángulo redondeado 14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7" name="Rectángulo redondeado 14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10" name="Rectángulo redondeado 146"/>
            <p:cNvGrpSpPr/>
            <p:nvPr/>
          </p:nvGrpSpPr>
          <p:grpSpPr>
            <a:xfrm>
              <a:off x="0" y="-1"/>
              <a:ext cx="1254111" cy="625189"/>
              <a:chOff x="0" y="0"/>
              <a:chExt cx="1254110" cy="625187"/>
            </a:xfrm>
          </p:grpSpPr>
          <p:sp>
            <p:nvSpPr>
              <p:cNvPr id="50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09"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517" name="Grupo 147"/>
          <p:cNvGrpSpPr/>
          <p:nvPr/>
        </p:nvGrpSpPr>
        <p:grpSpPr>
          <a:xfrm>
            <a:off x="9172326" y="4593302"/>
            <a:ext cx="1428296" cy="710716"/>
            <a:chOff x="0" y="0"/>
            <a:chExt cx="1428294" cy="710714"/>
          </a:xfrm>
        </p:grpSpPr>
        <p:sp>
          <p:nvSpPr>
            <p:cNvPr id="512" name="Rectángulo redondeado 14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3" name="Rectángulo redondeado 14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16" name="Rectángulo redondeado 150"/>
            <p:cNvGrpSpPr/>
            <p:nvPr/>
          </p:nvGrpSpPr>
          <p:grpSpPr>
            <a:xfrm>
              <a:off x="0" y="-1"/>
              <a:ext cx="1254111" cy="625189"/>
              <a:chOff x="0" y="0"/>
              <a:chExt cx="1254110" cy="625187"/>
            </a:xfrm>
          </p:grpSpPr>
          <p:sp>
            <p:nvSpPr>
              <p:cNvPr id="51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5"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523" name="Grupo 151"/>
          <p:cNvGrpSpPr/>
          <p:nvPr/>
        </p:nvGrpSpPr>
        <p:grpSpPr>
          <a:xfrm>
            <a:off x="10616868" y="4574756"/>
            <a:ext cx="1428296" cy="710715"/>
            <a:chOff x="0" y="0"/>
            <a:chExt cx="1428294" cy="710714"/>
          </a:xfrm>
        </p:grpSpPr>
        <p:sp>
          <p:nvSpPr>
            <p:cNvPr id="518" name="Rectángulo redondeado 15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19" name="Rectángulo redondeado 15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22" name="Rectángulo redondeado 154"/>
            <p:cNvGrpSpPr/>
            <p:nvPr/>
          </p:nvGrpSpPr>
          <p:grpSpPr>
            <a:xfrm>
              <a:off x="0" y="-1"/>
              <a:ext cx="1254111" cy="625189"/>
              <a:chOff x="0" y="0"/>
              <a:chExt cx="1254110" cy="625187"/>
            </a:xfrm>
          </p:grpSpPr>
          <p:sp>
            <p:nvSpPr>
              <p:cNvPr id="52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1" name="Event Handl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Handler</a:t>
                </a:r>
              </a:p>
            </p:txBody>
          </p:sp>
        </p:grpSp>
      </p:grpSp>
      <p:grpSp>
        <p:nvGrpSpPr>
          <p:cNvPr id="529" name="Grupo 155"/>
          <p:cNvGrpSpPr/>
          <p:nvPr/>
        </p:nvGrpSpPr>
        <p:grpSpPr>
          <a:xfrm>
            <a:off x="83257" y="5712211"/>
            <a:ext cx="1428296" cy="710715"/>
            <a:chOff x="0" y="0"/>
            <a:chExt cx="1428294" cy="710714"/>
          </a:xfrm>
        </p:grpSpPr>
        <p:sp>
          <p:nvSpPr>
            <p:cNvPr id="524" name="Rectángulo redondeado 156"/>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5" name="Rectángulo redondeado 157"/>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28" name="Rectángulo redondeado 158"/>
            <p:cNvGrpSpPr/>
            <p:nvPr/>
          </p:nvGrpSpPr>
          <p:grpSpPr>
            <a:xfrm>
              <a:off x="0" y="-1"/>
              <a:ext cx="1254111" cy="625189"/>
              <a:chOff x="0" y="0"/>
              <a:chExt cx="1254110" cy="625187"/>
            </a:xfrm>
          </p:grpSpPr>
          <p:sp>
            <p:nvSpPr>
              <p:cNvPr id="526"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27"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535" name="Grupo 159"/>
          <p:cNvGrpSpPr/>
          <p:nvPr/>
        </p:nvGrpSpPr>
        <p:grpSpPr>
          <a:xfrm>
            <a:off x="1424459" y="5747567"/>
            <a:ext cx="1428296" cy="710715"/>
            <a:chOff x="0" y="0"/>
            <a:chExt cx="1428294" cy="710714"/>
          </a:xfrm>
        </p:grpSpPr>
        <p:sp>
          <p:nvSpPr>
            <p:cNvPr id="530" name="Rectángulo redondeado 160"/>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1" name="Rectángulo redondeado 161"/>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34" name="Rectángulo redondeado 162"/>
            <p:cNvGrpSpPr/>
            <p:nvPr/>
          </p:nvGrpSpPr>
          <p:grpSpPr>
            <a:xfrm>
              <a:off x="0" y="-1"/>
              <a:ext cx="1254111" cy="625189"/>
              <a:chOff x="0" y="0"/>
              <a:chExt cx="1254110" cy="625187"/>
            </a:xfrm>
          </p:grpSpPr>
          <p:sp>
            <p:nvSpPr>
              <p:cNvPr id="532"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3"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541" name="Grupo 163"/>
          <p:cNvGrpSpPr/>
          <p:nvPr/>
        </p:nvGrpSpPr>
        <p:grpSpPr>
          <a:xfrm>
            <a:off x="2960466" y="5696007"/>
            <a:ext cx="1428295" cy="710715"/>
            <a:chOff x="0" y="0"/>
            <a:chExt cx="1428294" cy="710714"/>
          </a:xfrm>
        </p:grpSpPr>
        <p:sp>
          <p:nvSpPr>
            <p:cNvPr id="536" name="Rectángulo redondeado 164"/>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7" name="Rectángulo redondeado 165"/>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40" name="Rectángulo redondeado 166"/>
            <p:cNvGrpSpPr/>
            <p:nvPr/>
          </p:nvGrpSpPr>
          <p:grpSpPr>
            <a:xfrm>
              <a:off x="0" y="-1"/>
              <a:ext cx="1254111" cy="625189"/>
              <a:chOff x="0" y="0"/>
              <a:chExt cx="1254110" cy="625187"/>
            </a:xfrm>
          </p:grpSpPr>
          <p:sp>
            <p:nvSpPr>
              <p:cNvPr id="538"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9"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547" name="Grupo 167"/>
          <p:cNvGrpSpPr/>
          <p:nvPr/>
        </p:nvGrpSpPr>
        <p:grpSpPr>
          <a:xfrm>
            <a:off x="4301668" y="5731364"/>
            <a:ext cx="1428296" cy="710716"/>
            <a:chOff x="0" y="0"/>
            <a:chExt cx="1428294" cy="710714"/>
          </a:xfrm>
        </p:grpSpPr>
        <p:sp>
          <p:nvSpPr>
            <p:cNvPr id="542" name="Rectángulo redondeado 168"/>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3" name="Rectángulo redondeado 169"/>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46" name="Rectángulo redondeado 170"/>
            <p:cNvGrpSpPr/>
            <p:nvPr/>
          </p:nvGrpSpPr>
          <p:grpSpPr>
            <a:xfrm>
              <a:off x="0" y="-1"/>
              <a:ext cx="1254111" cy="625189"/>
              <a:chOff x="0" y="0"/>
              <a:chExt cx="1254110" cy="625187"/>
            </a:xfrm>
          </p:grpSpPr>
          <p:sp>
            <p:nvSpPr>
              <p:cNvPr id="544"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5"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grpSp>
        <p:nvGrpSpPr>
          <p:cNvPr id="553" name="Grupo 171"/>
          <p:cNvGrpSpPr/>
          <p:nvPr/>
        </p:nvGrpSpPr>
        <p:grpSpPr>
          <a:xfrm>
            <a:off x="6822523" y="5831768"/>
            <a:ext cx="1428296" cy="710715"/>
            <a:chOff x="0" y="0"/>
            <a:chExt cx="1428294" cy="710714"/>
          </a:xfrm>
        </p:grpSpPr>
        <p:sp>
          <p:nvSpPr>
            <p:cNvPr id="548" name="Rectángulo redondeado 172"/>
            <p:cNvSpPr/>
            <p:nvPr/>
          </p:nvSpPr>
          <p:spPr>
            <a:xfrm>
              <a:off x="174184" y="302056"/>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9" name="Rectángulo redondeado 173"/>
            <p:cNvSpPr/>
            <p:nvPr/>
          </p:nvSpPr>
          <p:spPr>
            <a:xfrm>
              <a:off x="87092" y="197707"/>
              <a:ext cx="1254111" cy="408659"/>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52" name="Rectángulo redondeado 174"/>
            <p:cNvGrpSpPr/>
            <p:nvPr/>
          </p:nvGrpSpPr>
          <p:grpSpPr>
            <a:xfrm>
              <a:off x="0" y="-1"/>
              <a:ext cx="1254111" cy="625189"/>
              <a:chOff x="0" y="0"/>
              <a:chExt cx="1254110" cy="625187"/>
            </a:xfrm>
          </p:grpSpPr>
          <p:sp>
            <p:nvSpPr>
              <p:cNvPr id="550" name="Rounded Rectangle"/>
              <p:cNvSpPr/>
              <p:nvPr/>
            </p:nvSpPr>
            <p:spPr>
              <a:xfrm>
                <a:off x="0" y="108265"/>
                <a:ext cx="1254111" cy="408658"/>
              </a:xfrm>
              <a:prstGeom prst="roundRect">
                <a:avLst>
                  <a:gd name="adj" fmla="val 16667"/>
                </a:avLst>
              </a:prstGeom>
              <a:solidFill>
                <a:schemeClr val="accent1"/>
              </a:solidFill>
              <a:ln w="19050" cap="rnd">
                <a:solidFill>
                  <a:srgbClr val="7E2D8D"/>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51" name="Event Adapter"/>
              <p:cNvSpPr txBox="1"/>
              <p:nvPr/>
            </p:nvSpPr>
            <p:spPr>
              <a:xfrm>
                <a:off x="75193" y="-1"/>
                <a:ext cx="110372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Event Adapter</a:t>
                </a:r>
              </a:p>
            </p:txBody>
          </p:sp>
        </p:grpSp>
      </p:grpSp>
      <p:sp>
        <p:nvSpPr>
          <p:cNvPr id="554" name="Rombo 175"/>
          <p:cNvSpPr/>
          <p:nvPr/>
        </p:nvSpPr>
        <p:spPr>
          <a:xfrm>
            <a:off x="799499" y="3764583"/>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55" name="Rombo 176"/>
          <p:cNvSpPr/>
          <p:nvPr/>
        </p:nvSpPr>
        <p:spPr>
          <a:xfrm>
            <a:off x="1103908" y="3764583"/>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56" name="Rombo 177"/>
          <p:cNvSpPr/>
          <p:nvPr/>
        </p:nvSpPr>
        <p:spPr>
          <a:xfrm>
            <a:off x="1375402" y="3781190"/>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57" name="Rombo 178"/>
          <p:cNvSpPr/>
          <p:nvPr/>
        </p:nvSpPr>
        <p:spPr>
          <a:xfrm>
            <a:off x="3529460" y="378160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58" name="Rombo 179"/>
          <p:cNvSpPr/>
          <p:nvPr/>
        </p:nvSpPr>
        <p:spPr>
          <a:xfrm>
            <a:off x="3833869" y="378160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59" name="Rombo 180"/>
          <p:cNvSpPr/>
          <p:nvPr/>
        </p:nvSpPr>
        <p:spPr>
          <a:xfrm>
            <a:off x="4105364" y="3798215"/>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0" name="Rombo 181"/>
          <p:cNvSpPr/>
          <p:nvPr/>
        </p:nvSpPr>
        <p:spPr>
          <a:xfrm>
            <a:off x="4377949" y="379782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1" name="Rombo 182"/>
          <p:cNvSpPr/>
          <p:nvPr/>
        </p:nvSpPr>
        <p:spPr>
          <a:xfrm>
            <a:off x="4682357" y="3797827"/>
            <a:ext cx="409238"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2" name="Rombo 183"/>
          <p:cNvSpPr/>
          <p:nvPr/>
        </p:nvSpPr>
        <p:spPr>
          <a:xfrm>
            <a:off x="4953853" y="3814435"/>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3" name="Rombo 184"/>
          <p:cNvSpPr/>
          <p:nvPr/>
        </p:nvSpPr>
        <p:spPr>
          <a:xfrm>
            <a:off x="6766077" y="3764038"/>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4" name="Rombo 185"/>
          <p:cNvSpPr/>
          <p:nvPr/>
        </p:nvSpPr>
        <p:spPr>
          <a:xfrm>
            <a:off x="7070487" y="3764038"/>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5" name="Rombo 186"/>
          <p:cNvSpPr/>
          <p:nvPr/>
        </p:nvSpPr>
        <p:spPr>
          <a:xfrm>
            <a:off x="7341982" y="3780644"/>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6" name="Rombo 187"/>
          <p:cNvSpPr/>
          <p:nvPr/>
        </p:nvSpPr>
        <p:spPr>
          <a:xfrm>
            <a:off x="7517310" y="379782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7" name="Rombo 188"/>
          <p:cNvSpPr/>
          <p:nvPr/>
        </p:nvSpPr>
        <p:spPr>
          <a:xfrm>
            <a:off x="7821718" y="3797827"/>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
        <p:nvSpPr>
          <p:cNvPr id="568" name="Rombo 189"/>
          <p:cNvSpPr/>
          <p:nvPr/>
        </p:nvSpPr>
        <p:spPr>
          <a:xfrm>
            <a:off x="8093213" y="3814435"/>
            <a:ext cx="409237" cy="361292"/>
          </a:xfrm>
          <a:prstGeom prst="diamond">
            <a:avLst/>
          </a:prstGeom>
          <a:solidFill>
            <a:srgbClr val="EE9791"/>
          </a:solidFill>
          <a:ln w="19050" cap="rnd">
            <a:solidFill>
              <a:srgbClr val="7E2D8D"/>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45"/>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69"/>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351"/>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75"/>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357"/>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8" fill="hold">
                                  <p:stCondLst>
                                    <p:cond delay="0"/>
                                  </p:stCondLst>
                                  <p:iterate type="el" backwards="0">
                                    <p:tmAbs val="0"/>
                                  </p:iterate>
                                  <p:childTnLst>
                                    <p:set>
                                      <p:cBhvr>
                                        <p:cTn id="28" fill="hold"/>
                                        <p:tgtEl>
                                          <p:spTgt spid="381"/>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9" fill="hold">
                                  <p:stCondLst>
                                    <p:cond delay="0"/>
                                  </p:stCondLst>
                                  <p:iterate type="el" backwards="0">
                                    <p:tmAbs val="0"/>
                                  </p:iterate>
                                  <p:childTnLst>
                                    <p:set>
                                      <p:cBhvr>
                                        <p:cTn id="31" fill="hold"/>
                                        <p:tgtEl>
                                          <p:spTgt spid="363"/>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0" fill="hold">
                                  <p:stCondLst>
                                    <p:cond delay="0"/>
                                  </p:stCondLst>
                                  <p:iterate type="el" backwards="0">
                                    <p:tmAbs val="0"/>
                                  </p:iterate>
                                  <p:childTnLst>
                                    <p:set>
                                      <p:cBhvr>
                                        <p:cTn id="34" fill="hold"/>
                                        <p:tgtEl>
                                          <p:spTgt spid="3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1" fill="hold">
                                  <p:stCondLst>
                                    <p:cond delay="0"/>
                                  </p:stCondLst>
                                  <p:iterate type="el" backwards="0">
                                    <p:tmAbs val="0"/>
                                  </p:iterate>
                                  <p:childTnLst>
                                    <p:set>
                                      <p:cBhvr>
                                        <p:cTn id="38" fill="hold"/>
                                        <p:tgtEl>
                                          <p:spTgt spid="388"/>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2" fill="hold">
                                  <p:stCondLst>
                                    <p:cond delay="0"/>
                                  </p:stCondLst>
                                  <p:iterate type="el" backwards="0">
                                    <p:tmAbs val="0"/>
                                  </p:iterate>
                                  <p:childTnLst>
                                    <p:set>
                                      <p:cBhvr>
                                        <p:cTn id="41" fill="hold"/>
                                        <p:tgtEl>
                                          <p:spTgt spid="389"/>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3" fill="hold">
                                  <p:stCondLst>
                                    <p:cond delay="0"/>
                                  </p:stCondLst>
                                  <p:iterate type="el" backwards="0">
                                    <p:tmAbs val="0"/>
                                  </p:iterate>
                                  <p:childTnLst>
                                    <p:set>
                                      <p:cBhvr>
                                        <p:cTn id="44" fill="hold"/>
                                        <p:tgtEl>
                                          <p:spTgt spid="390"/>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4" fill="hold">
                                  <p:stCondLst>
                                    <p:cond delay="0"/>
                                  </p:stCondLst>
                                  <p:iterate type="el" backwards="0">
                                    <p:tmAbs val="0"/>
                                  </p:iterate>
                                  <p:childTnLst>
                                    <p:set>
                                      <p:cBhvr>
                                        <p:cTn id="47" fill="hold"/>
                                        <p:tgtEl>
                                          <p:spTgt spid="39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5" fill="hold">
                                  <p:stCondLst>
                                    <p:cond delay="0"/>
                                  </p:stCondLst>
                                  <p:iterate type="el" backwards="0">
                                    <p:tmAbs val="0"/>
                                  </p:iterate>
                                  <p:childTnLst>
                                    <p:set>
                                      <p:cBhvr>
                                        <p:cTn id="51" fill="hold"/>
                                        <p:tgtEl>
                                          <p:spTgt spid="397"/>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6" fill="hold">
                                  <p:stCondLst>
                                    <p:cond delay="0"/>
                                  </p:stCondLst>
                                  <p:iterate type="el" backwards="0">
                                    <p:tmAbs val="0"/>
                                  </p:iterate>
                                  <p:childTnLst>
                                    <p:set>
                                      <p:cBhvr>
                                        <p:cTn id="54" fill="hold"/>
                                        <p:tgtEl>
                                          <p:spTgt spid="421"/>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7" fill="hold">
                                  <p:stCondLst>
                                    <p:cond delay="0"/>
                                  </p:stCondLst>
                                  <p:iterate type="el" backwards="0">
                                    <p:tmAbs val="0"/>
                                  </p:iterate>
                                  <p:childTnLst>
                                    <p:set>
                                      <p:cBhvr>
                                        <p:cTn id="57" fill="hold"/>
                                        <p:tgtEl>
                                          <p:spTgt spid="445"/>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8" fill="hold">
                                  <p:stCondLst>
                                    <p:cond delay="0"/>
                                  </p:stCondLst>
                                  <p:iterate type="el" backwards="0">
                                    <p:tmAbs val="0"/>
                                  </p:iterate>
                                  <p:childTnLst>
                                    <p:set>
                                      <p:cBhvr>
                                        <p:cTn id="60" fill="hold"/>
                                        <p:tgtEl>
                                          <p:spTgt spid="4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9" fill="hold">
                                  <p:stCondLst>
                                    <p:cond delay="0"/>
                                  </p:stCondLst>
                                  <p:iterate type="el" backwards="0">
                                    <p:tmAbs val="0"/>
                                  </p:iterate>
                                  <p:childTnLst>
                                    <p:set>
                                      <p:cBhvr>
                                        <p:cTn id="64" fill="hold"/>
                                        <p:tgtEl>
                                          <p:spTgt spid="409"/>
                                        </p:tgtEl>
                                        <p:attrNameLst>
                                          <p:attrName>style.visibility</p:attrName>
                                        </p:attrNameLst>
                                      </p:cBhvr>
                                      <p:to>
                                        <p:strVal val="visible"/>
                                      </p:to>
                                    </p:set>
                                  </p:childTnLst>
                                </p:cTn>
                              </p:par>
                            </p:childTnLst>
                          </p:cTn>
                        </p:par>
                        <p:par>
                          <p:cTn id="65" fill="hold">
                            <p:stCondLst>
                              <p:cond delay="0"/>
                            </p:stCondLst>
                            <p:childTnLst>
                              <p:par>
                                <p:cTn id="66" presetClass="entr" nodeType="afterEffect" presetSubtype="0" presetID="1" grpId="20" fill="hold">
                                  <p:stCondLst>
                                    <p:cond delay="0"/>
                                  </p:stCondLst>
                                  <p:iterate type="el" backwards="0">
                                    <p:tmAbs val="0"/>
                                  </p:iterate>
                                  <p:childTnLst>
                                    <p:set>
                                      <p:cBhvr>
                                        <p:cTn id="67" fill="hold"/>
                                        <p:tgtEl>
                                          <p:spTgt spid="415"/>
                                        </p:tgtEl>
                                        <p:attrNameLst>
                                          <p:attrName>style.visibility</p:attrName>
                                        </p:attrNameLst>
                                      </p:cBhvr>
                                      <p:to>
                                        <p:strVal val="visible"/>
                                      </p:to>
                                    </p:set>
                                  </p:childTnLst>
                                </p:cTn>
                              </p:par>
                            </p:childTnLst>
                          </p:cTn>
                        </p:par>
                        <p:par>
                          <p:cTn id="68" fill="hold">
                            <p:stCondLst>
                              <p:cond delay="0"/>
                            </p:stCondLst>
                            <p:childTnLst>
                              <p:par>
                                <p:cTn id="69" presetClass="entr" nodeType="afterEffect" presetSubtype="0" presetID="1" grpId="21" fill="hold">
                                  <p:stCondLst>
                                    <p:cond delay="0"/>
                                  </p:stCondLst>
                                  <p:iterate type="el" backwards="0">
                                    <p:tmAbs val="0"/>
                                  </p:iterate>
                                  <p:childTnLst>
                                    <p:set>
                                      <p:cBhvr>
                                        <p:cTn id="70" fill="hold"/>
                                        <p:tgtEl>
                                          <p:spTgt spid="427"/>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2" fill="hold">
                                  <p:stCondLst>
                                    <p:cond delay="0"/>
                                  </p:stCondLst>
                                  <p:iterate type="el" backwards="0">
                                    <p:tmAbs val="0"/>
                                  </p:iterate>
                                  <p:childTnLst>
                                    <p:set>
                                      <p:cBhvr>
                                        <p:cTn id="73" fill="hold"/>
                                        <p:tgtEl>
                                          <p:spTgt spid="439"/>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3" fill="hold">
                                  <p:stCondLst>
                                    <p:cond delay="0"/>
                                  </p:stCondLst>
                                  <p:iterate type="el" backwards="0">
                                    <p:tmAbs val="0"/>
                                  </p:iterate>
                                  <p:childTnLst>
                                    <p:set>
                                      <p:cBhvr>
                                        <p:cTn id="76" fill="hold"/>
                                        <p:tgtEl>
                                          <p:spTgt spid="433"/>
                                        </p:tgtEl>
                                        <p:attrNameLst>
                                          <p:attrName>style.visibility</p:attrName>
                                        </p:attrNameLst>
                                      </p:cBhvr>
                                      <p:to>
                                        <p:strVal val="visible"/>
                                      </p:to>
                                    </p:set>
                                  </p:childTnLst>
                                </p:cTn>
                              </p:par>
                            </p:childTnLst>
                          </p:cTn>
                        </p:par>
                        <p:par>
                          <p:cTn id="77" fill="hold">
                            <p:stCondLst>
                              <p:cond delay="0"/>
                            </p:stCondLst>
                            <p:childTnLst>
                              <p:par>
                                <p:cTn id="78" presetClass="entr" nodeType="afterEffect" presetSubtype="0" presetID="1" grpId="24" fill="hold">
                                  <p:stCondLst>
                                    <p:cond delay="0"/>
                                  </p:stCondLst>
                                  <p:iterate type="el" backwards="0">
                                    <p:tmAbs val="0"/>
                                  </p:iterate>
                                  <p:childTnLst>
                                    <p:set>
                                      <p:cBhvr>
                                        <p:cTn id="79" fill="hold"/>
                                        <p:tgtEl>
                                          <p:spTgt spid="457"/>
                                        </p:tgtEl>
                                        <p:attrNameLst>
                                          <p:attrName>style.visibility</p:attrName>
                                        </p:attrNameLst>
                                      </p:cBhvr>
                                      <p:to>
                                        <p:strVal val="visible"/>
                                      </p:to>
                                    </p:set>
                                  </p:childTnLst>
                                </p:cTn>
                              </p:par>
                            </p:childTnLst>
                          </p:cTn>
                        </p:par>
                        <p:par>
                          <p:cTn id="80" fill="hold">
                            <p:stCondLst>
                              <p:cond delay="0"/>
                            </p:stCondLst>
                            <p:childTnLst>
                              <p:par>
                                <p:cTn id="81" presetClass="entr" nodeType="afterEffect" presetSubtype="0" presetID="1" grpId="25" fill="hold">
                                  <p:stCondLst>
                                    <p:cond delay="0"/>
                                  </p:stCondLst>
                                  <p:iterate type="el" backwards="0">
                                    <p:tmAbs val="0"/>
                                  </p:iterate>
                                  <p:childTnLst>
                                    <p:set>
                                      <p:cBhvr>
                                        <p:cTn id="82" fill="hold"/>
                                        <p:tgtEl>
                                          <p:spTgt spid="4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0" presetID="1" grpId="26" fill="hold">
                                  <p:stCondLst>
                                    <p:cond delay="0"/>
                                  </p:stCondLst>
                                  <p:iterate type="el" backwards="0">
                                    <p:tmAbs val="0"/>
                                  </p:iterate>
                                  <p:childTnLst>
                                    <p:set>
                                      <p:cBhvr>
                                        <p:cTn id="86" fill="hold"/>
                                        <p:tgtEl>
                                          <p:spTgt spid="562"/>
                                        </p:tgtEl>
                                        <p:attrNameLst>
                                          <p:attrName>style.visibility</p:attrName>
                                        </p:attrNameLst>
                                      </p:cBhvr>
                                      <p:to>
                                        <p:strVal val="visible"/>
                                      </p:to>
                                    </p:set>
                                  </p:childTnLst>
                                </p:cTn>
                              </p:par>
                            </p:childTnLst>
                          </p:cTn>
                        </p:par>
                        <p:par>
                          <p:cTn id="87" fill="hold">
                            <p:stCondLst>
                              <p:cond delay="0"/>
                            </p:stCondLst>
                            <p:childTnLst>
                              <p:par>
                                <p:cTn id="88" presetClass="entr" nodeType="afterEffect" presetSubtype="0" presetID="1" grpId="27" fill="hold">
                                  <p:stCondLst>
                                    <p:cond delay="0"/>
                                  </p:stCondLst>
                                  <p:iterate type="el" backwards="0">
                                    <p:tmAbs val="0"/>
                                  </p:iterate>
                                  <p:childTnLst>
                                    <p:set>
                                      <p:cBhvr>
                                        <p:cTn id="89" fill="hold"/>
                                        <p:tgtEl>
                                          <p:spTgt spid="561"/>
                                        </p:tgtEl>
                                        <p:attrNameLst>
                                          <p:attrName>style.visibility</p:attrName>
                                        </p:attrNameLst>
                                      </p:cBhvr>
                                      <p:to>
                                        <p:strVal val="visible"/>
                                      </p:to>
                                    </p:set>
                                  </p:childTnLst>
                                </p:cTn>
                              </p:par>
                            </p:childTnLst>
                          </p:cTn>
                        </p:par>
                        <p:par>
                          <p:cTn id="90" fill="hold">
                            <p:stCondLst>
                              <p:cond delay="0"/>
                            </p:stCondLst>
                            <p:childTnLst>
                              <p:par>
                                <p:cTn id="91" presetClass="entr" nodeType="afterEffect" presetSubtype="0" presetID="1" grpId="28" fill="hold">
                                  <p:stCondLst>
                                    <p:cond delay="0"/>
                                  </p:stCondLst>
                                  <p:iterate type="el" backwards="0">
                                    <p:tmAbs val="0"/>
                                  </p:iterate>
                                  <p:childTnLst>
                                    <p:set>
                                      <p:cBhvr>
                                        <p:cTn id="92" fill="hold"/>
                                        <p:tgtEl>
                                          <p:spTgt spid="560"/>
                                        </p:tgtEl>
                                        <p:attrNameLst>
                                          <p:attrName>style.visibility</p:attrName>
                                        </p:attrNameLst>
                                      </p:cBhvr>
                                      <p:to>
                                        <p:strVal val="visible"/>
                                      </p:to>
                                    </p:set>
                                  </p:childTnLst>
                                </p:cTn>
                              </p:par>
                            </p:childTnLst>
                          </p:cTn>
                        </p:par>
                        <p:par>
                          <p:cTn id="93" fill="hold">
                            <p:stCondLst>
                              <p:cond delay="0"/>
                            </p:stCondLst>
                            <p:childTnLst>
                              <p:par>
                                <p:cTn id="94" presetClass="entr" nodeType="afterEffect" presetSubtype="0" presetID="1" grpId="29" fill="hold">
                                  <p:stCondLst>
                                    <p:cond delay="0"/>
                                  </p:stCondLst>
                                  <p:iterate type="el" backwards="0">
                                    <p:tmAbs val="0"/>
                                  </p:iterate>
                                  <p:childTnLst>
                                    <p:set>
                                      <p:cBhvr>
                                        <p:cTn id="95" fill="hold"/>
                                        <p:tgtEl>
                                          <p:spTgt spid="559"/>
                                        </p:tgtEl>
                                        <p:attrNameLst>
                                          <p:attrName>style.visibility</p:attrName>
                                        </p:attrNameLst>
                                      </p:cBhvr>
                                      <p:to>
                                        <p:strVal val="visible"/>
                                      </p:to>
                                    </p:set>
                                  </p:childTnLst>
                                </p:cTn>
                              </p:par>
                            </p:childTnLst>
                          </p:cTn>
                        </p:par>
                        <p:par>
                          <p:cTn id="96" fill="hold">
                            <p:stCondLst>
                              <p:cond delay="0"/>
                            </p:stCondLst>
                            <p:childTnLst>
                              <p:par>
                                <p:cTn id="97" presetClass="entr" nodeType="afterEffect" presetSubtype="0" presetID="1" grpId="30" fill="hold">
                                  <p:stCondLst>
                                    <p:cond delay="0"/>
                                  </p:stCondLst>
                                  <p:iterate type="el" backwards="0">
                                    <p:tmAbs val="0"/>
                                  </p:iterate>
                                  <p:childTnLst>
                                    <p:set>
                                      <p:cBhvr>
                                        <p:cTn id="98" fill="hold"/>
                                        <p:tgtEl>
                                          <p:spTgt spid="558"/>
                                        </p:tgtEl>
                                        <p:attrNameLst>
                                          <p:attrName>style.visibility</p:attrName>
                                        </p:attrNameLst>
                                      </p:cBhvr>
                                      <p:to>
                                        <p:strVal val="visible"/>
                                      </p:to>
                                    </p:set>
                                  </p:childTnLst>
                                </p:cTn>
                              </p:par>
                            </p:childTnLst>
                          </p:cTn>
                        </p:par>
                        <p:par>
                          <p:cTn id="99" fill="hold">
                            <p:stCondLst>
                              <p:cond delay="0"/>
                            </p:stCondLst>
                            <p:childTnLst>
                              <p:par>
                                <p:cTn id="100" presetClass="entr" nodeType="afterEffect" presetSubtype="0" presetID="1" grpId="31" fill="hold">
                                  <p:stCondLst>
                                    <p:cond delay="0"/>
                                  </p:stCondLst>
                                  <p:iterate type="el" backwards="0">
                                    <p:tmAbs val="0"/>
                                  </p:iterate>
                                  <p:childTnLst>
                                    <p:set>
                                      <p:cBhvr>
                                        <p:cTn id="101" fill="hold"/>
                                        <p:tgtEl>
                                          <p:spTgt spid="557"/>
                                        </p:tgtEl>
                                        <p:attrNameLst>
                                          <p:attrName>style.visibility</p:attrName>
                                        </p:attrNameLst>
                                      </p:cBhvr>
                                      <p:to>
                                        <p:strVal val="visible"/>
                                      </p:to>
                                    </p:set>
                                  </p:childTnLst>
                                </p:cTn>
                              </p:par>
                            </p:childTnLst>
                          </p:cTn>
                        </p:par>
                        <p:par>
                          <p:cTn id="102" fill="hold">
                            <p:stCondLst>
                              <p:cond delay="0"/>
                            </p:stCondLst>
                            <p:childTnLst>
                              <p:par>
                                <p:cTn id="103" presetClass="entr" nodeType="afterEffect" presetSubtype="0" presetID="1" grpId="32" fill="hold">
                                  <p:stCondLst>
                                    <p:cond delay="0"/>
                                  </p:stCondLst>
                                  <p:iterate type="el" backwards="0">
                                    <p:tmAbs val="0"/>
                                  </p:iterate>
                                  <p:childTnLst>
                                    <p:set>
                                      <p:cBhvr>
                                        <p:cTn id="104" fill="hold"/>
                                        <p:tgtEl>
                                          <p:spTgt spid="556"/>
                                        </p:tgtEl>
                                        <p:attrNameLst>
                                          <p:attrName>style.visibility</p:attrName>
                                        </p:attrNameLst>
                                      </p:cBhvr>
                                      <p:to>
                                        <p:strVal val="visible"/>
                                      </p:to>
                                    </p:set>
                                  </p:childTnLst>
                                </p:cTn>
                              </p:par>
                            </p:childTnLst>
                          </p:cTn>
                        </p:par>
                        <p:par>
                          <p:cTn id="105" fill="hold">
                            <p:stCondLst>
                              <p:cond delay="0"/>
                            </p:stCondLst>
                            <p:childTnLst>
                              <p:par>
                                <p:cTn id="106" presetClass="entr" nodeType="afterEffect" presetSubtype="0" presetID="1" grpId="33" fill="hold">
                                  <p:stCondLst>
                                    <p:cond delay="0"/>
                                  </p:stCondLst>
                                  <p:iterate type="el" backwards="0">
                                    <p:tmAbs val="0"/>
                                  </p:iterate>
                                  <p:childTnLst>
                                    <p:set>
                                      <p:cBhvr>
                                        <p:cTn id="107" fill="hold"/>
                                        <p:tgtEl>
                                          <p:spTgt spid="555"/>
                                        </p:tgtEl>
                                        <p:attrNameLst>
                                          <p:attrName>style.visibility</p:attrName>
                                        </p:attrNameLst>
                                      </p:cBhvr>
                                      <p:to>
                                        <p:strVal val="visible"/>
                                      </p:to>
                                    </p:set>
                                  </p:childTnLst>
                                </p:cTn>
                              </p:par>
                            </p:childTnLst>
                          </p:cTn>
                        </p:par>
                        <p:par>
                          <p:cTn id="108" fill="hold">
                            <p:stCondLst>
                              <p:cond delay="0"/>
                            </p:stCondLst>
                            <p:childTnLst>
                              <p:par>
                                <p:cTn id="109" presetClass="entr" nodeType="afterEffect" presetSubtype="0" presetID="1" grpId="34" fill="hold">
                                  <p:stCondLst>
                                    <p:cond delay="0"/>
                                  </p:stCondLst>
                                  <p:iterate type="el" backwards="0">
                                    <p:tmAbs val="0"/>
                                  </p:iterate>
                                  <p:childTnLst>
                                    <p:set>
                                      <p:cBhvr>
                                        <p:cTn id="110" fill="hold"/>
                                        <p:tgtEl>
                                          <p:spTgt spid="554"/>
                                        </p:tgtEl>
                                        <p:attrNameLst>
                                          <p:attrName>style.visibility</p:attrName>
                                        </p:attrNameLst>
                                      </p:cBhvr>
                                      <p:to>
                                        <p:strVal val="visible"/>
                                      </p:to>
                                    </p:set>
                                  </p:childTnLst>
                                </p:cTn>
                              </p:par>
                            </p:childTnLst>
                          </p:cTn>
                        </p:par>
                        <p:par>
                          <p:cTn id="111" fill="hold">
                            <p:stCondLst>
                              <p:cond delay="0"/>
                            </p:stCondLst>
                            <p:childTnLst>
                              <p:par>
                                <p:cTn id="112" presetClass="entr" nodeType="afterEffect" presetSubtype="0" presetID="1" grpId="35" fill="hold">
                                  <p:stCondLst>
                                    <p:cond delay="0"/>
                                  </p:stCondLst>
                                  <p:iterate type="el" backwards="0">
                                    <p:tmAbs val="0"/>
                                  </p:iterate>
                                  <p:childTnLst>
                                    <p:set>
                                      <p:cBhvr>
                                        <p:cTn id="113" fill="hold"/>
                                        <p:tgtEl>
                                          <p:spTgt spid="568"/>
                                        </p:tgtEl>
                                        <p:attrNameLst>
                                          <p:attrName>style.visibility</p:attrName>
                                        </p:attrNameLst>
                                      </p:cBhvr>
                                      <p:to>
                                        <p:strVal val="visible"/>
                                      </p:to>
                                    </p:set>
                                  </p:childTnLst>
                                </p:cTn>
                              </p:par>
                            </p:childTnLst>
                          </p:cTn>
                        </p:par>
                        <p:par>
                          <p:cTn id="114" fill="hold">
                            <p:stCondLst>
                              <p:cond delay="0"/>
                            </p:stCondLst>
                            <p:childTnLst>
                              <p:par>
                                <p:cTn id="115" presetClass="entr" nodeType="afterEffect" presetSubtype="0" presetID="1" grpId="36" fill="hold">
                                  <p:stCondLst>
                                    <p:cond delay="0"/>
                                  </p:stCondLst>
                                  <p:iterate type="el" backwards="0">
                                    <p:tmAbs val="0"/>
                                  </p:iterate>
                                  <p:childTnLst>
                                    <p:set>
                                      <p:cBhvr>
                                        <p:cTn id="116" fill="hold"/>
                                        <p:tgtEl>
                                          <p:spTgt spid="567"/>
                                        </p:tgtEl>
                                        <p:attrNameLst>
                                          <p:attrName>style.visibility</p:attrName>
                                        </p:attrNameLst>
                                      </p:cBhvr>
                                      <p:to>
                                        <p:strVal val="visible"/>
                                      </p:to>
                                    </p:set>
                                  </p:childTnLst>
                                </p:cTn>
                              </p:par>
                            </p:childTnLst>
                          </p:cTn>
                        </p:par>
                        <p:par>
                          <p:cTn id="117" fill="hold">
                            <p:stCondLst>
                              <p:cond delay="0"/>
                            </p:stCondLst>
                            <p:childTnLst>
                              <p:par>
                                <p:cTn id="118" presetClass="entr" nodeType="afterEffect" presetSubtype="0" presetID="1" grpId="37" fill="hold">
                                  <p:stCondLst>
                                    <p:cond delay="0"/>
                                  </p:stCondLst>
                                  <p:iterate type="el" backwards="0">
                                    <p:tmAbs val="0"/>
                                  </p:iterate>
                                  <p:childTnLst>
                                    <p:set>
                                      <p:cBhvr>
                                        <p:cTn id="119" fill="hold"/>
                                        <p:tgtEl>
                                          <p:spTgt spid="566"/>
                                        </p:tgtEl>
                                        <p:attrNameLst>
                                          <p:attrName>style.visibility</p:attrName>
                                        </p:attrNameLst>
                                      </p:cBhvr>
                                      <p:to>
                                        <p:strVal val="visible"/>
                                      </p:to>
                                    </p:set>
                                  </p:childTnLst>
                                </p:cTn>
                              </p:par>
                            </p:childTnLst>
                          </p:cTn>
                        </p:par>
                        <p:par>
                          <p:cTn id="120" fill="hold">
                            <p:stCondLst>
                              <p:cond delay="0"/>
                            </p:stCondLst>
                            <p:childTnLst>
                              <p:par>
                                <p:cTn id="121" presetClass="entr" nodeType="afterEffect" presetSubtype="0" presetID="1" grpId="38" fill="hold">
                                  <p:stCondLst>
                                    <p:cond delay="0"/>
                                  </p:stCondLst>
                                  <p:iterate type="el" backwards="0">
                                    <p:tmAbs val="0"/>
                                  </p:iterate>
                                  <p:childTnLst>
                                    <p:set>
                                      <p:cBhvr>
                                        <p:cTn id="122" fill="hold"/>
                                        <p:tgtEl>
                                          <p:spTgt spid="565"/>
                                        </p:tgtEl>
                                        <p:attrNameLst>
                                          <p:attrName>style.visibility</p:attrName>
                                        </p:attrNameLst>
                                      </p:cBhvr>
                                      <p:to>
                                        <p:strVal val="visible"/>
                                      </p:to>
                                    </p:set>
                                  </p:childTnLst>
                                </p:cTn>
                              </p:par>
                            </p:childTnLst>
                          </p:cTn>
                        </p:par>
                        <p:par>
                          <p:cTn id="123" fill="hold">
                            <p:stCondLst>
                              <p:cond delay="0"/>
                            </p:stCondLst>
                            <p:childTnLst>
                              <p:par>
                                <p:cTn id="124" presetClass="entr" nodeType="afterEffect" presetSubtype="0" presetID="1" grpId="39" fill="hold">
                                  <p:stCondLst>
                                    <p:cond delay="0"/>
                                  </p:stCondLst>
                                  <p:iterate type="el" backwards="0">
                                    <p:tmAbs val="0"/>
                                  </p:iterate>
                                  <p:childTnLst>
                                    <p:set>
                                      <p:cBhvr>
                                        <p:cTn id="125" fill="hold"/>
                                        <p:tgtEl>
                                          <p:spTgt spid="564"/>
                                        </p:tgtEl>
                                        <p:attrNameLst>
                                          <p:attrName>style.visibility</p:attrName>
                                        </p:attrNameLst>
                                      </p:cBhvr>
                                      <p:to>
                                        <p:strVal val="visible"/>
                                      </p:to>
                                    </p:set>
                                  </p:childTnLst>
                                </p:cTn>
                              </p:par>
                            </p:childTnLst>
                          </p:cTn>
                        </p:par>
                        <p:par>
                          <p:cTn id="126" fill="hold">
                            <p:stCondLst>
                              <p:cond delay="0"/>
                            </p:stCondLst>
                            <p:childTnLst>
                              <p:par>
                                <p:cTn id="127" presetClass="entr" nodeType="afterEffect" presetSubtype="0" presetID="1" grpId="40" fill="hold">
                                  <p:stCondLst>
                                    <p:cond delay="0"/>
                                  </p:stCondLst>
                                  <p:iterate type="el" backwards="0">
                                    <p:tmAbs val="0"/>
                                  </p:iterate>
                                  <p:childTnLst>
                                    <p:set>
                                      <p:cBhvr>
                                        <p:cTn id="128" fill="hold"/>
                                        <p:tgtEl>
                                          <p:spTgt spid="5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0" presetID="1" grpId="41" fill="hold">
                                  <p:stCondLst>
                                    <p:cond delay="0"/>
                                  </p:stCondLst>
                                  <p:iterate type="el" backwards="0">
                                    <p:tmAbs val="0"/>
                                  </p:iterate>
                                  <p:childTnLst>
                                    <p:set>
                                      <p:cBhvr>
                                        <p:cTn id="132" fill="hold"/>
                                        <p:tgtEl>
                                          <p:spTgt spid="403"/>
                                        </p:tgtEl>
                                        <p:attrNameLst>
                                          <p:attrName>style.visibility</p:attrName>
                                        </p:attrNameLst>
                                      </p:cBhvr>
                                      <p:to>
                                        <p:strVal val="visible"/>
                                      </p:to>
                                    </p:set>
                                  </p:childTnLst>
                                </p:cTn>
                              </p:par>
                            </p:childTnLst>
                          </p:cTn>
                        </p:par>
                        <p:par>
                          <p:cTn id="133" fill="hold">
                            <p:stCondLst>
                              <p:cond delay="0"/>
                            </p:stCondLst>
                            <p:childTnLst>
                              <p:par>
                                <p:cTn id="134" presetClass="entr" nodeType="afterEffect" presetSubtype="0" presetID="1" grpId="42" fill="hold">
                                  <p:stCondLst>
                                    <p:cond delay="0"/>
                                  </p:stCondLst>
                                  <p:iterate type="el" backwards="0">
                                    <p:tmAbs val="0"/>
                                  </p:iterate>
                                  <p:childTnLst>
                                    <p:set>
                                      <p:cBhvr>
                                        <p:cTn id="135" fill="hold"/>
                                        <p:tgtEl>
                                          <p:spTgt spid="481"/>
                                        </p:tgtEl>
                                        <p:attrNameLst>
                                          <p:attrName>style.visibility</p:attrName>
                                        </p:attrNameLst>
                                      </p:cBhvr>
                                      <p:to>
                                        <p:strVal val="visible"/>
                                      </p:to>
                                    </p:set>
                                  </p:childTnLst>
                                </p:cTn>
                              </p:par>
                            </p:childTnLst>
                          </p:cTn>
                        </p:par>
                        <p:par>
                          <p:cTn id="136" fill="hold">
                            <p:stCondLst>
                              <p:cond delay="0"/>
                            </p:stCondLst>
                            <p:childTnLst>
                              <p:par>
                                <p:cTn id="137" presetClass="entr" nodeType="afterEffect" presetSubtype="0" presetID="1" grpId="43" fill="hold">
                                  <p:stCondLst>
                                    <p:cond delay="0"/>
                                  </p:stCondLst>
                                  <p:iterate type="el" backwards="0">
                                    <p:tmAbs val="0"/>
                                  </p:iterate>
                                  <p:childTnLst>
                                    <p:set>
                                      <p:cBhvr>
                                        <p:cTn id="138" fill="hold"/>
                                        <p:tgtEl>
                                          <p:spTgt spid="493"/>
                                        </p:tgtEl>
                                        <p:attrNameLst>
                                          <p:attrName>style.visibility</p:attrName>
                                        </p:attrNameLst>
                                      </p:cBhvr>
                                      <p:to>
                                        <p:strVal val="visible"/>
                                      </p:to>
                                    </p:set>
                                  </p:childTnLst>
                                </p:cTn>
                              </p:par>
                            </p:childTnLst>
                          </p:cTn>
                        </p:par>
                        <p:par>
                          <p:cTn id="139" fill="hold">
                            <p:stCondLst>
                              <p:cond delay="0"/>
                            </p:stCondLst>
                            <p:childTnLst>
                              <p:par>
                                <p:cTn id="140" presetClass="entr" nodeType="afterEffect" presetSubtype="0" presetID="1" grpId="44" fill="hold">
                                  <p:stCondLst>
                                    <p:cond delay="0"/>
                                  </p:stCondLst>
                                  <p:iterate type="el" backwards="0">
                                    <p:tmAbs val="0"/>
                                  </p:iterate>
                                  <p:childTnLst>
                                    <p:set>
                                      <p:cBhvr>
                                        <p:cTn id="141" fill="hold"/>
                                        <p:tgtEl>
                                          <p:spTgt spid="517"/>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Class="entr" nodeType="clickEffect" presetSubtype="0" presetID="1" grpId="45" fill="hold">
                                  <p:stCondLst>
                                    <p:cond delay="0"/>
                                  </p:stCondLst>
                                  <p:iterate type="el" backwards="0">
                                    <p:tmAbs val="0"/>
                                  </p:iterate>
                                  <p:childTnLst>
                                    <p:set>
                                      <p:cBhvr>
                                        <p:cTn id="145" fill="hold"/>
                                        <p:tgtEl>
                                          <p:spTgt spid="469"/>
                                        </p:tgtEl>
                                        <p:attrNameLst>
                                          <p:attrName>style.visibility</p:attrName>
                                        </p:attrNameLst>
                                      </p:cBhvr>
                                      <p:to>
                                        <p:strVal val="visible"/>
                                      </p:to>
                                    </p:set>
                                  </p:childTnLst>
                                </p:cTn>
                              </p:par>
                            </p:childTnLst>
                          </p:cTn>
                        </p:par>
                        <p:par>
                          <p:cTn id="146" fill="hold">
                            <p:stCondLst>
                              <p:cond delay="0"/>
                            </p:stCondLst>
                            <p:childTnLst>
                              <p:par>
                                <p:cTn id="147" presetClass="entr" nodeType="afterEffect" presetSubtype="0" presetID="1" grpId="46" fill="hold">
                                  <p:stCondLst>
                                    <p:cond delay="0"/>
                                  </p:stCondLst>
                                  <p:iterate type="el" backwards="0">
                                    <p:tmAbs val="0"/>
                                  </p:iterate>
                                  <p:childTnLst>
                                    <p:set>
                                      <p:cBhvr>
                                        <p:cTn id="148" fill="hold"/>
                                        <p:tgtEl>
                                          <p:spTgt spid="475"/>
                                        </p:tgtEl>
                                        <p:attrNameLst>
                                          <p:attrName>style.visibility</p:attrName>
                                        </p:attrNameLst>
                                      </p:cBhvr>
                                      <p:to>
                                        <p:strVal val="visible"/>
                                      </p:to>
                                    </p:set>
                                  </p:childTnLst>
                                </p:cTn>
                              </p:par>
                            </p:childTnLst>
                          </p:cTn>
                        </p:par>
                        <p:par>
                          <p:cTn id="149" fill="hold">
                            <p:stCondLst>
                              <p:cond delay="0"/>
                            </p:stCondLst>
                            <p:childTnLst>
                              <p:par>
                                <p:cTn id="150" presetClass="entr" nodeType="afterEffect" presetSubtype="0" presetID="1" grpId="47" fill="hold">
                                  <p:stCondLst>
                                    <p:cond delay="0"/>
                                  </p:stCondLst>
                                  <p:iterate type="el" backwards="0">
                                    <p:tmAbs val="0"/>
                                  </p:iterate>
                                  <p:childTnLst>
                                    <p:set>
                                      <p:cBhvr>
                                        <p:cTn id="151" fill="hold"/>
                                        <p:tgtEl>
                                          <p:spTgt spid="487"/>
                                        </p:tgtEl>
                                        <p:attrNameLst>
                                          <p:attrName>style.visibility</p:attrName>
                                        </p:attrNameLst>
                                      </p:cBhvr>
                                      <p:to>
                                        <p:strVal val="visible"/>
                                      </p:to>
                                    </p:set>
                                  </p:childTnLst>
                                </p:cTn>
                              </p:par>
                            </p:childTnLst>
                          </p:cTn>
                        </p:par>
                        <p:par>
                          <p:cTn id="152" fill="hold">
                            <p:stCondLst>
                              <p:cond delay="0"/>
                            </p:stCondLst>
                            <p:childTnLst>
                              <p:par>
                                <p:cTn id="153" presetClass="entr" nodeType="afterEffect" presetSubtype="0" presetID="1" grpId="48" fill="hold">
                                  <p:stCondLst>
                                    <p:cond delay="0"/>
                                  </p:stCondLst>
                                  <p:iterate type="el" backwards="0">
                                    <p:tmAbs val="0"/>
                                  </p:iterate>
                                  <p:childTnLst>
                                    <p:set>
                                      <p:cBhvr>
                                        <p:cTn id="154" fill="hold"/>
                                        <p:tgtEl>
                                          <p:spTgt spid="499"/>
                                        </p:tgtEl>
                                        <p:attrNameLst>
                                          <p:attrName>style.visibility</p:attrName>
                                        </p:attrNameLst>
                                      </p:cBhvr>
                                      <p:to>
                                        <p:strVal val="visible"/>
                                      </p:to>
                                    </p:set>
                                  </p:childTnLst>
                                </p:cTn>
                              </p:par>
                            </p:childTnLst>
                          </p:cTn>
                        </p:par>
                        <p:par>
                          <p:cTn id="155" fill="hold">
                            <p:stCondLst>
                              <p:cond delay="0"/>
                            </p:stCondLst>
                            <p:childTnLst>
                              <p:par>
                                <p:cTn id="156" presetClass="entr" nodeType="afterEffect" presetSubtype="0" presetID="1" grpId="49" fill="hold">
                                  <p:stCondLst>
                                    <p:cond delay="0"/>
                                  </p:stCondLst>
                                  <p:iterate type="el" backwards="0">
                                    <p:tmAbs val="0"/>
                                  </p:iterate>
                                  <p:childTnLst>
                                    <p:set>
                                      <p:cBhvr>
                                        <p:cTn id="157" fill="hold"/>
                                        <p:tgtEl>
                                          <p:spTgt spid="511"/>
                                        </p:tgtEl>
                                        <p:attrNameLst>
                                          <p:attrName>style.visibility</p:attrName>
                                        </p:attrNameLst>
                                      </p:cBhvr>
                                      <p:to>
                                        <p:strVal val="visible"/>
                                      </p:to>
                                    </p:set>
                                  </p:childTnLst>
                                </p:cTn>
                              </p:par>
                            </p:childTnLst>
                          </p:cTn>
                        </p:par>
                        <p:par>
                          <p:cTn id="158" fill="hold">
                            <p:stCondLst>
                              <p:cond delay="0"/>
                            </p:stCondLst>
                            <p:childTnLst>
                              <p:par>
                                <p:cTn id="159" presetClass="entr" nodeType="afterEffect" presetSubtype="0" presetID="1" grpId="50" fill="hold">
                                  <p:stCondLst>
                                    <p:cond delay="0"/>
                                  </p:stCondLst>
                                  <p:iterate type="el" backwards="0">
                                    <p:tmAbs val="0"/>
                                  </p:iterate>
                                  <p:childTnLst>
                                    <p:set>
                                      <p:cBhvr>
                                        <p:cTn id="160" fill="hold"/>
                                        <p:tgtEl>
                                          <p:spTgt spid="505"/>
                                        </p:tgtEl>
                                        <p:attrNameLst>
                                          <p:attrName>style.visibility</p:attrName>
                                        </p:attrNameLst>
                                      </p:cBhvr>
                                      <p:to>
                                        <p:strVal val="visible"/>
                                      </p:to>
                                    </p:set>
                                  </p:childTnLst>
                                </p:cTn>
                              </p:par>
                            </p:childTnLst>
                          </p:cTn>
                        </p:par>
                        <p:par>
                          <p:cTn id="161" fill="hold">
                            <p:stCondLst>
                              <p:cond delay="0"/>
                            </p:stCondLst>
                            <p:childTnLst>
                              <p:par>
                                <p:cTn id="162" presetClass="entr" nodeType="afterEffect" presetSubtype="0" presetID="1" grpId="51" fill="hold">
                                  <p:stCondLst>
                                    <p:cond delay="0"/>
                                  </p:stCondLst>
                                  <p:iterate type="el" backwards="0">
                                    <p:tmAbs val="0"/>
                                  </p:iterate>
                                  <p:childTnLst>
                                    <p:set>
                                      <p:cBhvr>
                                        <p:cTn id="163" fill="hold"/>
                                        <p:tgtEl>
                                          <p:spTgt spid="52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Class="entr" nodeType="clickEffect" presetSubtype="0" presetID="1" grpId="52" fill="hold">
                                  <p:stCondLst>
                                    <p:cond delay="0"/>
                                  </p:stCondLst>
                                  <p:iterate type="el" backwards="0">
                                    <p:tmAbs val="0"/>
                                  </p:iterate>
                                  <p:childTnLst>
                                    <p:set>
                                      <p:cBhvr>
                                        <p:cTn id="167" fill="hold"/>
                                        <p:tgtEl>
                                          <p:spTgt spid="529"/>
                                        </p:tgtEl>
                                        <p:attrNameLst>
                                          <p:attrName>style.visibility</p:attrName>
                                        </p:attrNameLst>
                                      </p:cBhvr>
                                      <p:to>
                                        <p:strVal val="visible"/>
                                      </p:to>
                                    </p:set>
                                  </p:childTnLst>
                                </p:cTn>
                              </p:par>
                            </p:childTnLst>
                          </p:cTn>
                        </p:par>
                        <p:par>
                          <p:cTn id="168" fill="hold">
                            <p:stCondLst>
                              <p:cond delay="0"/>
                            </p:stCondLst>
                            <p:childTnLst>
                              <p:par>
                                <p:cTn id="169" presetClass="entr" nodeType="afterEffect" presetSubtype="0" presetID="1" grpId="53" fill="hold">
                                  <p:stCondLst>
                                    <p:cond delay="0"/>
                                  </p:stCondLst>
                                  <p:iterate type="el" backwards="0">
                                    <p:tmAbs val="0"/>
                                  </p:iterate>
                                  <p:childTnLst>
                                    <p:set>
                                      <p:cBhvr>
                                        <p:cTn id="170" fill="hold"/>
                                        <p:tgtEl>
                                          <p:spTgt spid="535"/>
                                        </p:tgtEl>
                                        <p:attrNameLst>
                                          <p:attrName>style.visibility</p:attrName>
                                        </p:attrNameLst>
                                      </p:cBhvr>
                                      <p:to>
                                        <p:strVal val="visible"/>
                                      </p:to>
                                    </p:set>
                                  </p:childTnLst>
                                </p:cTn>
                              </p:par>
                            </p:childTnLst>
                          </p:cTn>
                        </p:par>
                        <p:par>
                          <p:cTn id="171" fill="hold">
                            <p:stCondLst>
                              <p:cond delay="0"/>
                            </p:stCondLst>
                            <p:childTnLst>
                              <p:par>
                                <p:cTn id="172" presetClass="entr" nodeType="afterEffect" presetSubtype="0" presetID="1" grpId="54" fill="hold">
                                  <p:stCondLst>
                                    <p:cond delay="0"/>
                                  </p:stCondLst>
                                  <p:iterate type="el" backwards="0">
                                    <p:tmAbs val="0"/>
                                  </p:iterate>
                                  <p:childTnLst>
                                    <p:set>
                                      <p:cBhvr>
                                        <p:cTn id="173" fill="hold"/>
                                        <p:tgtEl>
                                          <p:spTgt spid="541"/>
                                        </p:tgtEl>
                                        <p:attrNameLst>
                                          <p:attrName>style.visibility</p:attrName>
                                        </p:attrNameLst>
                                      </p:cBhvr>
                                      <p:to>
                                        <p:strVal val="visible"/>
                                      </p:to>
                                    </p:set>
                                  </p:childTnLst>
                                </p:cTn>
                              </p:par>
                            </p:childTnLst>
                          </p:cTn>
                        </p:par>
                        <p:par>
                          <p:cTn id="174" fill="hold">
                            <p:stCondLst>
                              <p:cond delay="0"/>
                            </p:stCondLst>
                            <p:childTnLst>
                              <p:par>
                                <p:cTn id="175" presetClass="entr" nodeType="afterEffect" presetSubtype="0" presetID="1" grpId="55" fill="hold">
                                  <p:stCondLst>
                                    <p:cond delay="0"/>
                                  </p:stCondLst>
                                  <p:iterate type="el" backwards="0">
                                    <p:tmAbs val="0"/>
                                  </p:iterate>
                                  <p:childTnLst>
                                    <p:set>
                                      <p:cBhvr>
                                        <p:cTn id="176" fill="hold"/>
                                        <p:tgtEl>
                                          <p:spTgt spid="547"/>
                                        </p:tgtEl>
                                        <p:attrNameLst>
                                          <p:attrName>style.visibility</p:attrName>
                                        </p:attrNameLst>
                                      </p:cBhvr>
                                      <p:to>
                                        <p:strVal val="visible"/>
                                      </p:to>
                                    </p:set>
                                  </p:childTnLst>
                                </p:cTn>
                              </p:par>
                            </p:childTnLst>
                          </p:cTn>
                        </p:par>
                        <p:par>
                          <p:cTn id="177" fill="hold">
                            <p:stCondLst>
                              <p:cond delay="0"/>
                            </p:stCondLst>
                            <p:childTnLst>
                              <p:par>
                                <p:cTn id="178" presetClass="entr" nodeType="afterEffect" presetSubtype="0" presetID="1" grpId="56" fill="hold">
                                  <p:stCondLst>
                                    <p:cond delay="0"/>
                                  </p:stCondLst>
                                  <p:iterate type="el" backwards="0">
                                    <p:tmAbs val="0"/>
                                  </p:iterate>
                                  <p:childTnLst>
                                    <p:set>
                                      <p:cBhvr>
                                        <p:cTn id="179" fill="hold"/>
                                        <p:tgtEl>
                                          <p:spTgt spid="5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 grpId="6"/>
      <p:bldP build="whole" bldLvl="1" animBg="1" rev="0" advAuto="0" spid="555" grpId="33"/>
      <p:bldP build="whole" bldLvl="1" animBg="1" rev="0" advAuto="0" spid="523" grpId="51"/>
      <p:bldP build="whole" bldLvl="1" animBg="1" rev="0" advAuto="0" spid="403" grpId="41"/>
      <p:bldP build="whole" bldLvl="1" animBg="1" rev="0" advAuto="0" spid="563" grpId="40"/>
      <p:bldP build="whole" bldLvl="1" animBg="1" rev="0" advAuto="0" spid="560" grpId="28"/>
      <p:bldP build="whole" bldLvl="1" animBg="1" rev="0" advAuto="0" spid="415" grpId="20"/>
      <p:bldP build="whole" bldLvl="1" animBg="1" rev="0" advAuto="0" spid="389" grpId="12"/>
      <p:bldP build="whole" bldLvl="1" animBg="1" rev="0" advAuto="0" spid="388" grpId="11"/>
      <p:bldP build="whole" bldLvl="1" animBg="1" rev="0" advAuto="0" spid="493" grpId="43"/>
      <p:bldP build="whole" bldLvl="1" animBg="1" rev="0" advAuto="0" spid="568" grpId="35"/>
      <p:bldP build="whole" bldLvl="1" animBg="1" rev="0" advAuto="0" spid="557" grpId="31"/>
      <p:bldP build="whole" bldLvl="1" animBg="1" rev="0" advAuto="0" spid="511" grpId="49"/>
      <p:bldP build="whole" bldLvl="1" animBg="1" rev="0" advAuto="0" spid="553" grpId="56"/>
      <p:bldP build="whole" bldLvl="1" animBg="1" rev="0" advAuto="0" spid="457" grpId="24"/>
      <p:bldP build="whole" bldLvl="1" animBg="1" rev="0" advAuto="0" spid="505" grpId="50"/>
      <p:bldP build="whole" bldLvl="1" animBg="1" rev="0" advAuto="0" spid="445" grpId="17"/>
      <p:bldP build="whole" bldLvl="1" animBg="1" rev="0" advAuto="0" spid="565" grpId="38"/>
      <p:bldP build="whole" bldLvl="1" animBg="1" rev="0" advAuto="0" spid="562" grpId="26"/>
      <p:bldP build="whole" bldLvl="1" animBg="1" rev="0" advAuto="0" spid="554" grpId="34"/>
      <p:bldP build="whole" bldLvl="1" animBg="1" rev="0" advAuto="0" spid="469" grpId="45"/>
      <p:bldP build="whole" bldLvl="1" animBg="1" rev="0" advAuto="0" spid="345" grpId="3"/>
      <p:bldP build="whole" bldLvl="1" animBg="1" rev="0" advAuto="0" spid="451" grpId="18"/>
      <p:bldP build="whole" bldLvl="1" animBg="1" rev="0" advAuto="0" spid="397" grpId="15"/>
      <p:bldP build="whole" bldLvl="1" animBg="1" rev="0" advAuto="0" spid="559" grpId="29"/>
      <p:bldP build="whole" bldLvl="1" animBg="1" rev="0" advAuto="0" spid="421" grpId="16"/>
      <p:bldP build="whole" bldLvl="1" animBg="1" rev="0" advAuto="0" spid="409" grpId="19"/>
      <p:bldP build="whole" bldLvl="1" animBg="1" rev="0" advAuto="0" spid="433" grpId="23"/>
      <p:bldP build="whole" bldLvl="1" animBg="1" rev="0" advAuto="0" spid="391" grpId="14"/>
      <p:bldP build="whole" bldLvl="1" animBg="1" rev="0" advAuto="0" spid="541" grpId="54"/>
      <p:bldP build="whole" bldLvl="1" animBg="1" rev="0" advAuto="0" spid="567" grpId="36"/>
      <p:bldP build="whole" bldLvl="1" animBg="1" rev="0" advAuto="0" spid="351" grpId="5"/>
      <p:bldP build="whole" bldLvl="1" animBg="1" rev="0" advAuto="0" spid="529" grpId="52"/>
      <p:bldP build="whole" bldLvl="1" animBg="1" rev="0" advAuto="0" spid="381" grpId="8"/>
      <p:bldP build="whole" bldLvl="1" animBg="1" rev="0" advAuto="0" spid="556" grpId="32"/>
      <p:bldP build="whole" bldLvl="1" animBg="1" rev="0" advAuto="0" spid="336" grpId="1"/>
      <p:bldP build="whole" bldLvl="1" animBg="1" rev="0" advAuto="0" spid="463" grpId="25"/>
      <p:bldP build="whole" bldLvl="1" animBg="1" rev="0" advAuto="0" spid="547" grpId="55"/>
      <p:bldP build="whole" bldLvl="1" animBg="1" rev="0" advAuto="0" spid="390" grpId="13"/>
      <p:bldP build="whole" bldLvl="1" animBg="1" rev="0" advAuto="0" spid="535" grpId="53"/>
      <p:bldP build="whole" bldLvl="1" animBg="1" rev="0" advAuto="0" spid="369" grpId="4"/>
      <p:bldP build="whole" bldLvl="1" animBg="1" rev="0" advAuto="0" spid="564" grpId="39"/>
      <p:bldP build="whole" bldLvl="1" animBg="1" rev="0" advAuto="0" spid="561" grpId="27"/>
      <p:bldP build="whole" bldLvl="1" animBg="1" rev="0" advAuto="0" spid="387" grpId="10"/>
      <p:bldP build="whole" bldLvl="1" animBg="1" rev="0" advAuto="0" spid="339" grpId="2"/>
      <p:bldP build="whole" bldLvl="1" animBg="1" rev="0" advAuto="0" spid="439" grpId="22"/>
      <p:bldP build="whole" bldLvl="1" animBg="1" rev="0" advAuto="0" spid="499" grpId="48"/>
      <p:bldP build="whole" bldLvl="1" animBg="1" rev="0" advAuto="0" spid="357" grpId="7"/>
      <p:bldP build="whole" bldLvl="1" animBg="1" rev="0" advAuto="0" spid="517" grpId="44"/>
      <p:bldP build="whole" bldLvl="1" animBg="1" rev="0" advAuto="0" spid="363" grpId="9"/>
      <p:bldP build="whole" bldLvl="1" animBg="1" rev="0" advAuto="0" spid="558" grpId="30"/>
      <p:bldP build="whole" bldLvl="1" animBg="1" rev="0" advAuto="0" spid="427" grpId="21"/>
      <p:bldP build="whole" bldLvl="1" animBg="1" rev="0" advAuto="0" spid="481" grpId="42"/>
      <p:bldP build="whole" bldLvl="1" animBg="1" rev="0" advAuto="0" spid="475" grpId="46"/>
      <p:bldP build="whole" bldLvl="1" animBg="1" rev="0" advAuto="0" spid="566" grpId="37"/>
      <p:bldP build="whole" bldLvl="1" animBg="1" rev="0" advAuto="0" spid="487" grpId="47"/>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Título 1"/>
          <p:cNvSpPr txBox="1"/>
          <p:nvPr>
            <p:ph type="title"/>
          </p:nvPr>
        </p:nvSpPr>
        <p:spPr>
          <a:xfrm>
            <a:off x="496614" y="-399393"/>
            <a:ext cx="10131426" cy="1456268"/>
          </a:xfrm>
          <a:prstGeom prst="rect">
            <a:avLst/>
          </a:prstGeom>
        </p:spPr>
        <p:txBody>
          <a:bodyPr/>
          <a:lstStyle/>
          <a:p>
            <a:pPr/>
            <a:r>
              <a:t>Viaje durante la operación 6 meses</a:t>
            </a:r>
          </a:p>
        </p:txBody>
      </p:sp>
      <p:sp>
        <p:nvSpPr>
          <p:cNvPr id="571" name="CuadroTexto 3"/>
          <p:cNvSpPr txBox="1"/>
          <p:nvPr/>
        </p:nvSpPr>
        <p:spPr>
          <a:xfrm>
            <a:off x="542334" y="1407507"/>
            <a:ext cx="108886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VENTAJAS:</a:t>
            </a:r>
          </a:p>
        </p:txBody>
      </p:sp>
      <p:pic>
        <p:nvPicPr>
          <p:cNvPr id="572" name="Imagen 4" descr="Imagen 4"/>
          <p:cNvPicPr>
            <a:picLocks noChangeAspect="1"/>
          </p:cNvPicPr>
          <p:nvPr/>
        </p:nvPicPr>
        <p:blipFill>
          <a:blip r:embed="rId2">
            <a:extLst/>
          </a:blip>
          <a:stretch>
            <a:fillRect/>
          </a:stretch>
        </p:blipFill>
        <p:spPr>
          <a:xfrm>
            <a:off x="6893794" y="736453"/>
            <a:ext cx="5053839" cy="2819436"/>
          </a:xfrm>
          <a:prstGeom prst="rect">
            <a:avLst/>
          </a:prstGeom>
          <a:ln w="12700">
            <a:miter lim="400000"/>
          </a:ln>
        </p:spPr>
      </p:pic>
      <p:sp>
        <p:nvSpPr>
          <p:cNvPr id="573" name="CuadroTexto 6"/>
          <p:cNvSpPr txBox="1"/>
          <p:nvPr/>
        </p:nvSpPr>
        <p:spPr>
          <a:xfrm>
            <a:off x="542334" y="3924734"/>
            <a:ext cx="1094779"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a:r>
              <a:t>REALIDAD:</a:t>
            </a:r>
          </a:p>
        </p:txBody>
      </p:sp>
      <p:sp>
        <p:nvSpPr>
          <p:cNvPr id="574" name="CuadroTexto 7"/>
          <p:cNvSpPr txBox="1"/>
          <p:nvPr/>
        </p:nvSpPr>
        <p:spPr>
          <a:xfrm>
            <a:off x="946983" y="1715965"/>
            <a:ext cx="5713610"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lgn="just">
              <a:buSzPct val="100000"/>
              <a:buFont typeface="Arial"/>
              <a:buChar char="•"/>
              <a:defRPr>
                <a:solidFill>
                  <a:srgbClr val="FFFFFF"/>
                </a:solidFill>
              </a:defRPr>
            </a:lvl1pPr>
          </a:lstStyle>
          <a:p>
            <a:pPr/>
            <a:r>
              <a:t>Modularidad: Hemos generado microservicios modulares que nos permiten desplegar de forma independiente</a:t>
            </a:r>
          </a:p>
        </p:txBody>
      </p:sp>
      <p:sp>
        <p:nvSpPr>
          <p:cNvPr id="575" name="CuadroTexto 9"/>
          <p:cNvSpPr txBox="1"/>
          <p:nvPr/>
        </p:nvSpPr>
        <p:spPr>
          <a:xfrm>
            <a:off x="946982" y="4377614"/>
            <a:ext cx="11051252"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lgn="just">
              <a:buSzPct val="100000"/>
              <a:buFont typeface="Arial"/>
              <a:buChar char="•"/>
              <a:defRPr>
                <a:solidFill>
                  <a:srgbClr val="FFFFFF"/>
                </a:solidFill>
              </a:defRPr>
            </a:lvl1pPr>
          </a:lstStyle>
          <a:p>
            <a:pPr/>
            <a:r>
              <a:t>TimeToMarket: La realidad es que desacoplar y establecer los frameworks de CI/CD son laboriosos y si el equipo no es maduro, posiblemente el TTM 0 (primera puesta en producción) sea mucho más lenta con este modelo </a:t>
            </a:r>
          </a:p>
        </p:txBody>
      </p:sp>
      <p:sp>
        <p:nvSpPr>
          <p:cNvPr id="576" name="CuadroTexto 10"/>
          <p:cNvSpPr txBox="1"/>
          <p:nvPr/>
        </p:nvSpPr>
        <p:spPr>
          <a:xfrm>
            <a:off x="946984" y="2480385"/>
            <a:ext cx="5713610"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lgn="just">
              <a:buSzPct val="100000"/>
              <a:buFont typeface="Arial"/>
              <a:buChar char="•"/>
              <a:defRPr>
                <a:solidFill>
                  <a:srgbClr val="FFFFFF"/>
                </a:solidFill>
              </a:defRPr>
            </a:lvl1pPr>
          </a:lstStyle>
          <a:p>
            <a:pPr/>
            <a:r>
              <a:t>De-coupling: Hemos desacoplado las funciones y componentes entre sí. </a:t>
            </a:r>
          </a:p>
        </p:txBody>
      </p:sp>
      <p:sp>
        <p:nvSpPr>
          <p:cNvPr id="577" name="CuadroTexto 11"/>
          <p:cNvSpPr txBox="1"/>
          <p:nvPr/>
        </p:nvSpPr>
        <p:spPr>
          <a:xfrm>
            <a:off x="946981" y="3084953"/>
            <a:ext cx="5713614"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a:solidFill>
                  <a:srgbClr val="FFFFFF"/>
                </a:solidFill>
              </a:defRPr>
            </a:lvl1pPr>
          </a:lstStyle>
          <a:p>
            <a:pPr/>
            <a:r>
              <a:t>Tecnología independiente: Podemos elegir programar las piezas en lenguajes diferentes</a:t>
            </a:r>
          </a:p>
        </p:txBody>
      </p:sp>
      <p:sp>
        <p:nvSpPr>
          <p:cNvPr id="578" name="CuadroTexto 12"/>
          <p:cNvSpPr txBox="1"/>
          <p:nvPr/>
        </p:nvSpPr>
        <p:spPr>
          <a:xfrm>
            <a:off x="946982" y="4994533"/>
            <a:ext cx="11051253" cy="17935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a:solidFill>
                  <a:srgbClr val="FFFFFF"/>
                </a:solidFill>
              </a:defRPr>
            </a:pPr>
            <a:r>
              <a:t>Operación e incidencias: La realidad es que con tantas piezas similares, que difieren en muy poco código (lógica por dominios) el número de microservicios aumenta, por lo que para resolver incidencias aparecen los siguientes Problemas:</a:t>
            </a:r>
          </a:p>
          <a:p>
            <a:pPr lvl="1" marL="742950" indent="-285750" algn="just">
              <a:buSzPct val="100000"/>
              <a:buChar char="✓"/>
              <a:defRPr>
                <a:solidFill>
                  <a:srgbClr val="FFFFFF"/>
                </a:solidFill>
              </a:defRPr>
            </a:pPr>
            <a:r>
              <a:t>Trazabilidad End2End muy complicada de gestionar. Los equipos no saben donde falla el código</a:t>
            </a:r>
          </a:p>
          <a:p>
            <a:pPr lvl="1" marL="742950" indent="-285750" algn="just">
              <a:buSzPct val="100000"/>
              <a:buChar char="✓"/>
              <a:defRPr>
                <a:solidFill>
                  <a:srgbClr val="FFFFFF"/>
                </a:solidFill>
              </a:defRPr>
            </a:pPr>
            <a:r>
              <a:t>Tiempo de resolución de incidencias aumenta y la aplicación de bugfix se multiplica en tiempo al tener que ser aplicado en muchos microservicios.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7" grpId="3"/>
      <p:bldP build="whole" bldLvl="1" animBg="1" rev="0" advAuto="0" spid="575" grpId="4"/>
      <p:bldP build="whole" bldLvl="1" animBg="1" rev="0" advAuto="0" spid="578" grpId="5"/>
      <p:bldP build="whole" bldLvl="1" animBg="1" rev="0" advAuto="0" spid="576" grpId="2"/>
      <p:bldP build="whole" bldLvl="1" animBg="1" rev="0" advAuto="0" spid="574" grpId="1"/>
    </p:bldLst>
  </p:timing>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A7A7A7"/>
      </a:dk2>
      <a:lt2>
        <a:srgbClr val="535353"/>
      </a:lt2>
      <a:accent1>
        <a:srgbClr val="AC3EC1"/>
      </a:accent1>
      <a:accent2>
        <a:srgbClr val="477BD1"/>
      </a:accent2>
      <a:accent3>
        <a:srgbClr val="46B298"/>
      </a:accent3>
      <a:accent4>
        <a:srgbClr val="90BA4C"/>
      </a:accent4>
      <a:accent5>
        <a:srgbClr val="DD9D31"/>
      </a:accent5>
      <a:accent6>
        <a:srgbClr val="E25247"/>
      </a:accent6>
      <a:hlink>
        <a:srgbClr val="0000FF"/>
      </a:hlink>
      <a:folHlink>
        <a:srgbClr val="FF00FF"/>
      </a:folHlink>
    </a:clrScheme>
    <a:fontScheme name="Celestial">
      <a:majorFont>
        <a:latin typeface="Calibri"/>
        <a:ea typeface="Calibri"/>
        <a:cs typeface="Calibri"/>
      </a:majorFont>
      <a:minorFont>
        <a:latin typeface="Helvetica"/>
        <a:ea typeface="Helvetica"/>
        <a:cs typeface="Helvetica"/>
      </a:minorFont>
    </a:fontScheme>
    <a:fmtScheme name="Celest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5400000">
              <a:srgbClr val="000000">
                <a:alpha val="35000"/>
              </a:srgbClr>
            </a:outerShdw>
          </a:effectLst>
        </a:effectStyle>
        <a:effectStyle>
          <a:effectLst>
            <a:outerShdw sx="100000" sy="100000" kx="0" ky="0" algn="b" rotWithShape="0" blurRad="50800" dist="381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50800" dist="381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A7A7A7"/>
      </a:dk2>
      <a:lt2>
        <a:srgbClr val="535353"/>
      </a:lt2>
      <a:accent1>
        <a:srgbClr val="AC3EC1"/>
      </a:accent1>
      <a:accent2>
        <a:srgbClr val="477BD1"/>
      </a:accent2>
      <a:accent3>
        <a:srgbClr val="46B298"/>
      </a:accent3>
      <a:accent4>
        <a:srgbClr val="90BA4C"/>
      </a:accent4>
      <a:accent5>
        <a:srgbClr val="DD9D31"/>
      </a:accent5>
      <a:accent6>
        <a:srgbClr val="E25247"/>
      </a:accent6>
      <a:hlink>
        <a:srgbClr val="0000FF"/>
      </a:hlink>
      <a:folHlink>
        <a:srgbClr val="FF00FF"/>
      </a:folHlink>
    </a:clrScheme>
    <a:fontScheme name="Celestial">
      <a:majorFont>
        <a:latin typeface="Calibri"/>
        <a:ea typeface="Calibri"/>
        <a:cs typeface="Calibri"/>
      </a:majorFont>
      <a:minorFont>
        <a:latin typeface="Helvetica"/>
        <a:ea typeface="Helvetica"/>
        <a:cs typeface="Helvetica"/>
      </a:minorFont>
    </a:fontScheme>
    <a:fmtScheme name="Celest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5400000">
              <a:srgbClr val="000000">
                <a:alpha val="35000"/>
              </a:srgbClr>
            </a:outerShdw>
          </a:effectLst>
        </a:effectStyle>
        <a:effectStyle>
          <a:effectLst>
            <a:outerShdw sx="100000" sy="100000" kx="0" ky="0" algn="b" rotWithShape="0" blurRad="50800" dist="381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50800" dist="381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