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D145B78-B51D-4392-8BE3-8C43BB1F7B64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7079D-0121-4A74-8A5D-015DD24380FD}" v="13" dt="2019-01-29T20:56:43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os Kokkinidis" userId="648250fa-6e6c-4f54-b154-1576b0f6424f" providerId="ADAL" clId="{73B7079D-0121-4A74-8A5D-015DD24380FD}"/>
    <pc:docChg chg="custSel modSld">
      <pc:chgData name="Alexandros Kokkinidis" userId="648250fa-6e6c-4f54-b154-1576b0f6424f" providerId="ADAL" clId="{73B7079D-0121-4A74-8A5D-015DD24380FD}" dt="2019-01-29T20:56:48.261" v="27" actId="478"/>
      <pc:docMkLst>
        <pc:docMk/>
      </pc:docMkLst>
      <pc:sldChg chg="addSp delSp modSp">
        <pc:chgData name="Alexandros Kokkinidis" userId="648250fa-6e6c-4f54-b154-1576b0f6424f" providerId="ADAL" clId="{73B7079D-0121-4A74-8A5D-015DD24380FD}" dt="2019-01-29T20:56:48.261" v="27" actId="478"/>
        <pc:sldMkLst>
          <pc:docMk/>
          <pc:sldMk cId="161762329" sldId="257"/>
        </pc:sldMkLst>
        <pc:spChg chg="del">
          <ac:chgData name="Alexandros Kokkinidis" userId="648250fa-6e6c-4f54-b154-1576b0f6424f" providerId="ADAL" clId="{73B7079D-0121-4A74-8A5D-015DD24380FD}" dt="2019-01-29T20:49:52.981" v="0"/>
          <ac:spMkLst>
            <pc:docMk/>
            <pc:sldMk cId="161762329" sldId="257"/>
            <ac:spMk id="4" creationId="{A817765C-4EE7-4133-9ED2-3F03B068937D}"/>
          </ac:spMkLst>
        </pc:spChg>
        <pc:spChg chg="del">
          <ac:chgData name="Alexandros Kokkinidis" userId="648250fa-6e6c-4f54-b154-1576b0f6424f" providerId="ADAL" clId="{73B7079D-0121-4A74-8A5D-015DD24380FD}" dt="2019-01-29T20:49:52.981" v="0"/>
          <ac:spMkLst>
            <pc:docMk/>
            <pc:sldMk cId="161762329" sldId="257"/>
            <ac:spMk id="5" creationId="{DC48E87D-58A2-4839-B759-E680E066CA5F}"/>
          </ac:spMkLst>
        </pc:spChg>
        <pc:spChg chg="del">
          <ac:chgData name="Alexandros Kokkinidis" userId="648250fa-6e6c-4f54-b154-1576b0f6424f" providerId="ADAL" clId="{73B7079D-0121-4A74-8A5D-015DD24380FD}" dt="2019-01-29T20:49:52.981" v="0"/>
          <ac:spMkLst>
            <pc:docMk/>
            <pc:sldMk cId="161762329" sldId="257"/>
            <ac:spMk id="6" creationId="{FE6EB945-69C5-4DFE-B9AB-D466E7ECE21F}"/>
          </ac:spMkLst>
        </pc:spChg>
        <pc:spChg chg="del">
          <ac:chgData name="Alexandros Kokkinidis" userId="648250fa-6e6c-4f54-b154-1576b0f6424f" providerId="ADAL" clId="{73B7079D-0121-4A74-8A5D-015DD24380FD}" dt="2019-01-29T20:49:52.981" v="0"/>
          <ac:spMkLst>
            <pc:docMk/>
            <pc:sldMk cId="161762329" sldId="257"/>
            <ac:spMk id="7" creationId="{894EC8BD-A36A-4DD1-A7D9-A38DF1DF47EF}"/>
          </ac:spMkLst>
        </pc:spChg>
        <pc:spChg chg="del">
          <ac:chgData name="Alexandros Kokkinidis" userId="648250fa-6e6c-4f54-b154-1576b0f6424f" providerId="ADAL" clId="{73B7079D-0121-4A74-8A5D-015DD24380FD}" dt="2019-01-29T20:49:52.981" v="0"/>
          <ac:spMkLst>
            <pc:docMk/>
            <pc:sldMk cId="161762329" sldId="257"/>
            <ac:spMk id="8" creationId="{53A291EA-701C-49A2-B24B-A43E1F58E7FA}"/>
          </ac:spMkLst>
        </pc:spChg>
        <pc:spChg chg="add mod">
          <ac:chgData name="Alexandros Kokkinidis" userId="648250fa-6e6c-4f54-b154-1576b0f6424f" providerId="ADAL" clId="{73B7079D-0121-4A74-8A5D-015DD24380FD}" dt="2019-01-29T20:49:52.981" v="0"/>
          <ac:spMkLst>
            <pc:docMk/>
            <pc:sldMk cId="161762329" sldId="257"/>
            <ac:spMk id="9" creationId="{1B9615FE-F383-49C7-B88D-CEEA27F50DF9}"/>
          </ac:spMkLst>
        </pc:spChg>
        <pc:spChg chg="add del mod">
          <ac:chgData name="Alexandros Kokkinidis" userId="648250fa-6e6c-4f54-b154-1576b0f6424f" providerId="ADAL" clId="{73B7079D-0121-4A74-8A5D-015DD24380FD}" dt="2019-01-29T20:50:56.518" v="1" actId="931"/>
          <ac:spMkLst>
            <pc:docMk/>
            <pc:sldMk cId="161762329" sldId="257"/>
            <ac:spMk id="10" creationId="{785AEC10-B670-415A-8B42-900A11E99A00}"/>
          </ac:spMkLst>
        </pc:spChg>
        <pc:spChg chg="add mod">
          <ac:chgData name="Alexandros Kokkinidis" userId="648250fa-6e6c-4f54-b154-1576b0f6424f" providerId="ADAL" clId="{73B7079D-0121-4A74-8A5D-015DD24380FD}" dt="2019-01-29T20:54:57.238" v="17" actId="14100"/>
          <ac:spMkLst>
            <pc:docMk/>
            <pc:sldMk cId="161762329" sldId="257"/>
            <ac:spMk id="14" creationId="{BB8EDA82-79B7-43A2-902C-7A2A7CF2A293}"/>
          </ac:spMkLst>
        </pc:spChg>
        <pc:graphicFrameChg chg="add del mod modGraphic">
          <ac:chgData name="Alexandros Kokkinidis" userId="648250fa-6e6c-4f54-b154-1576b0f6424f" providerId="ADAL" clId="{73B7079D-0121-4A74-8A5D-015DD24380FD}" dt="2019-01-29T20:53:56.518" v="15" actId="478"/>
          <ac:graphicFrameMkLst>
            <pc:docMk/>
            <pc:sldMk cId="161762329" sldId="257"/>
            <ac:graphicFrameMk id="11" creationId="{6012A732-4AA3-45C7-8005-769A68D12B03}"/>
          </ac:graphicFrameMkLst>
        </pc:graphicFrameChg>
        <pc:graphicFrameChg chg="add del mod">
          <ac:chgData name="Alexandros Kokkinidis" userId="648250fa-6e6c-4f54-b154-1576b0f6424f" providerId="ADAL" clId="{73B7079D-0121-4A74-8A5D-015DD24380FD}" dt="2019-01-29T20:56:48.261" v="27" actId="478"/>
          <ac:graphicFrameMkLst>
            <pc:docMk/>
            <pc:sldMk cId="161762329" sldId="257"/>
            <ac:graphicFrameMk id="12" creationId="{1986AD8F-C053-4D18-BF35-9949DBB1604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E597-F3E9-464A-9CA1-6A130307C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beautiful game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87DC7-6221-4349-B8F5-54EFAA721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‘Titivillus’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643CC-9828-4114-9F8D-25FF566454A2}"/>
              </a:ext>
            </a:extLst>
          </p:cNvPr>
          <p:cNvSpPr txBox="1"/>
          <p:nvPr/>
        </p:nvSpPr>
        <p:spPr>
          <a:xfrm>
            <a:off x="178376" y="5697135"/>
            <a:ext cx="4793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gency FB" panose="020B0503020202020204" pitchFamily="34" charset="0"/>
              </a:rPr>
              <a:t>Lead Art Director, </a:t>
            </a:r>
            <a:r>
              <a:rPr lang="en-US" sz="1400" b="1" dirty="0">
                <a:latin typeface="Agency FB" panose="020B0503020202020204" pitchFamily="34" charset="0"/>
              </a:rPr>
              <a:t>Julia </a:t>
            </a:r>
            <a:r>
              <a:rPr lang="en-US" sz="1400" b="1" dirty="0" err="1">
                <a:latin typeface="Agency FB" panose="020B0503020202020204" pitchFamily="34" charset="0"/>
              </a:rPr>
              <a:t>Iljina</a:t>
            </a:r>
            <a:endParaRPr lang="en-US" sz="1400" b="1" dirty="0">
              <a:latin typeface="Agency FB" panose="020B0503020202020204" pitchFamily="34" charset="0"/>
            </a:endParaRPr>
          </a:p>
          <a:p>
            <a:r>
              <a:rPr lang="en-US" sz="1400" dirty="0">
                <a:latin typeface="Agency FB" panose="020B0503020202020204" pitchFamily="34" charset="0"/>
              </a:rPr>
              <a:t>Lead Programming Director, </a:t>
            </a:r>
            <a:r>
              <a:rPr lang="en-US" sz="1400" b="1" dirty="0">
                <a:latin typeface="Agency FB" panose="020B0503020202020204" pitchFamily="34" charset="0"/>
              </a:rPr>
              <a:t>Lolo Rim</a:t>
            </a:r>
          </a:p>
          <a:p>
            <a:r>
              <a:rPr lang="en-US" sz="1400" dirty="0">
                <a:latin typeface="Agency FB" panose="020B0503020202020204" pitchFamily="34" charset="0"/>
              </a:rPr>
              <a:t>Product Owner – Lead Designer, </a:t>
            </a:r>
            <a:r>
              <a:rPr lang="en-US" sz="1400" b="1" dirty="0">
                <a:latin typeface="Agency FB" panose="020B0503020202020204" pitchFamily="34" charset="0"/>
              </a:rPr>
              <a:t>Johan </a:t>
            </a:r>
            <a:r>
              <a:rPr lang="en-US" sz="1400" b="1" dirty="0" err="1">
                <a:latin typeface="Agency FB" panose="020B0503020202020204" pitchFamily="34" charset="0"/>
              </a:rPr>
              <a:t>Dalhstedt</a:t>
            </a:r>
            <a:endParaRPr lang="en-US" sz="1400" b="1" dirty="0">
              <a:latin typeface="Agency FB" panose="020B0503020202020204" pitchFamily="34" charset="0"/>
            </a:endParaRPr>
          </a:p>
          <a:p>
            <a:r>
              <a:rPr lang="en-US" sz="1400" dirty="0">
                <a:latin typeface="Agency FB" panose="020B0503020202020204" pitchFamily="34" charset="0"/>
              </a:rPr>
              <a:t>Scrum Master – Project Management, </a:t>
            </a:r>
            <a:r>
              <a:rPr lang="en-US" sz="1400" b="1" dirty="0">
                <a:latin typeface="Agency FB" panose="020B0503020202020204" pitchFamily="34" charset="0"/>
              </a:rPr>
              <a:t>Alexandros Kokkinidis</a:t>
            </a:r>
            <a:endParaRPr lang="en-SE" sz="14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7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9615FE-F383-49C7-B88D-CEEA27F5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B8EDA82-79B7-43A2-902C-7A2A7CF2A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92141"/>
          </a:xfrm>
        </p:spPr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1762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36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Trebuchet MS</vt:lpstr>
      <vt:lpstr>Wingdings 3</vt:lpstr>
      <vt:lpstr>Facet</vt:lpstr>
      <vt:lpstr>Our beautiful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beautiful game</dc:title>
  <dc:creator>Alexandros Kokkinidis</dc:creator>
  <cp:lastModifiedBy>Alexandros Kokkinidis</cp:lastModifiedBy>
  <cp:revision>1</cp:revision>
  <dcterms:created xsi:type="dcterms:W3CDTF">2019-01-29T20:40:53Z</dcterms:created>
  <dcterms:modified xsi:type="dcterms:W3CDTF">2019-01-29T20:56:52Z</dcterms:modified>
</cp:coreProperties>
</file>