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00" r:id="rId5"/>
    <p:sldId id="301" r:id="rId6"/>
    <p:sldId id="302" r:id="rId7"/>
    <p:sldId id="312" r:id="rId8"/>
    <p:sldId id="304" r:id="rId9"/>
    <p:sldId id="305" r:id="rId10"/>
    <p:sldId id="306" r:id="rId11"/>
    <p:sldId id="313" r:id="rId12"/>
    <p:sldId id="309" r:id="rId13"/>
    <p:sldId id="307" r:id="rId14"/>
    <p:sldId id="311" r:id="rId15"/>
    <p:sldId id="308" r:id="rId16"/>
    <p:sldId id="314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21/07/2023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7/21/2023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7/21/2023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993C-ECC6-998F-59E4-23370B95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44" y="2878279"/>
            <a:ext cx="5419604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2B94-E60E-4311-1A19-61EDBFD8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1977"/>
            <a:ext cx="4868808" cy="3422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5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Listening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0F7E3-7F9F-4245-5797-8F17A0069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146" y="2666334"/>
            <a:ext cx="4181705" cy="3711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83111-271A-D17D-FFB0-88A26754B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58" y="2666333"/>
            <a:ext cx="4181705" cy="3711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0DDE8-EA50-80F4-C5CB-2CB358434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764" y="2011904"/>
            <a:ext cx="1956954" cy="1737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E7D19A-3A08-152A-0AD7-A625389EA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088" y="4831617"/>
            <a:ext cx="2781732" cy="1955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C1D4E2-5AB0-42F5-892D-CA67FDD83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00" y="4824061"/>
            <a:ext cx="2056548" cy="182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98ED6D-0953-12D2-9499-EC9C09E7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727" y="2174080"/>
            <a:ext cx="1988420" cy="176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2FCF2-C119-BD98-30D2-BC03C7BC8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895" y="2093821"/>
            <a:ext cx="2714730" cy="19084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2E9E35-5F64-1DC3-1B8B-964B6BB05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807" y="4892386"/>
            <a:ext cx="1988420" cy="1765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E0F9C-A896-FC0A-D9D3-6109F504B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742" y="2052254"/>
            <a:ext cx="2156958" cy="1914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DC1B7-4581-AD7C-2AFB-E6CA977CA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1830" y="5040732"/>
            <a:ext cx="2141977" cy="1505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789861-A224-CC46-A671-5172AB1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034" y="2052254"/>
            <a:ext cx="2150043" cy="19084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A4470-CA28-6FFF-79A0-114E9FDE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642" y="4444938"/>
            <a:ext cx="2769985" cy="19473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AC23-AED0-DF80-F56C-84A265CD4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71" y="2017979"/>
            <a:ext cx="2056548" cy="182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C088A-0920-E863-D6DD-F9D5C64C6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99" y="4773047"/>
            <a:ext cx="2056548" cy="182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FD52E-A947-BF01-878B-39FC98783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383" y="2112501"/>
            <a:ext cx="2566922" cy="1804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8CA0F-53EC-861B-93A4-1BAA37ACB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895" y="5136360"/>
            <a:ext cx="1990473" cy="13993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7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6E319-E49C-9267-3583-9FAF87B3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12" y="3086100"/>
            <a:ext cx="3852847" cy="2708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ED31-9E52-3290-F704-E4D1CAD1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1" y="3086100"/>
            <a:ext cx="3852847" cy="270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A14D87-81B4-A958-DDFB-634CE654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452" y="3208208"/>
            <a:ext cx="3211095" cy="2257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874F7-4627-04D7-818A-266BA594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" y="3001977"/>
            <a:ext cx="4665787" cy="328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0958B-1081-4A81-734C-1A2A87E1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6" y="2948268"/>
            <a:ext cx="4665787" cy="328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2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5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FE62-308E-4CB9-9C48-91ED5B51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48" b="16694"/>
          <a:stretch/>
        </p:blipFill>
        <p:spPr>
          <a:xfrm>
            <a:off x="261333" y="1591771"/>
            <a:ext cx="10555603" cy="4092056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1B93CEC-C8F1-320E-D608-201874283CD8}"/>
              </a:ext>
            </a:extLst>
          </p:cNvPr>
          <p:cNvSpPr/>
          <p:nvPr/>
        </p:nvSpPr>
        <p:spPr>
          <a:xfrm>
            <a:off x="6629400" y="3896590"/>
            <a:ext cx="1267691" cy="426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0DD8-4B74-BD5D-45AC-741D4D7CB013}"/>
              </a:ext>
            </a:extLst>
          </p:cNvPr>
          <p:cNvSpPr/>
          <p:nvPr/>
        </p:nvSpPr>
        <p:spPr>
          <a:xfrm>
            <a:off x="4054014" y="1366404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SCR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3DFAB-745D-9499-5926-36347C0EF966}"/>
              </a:ext>
            </a:extLst>
          </p:cNvPr>
          <p:cNvSpPr/>
          <p:nvPr/>
        </p:nvSpPr>
        <p:spPr>
          <a:xfrm>
            <a:off x="8241550" y="1426509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arousal ratings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BD90-8277-95D0-586C-7D2C4FB31B2A}"/>
              </a:ext>
            </a:extLst>
          </p:cNvPr>
          <p:cNvSpPr/>
          <p:nvPr/>
        </p:nvSpPr>
        <p:spPr>
          <a:xfrm>
            <a:off x="6646717" y="3063703"/>
            <a:ext cx="1267691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rho</a:t>
            </a:r>
            <a:endParaRPr lang="en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3591791" y="6059633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Matrix Comparison for each participant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2234046" y="1195948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Matrix Comparison for each participant</a:t>
            </a:r>
            <a:endParaRPr lang="en-DE" sz="2800" b="1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995735A-6E34-37A9-01FD-6F097713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16056"/>
              </p:ext>
            </p:extLst>
          </p:nvPr>
        </p:nvGraphicFramePr>
        <p:xfrm>
          <a:off x="670790" y="1916151"/>
          <a:ext cx="34855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7">
                  <a:extLst>
                    <a:ext uri="{9D8B030D-6E8A-4147-A177-3AD203B41FA5}">
                      <a16:colId xmlns:a16="http://schemas.microsoft.com/office/drawing/2014/main" val="2406640710"/>
                    </a:ext>
                  </a:extLst>
                </a:gridCol>
                <a:gridCol w="1742787">
                  <a:extLst>
                    <a:ext uri="{9D8B030D-6E8A-4147-A177-3AD203B41FA5}">
                      <a16:colId xmlns:a16="http://schemas.microsoft.com/office/drawing/2014/main" val="4240874581"/>
                    </a:ext>
                  </a:extLst>
                </a:gridCol>
              </a:tblGrid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997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7891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4162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31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2904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739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554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58E621-10C8-48E5-7EDC-AE8407031D88}"/>
              </a:ext>
            </a:extLst>
          </p:cNvPr>
          <p:cNvSpPr/>
          <p:nvPr/>
        </p:nvSpPr>
        <p:spPr>
          <a:xfrm>
            <a:off x="5766955" y="2223655"/>
            <a:ext cx="5022273" cy="2147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correlation is larger than 0 (one sample t-test) then there is evidence for a positive relationship between variables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D3A6-F020-429E-17C0-C017F2DA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" y="2896314"/>
            <a:ext cx="3753792" cy="333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62122-65B3-3C3A-18E5-C38D9EFF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60" y="2896314"/>
            <a:ext cx="3613318" cy="3207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10DEF-B943-C1BA-8A21-38DCC83B0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83" y="2896314"/>
            <a:ext cx="3519668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6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4082</TotalTime>
  <Words>498</Words>
  <Application>Microsoft Office PowerPoint</Application>
  <PresentationFormat>Widescreen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Carlos Ventura-Bort</cp:lastModifiedBy>
  <cp:revision>103</cp:revision>
  <dcterms:created xsi:type="dcterms:W3CDTF">2020-09-07T14:13:27Z</dcterms:created>
  <dcterms:modified xsi:type="dcterms:W3CDTF">2023-07-21T09:52:01Z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