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3" r:id="rId4"/>
    <p:sldId id="257" r:id="rId5"/>
    <p:sldId id="260" r:id="rId6"/>
    <p:sldId id="261" r:id="rId7"/>
    <p:sldId id="259" r:id="rId8"/>
    <p:sldId id="262" r:id="rId9"/>
    <p:sldId id="25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F73BF"/>
    <a:srgbClr val="F3F2F1"/>
    <a:srgbClr val="C57FC5"/>
    <a:srgbClr val="B966B9"/>
    <a:srgbClr val="CC66FF"/>
    <a:srgbClr val="FF89C4"/>
    <a:srgbClr val="D7AFFF"/>
    <a:srgbClr val="FFD7EB"/>
    <a:srgbClr val="73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30E2-A5B2-BAF4-0F2F-A613899F6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00C76-55A9-D601-F84A-E22784BC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E988-B4E3-71A4-5576-19A8B64B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F973-ED6A-DF8C-938E-8C9EA8E0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41E9-A391-A0F7-DD3C-5237B301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238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3B82-5A97-C6D2-8C58-A711BC79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EB0A5-CDE9-29FC-01AF-BB9BC5EE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2E72-B10C-A8D4-2E17-E8BEC24E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C694-523A-4096-B549-4AE54922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DFAF-1D3A-E57A-98F2-D954545C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0401C-CD93-B899-243C-4901F5B0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F418-3FF8-6EC0-8434-F029ACEE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4BBB-5CAD-2B34-CD83-9654C8FA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AAC7-DC45-D626-DB8F-D25DF9CD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D1E9-1D00-FF4F-6791-C43ABE8A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0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C0E-29E4-AC35-36D5-2C4AAADE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933-AC6E-DF4D-64C6-939571FC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E7F2-6D2A-DF73-4BF8-9E8C7C90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059-72A8-60B6-F886-A30959C2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65FD-5370-0A20-7908-850C5D5A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05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0C1-079D-B6AF-A7FB-862049D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E6F72-CAAC-5B0F-E2B1-FB7098D6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CE38-4A2A-8756-E6CD-18700797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F15C-7749-F2ED-B92B-059B677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9974-2F13-D916-A2BC-BB01D9F6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12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61A5-3903-0457-EC2F-C072C5C4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D7D9-018F-6B46-D871-DD008C59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80DB-526C-0518-973C-C00EF61D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C87A-8F6C-9B74-5A8F-53D34744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8A53-6F84-730C-33B5-0CCB2CB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0373-037B-000B-8DF2-78751D46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7988-95BC-9DC6-5C31-594A9F44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F150-04DD-EF75-9506-D65F4792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92D3E-1A59-EAB4-85A8-1DAEB3C5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4B482-76A6-F5F3-32AF-B547EB361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DA8A5-35DD-B817-B21C-B4A48C766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6B91-FA10-F544-B6D8-9EA90DD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ED0F6-DA52-3B0A-2733-EBA401F1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EFF87-B924-0B9B-0765-9EF67574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65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EA4C-2F88-A0B9-1974-963FE7F8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1D5B7-A11A-7835-5FA4-A3A532BC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C1D91-5F4C-0D7B-0F2B-77F89CFD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5BF9-2029-1AEF-7A1C-D63144F4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8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30C47-0C2A-A5E4-D5AC-65333D90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1FC4B-15BC-0F0C-F3E0-A8E6279E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B0FFE-0513-6BB5-634D-2265A379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31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96B-9612-2F37-9A36-2E0CCED3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6651-6820-3D69-78A1-01FDF35A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6CE02-2358-0BC3-0C0D-F59CC30C2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D173-89CB-DF99-1940-A8346D93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65A9-85A7-2823-0049-9D76B3B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725B-BF48-8630-828D-2D7BB2DA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43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C937-DDCF-2C39-B372-90501A8D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48F7C-2330-598B-340A-7957C7501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1683-079F-964E-A956-B2A8C23A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5E37-BC7F-3126-7AC4-747011B3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2C0C2-D3FD-2567-CA66-555FAF3B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0967-7389-5143-D36A-8E94290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384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091C4-BAD7-987B-F4D6-D503011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F542-B586-08ED-547F-16E95BD8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F00C-F7E4-6DC9-4D3D-8896EA4E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D066-A36C-4FBE-8BCE-BCE3AE019766}" type="datetimeFigureOut">
              <a:rPr lang="en-DE" smtClean="0"/>
              <a:t>11/8/23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5D514-02F2-7976-62DA-52C6B1E0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D84F-B386-830D-22EC-5FA32F396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E48F-CE12-4C20-80EC-8E0B1752B45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01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0.png"/><Relationship Id="rId7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AD840-7A7B-FB1F-5F9D-2FD4DCD2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9" t="11555" r="12403" b="12666"/>
          <a:stretch/>
        </p:blipFill>
        <p:spPr>
          <a:xfrm>
            <a:off x="862772" y="920392"/>
            <a:ext cx="2473856" cy="250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16B29-9E4E-047B-07C8-765B1FED8057}"/>
              </a:ext>
            </a:extLst>
          </p:cNvPr>
          <p:cNvSpPr txBox="1"/>
          <p:nvPr/>
        </p:nvSpPr>
        <p:spPr>
          <a:xfrm>
            <a:off x="712343" y="0"/>
            <a:ext cx="284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 Task 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5A4DD-43B4-66DD-B757-7D73CD007454}"/>
              </a:ext>
            </a:extLst>
          </p:cNvPr>
          <p:cNvSpPr txBox="1"/>
          <p:nvPr/>
        </p:nvSpPr>
        <p:spPr>
          <a:xfrm>
            <a:off x="445665" y="490100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E14BF-7754-7A41-F247-6559E028E746}"/>
              </a:ext>
            </a:extLst>
          </p:cNvPr>
          <p:cNvSpPr txBox="1"/>
          <p:nvPr/>
        </p:nvSpPr>
        <p:spPr>
          <a:xfrm>
            <a:off x="2643746" y="490100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1B6F6-24D4-9285-74F9-85AB2A22C736}"/>
              </a:ext>
            </a:extLst>
          </p:cNvPr>
          <p:cNvCxnSpPr>
            <a:cxnSpLocks/>
          </p:cNvCxnSpPr>
          <p:nvPr/>
        </p:nvCxnSpPr>
        <p:spPr>
          <a:xfrm>
            <a:off x="1103976" y="713037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8C4B7D-F411-F6E7-05E1-BDDD7D23FCBC}"/>
              </a:ext>
            </a:extLst>
          </p:cNvPr>
          <p:cNvCxnSpPr>
            <a:cxnSpLocks/>
          </p:cNvCxnSpPr>
          <p:nvPr/>
        </p:nvCxnSpPr>
        <p:spPr>
          <a:xfrm>
            <a:off x="610743" y="920392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7570EF-B273-B28C-B346-70702EFE0D04}"/>
              </a:ext>
            </a:extLst>
          </p:cNvPr>
          <p:cNvSpPr txBox="1"/>
          <p:nvPr/>
        </p:nvSpPr>
        <p:spPr>
          <a:xfrm>
            <a:off x="213587" y="3157554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2EEEE-0DAA-BB2F-D978-12F8871412A1}"/>
              </a:ext>
            </a:extLst>
          </p:cNvPr>
          <p:cNvSpPr txBox="1"/>
          <p:nvPr/>
        </p:nvSpPr>
        <p:spPr>
          <a:xfrm rot="16200000">
            <a:off x="-633381" y="1814771"/>
            <a:ext cx="21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by Arousal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CB19C9-FC6D-D4C2-1648-1EE1850D1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6" b="8983"/>
          <a:stretch/>
        </p:blipFill>
        <p:spPr>
          <a:xfrm>
            <a:off x="568149" y="4272320"/>
            <a:ext cx="3288921" cy="1734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ED2308-8EEB-F43E-6109-E8AFA4D35C43}"/>
              </a:ext>
            </a:extLst>
          </p:cNvPr>
          <p:cNvSpPr txBox="1"/>
          <p:nvPr/>
        </p:nvSpPr>
        <p:spPr>
          <a:xfrm>
            <a:off x="876648" y="5982980"/>
            <a:ext cx="31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F7419E-E59A-53C3-390A-0D389CBC6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92" b="15631"/>
          <a:stretch/>
        </p:blipFill>
        <p:spPr>
          <a:xfrm>
            <a:off x="2338526" y="3583317"/>
            <a:ext cx="2263345" cy="65066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CA80EEA-7FE4-C6CE-379E-A1CD4C7500C5}"/>
              </a:ext>
            </a:extLst>
          </p:cNvPr>
          <p:cNvGrpSpPr/>
          <p:nvPr/>
        </p:nvGrpSpPr>
        <p:grpSpPr>
          <a:xfrm>
            <a:off x="-3239226" y="-1587090"/>
            <a:ext cx="3500224" cy="646331"/>
            <a:chOff x="-2294648" y="-361081"/>
            <a:chExt cx="3500224" cy="646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0A2C07-AC83-33A0-6D1D-0805F128ED65}"/>
                </a:ext>
              </a:extLst>
            </p:cNvPr>
            <p:cNvSpPr/>
            <p:nvPr/>
          </p:nvSpPr>
          <p:spPr>
            <a:xfrm>
              <a:off x="-2294648" y="-361081"/>
              <a:ext cx="3352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CDC477-50B8-EFEE-5130-DF1842AA88C2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Permutation-based threshold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 Index</a:t>
              </a:r>
              <a:endParaRPr lang="en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D5F3F4-4AB5-45E7-E322-90B4F93608F2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E012E-6CA5-0B32-02F0-875AAA80186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17F9CB7-3C7F-7BB7-7C77-B7543CD2D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00" y="3533332"/>
            <a:ext cx="2372512" cy="5198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261668-7647-6287-EFB6-D9C2C5ADC7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7" t="11608" r="12880" b="11285"/>
          <a:stretch/>
        </p:blipFill>
        <p:spPr>
          <a:xfrm>
            <a:off x="4723984" y="920391"/>
            <a:ext cx="2430468" cy="2502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BF0CB2-9389-6402-7F15-DAF43A1E1B80}"/>
              </a:ext>
            </a:extLst>
          </p:cNvPr>
          <p:cNvSpPr txBox="1"/>
          <p:nvPr/>
        </p:nvSpPr>
        <p:spPr>
          <a:xfrm>
            <a:off x="4723984" y="0"/>
            <a:ext cx="233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PSL Task 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F6BA45-CD6A-5651-8C2F-63DF9F235B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74" b="9580"/>
          <a:stretch/>
        </p:blipFill>
        <p:spPr>
          <a:xfrm>
            <a:off x="4448273" y="4254610"/>
            <a:ext cx="3295454" cy="17349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9F236D-F829-7A7C-E1B8-2535AADC5E3F}"/>
              </a:ext>
            </a:extLst>
          </p:cNvPr>
          <p:cNvSpPr txBox="1"/>
          <p:nvPr/>
        </p:nvSpPr>
        <p:spPr>
          <a:xfrm>
            <a:off x="4707158" y="5982980"/>
            <a:ext cx="3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5BF415-1692-317F-EC2B-8C69B56220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28" t="10397" r="12881" b="10769"/>
          <a:stretch/>
        </p:blipFill>
        <p:spPr>
          <a:xfrm>
            <a:off x="8336280" y="920391"/>
            <a:ext cx="2433230" cy="250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351A298-015C-C91F-539A-598B475F4BD4}"/>
              </a:ext>
            </a:extLst>
          </p:cNvPr>
          <p:cNvSpPr txBox="1"/>
          <p:nvPr/>
        </p:nvSpPr>
        <p:spPr>
          <a:xfrm>
            <a:off x="8336280" y="0"/>
            <a:ext cx="243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Task 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0F097F-AFF7-180C-9000-A59D059013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74" r="1657" b="9322"/>
          <a:stretch/>
        </p:blipFill>
        <p:spPr>
          <a:xfrm>
            <a:off x="8176821" y="4233977"/>
            <a:ext cx="3228622" cy="17349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F0EA688-4721-1A52-C5E8-ADCD525CA32C}"/>
              </a:ext>
            </a:extLst>
          </p:cNvPr>
          <p:cNvSpPr txBox="1"/>
          <p:nvPr/>
        </p:nvSpPr>
        <p:spPr>
          <a:xfrm>
            <a:off x="8451632" y="5976250"/>
            <a:ext cx="31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E0E79-D02B-27FD-F4D9-BB042BAF0630}"/>
              </a:ext>
            </a:extLst>
          </p:cNvPr>
          <p:cNvSpPr txBox="1"/>
          <p:nvPr/>
        </p:nvSpPr>
        <p:spPr>
          <a:xfrm rot="16200000">
            <a:off x="-1109425" y="4881092"/>
            <a:ext cx="3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3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80D4FC9-E2E3-C8FE-2697-A712F4097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81"/>
          <a:stretch/>
        </p:blipFill>
        <p:spPr>
          <a:xfrm>
            <a:off x="4741737" y="4389823"/>
            <a:ext cx="4165383" cy="211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BA4BB-B46D-07CF-CFA2-124147A05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" r="23509" b="9094"/>
          <a:stretch/>
        </p:blipFill>
        <p:spPr>
          <a:xfrm>
            <a:off x="4993155" y="350670"/>
            <a:ext cx="3494291" cy="301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92" b="15631"/>
          <a:stretch/>
        </p:blipFill>
        <p:spPr>
          <a:xfrm>
            <a:off x="1628781" y="3380874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9230E2-B3ED-9350-0E18-D82E7B41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699" y="4293144"/>
            <a:ext cx="1336630" cy="668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054509" y="6538675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182844" y="3353678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6881416" y="641004"/>
            <a:ext cx="1437775" cy="4431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7663795" y="5604533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B089D-C521-6559-0079-CAA8FF4A95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483" t="11607" r="32875" b="13869"/>
          <a:stretch/>
        </p:blipFill>
        <p:spPr>
          <a:xfrm>
            <a:off x="1559494" y="412149"/>
            <a:ext cx="2878295" cy="281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89C582-A23F-19AC-C705-8374A00BB5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91" t="11217" r="33857" b="14260"/>
          <a:stretch/>
        </p:blipFill>
        <p:spPr>
          <a:xfrm>
            <a:off x="1559494" y="4010738"/>
            <a:ext cx="2806368" cy="28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BD9D-8F45-4D93-8157-6875891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Ventura-Bort et al., 2022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11AB-8A16-1765-F9E9-5053FF0B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315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BF97338-F211-F46B-CE5D-B152BC8F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21"/>
          <a:stretch/>
        </p:blipFill>
        <p:spPr>
          <a:xfrm>
            <a:off x="5034080" y="4273412"/>
            <a:ext cx="3530896" cy="2170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A2BAB-26DB-3BC9-CC01-A4021E52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5" t="11270" r="30542" b="14309"/>
          <a:stretch/>
        </p:blipFill>
        <p:spPr>
          <a:xfrm>
            <a:off x="1382466" y="3943350"/>
            <a:ext cx="2885440" cy="286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4CB65D-49A8-5F48-8B2A-1F6E967782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0" t="8716" r="30275" b="12144"/>
          <a:stretch/>
        </p:blipFill>
        <p:spPr>
          <a:xfrm>
            <a:off x="1536157" y="350630"/>
            <a:ext cx="2948976" cy="3030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4DF440-EE4E-9FEA-E2DA-3E91C9D5C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5" r="24581" b="7533"/>
          <a:stretch/>
        </p:blipFill>
        <p:spPr>
          <a:xfrm>
            <a:off x="4901030" y="468601"/>
            <a:ext cx="3313484" cy="3084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93513" y="3319266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9230E2-B3ED-9350-0E18-D82E7B41A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485" y="4056656"/>
            <a:ext cx="1336630" cy="6683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054509" y="6538675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086578" y="3463776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98"/>
          <a:stretch/>
        </p:blipFill>
        <p:spPr>
          <a:xfrm>
            <a:off x="6921500" y="793874"/>
            <a:ext cx="1221342" cy="37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98"/>
          <a:stretch/>
        </p:blipFill>
        <p:spPr>
          <a:xfrm>
            <a:off x="7635662" y="5466519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8409B3FF-B568-3C70-153A-FB0BA9C3A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204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BD9D-8F45-4D93-8157-6875891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Ventura-Bort et al., 2022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11AB-8A16-1765-F9E9-5053FF0B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25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4C128-5E37-2A71-AE1F-2922DD39E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89"/>
          <a:stretch/>
        </p:blipFill>
        <p:spPr>
          <a:xfrm>
            <a:off x="5092928" y="4287835"/>
            <a:ext cx="3867548" cy="2258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825AB-3694-4BEE-C992-35B372E56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7" t="10914" r="31143" b="13435"/>
          <a:stretch/>
        </p:blipFill>
        <p:spPr>
          <a:xfrm>
            <a:off x="1638809" y="3950312"/>
            <a:ext cx="2700664" cy="27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2CFD6-6A8B-719C-3AF7-A8295358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2" t="10758" r="30263" b="14032"/>
          <a:stretch/>
        </p:blipFill>
        <p:spPr>
          <a:xfrm>
            <a:off x="1638809" y="455099"/>
            <a:ext cx="2762159" cy="275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8F22E-BF4B-3C4C-29CE-9EA87D1050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6" r="20299" b="8475"/>
          <a:stretch/>
        </p:blipFill>
        <p:spPr>
          <a:xfrm>
            <a:off x="4985004" y="522499"/>
            <a:ext cx="4120856" cy="2936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93513" y="3319266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778409" y="6538768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049884" y="3405637"/>
            <a:ext cx="398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7527667" y="823133"/>
            <a:ext cx="1221342" cy="37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7803854" y="5441797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8409B3FF-B568-3C70-153A-FB0BA9C3A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314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18398-C118-3C2A-34AC-4B1235A3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0" y="938809"/>
            <a:ext cx="4148137" cy="2486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2935C9-6E6B-A85E-1E1F-3A142A7C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85" y="937751"/>
            <a:ext cx="4009426" cy="248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A096B9-6F7E-DA46-1EBB-B90F023BA6A4}"/>
              </a:ext>
            </a:extLst>
          </p:cNvPr>
          <p:cNvSpPr txBox="1"/>
          <p:nvPr/>
        </p:nvSpPr>
        <p:spPr>
          <a:xfrm>
            <a:off x="339335" y="153166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4C868-A965-DA3F-2A64-A7A5E1E45A85}"/>
              </a:ext>
            </a:extLst>
          </p:cNvPr>
          <p:cNvSpPr txBox="1"/>
          <p:nvPr/>
        </p:nvSpPr>
        <p:spPr>
          <a:xfrm>
            <a:off x="339335" y="354806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D39C3-4CEE-5E0C-4E8B-C65B0174E92C}"/>
              </a:ext>
            </a:extLst>
          </p:cNvPr>
          <p:cNvSpPr txBox="1"/>
          <p:nvPr/>
        </p:nvSpPr>
        <p:spPr>
          <a:xfrm>
            <a:off x="5626285" y="10734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1D272-D3A9-D443-B6AD-B85CE48DF29D}"/>
              </a:ext>
            </a:extLst>
          </p:cNvPr>
          <p:cNvSpPr txBox="1"/>
          <p:nvPr/>
        </p:nvSpPr>
        <p:spPr>
          <a:xfrm>
            <a:off x="6109319" y="33783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PPV from replication sample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77E27-BE14-47A9-59DF-F1FD218EDEF9}"/>
              </a:ext>
            </a:extLst>
          </p:cNvPr>
          <p:cNvSpPr txBox="1"/>
          <p:nvPr/>
        </p:nvSpPr>
        <p:spPr>
          <a:xfrm>
            <a:off x="923634" y="33783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PPV from discovery sample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9DDFD8-3ABA-381E-706C-6F51806D4080}"/>
              </a:ext>
            </a:extLst>
          </p:cNvPr>
          <p:cNvGrpSpPr/>
          <p:nvPr/>
        </p:nvGrpSpPr>
        <p:grpSpPr>
          <a:xfrm>
            <a:off x="3346882" y="745978"/>
            <a:ext cx="2279403" cy="994046"/>
            <a:chOff x="3346882" y="630568"/>
            <a:chExt cx="2279403" cy="994046"/>
          </a:xfrm>
          <a:noFill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75482B-3B0E-5085-8E89-B82CFD7CA342}"/>
                </a:ext>
              </a:extLst>
            </p:cNvPr>
            <p:cNvSpPr/>
            <p:nvPr/>
          </p:nvSpPr>
          <p:spPr>
            <a:xfrm>
              <a:off x="3346882" y="630568"/>
              <a:ext cx="2279403" cy="9940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8C71EC-65B0-B81B-C283-A372C3B37CA0}"/>
                </a:ext>
              </a:extLst>
            </p:cNvPr>
            <p:cNvSpPr txBox="1"/>
            <p:nvPr/>
          </p:nvSpPr>
          <p:spPr>
            <a:xfrm>
              <a:off x="3361286" y="676386"/>
              <a:ext cx="226499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C66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Valence-based dimensional</a:t>
              </a:r>
              <a:endParaRPr lang="en-DE" sz="1200" b="1" dirty="0">
                <a:solidFill>
                  <a:srgbClr val="CC66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solidFill>
                    <a:srgbClr val="FF89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Arousal-based categorical</a:t>
              </a:r>
              <a:endParaRPr lang="en-DE" sz="1200" b="1" dirty="0">
                <a:solidFill>
                  <a:srgbClr val="FF89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>
                  <a:solidFill>
                    <a:srgbClr val="739B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Valence-based categorical</a:t>
              </a:r>
            </a:p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Time-based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0C2CAEB-D3A6-2F49-EF82-B1023421A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898"/>
          <a:stretch/>
        </p:blipFill>
        <p:spPr>
          <a:xfrm>
            <a:off x="3535275" y="2441360"/>
            <a:ext cx="1572236" cy="4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9D92-7244-4E84-A04D-9544E18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Ventura-Bort </a:t>
            </a:r>
            <a:r>
              <a:rPr lang="en-US" dirty="0" err="1"/>
              <a:t>pPV</a:t>
            </a:r>
            <a:r>
              <a:rPr lang="en-US" dirty="0"/>
              <a:t> Startle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B827-6A0B-B890-A92A-BB73AA95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4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0C40121-ED10-2E2B-7302-4828A2E7D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" r="17436" b="6803"/>
          <a:stretch/>
        </p:blipFill>
        <p:spPr>
          <a:xfrm>
            <a:off x="4985901" y="583311"/>
            <a:ext cx="3848048" cy="2902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F73C4-D583-C2D8-E93E-54175F91D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74"/>
          <a:stretch/>
        </p:blipFill>
        <p:spPr>
          <a:xfrm>
            <a:off x="4985901" y="4090749"/>
            <a:ext cx="4091397" cy="2397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9AB5A-59D5-10B2-EC51-CAFC12F359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74" t="11349" r="31706" b="14485"/>
          <a:stretch/>
        </p:blipFill>
        <p:spPr>
          <a:xfrm>
            <a:off x="1558317" y="400420"/>
            <a:ext cx="2809750" cy="2830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92" b="15631"/>
          <a:stretch/>
        </p:blipFill>
        <p:spPr>
          <a:xfrm>
            <a:off x="1693513" y="3319266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Valence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452568" y="6420177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4985901" y="3432741"/>
            <a:ext cx="398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5265181" y="853613"/>
            <a:ext cx="1221342" cy="37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7727010" y="4246131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8409B3FF-B568-3C70-153A-FB0BA9C3A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D9E0C-4572-439B-824A-B914E3A63D1E}"/>
              </a:ext>
            </a:extLst>
          </p:cNvPr>
          <p:cNvGrpSpPr/>
          <p:nvPr/>
        </p:nvGrpSpPr>
        <p:grpSpPr>
          <a:xfrm>
            <a:off x="8146454" y="5550399"/>
            <a:ext cx="567451" cy="523220"/>
            <a:chOff x="6258210" y="1328440"/>
            <a:chExt cx="567451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949C44-F971-A460-3A5D-FE8D032612EC}"/>
                </a:ext>
              </a:extLst>
            </p:cNvPr>
            <p:cNvSpPr txBox="1"/>
            <p:nvPr/>
          </p:nvSpPr>
          <p:spPr>
            <a:xfrm>
              <a:off x="6258210" y="1328440"/>
              <a:ext cx="567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9C779C-79D1-B994-A06C-9F008B310A4A}"/>
                </a:ext>
              </a:extLst>
            </p:cNvPr>
            <p:cNvSpPr/>
            <p:nvPr/>
          </p:nvSpPr>
          <p:spPr>
            <a:xfrm>
              <a:off x="6258210" y="1328440"/>
              <a:ext cx="4292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2883AF3-2308-B033-389D-CDEE5F801C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90" t="10910" r="31705" b="14485"/>
          <a:stretch/>
        </p:blipFill>
        <p:spPr>
          <a:xfrm>
            <a:off x="1558599" y="3929131"/>
            <a:ext cx="2825606" cy="2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17FD9-E3D4-F922-6A14-7A707356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1015048"/>
            <a:ext cx="3999547" cy="2560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BF616-C49A-6F9B-D074-9485C63836CF}"/>
              </a:ext>
            </a:extLst>
          </p:cNvPr>
          <p:cNvSpPr txBox="1"/>
          <p:nvPr/>
        </p:nvSpPr>
        <p:spPr>
          <a:xfrm>
            <a:off x="6109319" y="33783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PPV from replication sample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80668-F6B1-01DE-91EC-2D393B8FC6C1}"/>
              </a:ext>
            </a:extLst>
          </p:cNvPr>
          <p:cNvSpPr txBox="1"/>
          <p:nvPr/>
        </p:nvSpPr>
        <p:spPr>
          <a:xfrm>
            <a:off x="923634" y="33783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PPV from discovery sample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5B649-67DF-65C6-2A94-77A123F6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20" y="4325502"/>
            <a:ext cx="3741419" cy="2415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7F2EF4-8790-2639-8700-F266176A6AEC}"/>
              </a:ext>
            </a:extLst>
          </p:cNvPr>
          <p:cNvSpPr txBox="1"/>
          <p:nvPr/>
        </p:nvSpPr>
        <p:spPr>
          <a:xfrm>
            <a:off x="6536039" y="3795058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PSL from replication sample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0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9D92-7244-4E84-A04D-9544E18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Ventura-Bort PSL Startle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B827-6A0B-B890-A92A-BB73AA95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07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C5698B2-900D-FFDE-8F90-4C17DBEC1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3" t="13164" r="37893" b="17619"/>
          <a:stretch/>
        </p:blipFill>
        <p:spPr>
          <a:xfrm>
            <a:off x="4613480" y="903566"/>
            <a:ext cx="2642422" cy="25776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5E55297-5A72-EC03-F417-9A84E8559BED}"/>
              </a:ext>
            </a:extLst>
          </p:cNvPr>
          <p:cNvGrpSpPr/>
          <p:nvPr/>
        </p:nvGrpSpPr>
        <p:grpSpPr>
          <a:xfrm>
            <a:off x="572218" y="4136626"/>
            <a:ext cx="3021924" cy="1939520"/>
            <a:chOff x="572218" y="4136626"/>
            <a:chExt cx="3021924" cy="19395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A82CD1-84B1-990E-AC0E-5D402955D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5370" b="8425"/>
            <a:stretch/>
          </p:blipFill>
          <p:spPr>
            <a:xfrm>
              <a:off x="610702" y="4198017"/>
              <a:ext cx="2983440" cy="187812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395D8A-FBB3-7F37-FAE3-5D0DE7E9774A}"/>
                </a:ext>
              </a:extLst>
            </p:cNvPr>
            <p:cNvSpPr/>
            <p:nvPr/>
          </p:nvSpPr>
          <p:spPr>
            <a:xfrm>
              <a:off x="572218" y="4136626"/>
              <a:ext cx="407817" cy="96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6FFE48B-9DB4-27DC-CB83-A42EF77CE8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63" t="12707" r="38228" b="17162"/>
          <a:stretch/>
        </p:blipFill>
        <p:spPr>
          <a:xfrm>
            <a:off x="803711" y="946961"/>
            <a:ext cx="2577600" cy="25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8FE4-A092-39F7-BB53-09F9D34B386A}"/>
              </a:ext>
            </a:extLst>
          </p:cNvPr>
          <p:cNvSpPr txBox="1"/>
          <p:nvPr/>
        </p:nvSpPr>
        <p:spPr>
          <a:xfrm>
            <a:off x="507811" y="578880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C219D-9841-5DDD-1EF9-0073ABF30AEF}"/>
              </a:ext>
            </a:extLst>
          </p:cNvPr>
          <p:cNvSpPr txBox="1"/>
          <p:nvPr/>
        </p:nvSpPr>
        <p:spPr>
          <a:xfrm>
            <a:off x="2705892" y="578880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5F685-8C99-7BB1-B4D9-F6488FF01E09}"/>
              </a:ext>
            </a:extLst>
          </p:cNvPr>
          <p:cNvCxnSpPr>
            <a:cxnSpLocks/>
          </p:cNvCxnSpPr>
          <p:nvPr/>
        </p:nvCxnSpPr>
        <p:spPr>
          <a:xfrm>
            <a:off x="1166122" y="801817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93659-28DF-6303-B513-1D9439B17C2E}"/>
              </a:ext>
            </a:extLst>
          </p:cNvPr>
          <p:cNvCxnSpPr>
            <a:cxnSpLocks/>
          </p:cNvCxnSpPr>
          <p:nvPr/>
        </p:nvCxnSpPr>
        <p:spPr>
          <a:xfrm>
            <a:off x="672889" y="1009172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79F8F1-2470-2DC4-8A0E-337E5F191B83}"/>
              </a:ext>
            </a:extLst>
          </p:cNvPr>
          <p:cNvSpPr txBox="1"/>
          <p:nvPr/>
        </p:nvSpPr>
        <p:spPr>
          <a:xfrm>
            <a:off x="275733" y="3246334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C7D33-DE84-F6ED-21CA-3F4534E02350}"/>
              </a:ext>
            </a:extLst>
          </p:cNvPr>
          <p:cNvSpPr txBox="1"/>
          <p:nvPr/>
        </p:nvSpPr>
        <p:spPr>
          <a:xfrm rot="16200000">
            <a:off x="-571235" y="1903551"/>
            <a:ext cx="21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by Arousal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65E98-A806-1D1F-3A04-CA3A56B40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00" y="3533332"/>
            <a:ext cx="2372512" cy="519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650538-EB20-FADF-C606-4599A8FFED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87" t="13393" r="38675" b="17847"/>
          <a:stretch/>
        </p:blipFill>
        <p:spPr>
          <a:xfrm>
            <a:off x="8278439" y="851400"/>
            <a:ext cx="2577599" cy="257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9988B7-86B2-14E3-F00A-0DF5E540F9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35" b="8425"/>
          <a:stretch/>
        </p:blipFill>
        <p:spPr>
          <a:xfrm>
            <a:off x="4557682" y="4074451"/>
            <a:ext cx="3148160" cy="19952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3A9072-03BE-623D-45B3-A119297403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02" b="7726"/>
          <a:stretch/>
        </p:blipFill>
        <p:spPr>
          <a:xfrm>
            <a:off x="8246359" y="4053222"/>
            <a:ext cx="3095962" cy="199513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A11F60-A7C4-59CE-7348-8404047A0818}"/>
              </a:ext>
            </a:extLst>
          </p:cNvPr>
          <p:cNvSpPr txBox="1"/>
          <p:nvPr/>
        </p:nvSpPr>
        <p:spPr>
          <a:xfrm>
            <a:off x="507810" y="6102638"/>
            <a:ext cx="31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11B95-A27A-A57F-C2A1-12E506398394}"/>
              </a:ext>
            </a:extLst>
          </p:cNvPr>
          <p:cNvSpPr txBox="1"/>
          <p:nvPr/>
        </p:nvSpPr>
        <p:spPr>
          <a:xfrm>
            <a:off x="4540909" y="6102638"/>
            <a:ext cx="3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6DB78C-A706-89FD-61E7-34339B07DB4A}"/>
              </a:ext>
            </a:extLst>
          </p:cNvPr>
          <p:cNvSpPr txBox="1"/>
          <p:nvPr/>
        </p:nvSpPr>
        <p:spPr>
          <a:xfrm>
            <a:off x="8345056" y="6102638"/>
            <a:ext cx="31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E58CF-26FD-CE66-520A-72AE241DEF4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692" b="15631"/>
          <a:stretch/>
        </p:blipFill>
        <p:spPr>
          <a:xfrm>
            <a:off x="2583105" y="3547826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62E6A8-0E29-2724-D4AE-A7D98BF54315}"/>
              </a:ext>
            </a:extLst>
          </p:cNvPr>
          <p:cNvSpPr txBox="1"/>
          <p:nvPr/>
        </p:nvSpPr>
        <p:spPr>
          <a:xfrm>
            <a:off x="0" y="497819"/>
            <a:ext cx="42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23190A-9C78-16BC-342B-4E7873DA785C}"/>
              </a:ext>
            </a:extLst>
          </p:cNvPr>
          <p:cNvSpPr txBox="1"/>
          <p:nvPr/>
        </p:nvSpPr>
        <p:spPr>
          <a:xfrm>
            <a:off x="3984827" y="497883"/>
            <a:ext cx="42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4BC93-E978-C859-9B95-21E5BFACC399}"/>
              </a:ext>
            </a:extLst>
          </p:cNvPr>
          <p:cNvSpPr txBox="1"/>
          <p:nvPr/>
        </p:nvSpPr>
        <p:spPr>
          <a:xfrm>
            <a:off x="7821830" y="497819"/>
            <a:ext cx="42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1C0AF-A7A6-F896-7310-8EBB044D6E32}"/>
              </a:ext>
            </a:extLst>
          </p:cNvPr>
          <p:cNvSpPr txBox="1"/>
          <p:nvPr/>
        </p:nvSpPr>
        <p:spPr>
          <a:xfrm rot="16200000">
            <a:off x="-1126337" y="4887417"/>
            <a:ext cx="3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4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3C8B347-AC6E-0FE3-080F-256D8D479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6"/>
          <a:stretch/>
        </p:blipFill>
        <p:spPr>
          <a:xfrm>
            <a:off x="5049883" y="3910294"/>
            <a:ext cx="4365257" cy="2542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3B75D9-47BF-A7E1-9C60-A137F9D3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2" t="8917" r="25606" b="10526"/>
          <a:stretch/>
        </p:blipFill>
        <p:spPr>
          <a:xfrm>
            <a:off x="1573959" y="3969926"/>
            <a:ext cx="2797434" cy="282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DA7ED-76E3-001A-D40D-907C1D0BF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7" t="8917" r="25341" b="11380"/>
          <a:stretch/>
        </p:blipFill>
        <p:spPr>
          <a:xfrm>
            <a:off x="1573959" y="400875"/>
            <a:ext cx="2834939" cy="2829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7F96D-5FD1-7F50-50DA-00FD11A82A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07" r="16744" b="5102"/>
          <a:stretch/>
        </p:blipFill>
        <p:spPr>
          <a:xfrm>
            <a:off x="5112428" y="568617"/>
            <a:ext cx="3848048" cy="2958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93513" y="3319266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Valence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641477" y="646097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112428" y="3414756"/>
            <a:ext cx="398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5265181" y="853613"/>
            <a:ext cx="1221342" cy="37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7727010" y="4246131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8409B3FF-B568-3C70-153A-FB0BA9C3A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D9E0C-4572-439B-824A-B914E3A63D1E}"/>
              </a:ext>
            </a:extLst>
          </p:cNvPr>
          <p:cNvGrpSpPr/>
          <p:nvPr/>
        </p:nvGrpSpPr>
        <p:grpSpPr>
          <a:xfrm>
            <a:off x="8146454" y="5550399"/>
            <a:ext cx="567451" cy="523220"/>
            <a:chOff x="6258210" y="1328440"/>
            <a:chExt cx="567451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949C44-F971-A460-3A5D-FE8D032612EC}"/>
                </a:ext>
              </a:extLst>
            </p:cNvPr>
            <p:cNvSpPr txBox="1"/>
            <p:nvPr/>
          </p:nvSpPr>
          <p:spPr>
            <a:xfrm>
              <a:off x="6258210" y="1328440"/>
              <a:ext cx="567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9C779C-79D1-B994-A06C-9F008B310A4A}"/>
                </a:ext>
              </a:extLst>
            </p:cNvPr>
            <p:cNvSpPr/>
            <p:nvPr/>
          </p:nvSpPr>
          <p:spPr>
            <a:xfrm>
              <a:off x="6258210" y="1328440"/>
              <a:ext cx="4292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B0607A58-E640-ECE6-CD8C-3539081D8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76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B4D2-6E00-6E5E-2E9B-676404D7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Ventura-Bort I Startle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AF0E-B860-EA00-F59A-66317839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614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0140886-89B9-627A-071C-843E0E91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1"/>
          <a:stretch/>
        </p:blipFill>
        <p:spPr>
          <a:xfrm>
            <a:off x="5025908" y="3934500"/>
            <a:ext cx="4563491" cy="2542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B78CF9-EBB3-BECC-5BD2-6D3CB80B8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2" r="10342" b="6886"/>
          <a:stretch/>
        </p:blipFill>
        <p:spPr>
          <a:xfrm>
            <a:off x="5099269" y="490144"/>
            <a:ext cx="4416770" cy="3036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92" b="15631"/>
          <a:stretch/>
        </p:blipFill>
        <p:spPr>
          <a:xfrm>
            <a:off x="1693513" y="3319266"/>
            <a:ext cx="2263345" cy="650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8AC6F4-A3A9-E1C0-CA02-48EC8D0400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64" t="12973" r="39478" b="17628"/>
          <a:stretch/>
        </p:blipFill>
        <p:spPr>
          <a:xfrm>
            <a:off x="1483248" y="3918575"/>
            <a:ext cx="2865400" cy="2847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F34A8-3B67-5871-6AEF-91A2C3200B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10" t="12717" r="39370" b="17174"/>
          <a:stretch/>
        </p:blipFill>
        <p:spPr>
          <a:xfrm>
            <a:off x="1546107" y="362949"/>
            <a:ext cx="2834938" cy="28575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Valence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699216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729556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778409" y="6460972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375724" y="3419396"/>
            <a:ext cx="398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5265181" y="853613"/>
            <a:ext cx="1221342" cy="37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98"/>
          <a:stretch/>
        </p:blipFill>
        <p:spPr>
          <a:xfrm>
            <a:off x="8075243" y="4161255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694124" y="1662389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7316-138C-4F00-E706-5928AD02D340}"/>
              </a:ext>
            </a:extLst>
          </p:cNvPr>
          <p:cNvSpPr txBox="1"/>
          <p:nvPr/>
        </p:nvSpPr>
        <p:spPr>
          <a:xfrm>
            <a:off x="3309394" y="9926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8409B3FF-B568-3C70-153A-FB0BA9C3A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D9E0C-4572-439B-824A-B914E3A63D1E}"/>
              </a:ext>
            </a:extLst>
          </p:cNvPr>
          <p:cNvGrpSpPr/>
          <p:nvPr/>
        </p:nvGrpSpPr>
        <p:grpSpPr>
          <a:xfrm>
            <a:off x="8741258" y="5550399"/>
            <a:ext cx="567451" cy="523220"/>
            <a:chOff x="6258210" y="1328440"/>
            <a:chExt cx="567451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949C44-F971-A460-3A5D-FE8D032612EC}"/>
                </a:ext>
              </a:extLst>
            </p:cNvPr>
            <p:cNvSpPr txBox="1"/>
            <p:nvPr/>
          </p:nvSpPr>
          <p:spPr>
            <a:xfrm>
              <a:off x="6258210" y="1328440"/>
              <a:ext cx="567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9C779C-79D1-B994-A06C-9F008B310A4A}"/>
                </a:ext>
              </a:extLst>
            </p:cNvPr>
            <p:cNvSpPr/>
            <p:nvPr/>
          </p:nvSpPr>
          <p:spPr>
            <a:xfrm>
              <a:off x="6258210" y="1328440"/>
              <a:ext cx="4292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B0607A58-E640-ECE6-CD8C-3539081D8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29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C05A3-FE0A-7945-712C-BF76E3F5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B81BF-9CB4-43FC-8CD5-BC543DAB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833A8-FBB0-D2E3-9D1D-9F95563D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609600"/>
            <a:ext cx="7645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2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B5F6221-FB38-BCED-C7BB-2146311A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13" y="629870"/>
            <a:ext cx="2573826" cy="25325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5499-DDC2-4FB7-ECBF-7F013F8B57B3}"/>
              </a:ext>
            </a:extLst>
          </p:cNvPr>
          <p:cNvGrpSpPr/>
          <p:nvPr/>
        </p:nvGrpSpPr>
        <p:grpSpPr>
          <a:xfrm>
            <a:off x="-2416266" y="-1267050"/>
            <a:ext cx="3500224" cy="646331"/>
            <a:chOff x="-2294648" y="-361081"/>
            <a:chExt cx="3500224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20BD3-5FC7-CF5E-D913-97728E551F05}"/>
                </a:ext>
              </a:extLst>
            </p:cNvPr>
            <p:cNvSpPr/>
            <p:nvPr/>
          </p:nvSpPr>
          <p:spPr>
            <a:xfrm>
              <a:off x="-2294648" y="-361081"/>
              <a:ext cx="23248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4AE346-2758-4554-446C-D2E0346BF0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Similarity Index</a:t>
              </a:r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7FB10C-966F-0617-ED13-A80EC174258F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9F8EF-B435-B6E9-F619-9AF522A8CC1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2FC47-03C0-425D-ACF4-C0A5FBD3D23C}"/>
              </a:ext>
            </a:extLst>
          </p:cNvPr>
          <p:cNvGrpSpPr/>
          <p:nvPr/>
        </p:nvGrpSpPr>
        <p:grpSpPr>
          <a:xfrm>
            <a:off x="-1820675" y="-202363"/>
            <a:ext cx="1172901" cy="523220"/>
            <a:chOff x="6258210" y="1328440"/>
            <a:chExt cx="1172901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75EDCA-F778-4366-4B3D-842C671EF1E2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75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 </a:t>
              </a:r>
            </a:p>
            <a:p>
              <a:r>
                <a:rPr lang="en-US" sz="1400" b="1" dirty="0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Inverted AK</a:t>
              </a:r>
              <a:endParaRPr lang="en-DE" sz="14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C431DF-D0EB-8A9E-1A13-F012FCA7B557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F6EAB-EFB1-9A7E-CD31-2353B1F4F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92" b="15631"/>
          <a:stretch/>
        </p:blipFill>
        <p:spPr>
          <a:xfrm>
            <a:off x="1619968" y="3327293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BB6292-17B9-9BB9-F4B2-0B8748281CD1}"/>
              </a:ext>
            </a:extLst>
          </p:cNvPr>
          <p:cNvSpPr txBox="1"/>
          <p:nvPr/>
        </p:nvSpPr>
        <p:spPr>
          <a:xfrm>
            <a:off x="1116470" y="39285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F33C0-6EED-07DD-3969-AFF81007AAF9}"/>
              </a:ext>
            </a:extLst>
          </p:cNvPr>
          <p:cNvCxnSpPr>
            <a:cxnSpLocks/>
          </p:cNvCxnSpPr>
          <p:nvPr/>
        </p:nvCxnSpPr>
        <p:spPr>
          <a:xfrm>
            <a:off x="1896275" y="551251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26A4-E793-44CB-041D-F35D9B8E8E91}"/>
              </a:ext>
            </a:extLst>
          </p:cNvPr>
          <p:cNvCxnSpPr>
            <a:cxnSpLocks/>
          </p:cNvCxnSpPr>
          <p:nvPr/>
        </p:nvCxnSpPr>
        <p:spPr>
          <a:xfrm>
            <a:off x="1403042" y="758606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81B3EB-E736-FE8E-0409-4DEDAC59F9D4}"/>
              </a:ext>
            </a:extLst>
          </p:cNvPr>
          <p:cNvSpPr txBox="1"/>
          <p:nvPr/>
        </p:nvSpPr>
        <p:spPr>
          <a:xfrm>
            <a:off x="1036286" y="3008134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6B6F3-2B07-FE02-5EAB-B0A2524CD7BD}"/>
              </a:ext>
            </a:extLst>
          </p:cNvPr>
          <p:cNvSpPr txBox="1"/>
          <p:nvPr/>
        </p:nvSpPr>
        <p:spPr>
          <a:xfrm rot="16200000">
            <a:off x="158212" y="1668374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Valence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C5934-2CC0-F692-3D2C-B59A1DE94381}"/>
              </a:ext>
            </a:extLst>
          </p:cNvPr>
          <p:cNvSpPr txBox="1"/>
          <p:nvPr/>
        </p:nvSpPr>
        <p:spPr>
          <a:xfrm>
            <a:off x="280888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A6E0E-8969-D018-9831-AEA1F205155F}"/>
              </a:ext>
            </a:extLst>
          </p:cNvPr>
          <p:cNvSpPr txBox="1"/>
          <p:nvPr/>
        </p:nvSpPr>
        <p:spPr>
          <a:xfrm>
            <a:off x="273511" y="372558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CAA2-36F5-3B14-71A2-B8405F8F06A0}"/>
              </a:ext>
            </a:extLst>
          </p:cNvPr>
          <p:cNvSpPr txBox="1"/>
          <p:nvPr/>
        </p:nvSpPr>
        <p:spPr>
          <a:xfrm>
            <a:off x="4500455" y="137397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F2018-CE59-EEDD-30EB-7DBD95EA360F}"/>
              </a:ext>
            </a:extLst>
          </p:cNvPr>
          <p:cNvSpPr txBox="1"/>
          <p:nvPr/>
        </p:nvSpPr>
        <p:spPr>
          <a:xfrm>
            <a:off x="4493078" y="3718976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E93F0-8F8C-D2C4-B07F-E5380363E3A1}"/>
              </a:ext>
            </a:extLst>
          </p:cNvPr>
          <p:cNvSpPr txBox="1"/>
          <p:nvPr/>
        </p:nvSpPr>
        <p:spPr>
          <a:xfrm>
            <a:off x="4702570" y="6474224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9AD61-7AA6-9F41-9436-6E71F9765444}"/>
              </a:ext>
            </a:extLst>
          </p:cNvPr>
          <p:cNvSpPr txBox="1"/>
          <p:nvPr/>
        </p:nvSpPr>
        <p:spPr>
          <a:xfrm rot="16200000">
            <a:off x="3330219" y="1749581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FF9FC-077B-38F6-AF97-F400A560F100}"/>
              </a:ext>
            </a:extLst>
          </p:cNvPr>
          <p:cNvSpPr txBox="1"/>
          <p:nvPr/>
        </p:nvSpPr>
        <p:spPr>
          <a:xfrm>
            <a:off x="3228878" y="358659"/>
            <a:ext cx="107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45E318-097E-77FC-D32A-8B0B19F5B161}"/>
              </a:ext>
            </a:extLst>
          </p:cNvPr>
          <p:cNvSpPr txBox="1"/>
          <p:nvPr/>
        </p:nvSpPr>
        <p:spPr>
          <a:xfrm>
            <a:off x="1116470" y="393943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2CF10E-3833-0D28-F548-B83462182E64}"/>
              </a:ext>
            </a:extLst>
          </p:cNvPr>
          <p:cNvCxnSpPr>
            <a:cxnSpLocks/>
          </p:cNvCxnSpPr>
          <p:nvPr/>
        </p:nvCxnSpPr>
        <p:spPr>
          <a:xfrm>
            <a:off x="1402336" y="4305186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AE2869-EBC8-3482-13B0-5E8A2662615C}"/>
              </a:ext>
            </a:extLst>
          </p:cNvPr>
          <p:cNvSpPr txBox="1"/>
          <p:nvPr/>
        </p:nvSpPr>
        <p:spPr>
          <a:xfrm>
            <a:off x="1035580" y="6554714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2D007-A514-C12C-D024-E99FE3731A62}"/>
              </a:ext>
            </a:extLst>
          </p:cNvPr>
          <p:cNvSpPr txBox="1"/>
          <p:nvPr/>
        </p:nvSpPr>
        <p:spPr>
          <a:xfrm rot="16200000">
            <a:off x="158212" y="5214954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Valence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1284EF-713A-C165-7C96-5682EB0BCB37}"/>
              </a:ext>
            </a:extLst>
          </p:cNvPr>
          <p:cNvSpPr txBox="1"/>
          <p:nvPr/>
        </p:nvSpPr>
        <p:spPr>
          <a:xfrm rot="16200000">
            <a:off x="3499496" y="5300581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8B432-D416-75C7-E093-8965180FB4AF}"/>
              </a:ext>
            </a:extLst>
          </p:cNvPr>
          <p:cNvGrpSpPr/>
          <p:nvPr/>
        </p:nvGrpSpPr>
        <p:grpSpPr>
          <a:xfrm>
            <a:off x="375920" y="-1033275"/>
            <a:ext cx="4013572" cy="923330"/>
            <a:chOff x="-2294648" y="-361081"/>
            <a:chExt cx="3500224" cy="923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4F01A1-1D10-4629-FC16-74E602D8C67B}"/>
                </a:ext>
              </a:extLst>
            </p:cNvPr>
            <p:cNvSpPr/>
            <p:nvPr/>
          </p:nvSpPr>
          <p:spPr>
            <a:xfrm>
              <a:off x="-2294648" y="-361081"/>
              <a:ext cx="3352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4FEAF-E6E8-6DC1-3B88-55BC032873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Permutation-based threshold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Similarity Index</a:t>
              </a:r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C40FE8-7D4E-789F-6169-BEC74B035C09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33E07-54A4-8A71-2B81-AA6CE1915C72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4632A3A1-5EA6-C363-EAB2-3661DE498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31" y="3475604"/>
            <a:ext cx="2319684" cy="5232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DF8A90-47FF-EE99-5B3A-7EBA81A6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996" y="1118521"/>
            <a:ext cx="3577594" cy="17768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DDE056-D285-3821-1351-B337E0BE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994" y="4162823"/>
            <a:ext cx="2509811" cy="25518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712BC57-917F-9655-D261-DB7DFE8BD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223" y="4750778"/>
            <a:ext cx="3182067" cy="173496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E5EC5C4-9695-0256-011E-DF0D216D627B}"/>
              </a:ext>
            </a:extLst>
          </p:cNvPr>
          <p:cNvSpPr txBox="1"/>
          <p:nvPr/>
        </p:nvSpPr>
        <p:spPr>
          <a:xfrm>
            <a:off x="6674551" y="3473419"/>
            <a:ext cx="567451" cy="461665"/>
          </a:xfrm>
          <a:prstGeom prst="rect">
            <a:avLst/>
          </a:prstGeom>
          <a:noFill/>
          <a:ln w="10414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75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  <a:p>
            <a:r>
              <a:rPr lang="en-US" sz="12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endParaRPr lang="en-DE" sz="1200" b="1" dirty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BD9D-8F45-4D93-8157-6875891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Koppold</a:t>
            </a:r>
            <a:r>
              <a:rPr lang="en-US" dirty="0"/>
              <a:t> et al., 2023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11AB-8A16-1765-F9E9-5053FF0B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681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E81A4-AFC5-6391-0EA2-220167B4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7" b="7418"/>
          <a:stretch/>
        </p:blipFill>
        <p:spPr>
          <a:xfrm>
            <a:off x="3099156" y="4093099"/>
            <a:ext cx="4338122" cy="2624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22F72-3934-36C8-BF8C-F24632864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7" b="7418"/>
          <a:stretch/>
        </p:blipFill>
        <p:spPr>
          <a:xfrm>
            <a:off x="3099155" y="630536"/>
            <a:ext cx="4338122" cy="262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DA05A-8BEA-6E04-D9C5-303E81A7C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54" t="9919" r="32110" b="10732"/>
          <a:stretch/>
        </p:blipFill>
        <p:spPr>
          <a:xfrm>
            <a:off x="282527" y="587899"/>
            <a:ext cx="2568627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39BC5-0EEC-E926-7BEE-E1F84E4C7F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53" t="9025" r="32110" b="11626"/>
          <a:stretch/>
        </p:blipFill>
        <p:spPr>
          <a:xfrm>
            <a:off x="6548865" y="587899"/>
            <a:ext cx="2568627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BE862-2DF8-E403-1AE0-15E5D29F80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69" t="5111" r="19890" b="8667"/>
          <a:stretch/>
        </p:blipFill>
        <p:spPr>
          <a:xfrm>
            <a:off x="282526" y="4093099"/>
            <a:ext cx="2568627" cy="2555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42D7D6-5901-D63A-7772-4DD65CDEAC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48" t="5334" r="20210" b="8445"/>
          <a:stretch/>
        </p:blipFill>
        <p:spPr>
          <a:xfrm>
            <a:off x="6548865" y="4093099"/>
            <a:ext cx="2569176" cy="2556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5499-DDC2-4FB7-ECBF-7F013F8B57B3}"/>
              </a:ext>
            </a:extLst>
          </p:cNvPr>
          <p:cNvGrpSpPr/>
          <p:nvPr/>
        </p:nvGrpSpPr>
        <p:grpSpPr>
          <a:xfrm>
            <a:off x="-2416266" y="-1267050"/>
            <a:ext cx="4013572" cy="923330"/>
            <a:chOff x="-2294648" y="-361081"/>
            <a:chExt cx="3500224" cy="92333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20BD3-5FC7-CF5E-D913-97728E551F05}"/>
                </a:ext>
              </a:extLst>
            </p:cNvPr>
            <p:cNvSpPr/>
            <p:nvPr/>
          </p:nvSpPr>
          <p:spPr>
            <a:xfrm>
              <a:off x="-2294648" y="-361081"/>
              <a:ext cx="3352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4AE346-2758-4554-446C-D2E0346BF0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Permutation-based threshold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Similarity Index</a:t>
              </a:r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7FB10C-966F-0617-ED13-A80EC174258F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9F8EF-B435-B6E9-F619-9AF522A8CC1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1FB258F-826A-2045-588F-51C5C3F15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5342" y="3340919"/>
            <a:ext cx="2865520" cy="6279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4F6EAB-EFB1-9A7E-CD31-2353B1F4FF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692" b="15631"/>
          <a:stretch/>
        </p:blipFill>
        <p:spPr>
          <a:xfrm>
            <a:off x="463807" y="3498739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BB6292-17B9-9BB9-F4B2-0B8748281CD1}"/>
              </a:ext>
            </a:extLst>
          </p:cNvPr>
          <p:cNvSpPr txBox="1"/>
          <p:nvPr/>
        </p:nvSpPr>
        <p:spPr>
          <a:xfrm>
            <a:off x="72990" y="287221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F33C0-6EED-07DD-3969-AFF81007AAF9}"/>
              </a:ext>
            </a:extLst>
          </p:cNvPr>
          <p:cNvCxnSpPr>
            <a:cxnSpLocks/>
          </p:cNvCxnSpPr>
          <p:nvPr/>
        </p:nvCxnSpPr>
        <p:spPr>
          <a:xfrm>
            <a:off x="731301" y="510158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26A4-E793-44CB-041D-F35D9B8E8E91}"/>
              </a:ext>
            </a:extLst>
          </p:cNvPr>
          <p:cNvCxnSpPr>
            <a:cxnSpLocks/>
          </p:cNvCxnSpPr>
          <p:nvPr/>
        </p:nvCxnSpPr>
        <p:spPr>
          <a:xfrm>
            <a:off x="238068" y="717513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81B3EB-E736-FE8E-0409-4DEDAC59F9D4}"/>
              </a:ext>
            </a:extLst>
          </p:cNvPr>
          <p:cNvSpPr txBox="1"/>
          <p:nvPr/>
        </p:nvSpPr>
        <p:spPr>
          <a:xfrm>
            <a:off x="-159088" y="2954675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6B6F3-2B07-FE02-5EAB-B0A2524CD7BD}"/>
              </a:ext>
            </a:extLst>
          </p:cNvPr>
          <p:cNvSpPr txBox="1"/>
          <p:nvPr/>
        </p:nvSpPr>
        <p:spPr>
          <a:xfrm rot="16200000">
            <a:off x="-1006056" y="1611892"/>
            <a:ext cx="21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by Arousal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E73D06-41DC-83CE-33EC-978D0B995FA0}"/>
              </a:ext>
            </a:extLst>
          </p:cNvPr>
          <p:cNvGrpSpPr/>
          <p:nvPr/>
        </p:nvGrpSpPr>
        <p:grpSpPr>
          <a:xfrm>
            <a:off x="5127961" y="1398179"/>
            <a:ext cx="1172901" cy="523220"/>
            <a:chOff x="6258210" y="1328440"/>
            <a:chExt cx="1172901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20D469-3FA5-E12E-E02C-4C58C437AD2D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4C0C34-AD7B-77A1-1AF7-0C65F497A663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DF2A3E-A36B-E129-BA13-B00780A25768}"/>
              </a:ext>
            </a:extLst>
          </p:cNvPr>
          <p:cNvGrpSpPr/>
          <p:nvPr/>
        </p:nvGrpSpPr>
        <p:grpSpPr>
          <a:xfrm>
            <a:off x="5037726" y="4987199"/>
            <a:ext cx="1172901" cy="523220"/>
            <a:chOff x="6258210" y="1328440"/>
            <a:chExt cx="1172901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EDBB18-8FF1-4540-A0D6-411CCB2B9EF7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5D68E1-A681-4F77-4745-F9DCA218BEA4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AA6E0E-8969-D018-9831-AEA1F205155F}"/>
              </a:ext>
            </a:extLst>
          </p:cNvPr>
          <p:cNvSpPr txBox="1"/>
          <p:nvPr/>
        </p:nvSpPr>
        <p:spPr>
          <a:xfrm>
            <a:off x="-397879" y="3445622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EA6F6A-3FEC-CD1B-6332-4C297F4EA1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492" y="657006"/>
            <a:ext cx="2957661" cy="2667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61BDB4-492D-62E7-02A9-95BFE5D93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3675" y="4149399"/>
            <a:ext cx="2958325" cy="2667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08626F-D674-E33F-63F6-A10067E66B07}"/>
              </a:ext>
            </a:extLst>
          </p:cNvPr>
          <p:cNvSpPr txBox="1"/>
          <p:nvPr/>
        </p:nvSpPr>
        <p:spPr>
          <a:xfrm>
            <a:off x="6499369" y="-381311"/>
            <a:ext cx="273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RSM of SCR (low diagonal) &amp; NN model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B4428-8ED4-9181-BB3A-D60C222653F0}"/>
              </a:ext>
            </a:extLst>
          </p:cNvPr>
          <p:cNvSpPr txBox="1"/>
          <p:nvPr/>
        </p:nvSpPr>
        <p:spPr>
          <a:xfrm>
            <a:off x="269247" y="-357763"/>
            <a:ext cx="273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RSM of SCR (low diagonal) &amp; Inverted AK model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53D52-E2F8-48AA-B71C-189C1DBC118A}"/>
              </a:ext>
            </a:extLst>
          </p:cNvPr>
          <p:cNvSpPr txBox="1"/>
          <p:nvPr/>
        </p:nvSpPr>
        <p:spPr>
          <a:xfrm>
            <a:off x="2105533" y="287221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22FBC933-D065-6DF2-9233-56AD1B276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9"/>
          <a:stretch/>
        </p:blipFill>
        <p:spPr>
          <a:xfrm>
            <a:off x="4806530" y="4172369"/>
            <a:ext cx="2957661" cy="2422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BE862-2DF8-E403-1AE0-15E5D29F8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9" t="5111" r="19890" b="8667"/>
          <a:stretch/>
        </p:blipFill>
        <p:spPr>
          <a:xfrm>
            <a:off x="1481664" y="494811"/>
            <a:ext cx="2568627" cy="2555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42D7D6-5901-D63A-7772-4DD65CDEA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48" t="5334" r="20210" b="8445"/>
          <a:stretch/>
        </p:blipFill>
        <p:spPr>
          <a:xfrm>
            <a:off x="1422630" y="4162680"/>
            <a:ext cx="2569176" cy="2556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5499-DDC2-4FB7-ECBF-7F013F8B57B3}"/>
              </a:ext>
            </a:extLst>
          </p:cNvPr>
          <p:cNvGrpSpPr/>
          <p:nvPr/>
        </p:nvGrpSpPr>
        <p:grpSpPr>
          <a:xfrm>
            <a:off x="-2416266" y="-1267050"/>
            <a:ext cx="3500224" cy="646331"/>
            <a:chOff x="-2294648" y="-361081"/>
            <a:chExt cx="3500224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20BD3-5FC7-CF5E-D913-97728E551F05}"/>
                </a:ext>
              </a:extLst>
            </p:cNvPr>
            <p:cNvSpPr/>
            <p:nvPr/>
          </p:nvSpPr>
          <p:spPr>
            <a:xfrm>
              <a:off x="-2294648" y="-361081"/>
              <a:ext cx="23248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4AE346-2758-4554-446C-D2E0346BF0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 Index</a:t>
              </a:r>
              <a:endParaRPr lang="en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7FB10C-966F-0617-ED13-A80EC174258F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9F8EF-B435-B6E9-F619-9AF522A8CC1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F6EAB-EFB1-9A7E-CD31-2353B1F4FF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92" b="15631"/>
          <a:stretch/>
        </p:blipFill>
        <p:spPr>
          <a:xfrm>
            <a:off x="1628781" y="3429000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BB6292-17B9-9BB9-F4B2-0B8748281CD1}"/>
              </a:ext>
            </a:extLst>
          </p:cNvPr>
          <p:cNvSpPr txBox="1"/>
          <p:nvPr/>
        </p:nvSpPr>
        <p:spPr>
          <a:xfrm>
            <a:off x="1117176" y="282024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F33C0-6EED-07DD-3969-AFF81007AAF9}"/>
              </a:ext>
            </a:extLst>
          </p:cNvPr>
          <p:cNvCxnSpPr>
            <a:cxnSpLocks/>
          </p:cNvCxnSpPr>
          <p:nvPr/>
        </p:nvCxnSpPr>
        <p:spPr>
          <a:xfrm>
            <a:off x="1896275" y="440419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26A4-E793-44CB-041D-F35D9B8E8E91}"/>
              </a:ext>
            </a:extLst>
          </p:cNvPr>
          <p:cNvCxnSpPr>
            <a:cxnSpLocks/>
          </p:cNvCxnSpPr>
          <p:nvPr/>
        </p:nvCxnSpPr>
        <p:spPr>
          <a:xfrm>
            <a:off x="1403042" y="647774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81B3EB-E736-FE8E-0409-4DEDAC59F9D4}"/>
              </a:ext>
            </a:extLst>
          </p:cNvPr>
          <p:cNvSpPr txBox="1"/>
          <p:nvPr/>
        </p:nvSpPr>
        <p:spPr>
          <a:xfrm>
            <a:off x="1036286" y="2897302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6B6F3-2B07-FE02-5EAB-B0A2524CD7BD}"/>
              </a:ext>
            </a:extLst>
          </p:cNvPr>
          <p:cNvSpPr txBox="1"/>
          <p:nvPr/>
        </p:nvSpPr>
        <p:spPr>
          <a:xfrm rot="16200000">
            <a:off x="158918" y="1557542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C5934-2CC0-F692-3D2C-B59A1DE94381}"/>
              </a:ext>
            </a:extLst>
          </p:cNvPr>
          <p:cNvSpPr txBox="1"/>
          <p:nvPr/>
        </p:nvSpPr>
        <p:spPr>
          <a:xfrm>
            <a:off x="282527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A6E0E-8969-D018-9831-AEA1F205155F}"/>
              </a:ext>
            </a:extLst>
          </p:cNvPr>
          <p:cNvSpPr txBox="1"/>
          <p:nvPr/>
        </p:nvSpPr>
        <p:spPr>
          <a:xfrm>
            <a:off x="282527" y="344778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CAA2-36F5-3B14-71A2-B8405F8F06A0}"/>
              </a:ext>
            </a:extLst>
          </p:cNvPr>
          <p:cNvSpPr txBox="1"/>
          <p:nvPr/>
        </p:nvSpPr>
        <p:spPr>
          <a:xfrm>
            <a:off x="4261946" y="182882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F2018-CE59-EEDD-30EB-7DBD95EA360F}"/>
              </a:ext>
            </a:extLst>
          </p:cNvPr>
          <p:cNvSpPr txBox="1"/>
          <p:nvPr/>
        </p:nvSpPr>
        <p:spPr>
          <a:xfrm>
            <a:off x="4529415" y="343456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67AEB-4C4C-C378-8342-C6C932E2C1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6343593" y="1008936"/>
            <a:ext cx="1385866" cy="4271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2FC47-03C0-425D-ACF4-C0A5FBD3D23C}"/>
              </a:ext>
            </a:extLst>
          </p:cNvPr>
          <p:cNvGrpSpPr/>
          <p:nvPr/>
        </p:nvGrpSpPr>
        <p:grpSpPr>
          <a:xfrm>
            <a:off x="-1820675" y="-202363"/>
            <a:ext cx="1172901" cy="523220"/>
            <a:chOff x="6258210" y="1328440"/>
            <a:chExt cx="1172901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75EDCA-F778-4366-4B3D-842C671EF1E2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C431DF-D0EB-8A9E-1A13-F012FCA7B557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AAF3325-4BE8-CE71-D1C7-469824A85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062" y="4079660"/>
            <a:ext cx="1315818" cy="6579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0E93F0-8F8C-D2C4-B07F-E5380363E3A1}"/>
              </a:ext>
            </a:extLst>
          </p:cNvPr>
          <p:cNvSpPr txBox="1"/>
          <p:nvPr/>
        </p:nvSpPr>
        <p:spPr>
          <a:xfrm>
            <a:off x="4657153" y="6580180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BD38F2-FA3A-1338-EC75-6AF8F6DD12BA}"/>
              </a:ext>
            </a:extLst>
          </p:cNvPr>
          <p:cNvSpPr txBox="1"/>
          <p:nvPr/>
        </p:nvSpPr>
        <p:spPr>
          <a:xfrm>
            <a:off x="4638054" y="3217814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6CBE8C-F07F-D353-C0C5-EF3DA084B2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07" r="22422" b="7418"/>
          <a:stretch/>
        </p:blipFill>
        <p:spPr>
          <a:xfrm>
            <a:off x="4529415" y="620578"/>
            <a:ext cx="3309805" cy="26243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F6A55B-DFBD-8C35-94AA-0BB1EF4569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654" t="9919" r="32110" b="10732"/>
          <a:stretch/>
        </p:blipFill>
        <p:spPr>
          <a:xfrm>
            <a:off x="1556087" y="550814"/>
            <a:ext cx="2568627" cy="2667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1EE755D-A650-1288-2D7D-5FDE229D33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653" t="9025" r="32110" b="11626"/>
          <a:stretch/>
        </p:blipFill>
        <p:spPr>
          <a:xfrm>
            <a:off x="1441756" y="4191000"/>
            <a:ext cx="2568627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3BBE1-B570-84D0-3B1E-F893BCDBD2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6530725" y="931305"/>
            <a:ext cx="1233466" cy="380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9CCCD-912B-D8EC-940F-52FCD9D39F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898"/>
          <a:stretch/>
        </p:blipFill>
        <p:spPr>
          <a:xfrm>
            <a:off x="6680102" y="4940863"/>
            <a:ext cx="1233466" cy="380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BA06A-3BE0-9010-9C52-A460CCBB8342}"/>
              </a:ext>
            </a:extLst>
          </p:cNvPr>
          <p:cNvSpPr txBox="1"/>
          <p:nvPr/>
        </p:nvSpPr>
        <p:spPr>
          <a:xfrm rot="16200000">
            <a:off x="3319689" y="1758488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5A405-395B-9047-680F-708228E6B09B}"/>
              </a:ext>
            </a:extLst>
          </p:cNvPr>
          <p:cNvSpPr txBox="1"/>
          <p:nvPr/>
        </p:nvSpPr>
        <p:spPr>
          <a:xfrm>
            <a:off x="3189850" y="258444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BFB3CC52-D6A1-A833-FF5D-3B8E5598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73"/>
          <a:stretch/>
        </p:blipFill>
        <p:spPr>
          <a:xfrm>
            <a:off x="4663452" y="4579062"/>
            <a:ext cx="3384850" cy="186379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B8518C6-15F2-9B70-431F-A7A7376CB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" r="18603" b="7203"/>
          <a:stretch/>
        </p:blipFill>
        <p:spPr>
          <a:xfrm>
            <a:off x="4498962" y="589722"/>
            <a:ext cx="3432097" cy="27409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5499-DDC2-4FB7-ECBF-7F013F8B57B3}"/>
              </a:ext>
            </a:extLst>
          </p:cNvPr>
          <p:cNvGrpSpPr/>
          <p:nvPr/>
        </p:nvGrpSpPr>
        <p:grpSpPr>
          <a:xfrm>
            <a:off x="-2416266" y="-1267050"/>
            <a:ext cx="3500224" cy="646331"/>
            <a:chOff x="-2294648" y="-361081"/>
            <a:chExt cx="3500224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20BD3-5FC7-CF5E-D913-97728E551F05}"/>
                </a:ext>
              </a:extLst>
            </p:cNvPr>
            <p:cNvSpPr/>
            <p:nvPr/>
          </p:nvSpPr>
          <p:spPr>
            <a:xfrm>
              <a:off x="-2294648" y="-361081"/>
              <a:ext cx="23248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4AE346-2758-4554-446C-D2E0346BF0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Similarity Index</a:t>
              </a:r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7FB10C-966F-0617-ED13-A80EC174258F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9F8EF-B435-B6E9-F619-9AF522A8CC1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2FC47-03C0-425D-ACF4-C0A5FBD3D23C}"/>
              </a:ext>
            </a:extLst>
          </p:cNvPr>
          <p:cNvGrpSpPr/>
          <p:nvPr/>
        </p:nvGrpSpPr>
        <p:grpSpPr>
          <a:xfrm>
            <a:off x="-1820675" y="-202363"/>
            <a:ext cx="1172901" cy="523220"/>
            <a:chOff x="6258210" y="1328440"/>
            <a:chExt cx="1172901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75EDCA-F778-4366-4B3D-842C671EF1E2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75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 </a:t>
              </a:r>
            </a:p>
            <a:p>
              <a:r>
                <a:rPr lang="en-US" sz="1400" b="1" dirty="0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Inverted AK</a:t>
              </a:r>
              <a:endParaRPr lang="en-DE" sz="14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C431DF-D0EB-8A9E-1A13-F012FCA7B557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1EBE862-2DF8-E403-1AE0-15E5D29F8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9" t="5111" r="19890" b="8667"/>
          <a:stretch/>
        </p:blipFill>
        <p:spPr>
          <a:xfrm>
            <a:off x="1472125" y="605643"/>
            <a:ext cx="2568627" cy="2555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42D7D6-5901-D63A-7772-4DD65CDEA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8" t="5334" r="20210" b="8445"/>
          <a:stretch/>
        </p:blipFill>
        <p:spPr>
          <a:xfrm>
            <a:off x="1467053" y="4162680"/>
            <a:ext cx="2569176" cy="255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4F6EAB-EFB1-9A7E-CD31-2353B1F4FF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19968" y="3327293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BB6292-17B9-9BB9-F4B2-0B8748281CD1}"/>
              </a:ext>
            </a:extLst>
          </p:cNvPr>
          <p:cNvSpPr txBox="1"/>
          <p:nvPr/>
        </p:nvSpPr>
        <p:spPr>
          <a:xfrm>
            <a:off x="1116470" y="39285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F33C0-6EED-07DD-3969-AFF81007AAF9}"/>
              </a:ext>
            </a:extLst>
          </p:cNvPr>
          <p:cNvCxnSpPr>
            <a:cxnSpLocks/>
          </p:cNvCxnSpPr>
          <p:nvPr/>
        </p:nvCxnSpPr>
        <p:spPr>
          <a:xfrm>
            <a:off x="1896275" y="551251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26A4-E793-44CB-041D-F35D9B8E8E91}"/>
              </a:ext>
            </a:extLst>
          </p:cNvPr>
          <p:cNvCxnSpPr>
            <a:cxnSpLocks/>
          </p:cNvCxnSpPr>
          <p:nvPr/>
        </p:nvCxnSpPr>
        <p:spPr>
          <a:xfrm>
            <a:off x="1403042" y="758606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81B3EB-E736-FE8E-0409-4DEDAC59F9D4}"/>
              </a:ext>
            </a:extLst>
          </p:cNvPr>
          <p:cNvSpPr txBox="1"/>
          <p:nvPr/>
        </p:nvSpPr>
        <p:spPr>
          <a:xfrm>
            <a:off x="1036286" y="3008134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6B6F3-2B07-FE02-5EAB-B0A2524CD7BD}"/>
              </a:ext>
            </a:extLst>
          </p:cNvPr>
          <p:cNvSpPr txBox="1"/>
          <p:nvPr/>
        </p:nvSpPr>
        <p:spPr>
          <a:xfrm rot="16200000">
            <a:off x="158212" y="1668374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C5934-2CC0-F692-3D2C-B59A1DE94381}"/>
              </a:ext>
            </a:extLst>
          </p:cNvPr>
          <p:cNvSpPr txBox="1"/>
          <p:nvPr/>
        </p:nvSpPr>
        <p:spPr>
          <a:xfrm>
            <a:off x="280888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A6E0E-8969-D018-9831-AEA1F205155F}"/>
              </a:ext>
            </a:extLst>
          </p:cNvPr>
          <p:cNvSpPr txBox="1"/>
          <p:nvPr/>
        </p:nvSpPr>
        <p:spPr>
          <a:xfrm>
            <a:off x="273511" y="372558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CAA2-36F5-3B14-71A2-B8405F8F06A0}"/>
              </a:ext>
            </a:extLst>
          </p:cNvPr>
          <p:cNvSpPr txBox="1"/>
          <p:nvPr/>
        </p:nvSpPr>
        <p:spPr>
          <a:xfrm>
            <a:off x="4500455" y="137397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F2018-CE59-EEDD-30EB-7DBD95EA360F}"/>
              </a:ext>
            </a:extLst>
          </p:cNvPr>
          <p:cNvSpPr txBox="1"/>
          <p:nvPr/>
        </p:nvSpPr>
        <p:spPr>
          <a:xfrm>
            <a:off x="4493078" y="3718976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E93F0-8F8C-D2C4-B07F-E5380363E3A1}"/>
              </a:ext>
            </a:extLst>
          </p:cNvPr>
          <p:cNvSpPr txBox="1"/>
          <p:nvPr/>
        </p:nvSpPr>
        <p:spPr>
          <a:xfrm>
            <a:off x="4702570" y="6474224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9AD61-7AA6-9F41-9436-6E71F9765444}"/>
              </a:ext>
            </a:extLst>
          </p:cNvPr>
          <p:cNvSpPr txBox="1"/>
          <p:nvPr/>
        </p:nvSpPr>
        <p:spPr>
          <a:xfrm rot="16200000">
            <a:off x="3330219" y="1749581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FF9FC-077B-38F6-AF97-F400A560F100}"/>
              </a:ext>
            </a:extLst>
          </p:cNvPr>
          <p:cNvSpPr txBox="1"/>
          <p:nvPr/>
        </p:nvSpPr>
        <p:spPr>
          <a:xfrm>
            <a:off x="3228878" y="358659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45E318-097E-77FC-D32A-8B0B19F5B161}"/>
              </a:ext>
            </a:extLst>
          </p:cNvPr>
          <p:cNvSpPr txBox="1"/>
          <p:nvPr/>
        </p:nvSpPr>
        <p:spPr>
          <a:xfrm>
            <a:off x="1116470" y="393943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2CF10E-3833-0D28-F548-B83462182E64}"/>
              </a:ext>
            </a:extLst>
          </p:cNvPr>
          <p:cNvCxnSpPr>
            <a:cxnSpLocks/>
          </p:cNvCxnSpPr>
          <p:nvPr/>
        </p:nvCxnSpPr>
        <p:spPr>
          <a:xfrm>
            <a:off x="1402336" y="4305186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AE2869-EBC8-3482-13B0-5E8A2662615C}"/>
              </a:ext>
            </a:extLst>
          </p:cNvPr>
          <p:cNvSpPr txBox="1"/>
          <p:nvPr/>
        </p:nvSpPr>
        <p:spPr>
          <a:xfrm>
            <a:off x="1035580" y="6554714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2D007-A514-C12C-D024-E99FE3731A62}"/>
              </a:ext>
            </a:extLst>
          </p:cNvPr>
          <p:cNvSpPr txBox="1"/>
          <p:nvPr/>
        </p:nvSpPr>
        <p:spPr>
          <a:xfrm rot="16200000">
            <a:off x="158212" y="5214954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1284EF-713A-C165-7C96-5682EB0BCB37}"/>
              </a:ext>
            </a:extLst>
          </p:cNvPr>
          <p:cNvSpPr txBox="1"/>
          <p:nvPr/>
        </p:nvSpPr>
        <p:spPr>
          <a:xfrm rot="16200000">
            <a:off x="3499496" y="5300581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8B432-D416-75C7-E093-8965180FB4AF}"/>
              </a:ext>
            </a:extLst>
          </p:cNvPr>
          <p:cNvGrpSpPr/>
          <p:nvPr/>
        </p:nvGrpSpPr>
        <p:grpSpPr>
          <a:xfrm>
            <a:off x="375920" y="-1033275"/>
            <a:ext cx="4013572" cy="923330"/>
            <a:chOff x="-2294648" y="-361081"/>
            <a:chExt cx="3500224" cy="923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4F01A1-1D10-4629-FC16-74E602D8C67B}"/>
                </a:ext>
              </a:extLst>
            </p:cNvPr>
            <p:cNvSpPr/>
            <p:nvPr/>
          </p:nvSpPr>
          <p:spPr>
            <a:xfrm>
              <a:off x="-2294648" y="-361081"/>
              <a:ext cx="3352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4FEAF-E6E8-6DC1-3B88-55BC032873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Permutation-based threshold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Similarity Index</a:t>
              </a:r>
              <a:endParaRPr lang="en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C40FE8-7D4E-789F-6169-BEC74B035C09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E33E07-54A4-8A71-2B81-AA6CE1915C72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4632A3A1-5EA6-C363-EAB2-3661DE498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631" y="3475604"/>
            <a:ext cx="2319684" cy="5232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394717-0E3F-18EC-9FC5-160E33BFE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9678" y="3477469"/>
            <a:ext cx="1020850" cy="5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E81A4-AFC5-6391-0EA2-220167B4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7" b="7418"/>
          <a:stretch/>
        </p:blipFill>
        <p:spPr>
          <a:xfrm>
            <a:off x="5635111" y="586814"/>
            <a:ext cx="4338122" cy="2624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BE862-2DF8-E403-1AE0-15E5D29F8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9" t="5111" r="19890" b="8667"/>
          <a:stretch/>
        </p:blipFill>
        <p:spPr>
          <a:xfrm>
            <a:off x="1481664" y="494811"/>
            <a:ext cx="2568627" cy="2555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42D7D6-5901-D63A-7772-4DD65CDEA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48" t="5334" r="20210" b="8445"/>
          <a:stretch/>
        </p:blipFill>
        <p:spPr>
          <a:xfrm>
            <a:off x="1422630" y="4162680"/>
            <a:ext cx="2569176" cy="2556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F5499-DDC2-4FB7-ECBF-7F013F8B57B3}"/>
              </a:ext>
            </a:extLst>
          </p:cNvPr>
          <p:cNvGrpSpPr/>
          <p:nvPr/>
        </p:nvGrpSpPr>
        <p:grpSpPr>
          <a:xfrm>
            <a:off x="-2416266" y="-1267050"/>
            <a:ext cx="3500224" cy="646331"/>
            <a:chOff x="-2294648" y="-361081"/>
            <a:chExt cx="3500224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20BD3-5FC7-CF5E-D913-97728E551F05}"/>
                </a:ext>
              </a:extLst>
            </p:cNvPr>
            <p:cNvSpPr/>
            <p:nvPr/>
          </p:nvSpPr>
          <p:spPr>
            <a:xfrm>
              <a:off x="-2294648" y="-361081"/>
              <a:ext cx="3352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4AE346-2758-4554-446C-D2E0346BF024}"/>
                </a:ext>
              </a:extLst>
            </p:cNvPr>
            <p:cNvSpPr txBox="1"/>
            <p:nvPr/>
          </p:nvSpPr>
          <p:spPr>
            <a:xfrm>
              <a:off x="-1750984" y="-361081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Permutation-based threshold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 Index</a:t>
              </a:r>
              <a:endParaRPr lang="en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7FB10C-966F-0617-ED13-A80EC174258F}"/>
                </a:ext>
              </a:extLst>
            </p:cNvPr>
            <p:cNvCxnSpPr/>
            <p:nvPr/>
          </p:nvCxnSpPr>
          <p:spPr>
            <a:xfrm>
              <a:off x="-2218344" y="-163717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79F8EF-B435-B6E9-F619-9AF522A8CC17}"/>
                </a:ext>
              </a:extLst>
            </p:cNvPr>
            <p:cNvCxnSpPr/>
            <p:nvPr/>
          </p:nvCxnSpPr>
          <p:spPr>
            <a:xfrm>
              <a:off x="-2223320" y="141083"/>
              <a:ext cx="46736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1FB258F-826A-2045-588F-51C5C3F1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060" y="3283496"/>
            <a:ext cx="2865520" cy="6279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4F6EAB-EFB1-9A7E-CD31-2353B1F4FF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28781" y="3429000"/>
            <a:ext cx="2263345" cy="65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BB6292-17B9-9BB9-F4B2-0B8748281CD1}"/>
              </a:ext>
            </a:extLst>
          </p:cNvPr>
          <p:cNvSpPr txBox="1"/>
          <p:nvPr/>
        </p:nvSpPr>
        <p:spPr>
          <a:xfrm>
            <a:off x="1237964" y="217482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F33C0-6EED-07DD-3969-AFF81007AAF9}"/>
              </a:ext>
            </a:extLst>
          </p:cNvPr>
          <p:cNvCxnSpPr>
            <a:cxnSpLocks/>
          </p:cNvCxnSpPr>
          <p:nvPr/>
        </p:nvCxnSpPr>
        <p:spPr>
          <a:xfrm>
            <a:off x="1896275" y="440419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F26A4-E793-44CB-041D-F35D9B8E8E91}"/>
              </a:ext>
            </a:extLst>
          </p:cNvPr>
          <p:cNvCxnSpPr>
            <a:cxnSpLocks/>
          </p:cNvCxnSpPr>
          <p:nvPr/>
        </p:nvCxnSpPr>
        <p:spPr>
          <a:xfrm>
            <a:off x="1403042" y="647774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81B3EB-E736-FE8E-0409-4DEDAC59F9D4}"/>
              </a:ext>
            </a:extLst>
          </p:cNvPr>
          <p:cNvSpPr txBox="1"/>
          <p:nvPr/>
        </p:nvSpPr>
        <p:spPr>
          <a:xfrm>
            <a:off x="1005886" y="2884936"/>
            <a:ext cx="70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6B6F3-2B07-FE02-5EAB-B0A2524CD7BD}"/>
              </a:ext>
            </a:extLst>
          </p:cNvPr>
          <p:cNvSpPr txBox="1"/>
          <p:nvPr/>
        </p:nvSpPr>
        <p:spPr>
          <a:xfrm rot="16200000">
            <a:off x="158918" y="1542153"/>
            <a:ext cx="21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by Arousal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E73D06-41DC-83CE-33EC-978D0B995FA0}"/>
              </a:ext>
            </a:extLst>
          </p:cNvPr>
          <p:cNvGrpSpPr/>
          <p:nvPr/>
        </p:nvGrpSpPr>
        <p:grpSpPr>
          <a:xfrm>
            <a:off x="7634055" y="1251496"/>
            <a:ext cx="1172901" cy="523220"/>
            <a:chOff x="6258210" y="1328440"/>
            <a:chExt cx="1172901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20D469-3FA5-E12E-E02C-4C58C437AD2D}"/>
                </a:ext>
              </a:extLst>
            </p:cNvPr>
            <p:cNvSpPr txBox="1"/>
            <p:nvPr/>
          </p:nvSpPr>
          <p:spPr>
            <a:xfrm>
              <a:off x="6258210" y="1328440"/>
              <a:ext cx="1172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F5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AK</a:t>
              </a:r>
            </a:p>
            <a:p>
              <a:r>
                <a:rPr lang="en-US" sz="1400" b="1" dirty="0">
                  <a:solidFill>
                    <a:srgbClr val="C075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DE" sz="1400" b="1" dirty="0">
                <a:solidFill>
                  <a:srgbClr val="C075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4C0C34-AD7B-77A1-1AF7-0C65F497A663}"/>
                </a:ext>
              </a:extLst>
            </p:cNvPr>
            <p:cNvSpPr/>
            <p:nvPr/>
          </p:nvSpPr>
          <p:spPr>
            <a:xfrm>
              <a:off x="6317244" y="1328440"/>
              <a:ext cx="10326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0C5934-2CC0-F692-3D2C-B59A1DE94381}"/>
              </a:ext>
            </a:extLst>
          </p:cNvPr>
          <p:cNvSpPr txBox="1"/>
          <p:nvPr/>
        </p:nvSpPr>
        <p:spPr>
          <a:xfrm>
            <a:off x="282527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A6E0E-8969-D018-9831-AEA1F205155F}"/>
              </a:ext>
            </a:extLst>
          </p:cNvPr>
          <p:cNvSpPr txBox="1"/>
          <p:nvPr/>
        </p:nvSpPr>
        <p:spPr>
          <a:xfrm>
            <a:off x="282527" y="344778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2740F-18CC-9429-8C1C-9F5E74A1D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180" y="4092551"/>
            <a:ext cx="3469817" cy="2720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8CAA2-36F5-3B14-71A2-B8405F8F06A0}"/>
              </a:ext>
            </a:extLst>
          </p:cNvPr>
          <p:cNvSpPr txBox="1"/>
          <p:nvPr/>
        </p:nvSpPr>
        <p:spPr>
          <a:xfrm>
            <a:off x="5116747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F2018-CE59-EEDD-30EB-7DBD95EA360F}"/>
              </a:ext>
            </a:extLst>
          </p:cNvPr>
          <p:cNvSpPr txBox="1"/>
          <p:nvPr/>
        </p:nvSpPr>
        <p:spPr>
          <a:xfrm>
            <a:off x="5116747" y="344778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4310-ED8B-4EB7-8B13-7A30311FBCA5}"/>
              </a:ext>
            </a:extLst>
          </p:cNvPr>
          <p:cNvSpPr txBox="1"/>
          <p:nvPr/>
        </p:nvSpPr>
        <p:spPr>
          <a:xfrm>
            <a:off x="3278047" y="255753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7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BD9D-8F45-4D93-8157-6875891B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PPV Ventura-Bort et al., 2022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11AB-8A16-1765-F9E9-5053FF0B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42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E9A274-1C79-CEAB-873F-555C8EC15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49" t="9018" r="31757" b="11424"/>
          <a:stretch/>
        </p:blipFill>
        <p:spPr>
          <a:xfrm>
            <a:off x="1572128" y="390928"/>
            <a:ext cx="2747719" cy="281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8BBBB1-D1A1-E5A2-E41E-914F7D9C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80" t="9338" r="31757" b="12065"/>
          <a:stretch/>
        </p:blipFill>
        <p:spPr>
          <a:xfrm>
            <a:off x="1443792" y="4004283"/>
            <a:ext cx="2747719" cy="27589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80C43-F92E-5FB1-B70C-2F329C916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82"/>
          <a:stretch/>
        </p:blipFill>
        <p:spPr>
          <a:xfrm>
            <a:off x="4706144" y="4298002"/>
            <a:ext cx="3807850" cy="2240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40CB12-9EEB-EEC5-AC0D-6FBFFBE34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63" r="21345" b="8849"/>
          <a:stretch/>
        </p:blipFill>
        <p:spPr>
          <a:xfrm>
            <a:off x="4981710" y="350670"/>
            <a:ext cx="3584339" cy="30158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50B6A-2709-D834-5592-E41544796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92" b="15631"/>
          <a:stretch/>
        </p:blipFill>
        <p:spPr>
          <a:xfrm>
            <a:off x="1628781" y="3380874"/>
            <a:ext cx="2263345" cy="65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799A5C-92FA-67A4-E73D-8AB55328D698}"/>
              </a:ext>
            </a:extLst>
          </p:cNvPr>
          <p:cNvSpPr txBox="1"/>
          <p:nvPr/>
        </p:nvSpPr>
        <p:spPr>
          <a:xfrm>
            <a:off x="1117176" y="153688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A5990-636F-39D4-36C7-80606B093275}"/>
              </a:ext>
            </a:extLst>
          </p:cNvPr>
          <p:cNvCxnSpPr>
            <a:cxnSpLocks/>
          </p:cNvCxnSpPr>
          <p:nvPr/>
        </p:nvCxnSpPr>
        <p:spPr>
          <a:xfrm>
            <a:off x="1896275" y="312083"/>
            <a:ext cx="179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D5EA9-85D5-E19A-76E6-AA4400D64D8E}"/>
              </a:ext>
            </a:extLst>
          </p:cNvPr>
          <p:cNvCxnSpPr>
            <a:cxnSpLocks/>
          </p:cNvCxnSpPr>
          <p:nvPr/>
        </p:nvCxnSpPr>
        <p:spPr>
          <a:xfrm>
            <a:off x="1403042" y="519438"/>
            <a:ext cx="0" cy="2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24987-A280-151E-93BB-67DA1B0821D4}"/>
              </a:ext>
            </a:extLst>
          </p:cNvPr>
          <p:cNvSpPr txBox="1"/>
          <p:nvPr/>
        </p:nvSpPr>
        <p:spPr>
          <a:xfrm>
            <a:off x="1036286" y="2768966"/>
            <a:ext cx="70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47893-B223-9FAE-252D-0E6F3A1DC4E4}"/>
              </a:ext>
            </a:extLst>
          </p:cNvPr>
          <p:cNvSpPr txBox="1"/>
          <p:nvPr/>
        </p:nvSpPr>
        <p:spPr>
          <a:xfrm rot="16200000">
            <a:off x="158918" y="1429206"/>
            <a:ext cx="21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Sorted by Arousal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C9C6C-858D-9E4B-F4E0-410E9EAAD96E}"/>
              </a:ext>
            </a:extLst>
          </p:cNvPr>
          <p:cNvSpPr txBox="1"/>
          <p:nvPr/>
        </p:nvSpPr>
        <p:spPr>
          <a:xfrm>
            <a:off x="282527" y="140538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41AAA-30F6-CF68-8ACD-20DBAC233086}"/>
              </a:ext>
            </a:extLst>
          </p:cNvPr>
          <p:cNvSpPr txBox="1"/>
          <p:nvPr/>
        </p:nvSpPr>
        <p:spPr>
          <a:xfrm>
            <a:off x="312867" y="376992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AE9B7-C0C9-164F-3681-A4B6435FB32B}"/>
              </a:ext>
            </a:extLst>
          </p:cNvPr>
          <p:cNvSpPr txBox="1"/>
          <p:nvPr/>
        </p:nvSpPr>
        <p:spPr>
          <a:xfrm>
            <a:off x="4433591" y="117784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DF394-E76B-111A-0339-837019CBCCE7}"/>
              </a:ext>
            </a:extLst>
          </p:cNvPr>
          <p:cNvSpPr txBox="1"/>
          <p:nvPr/>
        </p:nvSpPr>
        <p:spPr>
          <a:xfrm>
            <a:off x="4433591" y="3675041"/>
            <a:ext cx="61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9230E2-B3ED-9350-0E18-D82E7B41A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17" y="4229840"/>
            <a:ext cx="1836830" cy="9184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3C7DD5-9BB7-B0D1-46D7-6D2E9EAF43FB}"/>
              </a:ext>
            </a:extLst>
          </p:cNvPr>
          <p:cNvSpPr txBox="1"/>
          <p:nvPr/>
        </p:nvSpPr>
        <p:spPr>
          <a:xfrm>
            <a:off x="5054509" y="6538675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86CE85-807E-8776-9596-953C3C81EED1}"/>
              </a:ext>
            </a:extLst>
          </p:cNvPr>
          <p:cNvSpPr txBox="1"/>
          <p:nvPr/>
        </p:nvSpPr>
        <p:spPr>
          <a:xfrm>
            <a:off x="5182845" y="3406434"/>
            <a:ext cx="318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Similarity Index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18147E-DCD5-FCE1-F0E4-745B64CA87E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98"/>
          <a:stretch/>
        </p:blipFill>
        <p:spPr>
          <a:xfrm>
            <a:off x="6727173" y="598768"/>
            <a:ext cx="1550918" cy="4779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37739E-5CA1-B560-A6D6-38582519D6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898"/>
          <a:stretch/>
        </p:blipFill>
        <p:spPr>
          <a:xfrm>
            <a:off x="7470181" y="5767393"/>
            <a:ext cx="1233466" cy="3801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3C5F0A-B794-754C-3458-CDAF967F654C}"/>
              </a:ext>
            </a:extLst>
          </p:cNvPr>
          <p:cNvSpPr txBox="1"/>
          <p:nvPr/>
        </p:nvSpPr>
        <p:spPr>
          <a:xfrm rot="16200000">
            <a:off x="3573481" y="1629573"/>
            <a:ext cx="22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7F463-E06C-187D-8B11-3122CDFD4162}"/>
              </a:ext>
            </a:extLst>
          </p:cNvPr>
          <p:cNvSpPr txBox="1"/>
          <p:nvPr/>
        </p:nvSpPr>
        <p:spPr>
          <a:xfrm>
            <a:off x="3281599" y="135758"/>
            <a:ext cx="107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Macintosh PowerPoint</Application>
  <PresentationFormat>Breitbild</PresentationFormat>
  <Paragraphs>209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Koppold et al., 2023</vt:lpstr>
      <vt:lpstr>PowerPoint-Präsentation</vt:lpstr>
      <vt:lpstr>PowerPoint-Präsentation</vt:lpstr>
      <vt:lpstr>PowerPoint-Präsentation</vt:lpstr>
      <vt:lpstr>PowerPoint-Präsentation</vt:lpstr>
      <vt:lpstr>PPV Ventura-Bort et al., 2022</vt:lpstr>
      <vt:lpstr>PowerPoint-Präsentation</vt:lpstr>
      <vt:lpstr>PowerPoint-Präsentation</vt:lpstr>
      <vt:lpstr>PSL Ventura-Bort et al., 2022</vt:lpstr>
      <vt:lpstr>PowerPoint-Präsentation</vt:lpstr>
      <vt:lpstr>I Ventura-Bort et al., 2022</vt:lpstr>
      <vt:lpstr>PowerPoint-Präsentation</vt:lpstr>
      <vt:lpstr>PowerPoint-Präsentation</vt:lpstr>
      <vt:lpstr>Ventura-Bort pPV Startle</vt:lpstr>
      <vt:lpstr>PowerPoint-Präsentation</vt:lpstr>
      <vt:lpstr>PowerPoint-Präsentation</vt:lpstr>
      <vt:lpstr>Ventura-Bort PSL Startle</vt:lpstr>
      <vt:lpstr>PowerPoint-Präsentation</vt:lpstr>
      <vt:lpstr>Ventura-Bort I Startle</vt:lpstr>
      <vt:lpstr>PowerPoint-Präsentation</vt:lpstr>
      <vt:lpstr>EMG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Ventura-Bort</dc:creator>
  <cp:lastModifiedBy>Alina Koppold</cp:lastModifiedBy>
  <cp:revision>21</cp:revision>
  <dcterms:created xsi:type="dcterms:W3CDTF">2023-10-06T11:41:10Z</dcterms:created>
  <dcterms:modified xsi:type="dcterms:W3CDTF">2023-11-08T14:41:45Z</dcterms:modified>
</cp:coreProperties>
</file>