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72" r:id="rId2"/>
    <p:sldMasterId id="2147483660" r:id="rId3"/>
    <p:sldMasterId id="2147483710" r:id="rId4"/>
    <p:sldMasterId id="2147483780" r:id="rId5"/>
    <p:sldMasterId id="2147483728" r:id="rId6"/>
    <p:sldMasterId id="2147483741" r:id="rId7"/>
    <p:sldMasterId id="2147483753" r:id="rId8"/>
    <p:sldMasterId id="2147483766" r:id="rId9"/>
  </p:sldMasterIdLst>
  <p:notesMasterIdLst>
    <p:notesMasterId r:id="rId30"/>
  </p:notesMasterIdLst>
  <p:handoutMasterIdLst>
    <p:handoutMasterId r:id="rId31"/>
  </p:handoutMasterIdLst>
  <p:sldIdLst>
    <p:sldId id="310" r:id="rId10"/>
    <p:sldId id="257" r:id="rId11"/>
    <p:sldId id="258" r:id="rId12"/>
    <p:sldId id="312" r:id="rId13"/>
    <p:sldId id="260" r:id="rId14"/>
    <p:sldId id="287" r:id="rId15"/>
    <p:sldId id="288" r:id="rId16"/>
    <p:sldId id="265" r:id="rId17"/>
    <p:sldId id="290" r:id="rId18"/>
    <p:sldId id="289" r:id="rId19"/>
    <p:sldId id="291" r:id="rId20"/>
    <p:sldId id="286" r:id="rId21"/>
    <p:sldId id="313" r:id="rId22"/>
    <p:sldId id="308" r:id="rId23"/>
    <p:sldId id="294" r:id="rId24"/>
    <p:sldId id="303" r:id="rId25"/>
    <p:sldId id="285" r:id="rId26"/>
    <p:sldId id="304" r:id="rId27"/>
    <p:sldId id="307" r:id="rId28"/>
    <p:sldId id="30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AE38B5-2588-4045-945D-F9657AE88E76}">
          <p14:sldIdLst>
            <p14:sldId id="310"/>
            <p14:sldId id="257"/>
            <p14:sldId id="258"/>
            <p14:sldId id="312"/>
            <p14:sldId id="260"/>
            <p14:sldId id="287"/>
            <p14:sldId id="288"/>
            <p14:sldId id="265"/>
            <p14:sldId id="290"/>
            <p14:sldId id="289"/>
            <p14:sldId id="291"/>
            <p14:sldId id="286"/>
            <p14:sldId id="313"/>
            <p14:sldId id="308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1095" autoAdjust="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5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ructure_de_donn%C3%A9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Poin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2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BESOIN de considérer insertion / suppression d’un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2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/>
              <a:t>dans lesquels chaque nœud contient un point en dimension k. Un arbre k-d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 ( k-</a:t>
            </a:r>
            <a:r>
              <a:rPr lang="fr-FR" sz="1200" b="1" dirty="0" err="1" smtClean="0"/>
              <a:t>dimensional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) est une </a:t>
            </a:r>
            <a:r>
              <a:rPr lang="fr-FR" sz="1200" b="1" dirty="0" smtClean="0">
                <a:hlinkClick r:id="rId3" tooltip="Structure de données"/>
              </a:rPr>
              <a:t>structure de données</a:t>
            </a:r>
            <a:r>
              <a:rPr lang="fr-FR" sz="1200" b="1" dirty="0" smtClean="0"/>
              <a:t> de partition de l'espace permettant de stocker des </a:t>
            </a:r>
            <a:r>
              <a:rPr lang="fr-FR" sz="1200" b="1" dirty="0" smtClean="0">
                <a:hlinkClick r:id="rId4" tooltip="Point"/>
              </a:rPr>
              <a:t>points</a:t>
            </a:r>
            <a:r>
              <a:rPr lang="fr-FR" sz="1200" b="1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0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Besoin </a:t>
            </a:r>
            <a:r>
              <a:rPr lang="fr-FR" baseline="0" dirty="0" smtClean="0"/>
              <a:t>: stocker =&gt; OK</a:t>
            </a:r>
          </a:p>
          <a:p>
            <a:r>
              <a:rPr lang="fr-FR" baseline="0" dirty="0" smtClean="0"/>
              <a:t>Besoin : accéder rapidement : proposition de la BD (dupliquer pour trouver plus vite), proposition des fichiers (voisinage)</a:t>
            </a:r>
          </a:p>
          <a:p>
            <a:r>
              <a:rPr lang="fr-FR" baseline="0" dirty="0" smtClean="0"/>
              <a:t>Reste, inutile.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4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3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2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emf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</a:t>
            </a:r>
            <a:r>
              <a:rPr lang="fr-FR" sz="2700" b="1" baseline="0" dirty="0" smtClean="0"/>
              <a:t>technique : structure de données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4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303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571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751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39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794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000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310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0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Contexte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517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2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3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499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83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2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5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363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8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 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11131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0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13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3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4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5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5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1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66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58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99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2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3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9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16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6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18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8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1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0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7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0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72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127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7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0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14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2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663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8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7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3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6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396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8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4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242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6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649" r:id="rId17"/>
    <p:sldLayoutId id="2147483651" r:id="rId18"/>
    <p:sldLayoutId id="2147483684" r:id="rId19"/>
    <p:sldLayoutId id="2147483656" r:id="rId20"/>
    <p:sldLayoutId id="21474837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E: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0"/>
            <a:ext cx="2773680" cy="27736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25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9227" y="5501640"/>
            <a:ext cx="353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Commanditaire :</a:t>
            </a:r>
            <a:endParaRPr lang="fr-FR" sz="2000" dirty="0" smtClean="0"/>
          </a:p>
          <a:p>
            <a:r>
              <a:rPr lang="fr-FR" sz="2000" dirty="0" smtClean="0"/>
              <a:t>Emmanuel BARDIÈRE</a:t>
            </a:r>
          </a:p>
          <a:p>
            <a:r>
              <a:rPr lang="fr-FR" sz="2000" dirty="0" err="1" smtClean="0"/>
              <a:t>Valilab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9/18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10/18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d’une structure de données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</a:t>
            </a:r>
            <a:r>
              <a:rPr lang="fr-FR" sz="2400" dirty="0"/>
              <a:t>du </a:t>
            </a:r>
            <a:r>
              <a:rPr lang="fr-FR" sz="2400" dirty="0" smtClean="0"/>
              <a:t>langage</a:t>
            </a:r>
            <a:endParaRPr lang="fr-FR" sz="24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11/18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55086"/>
              </p:ext>
            </p:extLst>
          </p:nvPr>
        </p:nvGraphicFramePr>
        <p:xfrm>
          <a:off x="1524000" y="273547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Base de données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Système de fichiers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Stocker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Redondance</a:t>
                      </a:r>
                    </a:p>
                    <a:p>
                      <a:pPr algn="ctr"/>
                      <a:r>
                        <a:rPr lang="fr-FR" sz="2000" b="0" dirty="0" smtClean="0"/>
                        <a:t>Réplication</a:t>
                      </a:r>
                      <a:endParaRPr lang="fr-F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Navigation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Sécurité</a:t>
                      </a:r>
                      <a:r>
                        <a:rPr lang="fr-FR" baseline="0" dirty="0" smtClean="0"/>
                        <a:t> : privilèges, chiffrement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Transactions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77009" y="1020417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 smtClean="0"/>
              <a:t>Besoin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construit le système (écriture)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récupère des données (lecture)</a:t>
            </a:r>
            <a:endParaRPr lang="fr-FR" sz="2400" b="1" dirty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12/18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412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Bibliothèque 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  création 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14/18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15/18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disque</a:t>
                          </a:r>
                          <a:r>
                            <a:rPr lang="fr-FR" sz="2000" baseline="0" dirty="0" smtClean="0"/>
                            <a:t> :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fr-FR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fr-FR" sz="20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coup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initial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632016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8" t="-687500" r="-91478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9" y="2102743"/>
            <a:ext cx="8600803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" y="3998028"/>
            <a:ext cx="8596534" cy="1836433"/>
          </a:xfrm>
          <a:prstGeom prst="rect">
            <a:avLst/>
          </a:prstGeom>
        </p:spPr>
      </p:pic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18/18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1/18</a:t>
            </a:r>
          </a:p>
        </p:txBody>
      </p:sp>
    </p:spTree>
    <p:extLst>
      <p:ext uri="{BB962C8B-B14F-4D97-AF65-F5344CB8AC3E}">
        <p14:creationId xmlns:p14="http://schemas.microsoft.com/office/powerpoint/2010/main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1"/>
                </a:solidFill>
              </a:rPr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2/18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2880" y="1861466"/>
            <a:ext cx="8778240" cy="3508653"/>
            <a:chOff x="365760" y="1861466"/>
            <a:chExt cx="8778240" cy="3508653"/>
          </a:xfrm>
        </p:grpSpPr>
        <p:sp>
          <p:nvSpPr>
            <p:cNvPr id="6" name="ZoneTexte 5"/>
            <p:cNvSpPr txBox="1"/>
            <p:nvPr/>
          </p:nvSpPr>
          <p:spPr>
            <a:xfrm>
              <a:off x="365760" y="1861466"/>
              <a:ext cx="8778240" cy="3508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>
                <a:buFont typeface="Wingdings" pitchFamily="2" charset="2"/>
                <a:buChar char="q"/>
                <a:tabLst>
                  <a:tab pos="330994" algn="l"/>
                </a:tabLst>
                <a:defRPr/>
              </a:pPr>
              <a:r>
                <a:rPr lang="fr-FR" sz="2400" dirty="0"/>
                <a:t>	</a:t>
              </a:r>
              <a:r>
                <a:rPr lang="fr-FR" sz="2400" b="1" dirty="0"/>
                <a:t>Suite à 2 études </a:t>
              </a:r>
              <a:r>
                <a:rPr lang="fr-FR" sz="2400" b="1" dirty="0" smtClean="0"/>
                <a:t>réalisées</a:t>
              </a:r>
            </a:p>
            <a:p>
              <a:pPr marL="0" lvl="1" algn="just">
                <a:tabLst>
                  <a:tab pos="330994" algn="l"/>
                </a:tabLst>
                <a:defRPr/>
              </a:pPr>
              <a:endParaRPr lang="fr-FR" sz="2400" b="1" dirty="0"/>
            </a:p>
            <a:p>
              <a:pPr marL="1071563" lvl="3" indent="-385763" algn="just"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DIAS : </a:t>
              </a:r>
              <a:r>
                <a:rPr lang="fr-FR" sz="2400" b="1" dirty="0"/>
                <a:t>choix d’un logiciel de visualisation de nuage de points 3D</a:t>
              </a:r>
            </a:p>
            <a:p>
              <a:pPr marL="1071563" lvl="3" indent="-385763" algn="just">
                <a:spcBef>
                  <a:spcPts val="1200"/>
                </a:spcBef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IGN : </a:t>
              </a:r>
              <a:r>
                <a:rPr lang="fr-FR" sz="2400" b="1" dirty="0"/>
                <a:t>projet </a:t>
              </a:r>
              <a:r>
                <a:rPr lang="fr-FR" sz="2400" b="1" dirty="0" err="1" smtClean="0"/>
                <a:t>iTowns</a:t>
              </a:r>
              <a:endParaRPr lang="fr-FR" sz="2400" b="1" dirty="0" smtClean="0"/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Description de ville en 3D à partir de véhicules dédiés</a:t>
              </a:r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Données diffusées sur internet via des applications web</a:t>
              </a:r>
              <a:endParaRPr lang="fr-FR" sz="2400" b="1" dirty="0"/>
            </a:p>
            <a:p>
              <a:pPr marL="402431" lvl="4" algn="just">
                <a:defRPr/>
              </a:pP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1055077" y="4149970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1055077" y="4675638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519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4/18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214590"/>
            <a:ext cx="834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</a:t>
            </a:r>
            <a:r>
              <a:rPr lang="fr-FR" sz="2400" b="1" i="1" dirty="0"/>
              <a:t>étude de performance </a:t>
            </a:r>
            <a:r>
              <a:rPr lang="fr-FR" sz="2400" dirty="0"/>
              <a:t>de différentes structures de données afin d’assurer la fluidité de l’affichage d’un très gros nuage de </a:t>
            </a:r>
            <a:r>
              <a:rPr lang="fr-FR" sz="2400" dirty="0" smtClean="0"/>
              <a:t>points</a:t>
            </a:r>
            <a:endParaRPr lang="fr-FR" sz="2400" dirty="0"/>
          </a:p>
          <a:p>
            <a:endParaRPr lang="fr-FR" sz="24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13" y="2800244"/>
            <a:ext cx="6851375" cy="3279674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5/18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  <p:sp>
        <p:nvSpPr>
          <p:cNvPr id="11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8</a:t>
            </a:r>
            <a:r>
              <a:rPr lang="fr-FR" sz="1200" dirty="0" smtClean="0"/>
              <a:t>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509</Words>
  <Application>Microsoft Office PowerPoint</Application>
  <PresentationFormat>Affichage à l'écran (4:3)</PresentationFormat>
  <Paragraphs>175</Paragraphs>
  <Slides>20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20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Cambria</vt:lpstr>
      <vt:lpstr>Cambria Math</vt:lpstr>
      <vt:lpstr>Monotype Sorts</vt:lpstr>
      <vt:lpstr>Tahoma</vt:lpstr>
      <vt:lpstr>Times New Roman</vt:lpstr>
      <vt:lpstr>Wingdings</vt:lpstr>
      <vt:lpstr>2_Conception personnalisée</vt:lpstr>
      <vt:lpstr>1_Conception personnalisée</vt:lpstr>
      <vt:lpstr>Conception personnalisée</vt:lpstr>
      <vt:lpstr>Conclusion</vt:lpstr>
      <vt:lpstr>6_Conception personnalisée</vt:lpstr>
      <vt:lpstr>4_Conception personnalisée</vt:lpstr>
      <vt:lpstr>5_Conception personnalisée</vt:lpstr>
      <vt:lpstr>office theme</vt:lpstr>
      <vt:lpstr>3_Conception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Alban Kraus</cp:lastModifiedBy>
  <cp:revision>148</cp:revision>
  <dcterms:created xsi:type="dcterms:W3CDTF">2015-01-25T13:28:11Z</dcterms:created>
  <dcterms:modified xsi:type="dcterms:W3CDTF">2015-03-25T00:18:40Z</dcterms:modified>
</cp:coreProperties>
</file>