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1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6AF65-8017-463B-8C90-BA0A8EA8A5A7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3663-6E39-44D1-9E89-6056BA025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36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 : commanditaire</a:t>
            </a:r>
            <a:r>
              <a:rPr lang="fr-FR" baseline="0" dirty="0" smtClean="0"/>
              <a:t> impliqué dans le projet, réunions fréquentes, les acteurs savent précisément ce que les autres font</a:t>
            </a:r>
          </a:p>
          <a:p>
            <a:r>
              <a:rPr lang="fr-FR" baseline="0" dirty="0" smtClean="0"/>
              <a:t>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, on a tout, gestion de projet en /doc/</a:t>
            </a:r>
            <a:r>
              <a:rPr lang="fr-FR" baseline="0" dirty="0" err="1" smtClean="0"/>
              <a:t>proj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F3663-6E39-44D1-9E89-6056BA0252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45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79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03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4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30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0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0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639-B99D-41FF-B130-641D2CEC1AF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0F87-7456-45BA-AF24-7AB1DF4FED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5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694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4957"/>
            <a:ext cx="9089979" cy="163604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679"/>
            <a:ext cx="9089974" cy="27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77</Words>
  <Application>Microsoft Office PowerPoint</Application>
  <PresentationFormat>Affichage à l'écran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Gestion de projet</vt:lpstr>
      <vt:lpstr>Gantt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Alban Kraus</dc:creator>
  <cp:lastModifiedBy>Alban Kraus</cp:lastModifiedBy>
  <cp:revision>3</cp:revision>
  <dcterms:created xsi:type="dcterms:W3CDTF">2015-03-21T07:48:35Z</dcterms:created>
  <dcterms:modified xsi:type="dcterms:W3CDTF">2015-03-21T09:58:12Z</dcterms:modified>
</cp:coreProperties>
</file>