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2" r:id="rId2"/>
    <p:sldMasterId id="2147483660" r:id="rId3"/>
    <p:sldMasterId id="2147483710" r:id="rId4"/>
    <p:sldMasterId id="2147483728" r:id="rId5"/>
    <p:sldMasterId id="2147483741" r:id="rId6"/>
    <p:sldMasterId id="2147483753" r:id="rId7"/>
  </p:sldMasterIdLst>
  <p:notesMasterIdLst>
    <p:notesMasterId r:id="rId27"/>
  </p:notesMasterIdLst>
  <p:handoutMasterIdLst>
    <p:handoutMasterId r:id="rId28"/>
  </p:handoutMasterIdLst>
  <p:sldIdLst>
    <p:sldId id="301" r:id="rId8"/>
    <p:sldId id="257" r:id="rId9"/>
    <p:sldId id="258" r:id="rId10"/>
    <p:sldId id="259" r:id="rId11"/>
    <p:sldId id="260" r:id="rId12"/>
    <p:sldId id="287" r:id="rId13"/>
    <p:sldId id="288" r:id="rId14"/>
    <p:sldId id="265" r:id="rId15"/>
    <p:sldId id="289" r:id="rId16"/>
    <p:sldId id="290" r:id="rId17"/>
    <p:sldId id="291" r:id="rId18"/>
    <p:sldId id="286" r:id="rId19"/>
    <p:sldId id="297" r:id="rId20"/>
    <p:sldId id="294" r:id="rId21"/>
    <p:sldId id="298" r:id="rId22"/>
    <p:sldId id="285" r:id="rId23"/>
    <p:sldId id="300" r:id="rId24"/>
    <p:sldId id="299" r:id="rId25"/>
    <p:sldId id="30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01"/>
            <p14:sldId id="257"/>
            <p14:sldId id="258"/>
            <p14:sldId id="259"/>
            <p14:sldId id="260"/>
            <p14:sldId id="287"/>
            <p14:sldId id="288"/>
            <p14:sldId id="265"/>
            <p14:sldId id="289"/>
            <p14:sldId id="290"/>
            <p14:sldId id="291"/>
            <p14:sldId id="286"/>
            <p14:sldId id="297"/>
            <p14:sldId id="294"/>
            <p14:sldId id="298"/>
            <p14:sldId id="285"/>
            <p14:sldId id="300"/>
            <p14:sldId id="299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1095" autoAdjust="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43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175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30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271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343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9952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46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390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24555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552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6304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80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4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11131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54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90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61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68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18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18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027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753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78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79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7293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578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127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7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93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598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216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663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517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50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35913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396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56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56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68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95407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722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242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387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668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t>22/03/2015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432613"/>
            <a:ext cx="885790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300" dirty="0"/>
              <a:t>Benchmarks de navigation dans un nuage de points 3D 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38385" y="3906115"/>
            <a:ext cx="87195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/>
              <a:t>Projet présenté par : </a:t>
            </a:r>
          </a:p>
          <a:p>
            <a:pPr algn="ctr"/>
            <a:r>
              <a:rPr lang="fr-FR" sz="2100" dirty="0"/>
              <a:t>Alban KRAUS</a:t>
            </a:r>
          </a:p>
          <a:p>
            <a:pPr algn="ctr"/>
            <a:r>
              <a:rPr lang="fr-FR" sz="2100" dirty="0" err="1"/>
              <a:t>Maryame</a:t>
            </a:r>
            <a:r>
              <a:rPr lang="fr-FR" sz="2100" dirty="0"/>
              <a:t> RHEZALI</a:t>
            </a:r>
          </a:p>
          <a:p>
            <a:pPr algn="ctr"/>
            <a:r>
              <a:rPr lang="fr-FR" sz="2100" dirty="0"/>
              <a:t>David NIAMIEN</a:t>
            </a:r>
          </a:p>
          <a:p>
            <a:pPr algn="ctr"/>
            <a:r>
              <a:rPr lang="fr-FR" dirty="0"/>
              <a:t>24 Mars 2015</a:t>
            </a:r>
          </a:p>
        </p:txBody>
      </p:sp>
    </p:spTree>
    <p:extLst>
      <p:ext uri="{BB962C8B-B14F-4D97-AF65-F5344CB8AC3E}">
        <p14:creationId xmlns:p14="http://schemas.microsoft.com/office/powerpoint/2010/main" val="4096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27957"/>
            <a:ext cx="9144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100" dirty="0"/>
              <a:t>	</a:t>
            </a:r>
            <a:r>
              <a:rPr lang="fr-FR" sz="2100" b="1" dirty="0"/>
              <a:t>Structure de données </a:t>
            </a:r>
            <a:r>
              <a:rPr lang="fr-FR" sz="2100" b="1" dirty="0" err="1"/>
              <a:t>Kd-tree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100" b="1" dirty="0" smtClean="0"/>
              <a:t>Principe : 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100" b="1" dirty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du langage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999710" y="2050911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429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601396" y="447538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24"/>
            <a:ext cx="9109466" cy="163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260"/>
            <a:ext cx="9100703" cy="27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132B277A-E52E-4AED-BCF8-1E5F38ED84D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61466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100" dirty="0"/>
              <a:t>	</a:t>
            </a:r>
            <a:r>
              <a:rPr lang="fr-FR" sz="2100" b="1" dirty="0"/>
              <a:t>Suite à 2 études réalisées</a:t>
            </a:r>
          </a:p>
          <a:p>
            <a:pPr marL="1071563" lvl="3" indent="-385763" algn="just"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100" b="1" dirty="0" smtClean="0"/>
              <a:t>DIAS : </a:t>
            </a:r>
            <a:r>
              <a:rPr lang="fr-FR" sz="2100" b="1" dirty="0"/>
              <a:t>choix d’un logiciel de visualisation de nuage de points 3D</a:t>
            </a:r>
          </a:p>
          <a:p>
            <a:pPr marL="1071563" lvl="3" indent="-385763" algn="just"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100" b="1" dirty="0" smtClean="0"/>
              <a:t>IGN : </a:t>
            </a:r>
            <a:r>
              <a:rPr lang="fr-FR" sz="2100" b="1" dirty="0"/>
              <a:t>projet </a:t>
            </a:r>
            <a:r>
              <a:rPr lang="fr-FR" sz="2100" b="1" dirty="0" err="1"/>
              <a:t>iTowns</a:t>
            </a:r>
            <a:endParaRPr lang="fr-FR" sz="2100" b="1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580350"/>
            <a:ext cx="834565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étude de performance </a:t>
            </a:r>
            <a:r>
              <a:rPr lang="fr-FR" sz="2100" dirty="0"/>
              <a:t>de différentes structures de données afin d’assurer la fluidité de l’affichage d’un très gros nuage de </a:t>
            </a:r>
            <a:r>
              <a:rPr lang="fr-FR" sz="2100" dirty="0" smtClean="0"/>
              <a:t>points</a:t>
            </a:r>
            <a:endParaRPr lang="fr-FR" sz="2100" dirty="0"/>
          </a:p>
          <a:p>
            <a:endParaRPr lang="fr-FR" sz="21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6" y="2800245"/>
            <a:ext cx="5486951" cy="2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929" y="1911164"/>
            <a:ext cx="8743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Fonctionnalité </a:t>
            </a:r>
            <a:r>
              <a:rPr lang="fr-FR" b="1" dirty="0" smtClean="0"/>
              <a:t>1 : </a:t>
            </a:r>
            <a:r>
              <a:rPr lang="fr-FR" b="1" dirty="0"/>
              <a:t>Lire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Stocker en mémoire les données lues</a:t>
            </a:r>
          </a:p>
          <a:p>
            <a:endParaRPr lang="fr-FR" b="1" dirty="0"/>
          </a:p>
          <a:p>
            <a:r>
              <a:rPr lang="fr-FR" b="1" dirty="0"/>
              <a:t>Fonctionnalité </a:t>
            </a:r>
            <a:r>
              <a:rPr lang="fr-FR" b="1" dirty="0" smtClean="0"/>
              <a:t>2 : </a:t>
            </a:r>
            <a:r>
              <a:rPr lang="fr-FR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Stocker la structure de l’arbre</a:t>
            </a:r>
          </a:p>
          <a:p>
            <a:endParaRPr lang="fr-FR" b="1" dirty="0"/>
          </a:p>
          <a:p>
            <a:r>
              <a:rPr lang="fr-FR" b="1" dirty="0"/>
              <a:t>Fonctionnalité </a:t>
            </a:r>
            <a:r>
              <a:rPr lang="fr-FR" b="1" dirty="0" smtClean="0"/>
              <a:t>3 : </a:t>
            </a:r>
            <a:r>
              <a:rPr lang="fr-FR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dirty="0"/>
              <a:t>Afficher les points</a:t>
            </a:r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27957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100" dirty="0"/>
              <a:t>	</a:t>
            </a:r>
            <a:r>
              <a:rPr lang="fr-FR" sz="2100" b="1" dirty="0"/>
              <a:t>Structure de données </a:t>
            </a:r>
            <a:r>
              <a:rPr lang="fr-FR" sz="2100" b="1" dirty="0" err="1"/>
              <a:t>Octree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100" b="1" dirty="0" smtClean="0"/>
              <a:t>Principe : 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100" dirty="0"/>
              <a:t>Subdivision spatiale de l’espace en trois dimensions de type arbre dans laquelle chaque nœud peut compter jusqu'à huit enfants (huit octants).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1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629797" y="3187761"/>
            <a:ext cx="4642363" cy="2106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27957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100" dirty="0"/>
              <a:t>	</a:t>
            </a:r>
            <a:r>
              <a:rPr lang="fr-FR" sz="2100" b="1" dirty="0"/>
              <a:t>Structure de données </a:t>
            </a:r>
            <a:r>
              <a:rPr lang="fr-FR" sz="2100" b="1" dirty="0" err="1"/>
              <a:t>Rtree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1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100" b="1" dirty="0" smtClean="0"/>
              <a:t>Chaque nœud est une boîte </a:t>
            </a:r>
            <a:r>
              <a:rPr lang="fr-FR" sz="2100" b="1" dirty="0" err="1" smtClean="0"/>
              <a:t>englobante</a:t>
            </a:r>
            <a:r>
              <a:rPr lang="fr-FR" sz="2100" b="1" dirty="0" smtClean="0"/>
              <a:t> qui contient entre </a:t>
            </a:r>
            <a:r>
              <a:rPr lang="fr-FR" sz="2100" b="1" i="1" dirty="0" smtClean="0"/>
              <a:t>m</a:t>
            </a:r>
            <a:r>
              <a:rPr lang="fr-FR" sz="2100" b="1" dirty="0" smtClean="0"/>
              <a:t> et </a:t>
            </a:r>
            <a:r>
              <a:rPr lang="fr-FR" sz="2100" b="1" i="1" dirty="0" smtClean="0"/>
              <a:t>M </a:t>
            </a:r>
            <a:r>
              <a:rPr lang="fr-FR" sz="2100" b="1" dirty="0" smtClean="0"/>
              <a:t>boîtes </a:t>
            </a:r>
            <a:r>
              <a:rPr lang="fr-FR" sz="2100" b="1" dirty="0" err="1" smtClean="0"/>
              <a:t>englobantes</a:t>
            </a:r>
            <a:endParaRPr lang="fr-FR" sz="21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100" b="1" dirty="0" smtClean="0"/>
              <a:t>Une feuille est un fichier contenant un nombre défini de points</a:t>
            </a:r>
            <a:endParaRPr lang="fr-FR" sz="21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1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237</Words>
  <Application>Microsoft Office PowerPoint</Application>
  <PresentationFormat>Affichage à l'écran (4:3)</PresentationFormat>
  <Paragraphs>77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Times New Roman</vt:lpstr>
      <vt:lpstr>Wingdings</vt:lpstr>
      <vt:lpstr>2_Conception personnalisée</vt:lpstr>
      <vt:lpstr>1_Conception personnalisée</vt:lpstr>
      <vt:lpstr>Conception personnalisée</vt:lpstr>
      <vt:lpstr>Conclusion</vt:lpstr>
      <vt:lpstr>4_Conception personnalisée</vt:lpstr>
      <vt:lpstr>5_Conception personnalisée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Alban Kraus</cp:lastModifiedBy>
  <cp:revision>78</cp:revision>
  <dcterms:created xsi:type="dcterms:W3CDTF">2015-01-25T13:28:11Z</dcterms:created>
  <dcterms:modified xsi:type="dcterms:W3CDTF">2015-03-22T21:43:18Z</dcterms:modified>
</cp:coreProperties>
</file>