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2" r:id="rId2"/>
    <p:sldMasterId id="2147483660" r:id="rId3"/>
    <p:sldMasterId id="2147483710" r:id="rId4"/>
    <p:sldMasterId id="2147483780" r:id="rId5"/>
    <p:sldMasterId id="2147483728" r:id="rId6"/>
    <p:sldMasterId id="2147483741" r:id="rId7"/>
    <p:sldMasterId id="2147483753" r:id="rId8"/>
    <p:sldMasterId id="2147483766" r:id="rId9"/>
  </p:sldMasterIdLst>
  <p:notesMasterIdLst>
    <p:notesMasterId r:id="rId30"/>
  </p:notesMasterIdLst>
  <p:handoutMasterIdLst>
    <p:handoutMasterId r:id="rId31"/>
  </p:handoutMasterIdLst>
  <p:sldIdLst>
    <p:sldId id="310" r:id="rId10"/>
    <p:sldId id="257" r:id="rId11"/>
    <p:sldId id="258" r:id="rId12"/>
    <p:sldId id="318" r:id="rId13"/>
    <p:sldId id="260" r:id="rId14"/>
    <p:sldId id="320" r:id="rId15"/>
    <p:sldId id="321" r:id="rId16"/>
    <p:sldId id="322" r:id="rId17"/>
    <p:sldId id="314" r:id="rId18"/>
    <p:sldId id="289" r:id="rId19"/>
    <p:sldId id="291" r:id="rId20"/>
    <p:sldId id="286" r:id="rId21"/>
    <p:sldId id="315" r:id="rId22"/>
    <p:sldId id="316" r:id="rId23"/>
    <p:sldId id="317" r:id="rId24"/>
    <p:sldId id="303" r:id="rId25"/>
    <p:sldId id="285" r:id="rId26"/>
    <p:sldId id="304" r:id="rId27"/>
    <p:sldId id="307" r:id="rId28"/>
    <p:sldId id="30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6EAE38B5-2588-4045-945D-F9657AE88E76}">
          <p14:sldIdLst>
            <p14:sldId id="310"/>
            <p14:sldId id="257"/>
            <p14:sldId id="258"/>
            <p14:sldId id="312"/>
            <p14:sldId id="260"/>
            <p14:sldId id="287"/>
            <p14:sldId id="288"/>
            <p14:sldId id="265"/>
            <p14:sldId id="290"/>
            <p14:sldId id="289"/>
            <p14:sldId id="291"/>
            <p14:sldId id="286"/>
            <p14:sldId id="313"/>
            <p14:sldId id="308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0860" autoAdjust="0"/>
  </p:normalViewPr>
  <p:slideViewPr>
    <p:cSldViewPr snapToGrid="0">
      <p:cViewPr varScale="1">
        <p:scale>
          <a:sx n="62" d="100"/>
          <a:sy n="62" d="100"/>
        </p:scale>
        <p:origin x="-15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21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675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3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4353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1362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20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932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1644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8353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4710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584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emf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structure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145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346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899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14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72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63031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657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6751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23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873000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5794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6509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983107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20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597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3517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501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4532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1403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66499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95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698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622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8055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4363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338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4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1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96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33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96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70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81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structure de stockage de données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3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900954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9113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533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28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204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785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585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501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066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9358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999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982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403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219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316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466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23185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358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011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4970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117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990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xmlns="" val="11131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194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691729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65578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8127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48271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0710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51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3414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6362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1566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68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2207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2243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996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31396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071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7208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404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43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7597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4292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649" r:id="rId16"/>
    <p:sldLayoutId id="2147483651" r:id="rId17"/>
    <p:sldLayoutId id="2147483684" r:id="rId18"/>
    <p:sldLayoutId id="2147483656" r:id="rId19"/>
    <p:sldLayoutId id="2147483778" r:id="rId20"/>
    <p:sldLayoutId id="2147483792" r:id="rId21"/>
    <p:sldLayoutId id="214748379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665C-F933-4187-BE5F-8CD61970F8DF}" type="datetimeFigureOut">
              <a:rPr lang="fr-FR" smtClean="0"/>
              <a:pPr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5E61-13CB-439B-9F1F-3354C693B38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99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25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9227" y="5501640"/>
            <a:ext cx="353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Commanditaire :</a:t>
            </a:r>
          </a:p>
          <a:p>
            <a:r>
              <a:rPr lang="fr-FR" sz="2000" dirty="0" smtClean="0"/>
              <a:t>Emmanuel BARDIÈRE</a:t>
            </a:r>
          </a:p>
          <a:p>
            <a:r>
              <a:rPr lang="fr-FR" sz="2000" dirty="0" err="1" smtClean="0"/>
              <a:t>Valilab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0" t="1650" r="14939" b="657"/>
          <a:stretch/>
        </p:blipFill>
        <p:spPr>
          <a:xfrm>
            <a:off x="6569160" y="0"/>
            <a:ext cx="2376000" cy="26399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9/18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10/18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d’une structure  de stockage de données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 smtClean="0"/>
              <a:t>Choix </a:t>
            </a:r>
            <a:r>
              <a:rPr lang="fr-FR" sz="2400" dirty="0"/>
              <a:t>du </a:t>
            </a:r>
            <a:r>
              <a:rPr lang="fr-FR" sz="2400" dirty="0" smtClean="0"/>
              <a:t>langage</a:t>
            </a:r>
            <a:endParaRPr lang="fr-FR" sz="24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11/18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6855086"/>
              </p:ext>
            </p:extLst>
          </p:nvPr>
        </p:nvGraphicFramePr>
        <p:xfrm>
          <a:off x="1524000" y="2735470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Base de données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Système de fichiers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Stocker</a:t>
                      </a:r>
                      <a:endParaRPr lang="fr-F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Redondance</a:t>
                      </a:r>
                    </a:p>
                    <a:p>
                      <a:pPr algn="ctr"/>
                      <a:r>
                        <a:rPr lang="fr-FR" sz="2000" b="0" dirty="0" smtClean="0"/>
                        <a:t>Réplication</a:t>
                      </a:r>
                      <a:endParaRPr lang="fr-FR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Navigation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Sécurité</a:t>
                      </a:r>
                      <a:r>
                        <a:rPr lang="fr-FR" baseline="0" dirty="0" smtClean="0"/>
                        <a:t> : privilèges, chiffrement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Transactions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77009" y="1020417"/>
            <a:ext cx="598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 smtClean="0"/>
              <a:t>Besoin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construit le système (écriture)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b="1" dirty="0" smtClean="0"/>
              <a:t>On récupère des données (lecture)</a:t>
            </a:r>
            <a:endParaRPr lang="fr-FR" sz="2400" b="1" dirty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12/18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6412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>
              <a:spcBef>
                <a:spcPts val="1200"/>
              </a:spcBef>
            </a:pPr>
            <a:r>
              <a:rPr lang="fr-FR" sz="2100" b="1" dirty="0" err="1" smtClean="0"/>
              <a:t>Glut</a:t>
            </a:r>
            <a:endParaRPr lang="fr-FR" sz="2100" b="1" dirty="0" smtClean="0"/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14/18</a:t>
            </a:r>
            <a:endParaRPr lang="fr-F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986" y="4125612"/>
            <a:ext cx="7429112" cy="168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19200" y="5772835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Site web :http://romain.vergne.free.fr/projects/pdp_memoire.pdf</a:t>
            </a:r>
          </a:p>
          <a:p>
            <a:r>
              <a:rPr lang="fr-FR" dirty="0" smtClean="0"/>
              <a:t>Titre : Rendu 3D temps-réel de grands objets</a:t>
            </a:r>
          </a:p>
          <a:p>
            <a:r>
              <a:rPr lang="fr-FR" dirty="0" smtClean="0"/>
              <a:t>Date:23/03/2015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15/18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disque</a:t>
                          </a:r>
                          <a:r>
                            <a:rPr lang="fr-FR" sz="2000" baseline="0" dirty="0" smtClean="0"/>
                            <a:t> : 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fr-FR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FR" sz="20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coup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nuage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2000" b="0" i="0" baseline="0" smtClean="0">
                                          <a:latin typeface="Cambria Math" panose="02040503050406030204" pitchFamily="18" charset="0"/>
                                        </a:rPr>
                                        <m:t>initial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12949841"/>
                  </p:ext>
                </p:extLst>
              </p:nvPr>
            </p:nvGraphicFramePr>
            <p:xfrm>
              <a:off x="529755" y="1219201"/>
              <a:ext cx="8084490" cy="49588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5393"/>
                    <a:gridCol w="3498574"/>
                    <a:gridCol w="3180523"/>
                  </a:tblGrid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Importance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Indicateur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Observations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d'images par seconde</a:t>
                          </a:r>
                        </a:p>
                        <a:p>
                          <a:r>
                            <a:rPr lang="fr-FR" sz="2000" dirty="0" smtClean="0"/>
                            <a:t>(Déplacement)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Même déplacement de caméra pour les</a:t>
                          </a:r>
                          <a:r>
                            <a:rPr lang="fr-FR" sz="2000" baseline="0" dirty="0" smtClean="0"/>
                            <a:t> 3 méthodes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Nombre d’images par seconde (Statique)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Vitesse</a:t>
                          </a:r>
                          <a:r>
                            <a:rPr lang="fr-FR" sz="2000" baseline="0" dirty="0" smtClean="0"/>
                            <a:t> des requêtes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demande </a:t>
                          </a:r>
                          <a:r>
                            <a:rPr lang="fr-FR" sz="2000" baseline="0" dirty="0" smtClean="0">
                              <a:latin typeface="Calibri" panose="020F0502020204030204" pitchFamily="34" charset="0"/>
                            </a:rPr>
                            <a:t>–</a:t>
                          </a:r>
                          <a:r>
                            <a:rPr lang="fr-FR" sz="2000" baseline="0" dirty="0" smtClean="0"/>
                            <a:t> réponse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d’une requête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Maximum ; assez de RAM ?</a:t>
                          </a:r>
                          <a:endParaRPr lang="fr-FR" sz="2400" dirty="0"/>
                        </a:p>
                      </a:txBody>
                      <a:tcPr/>
                    </a:tc>
                  </a:tr>
                  <a:tr h="507558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Temps : création du découpage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2400"/>
                        </a:p>
                      </a:txBody>
                      <a:tcPr/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2000" dirty="0" smtClean="0"/>
                            <a:t>Espace mémoire vive lors de la création de l’arbre</a:t>
                          </a: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Lecture des données</a:t>
                          </a:r>
                        </a:p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fr-FR" sz="2000" dirty="0" smtClean="0"/>
                            <a:t>Stockage</a:t>
                          </a:r>
                          <a:r>
                            <a:rPr lang="fr-FR" sz="2000" baseline="0" dirty="0" smtClean="0"/>
                            <a:t> arbre (hauteur)</a:t>
                          </a:r>
                          <a:endParaRPr lang="fr-FR" sz="2000" dirty="0"/>
                        </a:p>
                      </a:txBody>
                      <a:tcPr/>
                    </a:tc>
                  </a:tr>
                  <a:tr h="632016">
                    <a:tc>
                      <a:txBody>
                        <a:bodyPr/>
                        <a:lstStyle/>
                        <a:p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48" t="-687500" r="-91478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29" y="2102743"/>
            <a:ext cx="8600803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26" y="3998028"/>
            <a:ext cx="8596534" cy="1836433"/>
          </a:xfrm>
          <a:prstGeom prst="rect">
            <a:avLst/>
          </a:prstGeom>
        </p:spPr>
      </p:pic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1/18</a:t>
            </a:r>
          </a:p>
        </p:txBody>
      </p:sp>
    </p:spTree>
    <p:extLst>
      <p:ext uri="{BB962C8B-B14F-4D97-AF65-F5344CB8AC3E}">
        <p14:creationId xmlns:p14="http://schemas.microsoft.com/office/powerpoint/2010/main" xmlns="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</a:t>
            </a:r>
            <a:r>
              <a:rPr lang="fr-FR" sz="2700" dirty="0">
                <a:solidFill>
                  <a:schemeClr val="accent1"/>
                </a:solidFill>
              </a:rPr>
              <a:t>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2/18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/>
        </p:nvGrpSpPr>
        <p:grpSpPr>
          <a:xfrm>
            <a:off x="168132" y="1256782"/>
            <a:ext cx="8778240" cy="3508653"/>
            <a:chOff x="365760" y="1861466"/>
            <a:chExt cx="8778240" cy="3508653"/>
          </a:xfrm>
        </p:grpSpPr>
        <p:sp>
          <p:nvSpPr>
            <p:cNvPr id="6" name="ZoneTexte 5"/>
            <p:cNvSpPr txBox="1"/>
            <p:nvPr/>
          </p:nvSpPr>
          <p:spPr>
            <a:xfrm>
              <a:off x="365760" y="1861466"/>
              <a:ext cx="8778240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>
                <a:buFont typeface="Wingdings" pitchFamily="2" charset="2"/>
                <a:buChar char="q"/>
                <a:tabLst>
                  <a:tab pos="330994" algn="l"/>
                </a:tabLst>
                <a:defRPr/>
              </a:pPr>
              <a:r>
                <a:rPr lang="fr-FR" sz="2400" dirty="0"/>
                <a:t>	</a:t>
              </a:r>
              <a:r>
                <a:rPr lang="fr-FR" sz="2400" b="1" dirty="0"/>
                <a:t>Suite à 2 études </a:t>
              </a:r>
              <a:r>
                <a:rPr lang="fr-FR" sz="2400" b="1" dirty="0" smtClean="0"/>
                <a:t>réalisées</a:t>
              </a:r>
            </a:p>
            <a:p>
              <a:pPr marL="0" lvl="1" algn="just">
                <a:tabLst>
                  <a:tab pos="330994" algn="l"/>
                </a:tabLst>
                <a:defRPr/>
              </a:pPr>
              <a:endParaRPr lang="fr-FR" sz="2400" b="1" dirty="0"/>
            </a:p>
            <a:p>
              <a:pPr marL="1071563" lvl="3" indent="-385763" algn="just"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DIAS : </a:t>
              </a:r>
              <a:r>
                <a:rPr lang="fr-FR" sz="2400" b="1" dirty="0"/>
                <a:t>choix d’un logiciel de visualisation de nuage de points 3D</a:t>
              </a:r>
            </a:p>
            <a:p>
              <a:pPr marL="1071563" lvl="3" indent="-385763" algn="just">
                <a:spcBef>
                  <a:spcPts val="1200"/>
                </a:spcBef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IGN : </a:t>
              </a:r>
              <a:r>
                <a:rPr lang="fr-FR" sz="2400" b="1" dirty="0"/>
                <a:t>projet </a:t>
              </a:r>
              <a:r>
                <a:rPr lang="fr-FR" sz="2400" b="1" dirty="0" err="1" smtClean="0"/>
                <a:t>iTowns</a:t>
              </a:r>
              <a:endParaRPr lang="fr-FR" sz="2400" b="1" dirty="0" smtClean="0"/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Description de ville en 3D à partir de véhicules dédiés</a:t>
              </a:r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Données diffusées sur internet via des applications web</a:t>
              </a:r>
              <a:endParaRPr lang="fr-FR" sz="2400" b="1" dirty="0"/>
            </a:p>
            <a:p>
              <a:pPr marL="402431" lvl="4" algn="just">
                <a:defRPr/>
              </a:pP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1055077" y="4149970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1055077" y="4675638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3/18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40519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4/18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6313" y="2685204"/>
            <a:ext cx="6851375" cy="3279674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5/18</a:t>
            </a:r>
            <a:endParaRPr lang="fr-FR" sz="12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35330" y="1109345"/>
            <a:ext cx="7886700" cy="1222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   </a:t>
            </a:r>
            <a:r>
              <a:rPr lang="fr-FR" sz="2400" dirty="0" smtClean="0"/>
              <a:t>Réaliser une </a:t>
            </a:r>
            <a:r>
              <a:rPr lang="fr-FR" sz="2400" b="1" i="1" dirty="0" smtClean="0"/>
              <a:t>étude de performance </a:t>
            </a:r>
            <a:r>
              <a:rPr lang="fr-FR" sz="2400" dirty="0" smtClean="0"/>
              <a:t>de différentes structures de données afin d’assurer la fluidité de l’affichage d’un très gros nuages de points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6/18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3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4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7/18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8/18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447</Words>
  <Application>Microsoft Office PowerPoint</Application>
  <PresentationFormat>Affichage à l'écran (4:3)</PresentationFormat>
  <Paragraphs>176</Paragraphs>
  <Slides>20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2_Conception personnalisée</vt:lpstr>
      <vt:lpstr>1_Conception personnalisée</vt:lpstr>
      <vt:lpstr>Conception personnalisée</vt:lpstr>
      <vt:lpstr>Conclusion</vt:lpstr>
      <vt:lpstr>6_Conception personnalisée</vt:lpstr>
      <vt:lpstr>4_Conception personnalisée</vt:lpstr>
      <vt:lpstr>5_Conception personnalisée</vt:lpstr>
      <vt:lpstr>office theme</vt:lpstr>
      <vt:lpstr>3_Conception personnalisée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maryame</cp:lastModifiedBy>
  <cp:revision>177</cp:revision>
  <dcterms:created xsi:type="dcterms:W3CDTF">2015-01-25T13:28:11Z</dcterms:created>
  <dcterms:modified xsi:type="dcterms:W3CDTF">2015-03-25T16:34:33Z</dcterms:modified>
</cp:coreProperties>
</file>