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5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1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7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5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4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5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96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0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0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6761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4/4/2023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78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avy paint art pattern">
            <a:extLst>
              <a:ext uri="{FF2B5EF4-FFF2-40B4-BE49-F238E27FC236}">
                <a16:creationId xmlns:a16="http://schemas.microsoft.com/office/drawing/2014/main" id="{61C41F68-D2FA-27FA-105C-82AF05D100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57" b="15986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75E12-8CE1-D247-42B3-99DF9E9DA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Group B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capstone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21BBA7-B09F-86A7-F647-02BBBEB01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3574061"/>
            <a:ext cx="2858548" cy="2247899"/>
          </a:xfrm>
        </p:spPr>
        <p:txBody>
          <a:bodyPr anchor="b">
            <a:normAutofit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Isaac Mayard</a:t>
            </a:r>
          </a:p>
          <a:p>
            <a:r>
              <a:rPr lang="en-US" dirty="0">
                <a:solidFill>
                  <a:srgbClr val="FFFFFF"/>
                </a:solidFill>
              </a:rPr>
              <a:t>Darius Thornton</a:t>
            </a:r>
          </a:p>
          <a:p>
            <a:r>
              <a:rPr lang="en-US" dirty="0">
                <a:solidFill>
                  <a:srgbClr val="FFFFFF"/>
                </a:solidFill>
              </a:rPr>
              <a:t>Michael Blumberg</a:t>
            </a:r>
          </a:p>
          <a:p>
            <a:r>
              <a:rPr lang="en-US" dirty="0">
                <a:solidFill>
                  <a:srgbClr val="FFFFFF"/>
                </a:solidFill>
              </a:rPr>
              <a:t>Emilio Alfaro</a:t>
            </a:r>
          </a:p>
          <a:p>
            <a:r>
              <a:rPr lang="en-US" dirty="0">
                <a:solidFill>
                  <a:srgbClr val="FFFFFF"/>
                </a:solidFill>
              </a:rPr>
              <a:t>Peter Alkumeidy</a:t>
            </a:r>
          </a:p>
          <a:p>
            <a:r>
              <a:rPr lang="en-US" dirty="0">
                <a:solidFill>
                  <a:srgbClr val="FFFFFF"/>
                </a:solidFill>
              </a:rPr>
              <a:t>Angel De La Cruz</a:t>
            </a:r>
          </a:p>
        </p:txBody>
      </p:sp>
    </p:spTree>
    <p:extLst>
      <p:ext uri="{BB962C8B-B14F-4D97-AF65-F5344CB8AC3E}">
        <p14:creationId xmlns:p14="http://schemas.microsoft.com/office/powerpoint/2010/main" val="1916058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F660-3CEA-8F1B-CDDF-B67D54386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3732-F0A8-B979-F9FF-FFE92B046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ECECF1"/>
                </a:solidFill>
                <a:latin typeface="Söhne"/>
              </a:rPr>
              <a:t>T</a:t>
            </a:r>
            <a:r>
              <a:rPr lang="en-US" b="0" i="0" dirty="0">
                <a:solidFill>
                  <a:srgbClr val="ECECF1"/>
                </a:solidFill>
                <a:effectLst/>
                <a:latin typeface="Söhne"/>
              </a:rPr>
              <a:t>he military has no one stop shop for work center, task, and package management. Instead, it has a bunch of messy, complicated systems, which lead to more confusion, more wasted time, and less productivity and efficiency.</a:t>
            </a:r>
          </a:p>
          <a:p>
            <a:pPr marL="788670" lvl="3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ECECF1"/>
                </a:solidFill>
                <a:latin typeface="Söhne"/>
              </a:rPr>
              <a:t>Helpful improvements include:</a:t>
            </a:r>
          </a:p>
          <a:p>
            <a:pPr marL="1017270" lvl="4" indent="-285750"/>
            <a:r>
              <a:rPr lang="en-US" dirty="0">
                <a:solidFill>
                  <a:srgbClr val="ECECF1"/>
                </a:solidFill>
                <a:latin typeface="Söhne"/>
              </a:rPr>
              <a:t>Task tracking , assignment and metrics</a:t>
            </a:r>
          </a:p>
          <a:p>
            <a:pPr marL="1017270" lvl="4" indent="-285750"/>
            <a:r>
              <a:rPr lang="en-US" i="0" dirty="0">
                <a:solidFill>
                  <a:srgbClr val="ECECF1"/>
                </a:solidFill>
                <a:latin typeface="Söhne"/>
              </a:rPr>
              <a:t>Historical rec</a:t>
            </a:r>
            <a:r>
              <a:rPr lang="en-US" dirty="0">
                <a:solidFill>
                  <a:srgbClr val="ECECF1"/>
                </a:solidFill>
                <a:latin typeface="Söhne"/>
              </a:rPr>
              <a:t>ords maintenance and searching by tags</a:t>
            </a:r>
          </a:p>
          <a:p>
            <a:pPr marL="1017270" lvl="4" indent="-285750"/>
            <a:r>
              <a:rPr lang="en-US" i="0" dirty="0">
                <a:solidFill>
                  <a:srgbClr val="ECECF1"/>
                </a:solidFill>
                <a:latin typeface="Söhne"/>
              </a:rPr>
              <a:t>Bullet shaping/packaging writing helper</a:t>
            </a:r>
          </a:p>
          <a:p>
            <a:pPr marL="1017270" lvl="4" indent="-285750"/>
            <a:r>
              <a:rPr lang="en-US" dirty="0">
                <a:solidFill>
                  <a:srgbClr val="ECECF1"/>
                </a:solidFill>
                <a:latin typeface="Söhne"/>
              </a:rPr>
              <a:t>Calendar and work center management</a:t>
            </a:r>
            <a:r>
              <a:rPr lang="en-US" i="0" dirty="0">
                <a:solidFill>
                  <a:srgbClr val="ECECF1"/>
                </a:solidFill>
                <a:latin typeface="Söhne"/>
              </a:rPr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71866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3424"/>
      </a:dk2>
      <a:lt2>
        <a:srgbClr val="E2E8E4"/>
      </a:lt2>
      <a:accent1>
        <a:srgbClr val="EC70C6"/>
      </a:accent1>
      <a:accent2>
        <a:srgbClr val="E8517A"/>
      </a:accent2>
      <a:accent3>
        <a:srgbClr val="EC8270"/>
      </a:accent3>
      <a:accent4>
        <a:srgbClr val="E2912A"/>
      </a:accent4>
      <a:accent5>
        <a:srgbClr val="A8A650"/>
      </a:accent5>
      <a:accent6>
        <a:srgbClr val="83AF3D"/>
      </a:accent6>
      <a:hlink>
        <a:srgbClr val="568E67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Söhne</vt:lpstr>
      <vt:lpstr>Walbaum Display</vt:lpstr>
      <vt:lpstr>RegattaVTI</vt:lpstr>
      <vt:lpstr>Group B capstone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B capstone</dc:title>
  <dc:creator>Mayard, Isaac - (imayard)</dc:creator>
  <cp:lastModifiedBy>Mayard, Isaac - (imayard)</cp:lastModifiedBy>
  <cp:revision>5</cp:revision>
  <dcterms:created xsi:type="dcterms:W3CDTF">2023-04-04T20:51:34Z</dcterms:created>
  <dcterms:modified xsi:type="dcterms:W3CDTF">2023-04-04T21:07:35Z</dcterms:modified>
</cp:coreProperties>
</file>