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63" r:id="rId2"/>
    <p:sldId id="266" r:id="rId3"/>
    <p:sldId id="267" r:id="rId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215"/>
    <a:srgbClr val="FF6543"/>
    <a:srgbClr val="FF5A33"/>
    <a:srgbClr val="FF130C"/>
    <a:srgbClr val="F86B3D"/>
    <a:srgbClr val="F5894D"/>
    <a:srgbClr val="FF1300"/>
    <a:srgbClr val="BF3A30"/>
    <a:srgbClr val="A2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98" autoAdjust="0"/>
  </p:normalViewPr>
  <p:slideViewPr>
    <p:cSldViewPr>
      <p:cViewPr>
        <p:scale>
          <a:sx n="75" d="100"/>
          <a:sy n="75" d="100"/>
        </p:scale>
        <p:origin x="-1266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AA86F-3CF9-4095-919B-1F0254D7C627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2567-45AF-4952-8500-CF0BC652B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5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82567-45AF-4952-8500-CF0BC652BD9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37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82567-45AF-4952-8500-CF0BC652BD9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010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382567-45AF-4952-8500-CF0BC652BD9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010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979-F925-4CCB-8186-675FFE4CB127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BCD2-931C-4C4F-8B2F-8215AF780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07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979-F925-4CCB-8186-675FFE4CB127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BCD2-931C-4C4F-8B2F-8215AF780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32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979-F925-4CCB-8186-675FFE4CB127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BCD2-931C-4C4F-8B2F-8215AF780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66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979-F925-4CCB-8186-675FFE4CB127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BCD2-931C-4C4F-8B2F-8215AF780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1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979-F925-4CCB-8186-675FFE4CB127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BCD2-931C-4C4F-8B2F-8215AF780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129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979-F925-4CCB-8186-675FFE4CB127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BCD2-931C-4C4F-8B2F-8215AF780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67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979-F925-4CCB-8186-675FFE4CB127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BCD2-931C-4C4F-8B2F-8215AF780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62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979-F925-4CCB-8186-675FFE4CB127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BCD2-931C-4C4F-8B2F-8215AF780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7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979-F925-4CCB-8186-675FFE4CB127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BCD2-931C-4C4F-8B2F-8215AF780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39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979-F925-4CCB-8186-675FFE4CB127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BCD2-931C-4C4F-8B2F-8215AF780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8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979-F925-4CCB-8186-675FFE4CB127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BCD2-931C-4C4F-8B2F-8215AF780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23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lumMod val="95000"/>
              </a:srgbClr>
            </a:gs>
            <a:gs pos="96000">
              <a:srgbClr val="00B0F0">
                <a:lumMod val="86000"/>
                <a:lumOff val="14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5979-F925-4CCB-8186-675FFE4CB127}" type="datetimeFigureOut">
              <a:rPr lang="ko-KR" altLang="en-US" smtClean="0"/>
              <a:pPr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BCD2-931C-4C4F-8B2F-8215AF780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9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Box 1024"/>
          <p:cNvSpPr txBox="1"/>
          <p:nvPr/>
        </p:nvSpPr>
        <p:spPr>
          <a:xfrm>
            <a:off x="899592" y="1268760"/>
            <a:ext cx="74888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5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오늘 뭐먹지</a:t>
            </a:r>
            <a:r>
              <a:rPr lang="en-US" altLang="ko-KR" sz="5500" b="1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...</a:t>
            </a:r>
            <a:endParaRPr lang="ko-KR" altLang="en-US" sz="5500" b="1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6096" y="4509120"/>
            <a:ext cx="3105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2014041057 </a:t>
            </a:r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최동민 </a:t>
            </a:r>
            <a:endParaRPr lang="en-US" altLang="ko-KR" sz="24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2014041073</a:t>
            </a:r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김효중 </a:t>
            </a:r>
          </a:p>
        </p:txBody>
      </p:sp>
    </p:spTree>
    <p:extLst>
      <p:ext uri="{BB962C8B-B14F-4D97-AF65-F5344CB8AC3E}">
        <p14:creationId xmlns:p14="http://schemas.microsoft.com/office/powerpoint/2010/main" val="3108876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83568" y="692696"/>
            <a:ext cx="2952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개요</a:t>
            </a:r>
            <a:endParaRPr lang="ko-KR" altLang="en-US" sz="3000" b="1" spc="-15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1640" y="1556792"/>
            <a:ext cx="78488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600" b="1" dirty="0" smtClean="0">
                <a:solidFill>
                  <a:schemeClr val="bg1"/>
                </a:solidFill>
                <a:latin typeface="+mn-ea"/>
              </a:rPr>
              <a:t> “</a:t>
            </a:r>
            <a:r>
              <a:rPr lang="ko-KR" altLang="en-US" sz="2600" b="1" dirty="0" smtClean="0">
                <a:solidFill>
                  <a:schemeClr val="bg1"/>
                </a:solidFill>
                <a:latin typeface="+mn-ea"/>
              </a:rPr>
              <a:t>오늘 뭐먹지</a:t>
            </a:r>
            <a:r>
              <a:rPr lang="en-US" altLang="ko-KR" sz="2600" b="1" dirty="0" smtClean="0">
                <a:solidFill>
                  <a:schemeClr val="bg1"/>
                </a:solidFill>
                <a:latin typeface="+mn-ea"/>
              </a:rPr>
              <a:t>? “ </a:t>
            </a:r>
          </a:p>
          <a:p>
            <a:r>
              <a:rPr lang="en-US" altLang="ko-KR" sz="2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600" b="1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2600" b="1" dirty="0" smtClean="0">
                <a:solidFill>
                  <a:schemeClr val="bg1"/>
                </a:solidFill>
                <a:latin typeface="+mn-ea"/>
              </a:rPr>
              <a:t>항상 결정하기 힘들어하는 현대인들</a:t>
            </a:r>
            <a:endParaRPr lang="en-US" altLang="ko-KR" sz="2600" b="1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26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600" b="1" dirty="0">
                <a:solidFill>
                  <a:schemeClr val="bg1"/>
                </a:solidFill>
                <a:latin typeface="+mn-ea"/>
              </a:rPr>
              <a:t> - </a:t>
            </a:r>
            <a:r>
              <a:rPr lang="ko-KR" altLang="en-US" sz="2600" b="1" dirty="0">
                <a:solidFill>
                  <a:schemeClr val="bg1"/>
                </a:solidFill>
                <a:latin typeface="+mn-ea"/>
              </a:rPr>
              <a:t>가격대</a:t>
            </a:r>
            <a:r>
              <a:rPr lang="en-US" altLang="ko-KR" sz="26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600" b="1" dirty="0">
                <a:solidFill>
                  <a:schemeClr val="bg1"/>
                </a:solidFill>
                <a:latin typeface="+mn-ea"/>
              </a:rPr>
              <a:t>메뉴를 선택받아 </a:t>
            </a:r>
            <a:r>
              <a:rPr lang="ko-KR" altLang="en-US" sz="2600" b="1" dirty="0" smtClean="0">
                <a:solidFill>
                  <a:schemeClr val="bg1"/>
                </a:solidFill>
                <a:latin typeface="+mn-ea"/>
              </a:rPr>
              <a:t>식당을 추천</a:t>
            </a:r>
            <a:endParaRPr lang="en-US" altLang="ko-KR" sz="2600" b="1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26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600" b="1" dirty="0" smtClean="0">
                <a:solidFill>
                  <a:schemeClr val="bg1"/>
                </a:solidFill>
                <a:latin typeface="+mn-ea"/>
              </a:rPr>
              <a:t> - </a:t>
            </a:r>
            <a:r>
              <a:rPr lang="ko-KR" altLang="en-US" sz="2600" b="1" dirty="0" smtClean="0">
                <a:solidFill>
                  <a:schemeClr val="bg1"/>
                </a:solidFill>
                <a:latin typeface="+mn-ea"/>
              </a:rPr>
              <a:t>학교 주변 식당을 기반으로 </a:t>
            </a:r>
            <a:r>
              <a:rPr lang="en-US" altLang="ko-KR" sz="2600" b="1" dirty="0" smtClean="0">
                <a:solidFill>
                  <a:schemeClr val="bg1"/>
                </a:solidFill>
                <a:latin typeface="+mn-ea"/>
              </a:rPr>
              <a:t>2~3</a:t>
            </a:r>
            <a:r>
              <a:rPr lang="ko-KR" altLang="en-US" sz="2600" b="1" dirty="0" smtClean="0">
                <a:solidFill>
                  <a:schemeClr val="bg1"/>
                </a:solidFill>
                <a:latin typeface="+mn-ea"/>
              </a:rPr>
              <a:t>곳 추천</a:t>
            </a:r>
            <a:endParaRPr lang="en-US" altLang="ko-KR" sz="2600" b="1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26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600" b="1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2600" b="1" dirty="0" smtClean="0">
                <a:solidFill>
                  <a:schemeClr val="bg1"/>
                </a:solidFill>
                <a:latin typeface="+mn-ea"/>
              </a:rPr>
              <a:t>그것마저 선택하지 못하는 분들을 위해 </a:t>
            </a:r>
            <a:r>
              <a:rPr lang="en-US" altLang="ko-KR" sz="2600" b="1" dirty="0" smtClean="0">
                <a:solidFill>
                  <a:schemeClr val="bg1"/>
                </a:solidFill>
                <a:latin typeface="+mn-ea"/>
              </a:rPr>
              <a:t>!</a:t>
            </a:r>
          </a:p>
          <a:p>
            <a:r>
              <a:rPr lang="en-US" altLang="ko-KR" sz="2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600" b="1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2600" b="1" dirty="0" smtClean="0">
                <a:solidFill>
                  <a:schemeClr val="bg1"/>
                </a:solidFill>
                <a:latin typeface="+mn-ea"/>
              </a:rPr>
              <a:t>미니게임</a:t>
            </a:r>
            <a:r>
              <a:rPr lang="en-US" altLang="ko-KR" sz="26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600" b="1" dirty="0" smtClean="0">
                <a:solidFill>
                  <a:schemeClr val="bg1"/>
                </a:solidFill>
                <a:latin typeface="+mn-ea"/>
              </a:rPr>
              <a:t>레이싱 등</a:t>
            </a:r>
            <a:r>
              <a:rPr lang="en-US" altLang="ko-KR" sz="2600" b="1" dirty="0" smtClean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2600" b="1" dirty="0" smtClean="0">
                <a:solidFill>
                  <a:schemeClr val="bg1"/>
                </a:solidFill>
                <a:latin typeface="+mn-ea"/>
              </a:rPr>
              <a:t>으로 최종결정 </a:t>
            </a:r>
            <a:endParaRPr lang="en-US" altLang="ko-KR" sz="26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43529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lkene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80" y="421556"/>
            <a:ext cx="5016500" cy="613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6150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</TotalTime>
  <Words>56</Words>
  <Application>Microsoft Office PowerPoint</Application>
  <PresentationFormat>화면 슬라이드 쇼(4:3)</PresentationFormat>
  <Paragraphs>17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굴림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yonghyun</dc:creator>
  <cp:lastModifiedBy>alkene</cp:lastModifiedBy>
  <cp:revision>451</cp:revision>
  <dcterms:created xsi:type="dcterms:W3CDTF">2014-05-10T16:46:24Z</dcterms:created>
  <dcterms:modified xsi:type="dcterms:W3CDTF">2017-11-17T06:15:02Z</dcterms:modified>
</cp:coreProperties>
</file>