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23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64567e6f4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64567e6f4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64567e6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64567e6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64567e6f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64567e6f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64567e6f4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64567e6f4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64567e6f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64567e6f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64567e6f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64567e6f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64567e6f4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64567e6f4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64567e6f4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64567e6f4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64567e6f4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64567e6f4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Orientada a Objetos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675" y="4600700"/>
            <a:ext cx="1140025" cy="4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04250" y="4611563"/>
            <a:ext cx="322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Rodrigo Custodio Alves - 2083140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6B76-81BC-4A68-B98C-6E354EC6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D0366-907A-4362-95ED-C117CE977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00A0E-201D-4D1C-971A-4C90572D8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1" y="1068915"/>
            <a:ext cx="8745519" cy="3366296"/>
          </a:xfrm>
          <a:prstGeom prst="rect">
            <a:avLst/>
          </a:prstGeom>
        </p:spPr>
      </p:pic>
      <p:pic>
        <p:nvPicPr>
          <p:cNvPr id="6" name="Google Shape;130;p22">
            <a:extLst>
              <a:ext uri="{FF2B5EF4-FFF2-40B4-BE49-F238E27FC236}">
                <a16:creationId xmlns:a16="http://schemas.microsoft.com/office/drawing/2014/main" id="{1415A3AA-2481-4DF8-963E-47AC0725061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675" y="4600700"/>
            <a:ext cx="1140025" cy="421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0163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Terminal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675" y="4600700"/>
            <a:ext cx="1140025" cy="4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4837750" cy="32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herança em POO? 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Herança, na prática, significa a possibilidade de construir objetos especializados que herdam as características de objetos mais generalistas, ou ainda, a herança uma maneira de reutilizar código à medida que podemos aproveitar os atributos e métodos de classes já existentes para gerar novas classes mais específicas que aproveitaram os recursos da classe com hierarquia superior.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675" y="4600700"/>
            <a:ext cx="1140025" cy="4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Superclasse e Subclasses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viabilizar a hierarquia entre objetos, as classes são organizadas em estruturas hierárquicas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classe que forneceu os elementos herdados é chamada de </a:t>
            </a:r>
            <a:r>
              <a:rPr lang="pt-BR" b="1"/>
              <a:t>superclasse</a:t>
            </a:r>
            <a:r>
              <a:rPr lang="pt-BR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classe herdeira é chamada de </a:t>
            </a:r>
            <a:r>
              <a:rPr lang="pt-BR" b="1"/>
              <a:t>subclasse</a:t>
            </a:r>
            <a:r>
              <a:rPr lang="pt-BR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</a:t>
            </a:r>
            <a:r>
              <a:rPr lang="pt-BR" b="1"/>
              <a:t>subclasse</a:t>
            </a:r>
            <a:r>
              <a:rPr lang="pt-BR"/>
              <a:t> pode herdar os métodos e atributos de suas superclasses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</a:t>
            </a:r>
            <a:r>
              <a:rPr lang="pt-BR" b="1"/>
              <a:t>subclasse</a:t>
            </a:r>
            <a:r>
              <a:rPr lang="pt-BR"/>
              <a:t> pode definir novos atributos e métodos específicos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675" y="4600700"/>
            <a:ext cx="1140025" cy="4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Herança: Extensão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Extensão: subclasse estende a superclasse, acrescentando novos membros (atributos e/ou métodos).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Detalhe: atributos ou métodos “</a:t>
            </a:r>
            <a:r>
              <a:rPr lang="pt-BR" b="1"/>
              <a:t>private</a:t>
            </a:r>
            <a:r>
              <a:rPr lang="pt-BR"/>
              <a:t>” não são herdados, apenas se forem </a:t>
            </a:r>
            <a:r>
              <a:rPr lang="pt-BR" b="1"/>
              <a:t>public</a:t>
            </a:r>
            <a:r>
              <a:rPr lang="pt-BR"/>
              <a:t> ou </a:t>
            </a:r>
            <a:r>
              <a:rPr lang="pt-BR" b="1"/>
              <a:t>protected.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675" y="4600700"/>
            <a:ext cx="1140025" cy="4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Herança: Extensão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Em uma escola temos o Aluno e Professor como classes com seus respectivos atributos: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dirty="0"/>
              <a:t>Aluno:			Professor:					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675" y="4600700"/>
            <a:ext cx="1140025" cy="4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311700" y="2390475"/>
            <a:ext cx="2132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pt-BR">
                <a:solidFill>
                  <a:srgbClr val="FF0000"/>
                </a:solidFill>
              </a:rPr>
              <a:t>Nome</a:t>
            </a:r>
            <a:endParaRPr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pt-BR">
                <a:solidFill>
                  <a:srgbClr val="FF0000"/>
                </a:solidFill>
              </a:rPr>
              <a:t>Idade</a:t>
            </a:r>
            <a:endParaRPr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pt-BR">
                <a:solidFill>
                  <a:srgbClr val="FF0000"/>
                </a:solidFill>
              </a:rPr>
              <a:t>Sexo</a:t>
            </a:r>
            <a:endParaRPr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Matrícula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Curso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2917825" y="2390475"/>
            <a:ext cx="2763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pt-BR" dirty="0">
                <a:solidFill>
                  <a:srgbClr val="FF0000"/>
                </a:solidFill>
              </a:rPr>
              <a:t>Nome</a:t>
            </a:r>
            <a:endParaRPr dirty="0"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pt-BR" dirty="0">
                <a:solidFill>
                  <a:srgbClr val="FF0000"/>
                </a:solidFill>
              </a:rPr>
              <a:t>Idade</a:t>
            </a:r>
            <a:endParaRPr dirty="0"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pt-BR" dirty="0">
                <a:solidFill>
                  <a:srgbClr val="FF0000"/>
                </a:solidFill>
              </a:rPr>
              <a:t>Sexo</a:t>
            </a:r>
            <a:endParaRPr dirty="0"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</a:rPr>
              <a:t>Disciplina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</a:rPr>
              <a:t>Salário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Herança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Superclasse		Subclasse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dirty="0"/>
              <a:t>Pessoa:		Aluno:		      Professor:			</a:t>
            </a:r>
            <a:endParaRPr dirty="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675" y="4600700"/>
            <a:ext cx="1140025" cy="4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311700" y="2232225"/>
            <a:ext cx="2132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pt-BR">
                <a:solidFill>
                  <a:srgbClr val="FF0000"/>
                </a:solidFill>
              </a:rPr>
              <a:t>Nome</a:t>
            </a:r>
            <a:endParaRPr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pt-BR">
                <a:solidFill>
                  <a:srgbClr val="FF0000"/>
                </a:solidFill>
              </a:rPr>
              <a:t>Idade</a:t>
            </a:r>
            <a:endParaRPr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pt-BR">
                <a:solidFill>
                  <a:srgbClr val="FF0000"/>
                </a:solidFill>
              </a:rPr>
              <a:t>Sexo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4265400" y="2340075"/>
            <a:ext cx="21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Disciplina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Salário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1993138" y="2340075"/>
            <a:ext cx="21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Matrícula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Curso</a:t>
            </a:r>
            <a:endParaRPr/>
          </a:p>
        </p:txBody>
      </p:sp>
      <p:cxnSp>
        <p:nvCxnSpPr>
          <p:cNvPr id="98" name="Google Shape;98;p18"/>
          <p:cNvCxnSpPr/>
          <p:nvPr/>
        </p:nvCxnSpPr>
        <p:spPr>
          <a:xfrm>
            <a:off x="1853275" y="1060925"/>
            <a:ext cx="0" cy="274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8"/>
          <p:cNvCxnSpPr/>
          <p:nvPr/>
        </p:nvCxnSpPr>
        <p:spPr>
          <a:xfrm>
            <a:off x="268600" y="1624975"/>
            <a:ext cx="6258300" cy="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 Pessoa (Superclasse)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675" y="4600700"/>
            <a:ext cx="1140025" cy="4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5395824" cy="37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 Aluno (Subclasse)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675" y="4600700"/>
            <a:ext cx="1140025" cy="4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1152475"/>
            <a:ext cx="5870150" cy="380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 Professor (Subclasse)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675" y="4600700"/>
            <a:ext cx="1140025" cy="4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3" y="1152475"/>
            <a:ext cx="6001231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258</Words>
  <Application>Microsoft Office PowerPoint</Application>
  <PresentationFormat>On-screen Show (16:9)</PresentationFormat>
  <Paragraphs>42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Herança</vt:lpstr>
      <vt:lpstr>O que é herança em POO? </vt:lpstr>
      <vt:lpstr>Superclasse e Subclasses</vt:lpstr>
      <vt:lpstr>Herança: Extensão</vt:lpstr>
      <vt:lpstr>Exemplo de Herança: Extensão</vt:lpstr>
      <vt:lpstr>Exemplo de Herança</vt:lpstr>
      <vt:lpstr>Classe Pessoa (Superclasse)</vt:lpstr>
      <vt:lpstr>Classe Aluno (Subclasse)</vt:lpstr>
      <vt:lpstr>Classe Professor (Subclasse)</vt:lpstr>
      <vt:lpstr>Program</vt:lpstr>
      <vt:lpstr>Terminal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Herança</dc:title>
  <cp:lastModifiedBy>Rodrigo Custódio Alves</cp:lastModifiedBy>
  <cp:revision>2</cp:revision>
  <dcterms:modified xsi:type="dcterms:W3CDTF">2021-07-27T12:54:06Z</dcterms:modified>
</cp:coreProperties>
</file>