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3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5075-675A-4800-8935-CB82071F60BD}" type="datetimeFigureOut">
              <a:rPr lang="en-US" smtClean="0"/>
              <a:t>15-Jul-19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2587-429F-4F03-A710-D6402914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181497" y="1108075"/>
            <a:ext cx="726009" cy="755650"/>
            <a:chOff x="2181497" y="1108075"/>
            <a:chExt cx="726009" cy="755650"/>
          </a:xfrm>
        </p:grpSpPr>
        <p:sp>
          <p:nvSpPr>
            <p:cNvPr id="4" name="Rectangle 3"/>
            <p:cNvSpPr/>
            <p:nvPr/>
          </p:nvSpPr>
          <p:spPr>
            <a:xfrm>
              <a:off x="2181497" y="1108075"/>
              <a:ext cx="726009" cy="75565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2326641" y="1488281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326641" y="1678781"/>
              <a:ext cx="390365" cy="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326641" y="1296984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181497" y="2127250"/>
            <a:ext cx="726009" cy="755650"/>
            <a:chOff x="2181497" y="2127250"/>
            <a:chExt cx="726009" cy="755650"/>
          </a:xfrm>
        </p:grpSpPr>
        <p:sp>
          <p:nvSpPr>
            <p:cNvPr id="31" name="Rectangle 30"/>
            <p:cNvSpPr/>
            <p:nvPr/>
          </p:nvSpPr>
          <p:spPr>
            <a:xfrm>
              <a:off x="2181497" y="2127250"/>
              <a:ext cx="726009" cy="75565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2326641" y="2507456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326641" y="2697956"/>
              <a:ext cx="390365" cy="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26641" y="2316159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181497" y="3146425"/>
            <a:ext cx="726009" cy="755650"/>
            <a:chOff x="2181497" y="3146425"/>
            <a:chExt cx="726009" cy="755650"/>
          </a:xfrm>
        </p:grpSpPr>
        <p:sp>
          <p:nvSpPr>
            <p:cNvPr id="35" name="Rectangle 34"/>
            <p:cNvSpPr/>
            <p:nvPr/>
          </p:nvSpPr>
          <p:spPr>
            <a:xfrm>
              <a:off x="2181497" y="3146425"/>
              <a:ext cx="726009" cy="75565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2326641" y="3526631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326641" y="3717131"/>
              <a:ext cx="390365" cy="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326641" y="3335334"/>
              <a:ext cx="39036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052649" y="1466850"/>
            <a:ext cx="1547926" cy="2085976"/>
            <a:chOff x="3052649" y="1466850"/>
            <a:chExt cx="1547926" cy="2085976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052650" y="1485104"/>
              <a:ext cx="21442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52649" y="2504279"/>
              <a:ext cx="888320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052650" y="3535360"/>
              <a:ext cx="214425" cy="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05174" y="2127250"/>
              <a:ext cx="39540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05174" y="2882900"/>
              <a:ext cx="39540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8500" y="2109788"/>
              <a:ext cx="1000125" cy="14430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3238500" y="1466850"/>
              <a:ext cx="995248" cy="14335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64742" y="1589519"/>
            <a:ext cx="2120382" cy="1745815"/>
            <a:chOff x="4907643" y="1974056"/>
            <a:chExt cx="2120382" cy="1745815"/>
          </a:xfrm>
        </p:grpSpPr>
        <p:sp>
          <p:nvSpPr>
            <p:cNvPr id="68" name="Oval 67"/>
            <p:cNvSpPr/>
            <p:nvPr/>
          </p:nvSpPr>
          <p:spPr>
            <a:xfrm>
              <a:off x="4907643" y="1974056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794535" y="1974056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681427" y="1974056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804004" y="2697956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81427" y="2664262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0" idx="2"/>
              <a:endCxn id="68" idx="6"/>
            </p:cNvCxnSpPr>
            <p:nvPr/>
          </p:nvCxnSpPr>
          <p:spPr>
            <a:xfrm flipH="1">
              <a:off x="5235303" y="2141101"/>
              <a:ext cx="5592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1" idx="2"/>
              <a:endCxn id="70" idx="6"/>
            </p:cNvCxnSpPr>
            <p:nvPr/>
          </p:nvCxnSpPr>
          <p:spPr>
            <a:xfrm flipH="1">
              <a:off x="6122195" y="2141101"/>
              <a:ext cx="5592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2" idx="0"/>
              <a:endCxn id="70" idx="4"/>
            </p:cNvCxnSpPr>
            <p:nvPr/>
          </p:nvCxnSpPr>
          <p:spPr>
            <a:xfrm flipH="1" flipV="1">
              <a:off x="5958365" y="2308146"/>
              <a:ext cx="9469" cy="3898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1" idx="4"/>
              <a:endCxn id="76" idx="0"/>
            </p:cNvCxnSpPr>
            <p:nvPr/>
          </p:nvCxnSpPr>
          <p:spPr>
            <a:xfrm>
              <a:off x="6845257" y="2308146"/>
              <a:ext cx="0" cy="3561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0" idx="2"/>
              <a:endCxn id="92" idx="6"/>
            </p:cNvCxnSpPr>
            <p:nvPr/>
          </p:nvCxnSpPr>
          <p:spPr>
            <a:xfrm flipH="1" flipV="1">
              <a:off x="5235303" y="3546458"/>
              <a:ext cx="568701" cy="63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804004" y="3385781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00365" y="3385781"/>
              <a:ext cx="327660" cy="3340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07643" y="3391498"/>
              <a:ext cx="327660" cy="30991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1" idx="2"/>
              <a:endCxn id="90" idx="6"/>
            </p:cNvCxnSpPr>
            <p:nvPr/>
          </p:nvCxnSpPr>
          <p:spPr>
            <a:xfrm flipH="1">
              <a:off x="6131664" y="3552826"/>
              <a:ext cx="5687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72" idx="4"/>
            </p:cNvCxnSpPr>
            <p:nvPr/>
          </p:nvCxnSpPr>
          <p:spPr>
            <a:xfrm flipV="1">
              <a:off x="5967834" y="3032046"/>
              <a:ext cx="0" cy="3537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71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Yannis Marketakis</dc:creator>
  <cp:lastModifiedBy>Yannis Marketakis</cp:lastModifiedBy>
  <cp:revision>4</cp:revision>
  <dcterms:created xsi:type="dcterms:W3CDTF">2019-07-15T10:31:26Z</dcterms:created>
  <dcterms:modified xsi:type="dcterms:W3CDTF">2019-07-15T10:38:37Z</dcterms:modified>
</cp:coreProperties>
</file>