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7" r:id="rId2"/>
    <p:sldId id="271" r:id="rId3"/>
    <p:sldId id="263" r:id="rId4"/>
    <p:sldId id="264" r:id="rId5"/>
    <p:sldId id="259" r:id="rId6"/>
    <p:sldId id="270" r:id="rId7"/>
    <p:sldId id="267" r:id="rId8"/>
    <p:sldId id="269" r:id="rId9"/>
    <p:sldId id="268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673"/>
    <a:srgbClr val="272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ABEA-0A38-4AF6-9CB5-962D0C79B55D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0F43-72C2-4830-9E13-B9ED98EDF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2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50F43-72C2-4830-9E13-B9ED98EDF8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8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2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1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8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8210-DB80-4F2A-A022-F79168959304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637D-6B5A-4E1F-9A77-2AFF3C721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9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95" y="1765300"/>
            <a:ext cx="2041166" cy="20411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52058" y="4003651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Famo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configure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0065" y="4645576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方特电影．配置</a:t>
            </a:r>
            <a:r>
              <a:rPr lang="zh-CN" altLang="en-US" sz="2200" dirty="0">
                <a:solidFill>
                  <a:schemeClr val="accent2">
                    <a:lumMod val="75000"/>
                  </a:schemeClr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29252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89232" y="250064"/>
            <a:ext cx="291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问题解决方案：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9233" y="857723"/>
            <a:ext cx="11826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1.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为什么的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maya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打开文件会崩溃？</a:t>
            </a:r>
            <a:endParaRPr lang="en-US" altLang="zh-CN" sz="16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答：有两种可能，有可能是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rlm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-yeti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服务未卸载，或者是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mentalray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插件加载崩溃。</a:t>
            </a:r>
            <a:endParaRPr lang="en-US" altLang="zh-CN" sz="16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 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        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第一种情况请先停用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rlm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-yeti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的服务，然后“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O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:\hq_tool\famo_configure\doc\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插件卸载方法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\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卸载工具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\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yeti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”文件夹路径下执行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delete_rlm-yeti.bat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批处理文件（请到服务列表中确保该服务已完全被卸载），删除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C:\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rlm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文件夹（若删除不了，则可能是服务没卸载干净）。</a:t>
            </a:r>
            <a:endParaRPr lang="en-US" altLang="zh-CN" sz="16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 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        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第二种情况则重新安装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mentalray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插件。</a:t>
            </a:r>
            <a:endParaRPr lang="en-US" altLang="zh-CN" sz="16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8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7484218" y="3490457"/>
            <a:ext cx="291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此过程耗时较长，请耐心等候，直至出现以下提示框，即完成。</a:t>
            </a:r>
            <a:endParaRPr lang="en-US" altLang="zh-CN" sz="12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2" name="图片 1" descr="温馨提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76" y="5014730"/>
            <a:ext cx="2781688" cy="1076475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" y="1316388"/>
            <a:ext cx="3296110" cy="952633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86" y="1316388"/>
            <a:ext cx="3233469" cy="212211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327325" y="1630680"/>
            <a:ext cx="1010652" cy="397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27760" y="1394460"/>
            <a:ext cx="1463040" cy="236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6676" y="1383030"/>
            <a:ext cx="1463040" cy="236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8514930" y="4205800"/>
            <a:ext cx="655242" cy="39704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1632" y="402464"/>
            <a:ext cx="291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服务器插件本地化：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912" y="2506135"/>
            <a:ext cx="56573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使用说明：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1.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之前配置好的机子，选择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maya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通用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配置（本地化）选项进行配置即可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;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若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之前没进行配置的机子，请按要求卸载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原本地插件或彻底卸载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maya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，再执行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操作。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2.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配置过程请关闭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maya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。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3.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配置过程若出现报错，请暂时关闭杀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毒软件。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4.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首次配置耗时较长，请耐心等候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。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5.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请确保你的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C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盘有足够空间（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2G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以上）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1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E38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996968" y="326342"/>
            <a:ext cx="841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插件本地化与服务器化的优劣对比：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35203" y="1779368"/>
            <a:ext cx="4515980" cy="4304484"/>
            <a:chOff x="888461" y="1706797"/>
            <a:chExt cx="4515980" cy="4304484"/>
          </a:xfrm>
        </p:grpSpPr>
        <p:sp>
          <p:nvSpPr>
            <p:cNvPr id="25" name="文本框 24"/>
            <p:cNvSpPr txBox="1"/>
            <p:nvPr/>
          </p:nvSpPr>
          <p:spPr>
            <a:xfrm>
              <a:off x="888461" y="1706797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服务器插件版本：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8461" y="2594961"/>
              <a:ext cx="4515980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优点：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版本配置，切换速度快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2.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时刻保持版本最新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3.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可同时使用不同版本插件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缺点：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部分机子使用过程会出现卡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的状况（与网络状况和感染病毒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有关）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91502" y="1785257"/>
            <a:ext cx="4466288" cy="4298595"/>
            <a:chOff x="888460" y="1712686"/>
            <a:chExt cx="4466288" cy="4298595"/>
          </a:xfrm>
        </p:grpSpPr>
        <p:sp>
          <p:nvSpPr>
            <p:cNvPr id="29" name="文本框 28"/>
            <p:cNvSpPr txBox="1"/>
            <p:nvPr/>
          </p:nvSpPr>
          <p:spPr>
            <a:xfrm>
              <a:off x="888460" y="1712686"/>
              <a:ext cx="35878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服务器插件本地化版本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（目前仅支持通用版本）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88461" y="2594961"/>
              <a:ext cx="4466287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优点：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不会因为网络问题导致使用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过程出现卡顿现象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缺点：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需要定时进行与服务器同步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2.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建议不要在更新配置时，使用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Maya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。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3.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配置耗时较长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140669" y="1460727"/>
            <a:ext cx="53394" cy="4736873"/>
          </a:xfrm>
          <a:prstGeom prst="line">
            <a:avLst/>
          </a:prstGeom>
          <a:ln w="63500" cmpd="dbl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E38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135203" y="694642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目录：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5203" y="1209343"/>
            <a:ext cx="106503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3" action="ppaction://hlinksldjump"/>
              </a:rPr>
              <a:t>1.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3" action="ppaction://hlinksldjump"/>
              </a:rPr>
              <a:t>本机安装插件的问题 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3" action="ppaction://hlinksldjump"/>
              </a:rPr>
              <a:t>------------------------------P3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4" action="ppaction://hlinksldjump"/>
              </a:rPr>
              <a:t>2.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4" action="ppaction://hlinksldjump"/>
              </a:rPr>
              <a:t>方特电影配置工具简介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4" action="ppaction://hlinksldjump"/>
              </a:rPr>
              <a:t>----------------------------P4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5" action="ppaction://hlinksldjump"/>
              </a:rPr>
              <a:t>3.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5" action="ppaction://hlinksldjump"/>
              </a:rPr>
              <a:t>配置工具插件列表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5" action="ppaction://hlinksldjump"/>
              </a:rPr>
              <a:t>----------------------------------P5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6" action="ppaction://hlinksldjump"/>
              </a:rPr>
              <a:t>4.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6" action="ppaction://hlinksldjump"/>
              </a:rPr>
              <a:t>配置工具使用方法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6" action="ppaction://hlinksldjump"/>
              </a:rPr>
              <a:t>----------------------------------P6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7" action="ppaction://hlinksldjump"/>
              </a:rPr>
              <a:t>5.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7" action="ppaction://hlinksldjump"/>
              </a:rPr>
              <a:t>设置管理员权限方法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7" action="ppaction://hlinksldjump"/>
              </a:rPr>
              <a:t>-------------------------------P7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8" action="ppaction://hlinksldjump"/>
              </a:rPr>
              <a:t>6.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8" action="ppaction://hlinksldjump"/>
              </a:rPr>
              <a:t>卸载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8" action="ppaction://hlinksldjump"/>
              </a:rPr>
              <a:t>maya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8" action="ppaction://hlinksldjump"/>
              </a:rPr>
              <a:t>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8" action="ppaction://hlinksldjump"/>
              </a:rPr>
              <a:t>--------------------------------------------P8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7.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运行错误的解决方案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-------------------------------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P9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8.Maya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打开文件崩溃解决方法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---------------------P10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9.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配置工具本地化版本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-------------------------------P11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10.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本地化与服务器配置版本对比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hlinkClick r:id="rId9" action="ppaction://hlinksldjump"/>
              </a:rPr>
              <a:t>------------------P12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1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92630" y="1708150"/>
            <a:ext cx="2781300" cy="162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升级版本或</a:t>
            </a:r>
            <a:r>
              <a:rPr lang="zh-CN" altLang="en-US" dirty="0"/>
              <a:t>重置</a:t>
            </a:r>
            <a:r>
              <a:rPr lang="zh-CN" altLang="en-US" dirty="0" smtClean="0"/>
              <a:t>电脑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</a:t>
            </a:r>
            <a:r>
              <a:rPr lang="zh-CN" altLang="en-US" dirty="0"/>
              <a:t>安装及</a:t>
            </a:r>
            <a:r>
              <a:rPr lang="zh-CN" altLang="en-US" dirty="0" smtClean="0"/>
              <a:t>破解步骤</a:t>
            </a:r>
            <a:r>
              <a:rPr lang="zh-CN" altLang="en-US" sz="2400" dirty="0" smtClean="0">
                <a:solidFill>
                  <a:srgbClr val="C00000"/>
                </a:solidFill>
              </a:rPr>
              <a:t>繁琐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64530" y="1708150"/>
            <a:ext cx="2781300" cy="162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各环节</a:t>
            </a:r>
            <a:r>
              <a:rPr lang="zh-CN" altLang="en-US" dirty="0" smtClean="0"/>
              <a:t>版本不统一导致</a:t>
            </a:r>
            <a:r>
              <a:rPr lang="zh-CN" altLang="en-US" dirty="0"/>
              <a:t>的</a:t>
            </a:r>
            <a:r>
              <a:rPr lang="zh-CN" altLang="en-US" dirty="0" smtClean="0"/>
              <a:t>文件</a:t>
            </a:r>
            <a:r>
              <a:rPr lang="zh-CN" altLang="en-US" sz="2400" dirty="0" smtClean="0">
                <a:solidFill>
                  <a:srgbClr val="C00000"/>
                </a:solidFill>
              </a:rPr>
              <a:t>崩</a:t>
            </a:r>
            <a:r>
              <a:rPr lang="zh-CN" altLang="en-US" sz="2400" dirty="0">
                <a:solidFill>
                  <a:srgbClr val="C00000"/>
                </a:solidFill>
              </a:rPr>
              <a:t>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474530" y="1708150"/>
            <a:ext cx="2781300" cy="1625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项目不同，多版本重复安装，极易</a:t>
            </a:r>
            <a:r>
              <a:rPr lang="zh-CN" altLang="en-US" sz="2800" dirty="0" smtClean="0">
                <a:solidFill>
                  <a:srgbClr val="C00000"/>
                </a:solidFill>
              </a:rPr>
              <a:t>出错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69" y="3990521"/>
            <a:ext cx="1985194" cy="20797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50" y="4418013"/>
            <a:ext cx="2781300" cy="1206638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458299" y="3779303"/>
            <a:ext cx="2882223" cy="2173606"/>
            <a:chOff x="8606596" y="4024749"/>
            <a:chExt cx="2882223" cy="2173606"/>
          </a:xfrm>
        </p:grpSpPr>
        <p:pic>
          <p:nvPicPr>
            <p:cNvPr id="15" name="图片 14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1956" y="5552532"/>
              <a:ext cx="1626863" cy="645823"/>
            </a:xfrm>
            <a:prstGeom prst="rect">
              <a:avLst/>
            </a:prstGeom>
          </p:spPr>
        </p:pic>
        <p:pic>
          <p:nvPicPr>
            <p:cNvPr id="16" name="图片 15" descr="屏幕剪辑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580" y="4403301"/>
              <a:ext cx="1595273" cy="645823"/>
            </a:xfrm>
            <a:prstGeom prst="rect">
              <a:avLst/>
            </a:prstGeom>
          </p:spPr>
        </p:pic>
        <p:sp>
          <p:nvSpPr>
            <p:cNvPr id="17" name="右箭头 16"/>
            <p:cNvSpPr/>
            <p:nvPr/>
          </p:nvSpPr>
          <p:spPr>
            <a:xfrm rot="20308029">
              <a:off x="9323363" y="4795004"/>
              <a:ext cx="405033" cy="158712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1754504">
              <a:off x="9321328" y="5641348"/>
              <a:ext cx="405033" cy="158712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967090" y="4024749"/>
              <a:ext cx="143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航天</a:t>
              </a:r>
              <a:r>
                <a:rPr lang="zh-CN" altLang="en-US" dirty="0" smtClean="0">
                  <a:solidFill>
                    <a:schemeClr val="bg2">
                      <a:lumMod val="75000"/>
                    </a:schemeClr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城项目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107983" y="5169164"/>
              <a:ext cx="112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2">
                      <a:lumMod val="75000"/>
                    </a:schemeClr>
                  </a:solidFill>
                  <a:latin typeface="Adobe 繁黑體 Std B" panose="020B0700000000000000" pitchFamily="34" charset="-128"/>
                  <a:ea typeface="Adobe 繁黑體 Std B" panose="020B0700000000000000" pitchFamily="34" charset="-128"/>
                </a:rPr>
                <a:t>吴哥项目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596" y="4924400"/>
              <a:ext cx="657318" cy="684756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532845" y="364101"/>
            <a:ext cx="25298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</a:rPr>
              <a:t>before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1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2815935" y="4858521"/>
            <a:ext cx="6200694" cy="946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免安装，一键自由切换插件版本配置，保持产线</a:t>
            </a:r>
            <a:r>
              <a:rPr lang="zh-CN" altLang="en-US" dirty="0"/>
              <a:t>插件</a:t>
            </a:r>
            <a:r>
              <a:rPr lang="zh-CN" altLang="en-US" dirty="0" smtClean="0"/>
              <a:t>统一，及时更新插件。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0"/>
            <a:ext cx="12172319" cy="685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74158" y="222342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now</a:t>
            </a:r>
            <a:endParaRPr lang="zh-CN" altLang="en-US" sz="72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46" y="1594121"/>
            <a:ext cx="2439673" cy="24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E38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3272316" y="326342"/>
            <a:ext cx="5330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配置工具所含插件列表</a:t>
            </a:r>
            <a:endParaRPr lang="en-US" altLang="zh-CN" sz="4000" b="1" dirty="0" smtClean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35203" y="1779368"/>
            <a:ext cx="3528530" cy="3935152"/>
            <a:chOff x="888461" y="1706797"/>
            <a:chExt cx="3528530" cy="3935152"/>
          </a:xfrm>
        </p:grpSpPr>
        <p:sp>
          <p:nvSpPr>
            <p:cNvPr id="25" name="文本框 24"/>
            <p:cNvSpPr txBox="1"/>
            <p:nvPr/>
          </p:nvSpPr>
          <p:spPr>
            <a:xfrm>
              <a:off x="888461" y="1706797"/>
              <a:ext cx="3206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Maya2015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通用配置：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88461" y="2594961"/>
              <a:ext cx="3528530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1.Arnold_1.2.7.3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2.Yeti_2.0.24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3.Vray_3.10.01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4.Shave _9.0V24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5.fisheye(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球幕镜头插件</a:t>
              </a: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)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6.AnzobinRigNodes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7.Realflow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接口插件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8.ADV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设置插件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86802" y="1779368"/>
            <a:ext cx="3528531" cy="3929263"/>
            <a:chOff x="888460" y="1712686"/>
            <a:chExt cx="3528531" cy="3929263"/>
          </a:xfrm>
        </p:grpSpPr>
        <p:sp>
          <p:nvSpPr>
            <p:cNvPr id="29" name="文本框 28"/>
            <p:cNvSpPr txBox="1"/>
            <p:nvPr/>
          </p:nvSpPr>
          <p:spPr>
            <a:xfrm>
              <a:off x="888460" y="1712686"/>
              <a:ext cx="3206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Maya2015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吴哥配置：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88461" y="2594961"/>
              <a:ext cx="3528530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1.Arnold_1.2.3.1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2.Yeti_1.3.19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3.Vray_3.10.01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4.Shave _9.0V24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5.fisheye(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球幕镜头插件</a:t>
              </a:r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)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6.AnzobinRigNodes</a:t>
              </a: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7.Realflow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接口插件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  <a:p>
              <a:r>
                <a:rPr lang="en-US" altLang="zh-CN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8.ADV</a:t>
              </a:r>
              <a:r>
                <a:rPr lang="zh-CN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Adobe Gothic Std B" panose="020B0800000000000000" pitchFamily="34" charset="-128"/>
                </a:rPr>
                <a:t>设置插件</a:t>
              </a:r>
              <a:endPara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5937469" y="1460727"/>
            <a:ext cx="53394" cy="4736873"/>
          </a:xfrm>
          <a:prstGeom prst="line">
            <a:avLst/>
          </a:prstGeom>
          <a:ln w="63500" cmpd="dbl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E38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/>
          <p:cNvCxnSpPr>
            <a:endCxn id="66" idx="2"/>
          </p:cNvCxnSpPr>
          <p:nvPr/>
        </p:nvCxnSpPr>
        <p:spPr>
          <a:xfrm flipV="1">
            <a:off x="9997141" y="1707886"/>
            <a:ext cx="10138" cy="4107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9" y="2608258"/>
            <a:ext cx="3755069" cy="601006"/>
          </a:xfrm>
          <a:prstGeom prst="rect">
            <a:avLst/>
          </a:prstGeom>
        </p:spPr>
      </p:pic>
      <p:pic>
        <p:nvPicPr>
          <p:cNvPr id="23" name="图片 2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10" y="2437855"/>
            <a:ext cx="880846" cy="941812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62" y="2105032"/>
            <a:ext cx="2787832" cy="1491201"/>
          </a:xfrm>
          <a:prstGeom prst="rect">
            <a:avLst/>
          </a:prstGeom>
        </p:spPr>
      </p:pic>
      <p:pic>
        <p:nvPicPr>
          <p:cNvPr id="20" name="图片 1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99" y="4891753"/>
            <a:ext cx="6038790" cy="1491201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2288970" y="2719845"/>
            <a:ext cx="846545" cy="4516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78934" y="2719845"/>
            <a:ext cx="431066" cy="377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7454479" y="2685912"/>
            <a:ext cx="846545" cy="4516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6071308">
            <a:off x="9484868" y="4008842"/>
            <a:ext cx="812946" cy="47030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23" idx="0"/>
            <a:endCxn id="56" idx="2"/>
          </p:cNvCxnSpPr>
          <p:nvPr/>
        </p:nvCxnSpPr>
        <p:spPr>
          <a:xfrm flipV="1">
            <a:off x="1572033" y="2027069"/>
            <a:ext cx="10138" cy="4107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79497" y="1388705"/>
            <a:ext cx="1405347" cy="63836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双击图标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直接连接符 58"/>
          <p:cNvCxnSpPr>
            <a:stCxn id="47" idx="0"/>
            <a:endCxn id="60" idx="2"/>
          </p:cNvCxnSpPr>
          <p:nvPr/>
        </p:nvCxnSpPr>
        <p:spPr>
          <a:xfrm flipV="1">
            <a:off x="5296604" y="2197472"/>
            <a:ext cx="0" cy="4107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419069" y="1388705"/>
            <a:ext cx="3755069" cy="8087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屏幕右下角出现配置工具图标，在配置图标上右键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613362" y="1069522"/>
            <a:ext cx="2787832" cy="63836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根据</a:t>
            </a:r>
            <a:r>
              <a:rPr lang="en-US" altLang="zh-CN" sz="1500" dirty="0" err="1" smtClean="0">
                <a:solidFill>
                  <a:schemeClr val="accent2">
                    <a:lumMod val="75000"/>
                  </a:schemeClr>
                </a:solidFill>
              </a:rPr>
              <a:t>maya</a:t>
            </a:r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版本向右滑动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直接连接符 68"/>
          <p:cNvCxnSpPr>
            <a:endCxn id="70" idx="2"/>
          </p:cNvCxnSpPr>
          <p:nvPr/>
        </p:nvCxnSpPr>
        <p:spPr>
          <a:xfrm flipV="1">
            <a:off x="7109195" y="4485333"/>
            <a:ext cx="5630" cy="40642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237290" y="3846969"/>
            <a:ext cx="3755069" cy="63836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accent2">
                    <a:lumMod val="75000"/>
                  </a:schemeClr>
                </a:solidFill>
              </a:rPr>
              <a:t>根据项目选择点击对应配置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89232" y="40555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配置工具使用方法：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1310026" y="3625297"/>
            <a:ext cx="524014" cy="348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1632" y="4372604"/>
            <a:ext cx="3468368" cy="147474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 smtClean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1500" dirty="0">
                <a:solidFill>
                  <a:schemeClr val="accent2">
                    <a:lumMod val="75000"/>
                  </a:schemeClr>
                </a:solidFill>
              </a:rPr>
              <a:t>确保</a:t>
            </a:r>
            <a:r>
              <a:rPr lang="en-US" altLang="zh-CN" sz="1500" dirty="0" err="1">
                <a:solidFill>
                  <a:schemeClr val="accent2">
                    <a:lumMod val="75000"/>
                  </a:schemeClr>
                </a:solidFill>
              </a:rPr>
              <a:t>maya</a:t>
            </a:r>
            <a:r>
              <a:rPr lang="zh-CN" altLang="en-US" sz="1500" dirty="0">
                <a:solidFill>
                  <a:schemeClr val="accent2">
                    <a:lumMod val="75000"/>
                  </a:schemeClr>
                </a:solidFill>
              </a:rPr>
              <a:t>安装</a:t>
            </a:r>
            <a:r>
              <a:rPr lang="en-US" altLang="zh-CN" sz="15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盘（默认安装）</a:t>
            </a:r>
            <a:endParaRPr lang="en-US" altLang="zh-CN" sz="15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15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500" dirty="0" smtClean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1500" dirty="0" smtClean="0">
                <a:solidFill>
                  <a:schemeClr val="accent2">
                    <a:lumMod val="75000"/>
                  </a:schemeClr>
                </a:solidFill>
              </a:rPr>
              <a:t>执行前设置对所有程序以管理员身份运行（重要！！请看下一页）</a:t>
            </a:r>
            <a:endParaRPr lang="zh-CN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9232" y="405550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对所有程序以管理员身份运行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42" y="2997686"/>
            <a:ext cx="2537111" cy="254272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71" y="3105256"/>
            <a:ext cx="4753638" cy="249589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3" y="3105256"/>
            <a:ext cx="2219635" cy="244826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00671" y="1681545"/>
            <a:ext cx="4753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在页面左侧，依此打开“计算机管理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(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本地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)→ 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系统工具→本地用户和组→用户”，在右侧</a:t>
            </a:r>
          </a:p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找到“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Administrator”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，双击打开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9636" y="1820045"/>
            <a:ext cx="2236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我的电脑右键，选择管理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36942" y="1573823"/>
            <a:ext cx="2537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在打开页面选择常规栏目，去掉“账户已禁用”前的“√”，点击应用，确定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7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89232" y="405550"/>
            <a:ext cx="606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卸载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方案：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（使用之前需要进行如下操作）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  <a:p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1" name="对角圆角矩形 20"/>
          <p:cNvSpPr/>
          <p:nvPr/>
        </p:nvSpPr>
        <p:spPr>
          <a:xfrm>
            <a:off x="528569" y="1540241"/>
            <a:ext cx="531964" cy="2014085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卸载</a:t>
            </a:r>
            <a:r>
              <a:rPr lang="en-US" altLang="zh-CN" dirty="0" smtClean="0"/>
              <a:t>Ma</a:t>
            </a:r>
          </a:p>
          <a:p>
            <a:pPr algn="ctr"/>
            <a:r>
              <a:rPr lang="en-US" altLang="zh-CN" dirty="0" smtClean="0"/>
              <a:t>Y</a:t>
            </a:r>
          </a:p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4" name="对角圆角矩形 23"/>
          <p:cNvSpPr/>
          <p:nvPr/>
        </p:nvSpPr>
        <p:spPr>
          <a:xfrm>
            <a:off x="542070" y="4359641"/>
            <a:ext cx="531964" cy="2047875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环境</a:t>
            </a:r>
            <a:r>
              <a:rPr lang="zh-CN" altLang="en-US" dirty="0"/>
              <a:t>变量删改</a:t>
            </a:r>
          </a:p>
        </p:txBody>
      </p:sp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54" y="4393431"/>
            <a:ext cx="1924933" cy="2014085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4853403" y="4982570"/>
            <a:ext cx="6357521" cy="81870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删除环境变量里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PEREGRINEL_LICENSE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变量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直接连接符 27"/>
          <p:cNvCxnSpPr>
            <a:stCxn id="25" idx="3"/>
            <a:endCxn id="26" idx="1"/>
          </p:cNvCxnSpPr>
          <p:nvPr/>
        </p:nvCxnSpPr>
        <p:spPr>
          <a:xfrm flipV="1">
            <a:off x="4423187" y="5391921"/>
            <a:ext cx="430216" cy="855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2" y="1897335"/>
            <a:ext cx="2138935" cy="1656991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2816414" y="1310919"/>
            <a:ext cx="1288609" cy="4063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1.Maya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434329" y="1178523"/>
            <a:ext cx="4514408" cy="4063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彻底清除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</a:rPr>
              <a:t>maya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文件残留文件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（使用前先卸载干净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</a:rPr>
              <a:t>maya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！！）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92" y="1832940"/>
            <a:ext cx="4660283" cy="903717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5304644" y="2859108"/>
            <a:ext cx="6773778" cy="9102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工具路径：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O:\hq_tool\famo_configure\doc\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插件卸载方法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卸载工具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maya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391252" y="3914500"/>
            <a:ext cx="9687170" cy="1"/>
          </a:xfrm>
          <a:prstGeom prst="line">
            <a:avLst/>
          </a:prstGeom>
          <a:ln w="63500" cmpd="dbl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89232" y="250064"/>
            <a:ext cx="291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如果执行配置遇到以下错误：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2" y="1275009"/>
            <a:ext cx="2916204" cy="1446312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22" y="889580"/>
            <a:ext cx="2199810" cy="232101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076951" y="40052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检查一下库是否齐全：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454527" y="1762318"/>
            <a:ext cx="846545" cy="45163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14025" y="18195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若不全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40777" y="3758144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若齐全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,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仍报此错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71635" y="1551770"/>
            <a:ext cx="2917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安装此路径下对应安装包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:</a:t>
            </a:r>
          </a:p>
          <a:p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O:\hq_tool\famo_configure\tools\Visual 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Studio</a:t>
            </a:r>
          </a:p>
        </p:txBody>
      </p:sp>
      <p:sp>
        <p:nvSpPr>
          <p:cNvPr id="29" name="右箭头 28"/>
          <p:cNvSpPr/>
          <p:nvPr/>
        </p:nvSpPr>
        <p:spPr>
          <a:xfrm>
            <a:off x="6932140" y="1896826"/>
            <a:ext cx="423273" cy="3171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8526830" y="1886797"/>
            <a:ext cx="423273" cy="3171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5345981" y="3387943"/>
            <a:ext cx="423273" cy="3171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016496" y="4607705"/>
            <a:ext cx="2236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控制面板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\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所有控制面板项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\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用户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帐户</a:t>
            </a:r>
            <a:r>
              <a:rPr lang="en-US" altLang="zh-CN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\</a:t>
            </a:r>
            <a:r>
              <a:rPr lang="zh-CN" altLang="en-US" sz="1600" b="1" dirty="0" smtClean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</a:rPr>
              <a:t>用户账户控制设置下将设置为从不通知。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12" name="图片 11" descr="用户帐户控制设置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82" y="4565172"/>
            <a:ext cx="2546764" cy="1876563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9078727">
            <a:off x="7462963" y="3228083"/>
            <a:ext cx="1198331" cy="3171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792</Words>
  <Application>Microsoft Office PowerPoint</Application>
  <PresentationFormat>宽屏</PresentationFormat>
  <Paragraphs>112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Gothic Std B</vt:lpstr>
      <vt:lpstr>Adobe 繁黑體 Std B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花木马工具集使用说明</dc:title>
  <dc:creator>徐思健</dc:creator>
  <cp:lastModifiedBy>徐思健</cp:lastModifiedBy>
  <cp:revision>81</cp:revision>
  <dcterms:created xsi:type="dcterms:W3CDTF">2017-03-17T03:11:14Z</dcterms:created>
  <dcterms:modified xsi:type="dcterms:W3CDTF">2017-04-12T06:23:55Z</dcterms:modified>
</cp:coreProperties>
</file>