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59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December 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December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December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December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December 1,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December 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December 1,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December 1,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December 1,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December 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December 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December 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Film </a:t>
            </a:r>
            <a:r>
              <a:rPr lang="en-US" dirty="0" err="1" smtClean="0"/>
              <a:t>vs</a:t>
            </a:r>
            <a:r>
              <a:rPr lang="en-US" dirty="0" smtClean="0"/>
              <a:t> digital cameras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9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Film </a:t>
            </a:r>
            <a:r>
              <a:rPr lang="en-US" sz="4400" dirty="0" err="1" smtClean="0"/>
              <a:t>vs</a:t>
            </a:r>
            <a:r>
              <a:rPr lang="en-US" sz="4400" dirty="0" smtClean="0"/>
              <a:t> digital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Digital: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Pros </a:t>
            </a:r>
          </a:p>
          <a:p>
            <a:pPr marL="1485900" lvl="2" indent="-342900">
              <a:buFont typeface="Courier New"/>
              <a:buChar char="o"/>
            </a:pPr>
            <a:r>
              <a:rPr lang="en-US" dirty="0" smtClean="0"/>
              <a:t>Compact</a:t>
            </a:r>
          </a:p>
          <a:p>
            <a:pPr marL="1485900" lvl="2" indent="-342900">
              <a:buFont typeface="Courier New"/>
              <a:buChar char="o"/>
            </a:pPr>
            <a:r>
              <a:rPr lang="en-US" dirty="0" smtClean="0"/>
              <a:t>Can view images right after taking it</a:t>
            </a:r>
          </a:p>
          <a:p>
            <a:pPr marL="1485900" lvl="2" indent="-342900">
              <a:buFont typeface="Courier New"/>
              <a:buChar char="o"/>
            </a:pPr>
            <a:r>
              <a:rPr lang="en-US" dirty="0" smtClean="0"/>
              <a:t>Can be transferred to the computer easily</a:t>
            </a:r>
          </a:p>
          <a:p>
            <a:pPr marL="1485900" lvl="2" indent="-342900">
              <a:buFont typeface="Courier New"/>
              <a:buChar char="o"/>
            </a:pPr>
            <a:r>
              <a:rPr lang="en-US" dirty="0" smtClean="0"/>
              <a:t>More customizable due to the availability of wide range of lenses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Cons </a:t>
            </a:r>
            <a:r>
              <a:rPr lang="en-US" dirty="0" smtClean="0"/>
              <a:t>: </a:t>
            </a:r>
          </a:p>
          <a:p>
            <a:pPr marL="1428750" lvl="2" indent="-285750">
              <a:buFont typeface="Courier New"/>
              <a:buChar char="o"/>
            </a:pPr>
            <a:r>
              <a:rPr lang="en-US" dirty="0" smtClean="0"/>
              <a:t>Good cameras are expensive</a:t>
            </a:r>
          </a:p>
          <a:p>
            <a:pPr marL="1428750" lvl="2" indent="-285750">
              <a:buFont typeface="Courier New"/>
              <a:buChar char="o"/>
            </a:pPr>
            <a:endParaRPr lang="en-US" dirty="0" smtClean="0"/>
          </a:p>
          <a:p>
            <a:pPr marL="800100" lvl="1" indent="-342900">
              <a:buFont typeface="Courier New"/>
              <a:buChar char="o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645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Background problem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Film cameras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Digital cameras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Comparison between </a:t>
            </a:r>
            <a:r>
              <a:rPr lang="en-US" sz="2200" dirty="0" smtClean="0"/>
              <a:t>them two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7295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Film Cameras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86700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Uses film to store images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Film is a transparent strip of plastic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Coated on one side with gelatin emulsion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Contains small light sensitive silver halide crystals</a:t>
            </a:r>
          </a:p>
        </p:txBody>
      </p:sp>
    </p:spTree>
    <p:extLst>
      <p:ext uri="{BB962C8B-B14F-4D97-AF65-F5344CB8AC3E}">
        <p14:creationId xmlns:p14="http://schemas.microsoft.com/office/powerpoint/2010/main" val="364004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57300"/>
            <a:ext cx="762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8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Film Cameras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86700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Features: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High resolution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High dynamic range : ability to retain highlights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Work well even if the image is overexposed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Large sensor : shallow depth of field and small aperture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High sensitivity : smooth grain and noise effect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1348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282700"/>
            <a:ext cx="6350000" cy="429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4100" y="5853668"/>
            <a:ext cx="224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Mamiya</a:t>
            </a:r>
            <a:r>
              <a:rPr lang="en-US" dirty="0" smtClean="0"/>
              <a:t> film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4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26300" cy="1371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Digital Cameras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Store images on a memory card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Features: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Low dynamic range : sensitive to exposure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Uses noise reduction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Autofocus 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Depth of field can be infinitive : no </a:t>
            </a:r>
            <a:r>
              <a:rPr lang="en-US" sz="2200" dirty="0" err="1" smtClean="0"/>
              <a:t>bokeh</a:t>
            </a:r>
            <a:r>
              <a:rPr lang="en-US" sz="2200" dirty="0" smtClean="0"/>
              <a:t> and macro features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More customizable due to the availability of wide range of lenses (for high end DSLR cameras only)</a:t>
            </a:r>
            <a:endParaRPr lang="en-US" dirty="0" smtClean="0"/>
          </a:p>
          <a:p>
            <a:pPr marL="800100" lvl="1" indent="-342900">
              <a:buFont typeface="Courier New"/>
              <a:buChar char="o"/>
            </a:pPr>
            <a:endParaRPr lang="en-US" sz="2200" dirty="0" smtClean="0"/>
          </a:p>
          <a:p>
            <a:pPr marL="800100" lvl="1" indent="-342900">
              <a:buFont typeface="Courier New"/>
              <a:buChar char="o"/>
            </a:pPr>
            <a:endParaRPr lang="en-US" sz="2200" dirty="0" smtClean="0"/>
          </a:p>
          <a:p>
            <a:pPr marL="800100" lvl="1" indent="-342900">
              <a:buFont typeface="Courier New"/>
              <a:buChar char="o"/>
            </a:pPr>
            <a:endParaRPr lang="en-US" sz="2200" dirty="0" smtClean="0"/>
          </a:p>
          <a:p>
            <a:pPr marL="800100" lvl="1" indent="-342900">
              <a:buFont typeface="Arial"/>
              <a:buChar char="•"/>
            </a:pPr>
            <a:endParaRPr lang="en-US" sz="2200" dirty="0" smtClean="0"/>
          </a:p>
          <a:p>
            <a:pPr marL="342900" indent="-342900">
              <a:buFont typeface="Arial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909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20"/>
          <a:stretch/>
        </p:blipFill>
        <p:spPr>
          <a:xfrm>
            <a:off x="1447800" y="1320800"/>
            <a:ext cx="6263543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0559" y="5689600"/>
            <a:ext cx="314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Canon 5D + Helios 40-2 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1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Film </a:t>
            </a:r>
            <a:r>
              <a:rPr lang="en-US" sz="4400" dirty="0" err="1" smtClean="0"/>
              <a:t>vs</a:t>
            </a:r>
            <a:r>
              <a:rPr lang="en-US" sz="4400" dirty="0" smtClean="0"/>
              <a:t> digital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Film: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Pros : for high resolution images with a lot of textures (ex. Landscape pictures)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 dirty="0" smtClean="0"/>
              <a:t>Cons : </a:t>
            </a:r>
          </a:p>
          <a:p>
            <a:pPr marL="1485900" lvl="2" indent="-342900">
              <a:buFont typeface="Courier New"/>
              <a:buChar char="o"/>
            </a:pPr>
            <a:r>
              <a:rPr lang="en-US" dirty="0" smtClean="0"/>
              <a:t>Development process, such as scanning</a:t>
            </a:r>
          </a:p>
          <a:p>
            <a:pPr marL="1485900" lvl="2" indent="-342900">
              <a:buFont typeface="Courier New"/>
              <a:buChar char="o"/>
            </a:pPr>
            <a:r>
              <a:rPr lang="en-US" dirty="0" smtClean="0"/>
              <a:t>Ongoing expense on film</a:t>
            </a:r>
          </a:p>
          <a:p>
            <a:pPr marL="1485900" lvl="2" indent="-342900">
              <a:buFont typeface="Courier New"/>
              <a:buChar char="o"/>
            </a:pPr>
            <a:r>
              <a:rPr lang="en-US" dirty="0" smtClean="0"/>
              <a:t>Can’t view the picture immediately after taking it</a:t>
            </a:r>
          </a:p>
          <a:p>
            <a:pPr marL="800100" lvl="1" indent="-342900">
              <a:buFont typeface="Courier New"/>
              <a:buChar char="o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524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2">
      <a:dk1>
        <a:srgbClr val="2C2C2C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226</Words>
  <Application>Microsoft Macintosh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Film vs digital cameras</vt:lpstr>
      <vt:lpstr>Outline</vt:lpstr>
      <vt:lpstr>Film Cameras</vt:lpstr>
      <vt:lpstr>PowerPoint Presentation</vt:lpstr>
      <vt:lpstr>Film Cameras</vt:lpstr>
      <vt:lpstr>PowerPoint Presentation</vt:lpstr>
      <vt:lpstr>Digital Cameras</vt:lpstr>
      <vt:lpstr>PowerPoint Presentation</vt:lpstr>
      <vt:lpstr>Film vs digital</vt:lpstr>
      <vt:lpstr>Film vs digital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vs digital cameras</dc:title>
  <dc:creator>Phuong Anh Tran</dc:creator>
  <cp:lastModifiedBy>Phuong Anh Tran</cp:lastModifiedBy>
  <cp:revision>11</cp:revision>
  <dcterms:created xsi:type="dcterms:W3CDTF">2014-12-01T13:51:27Z</dcterms:created>
  <dcterms:modified xsi:type="dcterms:W3CDTF">2014-12-01T18:54:09Z</dcterms:modified>
</cp:coreProperties>
</file>