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90D81-2786-4164-9981-F55DB325DE2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5301DA-C964-462B-A482-190FB6DF8A4C}">
      <dgm:prSet/>
      <dgm:spPr/>
      <dgm:t>
        <a:bodyPr/>
        <a:lstStyle/>
        <a:p>
          <a:r>
            <a:rPr lang="en-US"/>
            <a:t>90.3 % F-measure</a:t>
          </a:r>
        </a:p>
      </dgm:t>
    </dgm:pt>
    <dgm:pt modelId="{D860EC1B-11CB-44B2-B98A-4419060C46CE}" type="parTrans" cxnId="{54550653-EBDA-4B22-96C5-A35867B49EAB}">
      <dgm:prSet/>
      <dgm:spPr/>
      <dgm:t>
        <a:bodyPr/>
        <a:lstStyle/>
        <a:p>
          <a:endParaRPr lang="en-US"/>
        </a:p>
      </dgm:t>
    </dgm:pt>
    <dgm:pt modelId="{34DB0766-E366-4467-9980-328BE4ECB07B}" type="sibTrans" cxnId="{54550653-EBDA-4B22-96C5-A35867B49EAB}">
      <dgm:prSet/>
      <dgm:spPr/>
      <dgm:t>
        <a:bodyPr/>
        <a:lstStyle/>
        <a:p>
          <a:endParaRPr lang="en-US"/>
        </a:p>
      </dgm:t>
    </dgm:pt>
    <dgm:pt modelId="{BEBEFA22-9D24-45CD-B012-E881F7CFA4E1}">
      <dgm:prSet/>
      <dgm:spPr/>
      <dgm:t>
        <a:bodyPr/>
        <a:lstStyle/>
        <a:p>
          <a:r>
            <a:rPr lang="en-US"/>
            <a:t>Previous state-of-the-art was 87.3%</a:t>
          </a:r>
        </a:p>
      </dgm:t>
    </dgm:pt>
    <dgm:pt modelId="{F3714B92-0FCF-4484-8726-DC9C583F165B}" type="parTrans" cxnId="{A9A55028-110B-4EDE-9997-7CF357C365E1}">
      <dgm:prSet/>
      <dgm:spPr/>
      <dgm:t>
        <a:bodyPr/>
        <a:lstStyle/>
        <a:p>
          <a:endParaRPr lang="en-US"/>
        </a:p>
      </dgm:t>
    </dgm:pt>
    <dgm:pt modelId="{8CC849F0-27C9-4EE6-8258-07BF71DE828E}" type="sibTrans" cxnId="{A9A55028-110B-4EDE-9997-7CF357C365E1}">
      <dgm:prSet/>
      <dgm:spPr/>
      <dgm:t>
        <a:bodyPr/>
        <a:lstStyle/>
        <a:p>
          <a:endParaRPr lang="en-US"/>
        </a:p>
      </dgm:t>
    </dgm:pt>
    <dgm:pt modelId="{681E1DE2-40E9-9D4A-B593-702284B85A0E}" type="pres">
      <dgm:prSet presAssocID="{28990D81-2786-4164-9981-F55DB325DE21}" presName="diagram" presStyleCnt="0">
        <dgm:presLayoutVars>
          <dgm:dir/>
          <dgm:resizeHandles val="exact"/>
        </dgm:presLayoutVars>
      </dgm:prSet>
      <dgm:spPr/>
    </dgm:pt>
    <dgm:pt modelId="{87F15B96-FA07-1D42-B829-46222158C92C}" type="pres">
      <dgm:prSet presAssocID="{405301DA-C964-462B-A482-190FB6DF8A4C}" presName="node" presStyleLbl="node1" presStyleIdx="0" presStyleCnt="2">
        <dgm:presLayoutVars>
          <dgm:bulletEnabled val="1"/>
        </dgm:presLayoutVars>
      </dgm:prSet>
      <dgm:spPr/>
    </dgm:pt>
    <dgm:pt modelId="{B17825E4-6026-2A44-AAFC-488F340D5B4D}" type="pres">
      <dgm:prSet presAssocID="{34DB0766-E366-4467-9980-328BE4ECB07B}" presName="sibTrans" presStyleCnt="0"/>
      <dgm:spPr/>
    </dgm:pt>
    <dgm:pt modelId="{97BA1AEF-55B5-3442-8042-75D1975E575C}" type="pres">
      <dgm:prSet presAssocID="{BEBEFA22-9D24-45CD-B012-E881F7CFA4E1}" presName="node" presStyleLbl="node1" presStyleIdx="1" presStyleCnt="2">
        <dgm:presLayoutVars>
          <dgm:bulletEnabled val="1"/>
        </dgm:presLayoutVars>
      </dgm:prSet>
      <dgm:spPr/>
    </dgm:pt>
  </dgm:ptLst>
  <dgm:cxnLst>
    <dgm:cxn modelId="{A9A55028-110B-4EDE-9997-7CF357C365E1}" srcId="{28990D81-2786-4164-9981-F55DB325DE21}" destId="{BEBEFA22-9D24-45CD-B012-E881F7CFA4E1}" srcOrd="1" destOrd="0" parTransId="{F3714B92-0FCF-4484-8726-DC9C583F165B}" sibTransId="{8CC849F0-27C9-4EE6-8258-07BF71DE828E}"/>
    <dgm:cxn modelId="{54550653-EBDA-4B22-96C5-A35867B49EAB}" srcId="{28990D81-2786-4164-9981-F55DB325DE21}" destId="{405301DA-C964-462B-A482-190FB6DF8A4C}" srcOrd="0" destOrd="0" parTransId="{D860EC1B-11CB-44B2-B98A-4419060C46CE}" sibTransId="{34DB0766-E366-4467-9980-328BE4ECB07B}"/>
    <dgm:cxn modelId="{D06B5182-8C92-BE41-A6D2-BB9336A01BB3}" type="presOf" srcId="{28990D81-2786-4164-9981-F55DB325DE21}" destId="{681E1DE2-40E9-9D4A-B593-702284B85A0E}" srcOrd="0" destOrd="0" presId="urn:microsoft.com/office/officeart/2005/8/layout/default"/>
    <dgm:cxn modelId="{F7839FAC-C240-F744-988C-2FBAF3630A23}" type="presOf" srcId="{BEBEFA22-9D24-45CD-B012-E881F7CFA4E1}" destId="{97BA1AEF-55B5-3442-8042-75D1975E575C}" srcOrd="0" destOrd="0" presId="urn:microsoft.com/office/officeart/2005/8/layout/default"/>
    <dgm:cxn modelId="{99EDADFF-719A-C74E-A9FB-0AE443BB3454}" type="presOf" srcId="{405301DA-C964-462B-A482-190FB6DF8A4C}" destId="{87F15B96-FA07-1D42-B829-46222158C92C}" srcOrd="0" destOrd="0" presId="urn:microsoft.com/office/officeart/2005/8/layout/default"/>
    <dgm:cxn modelId="{1584EB86-6AB0-A747-BBD2-599F195F86CD}" type="presParOf" srcId="{681E1DE2-40E9-9D4A-B593-702284B85A0E}" destId="{87F15B96-FA07-1D42-B829-46222158C92C}" srcOrd="0" destOrd="0" presId="urn:microsoft.com/office/officeart/2005/8/layout/default"/>
    <dgm:cxn modelId="{6CF34EFF-E42A-4743-886E-34DF276ED04F}" type="presParOf" srcId="{681E1DE2-40E9-9D4A-B593-702284B85A0E}" destId="{B17825E4-6026-2A44-AAFC-488F340D5B4D}" srcOrd="1" destOrd="0" presId="urn:microsoft.com/office/officeart/2005/8/layout/default"/>
    <dgm:cxn modelId="{1FB28728-1885-4C45-81B2-CBA8217E641F}" type="presParOf" srcId="{681E1DE2-40E9-9D4A-B593-702284B85A0E}" destId="{97BA1AEF-55B5-3442-8042-75D1975E575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59250-9628-4D0C-BCF6-3A3D46B39A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326293-06F8-4E5B-AD1B-17CB7B621C7E}">
      <dgm:prSet/>
      <dgm:spPr/>
      <dgm:t>
        <a:bodyPr/>
        <a:lstStyle/>
        <a:p>
          <a:r>
            <a:rPr lang="en-US"/>
            <a:t>- Pitched Onsets</a:t>
          </a:r>
        </a:p>
      </dgm:t>
    </dgm:pt>
    <dgm:pt modelId="{2EF5F9C8-9133-43C8-A4C2-51C9EB3A7D5F}" type="parTrans" cxnId="{4FAA6A8A-7761-40E3-AAA9-2E5ACF29CA27}">
      <dgm:prSet/>
      <dgm:spPr/>
      <dgm:t>
        <a:bodyPr/>
        <a:lstStyle/>
        <a:p>
          <a:endParaRPr lang="en-US"/>
        </a:p>
      </dgm:t>
    </dgm:pt>
    <dgm:pt modelId="{E9BBB3D1-9F3E-40F6-A640-437F00588F69}" type="sibTrans" cxnId="{4FAA6A8A-7761-40E3-AAA9-2E5ACF29CA27}">
      <dgm:prSet/>
      <dgm:spPr/>
      <dgm:t>
        <a:bodyPr/>
        <a:lstStyle/>
        <a:p>
          <a:endParaRPr lang="en-US"/>
        </a:p>
      </dgm:t>
    </dgm:pt>
    <dgm:pt modelId="{D63079D6-2789-4F75-B86F-C581423FE557}">
      <dgm:prSet/>
      <dgm:spPr/>
      <dgm:t>
        <a:bodyPr/>
        <a:lstStyle/>
        <a:p>
          <a:r>
            <a:rPr lang="en-US"/>
            <a:t>- Percussive Onsets</a:t>
          </a:r>
        </a:p>
      </dgm:t>
    </dgm:pt>
    <dgm:pt modelId="{CB5E8605-2BF9-4759-B1F4-8000DF0A76C1}" type="parTrans" cxnId="{07563D9E-2D8A-45AE-AFBE-73EFE70C44AC}">
      <dgm:prSet/>
      <dgm:spPr/>
      <dgm:t>
        <a:bodyPr/>
        <a:lstStyle/>
        <a:p>
          <a:endParaRPr lang="en-US"/>
        </a:p>
      </dgm:t>
    </dgm:pt>
    <dgm:pt modelId="{0DEBE03D-AA54-41E7-A4B6-F2959A1DD749}" type="sibTrans" cxnId="{07563D9E-2D8A-45AE-AFBE-73EFE70C44AC}">
      <dgm:prSet/>
      <dgm:spPr/>
      <dgm:t>
        <a:bodyPr/>
        <a:lstStyle/>
        <a:p>
          <a:endParaRPr lang="en-US"/>
        </a:p>
      </dgm:t>
    </dgm:pt>
    <dgm:pt modelId="{D74BBA90-6908-CF43-8878-415457E7873A}" type="pres">
      <dgm:prSet presAssocID="{4F659250-9628-4D0C-BCF6-3A3D46B39A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189AED-70AE-694C-A95B-3C2519C210AB}" type="pres">
      <dgm:prSet presAssocID="{06326293-06F8-4E5B-AD1B-17CB7B621C7E}" presName="hierRoot1" presStyleCnt="0"/>
      <dgm:spPr/>
    </dgm:pt>
    <dgm:pt modelId="{E1A07B5B-A50D-DD45-B71D-75785B7D6B00}" type="pres">
      <dgm:prSet presAssocID="{06326293-06F8-4E5B-AD1B-17CB7B621C7E}" presName="composite" presStyleCnt="0"/>
      <dgm:spPr/>
    </dgm:pt>
    <dgm:pt modelId="{D1D956DB-619F-2D4A-B15C-6632657B8426}" type="pres">
      <dgm:prSet presAssocID="{06326293-06F8-4E5B-AD1B-17CB7B621C7E}" presName="background" presStyleLbl="node0" presStyleIdx="0" presStyleCnt="2"/>
      <dgm:spPr/>
    </dgm:pt>
    <dgm:pt modelId="{74091BD9-2DC7-0C48-B42E-B80A6093D1F6}" type="pres">
      <dgm:prSet presAssocID="{06326293-06F8-4E5B-AD1B-17CB7B621C7E}" presName="text" presStyleLbl="fgAcc0" presStyleIdx="0" presStyleCnt="2">
        <dgm:presLayoutVars>
          <dgm:chPref val="3"/>
        </dgm:presLayoutVars>
      </dgm:prSet>
      <dgm:spPr/>
    </dgm:pt>
    <dgm:pt modelId="{50BE4B8B-0A83-1B40-B96D-3E3843E223C5}" type="pres">
      <dgm:prSet presAssocID="{06326293-06F8-4E5B-AD1B-17CB7B621C7E}" presName="hierChild2" presStyleCnt="0"/>
      <dgm:spPr/>
    </dgm:pt>
    <dgm:pt modelId="{70DBCF3E-51F7-624E-A5A9-2FB181CD501C}" type="pres">
      <dgm:prSet presAssocID="{D63079D6-2789-4F75-B86F-C581423FE557}" presName="hierRoot1" presStyleCnt="0"/>
      <dgm:spPr/>
    </dgm:pt>
    <dgm:pt modelId="{33C74086-65F7-B446-A5ED-34FB1437410E}" type="pres">
      <dgm:prSet presAssocID="{D63079D6-2789-4F75-B86F-C581423FE557}" presName="composite" presStyleCnt="0"/>
      <dgm:spPr/>
    </dgm:pt>
    <dgm:pt modelId="{04FEDFAF-E580-CE4C-895C-3400136AD263}" type="pres">
      <dgm:prSet presAssocID="{D63079D6-2789-4F75-B86F-C581423FE557}" presName="background" presStyleLbl="node0" presStyleIdx="1" presStyleCnt="2"/>
      <dgm:spPr/>
    </dgm:pt>
    <dgm:pt modelId="{4EE46DE1-F977-7644-BA7C-7007303155CD}" type="pres">
      <dgm:prSet presAssocID="{D63079D6-2789-4F75-B86F-C581423FE557}" presName="text" presStyleLbl="fgAcc0" presStyleIdx="1" presStyleCnt="2">
        <dgm:presLayoutVars>
          <dgm:chPref val="3"/>
        </dgm:presLayoutVars>
      </dgm:prSet>
      <dgm:spPr/>
    </dgm:pt>
    <dgm:pt modelId="{DC45510A-0E60-EC47-8D79-4D12B26B5FCC}" type="pres">
      <dgm:prSet presAssocID="{D63079D6-2789-4F75-B86F-C581423FE557}" presName="hierChild2" presStyleCnt="0"/>
      <dgm:spPr/>
    </dgm:pt>
  </dgm:ptLst>
  <dgm:cxnLst>
    <dgm:cxn modelId="{8138C71A-287B-2145-895F-CE5AA612453C}" type="presOf" srcId="{D63079D6-2789-4F75-B86F-C581423FE557}" destId="{4EE46DE1-F977-7644-BA7C-7007303155CD}" srcOrd="0" destOrd="0" presId="urn:microsoft.com/office/officeart/2005/8/layout/hierarchy1"/>
    <dgm:cxn modelId="{A0D66E1E-6004-5C4A-BFE3-8F60D4C296D2}" type="presOf" srcId="{06326293-06F8-4E5B-AD1B-17CB7B621C7E}" destId="{74091BD9-2DC7-0C48-B42E-B80A6093D1F6}" srcOrd="0" destOrd="0" presId="urn:microsoft.com/office/officeart/2005/8/layout/hierarchy1"/>
    <dgm:cxn modelId="{BF60AE61-BF30-CB4C-BA5B-DEFF191F67C8}" type="presOf" srcId="{4F659250-9628-4D0C-BCF6-3A3D46B39A21}" destId="{D74BBA90-6908-CF43-8878-415457E7873A}" srcOrd="0" destOrd="0" presId="urn:microsoft.com/office/officeart/2005/8/layout/hierarchy1"/>
    <dgm:cxn modelId="{4FAA6A8A-7761-40E3-AAA9-2E5ACF29CA27}" srcId="{4F659250-9628-4D0C-BCF6-3A3D46B39A21}" destId="{06326293-06F8-4E5B-AD1B-17CB7B621C7E}" srcOrd="0" destOrd="0" parTransId="{2EF5F9C8-9133-43C8-A4C2-51C9EB3A7D5F}" sibTransId="{E9BBB3D1-9F3E-40F6-A640-437F00588F69}"/>
    <dgm:cxn modelId="{07563D9E-2D8A-45AE-AFBE-73EFE70C44AC}" srcId="{4F659250-9628-4D0C-BCF6-3A3D46B39A21}" destId="{D63079D6-2789-4F75-B86F-C581423FE557}" srcOrd="1" destOrd="0" parTransId="{CB5E8605-2BF9-4759-B1F4-8000DF0A76C1}" sibTransId="{0DEBE03D-AA54-41E7-A4B6-F2959A1DD749}"/>
    <dgm:cxn modelId="{8DF2B4E9-CDE6-2044-B55A-597C1B593854}" type="presParOf" srcId="{D74BBA90-6908-CF43-8878-415457E7873A}" destId="{B8189AED-70AE-694C-A95B-3C2519C210AB}" srcOrd="0" destOrd="0" presId="urn:microsoft.com/office/officeart/2005/8/layout/hierarchy1"/>
    <dgm:cxn modelId="{EFB7D297-3427-9B47-994F-9860630CC8F3}" type="presParOf" srcId="{B8189AED-70AE-694C-A95B-3C2519C210AB}" destId="{E1A07B5B-A50D-DD45-B71D-75785B7D6B00}" srcOrd="0" destOrd="0" presId="urn:microsoft.com/office/officeart/2005/8/layout/hierarchy1"/>
    <dgm:cxn modelId="{183BFA82-4BE8-4846-BF9A-E6EBC3D1C5F9}" type="presParOf" srcId="{E1A07B5B-A50D-DD45-B71D-75785B7D6B00}" destId="{D1D956DB-619F-2D4A-B15C-6632657B8426}" srcOrd="0" destOrd="0" presId="urn:microsoft.com/office/officeart/2005/8/layout/hierarchy1"/>
    <dgm:cxn modelId="{0766D671-D72D-BA48-8D4A-921E266BD5A1}" type="presParOf" srcId="{E1A07B5B-A50D-DD45-B71D-75785B7D6B00}" destId="{74091BD9-2DC7-0C48-B42E-B80A6093D1F6}" srcOrd="1" destOrd="0" presId="urn:microsoft.com/office/officeart/2005/8/layout/hierarchy1"/>
    <dgm:cxn modelId="{D47E5F2B-1FBE-7B4F-AFF4-3BCB48CE3C55}" type="presParOf" srcId="{B8189AED-70AE-694C-A95B-3C2519C210AB}" destId="{50BE4B8B-0A83-1B40-B96D-3E3843E223C5}" srcOrd="1" destOrd="0" presId="urn:microsoft.com/office/officeart/2005/8/layout/hierarchy1"/>
    <dgm:cxn modelId="{B262DE96-AE23-8443-B67A-06DC81F00F41}" type="presParOf" srcId="{D74BBA90-6908-CF43-8878-415457E7873A}" destId="{70DBCF3E-51F7-624E-A5A9-2FB181CD501C}" srcOrd="1" destOrd="0" presId="urn:microsoft.com/office/officeart/2005/8/layout/hierarchy1"/>
    <dgm:cxn modelId="{4030E46D-9EDD-7F41-A30B-63F1D51345A5}" type="presParOf" srcId="{70DBCF3E-51F7-624E-A5A9-2FB181CD501C}" destId="{33C74086-65F7-B446-A5ED-34FB1437410E}" srcOrd="0" destOrd="0" presId="urn:microsoft.com/office/officeart/2005/8/layout/hierarchy1"/>
    <dgm:cxn modelId="{4969915F-6819-8246-AE48-3480F8506DE9}" type="presParOf" srcId="{33C74086-65F7-B446-A5ED-34FB1437410E}" destId="{04FEDFAF-E580-CE4C-895C-3400136AD263}" srcOrd="0" destOrd="0" presId="urn:microsoft.com/office/officeart/2005/8/layout/hierarchy1"/>
    <dgm:cxn modelId="{DA63036C-9DD6-7A4E-AF5B-6A885A6FE4E3}" type="presParOf" srcId="{33C74086-65F7-B446-A5ED-34FB1437410E}" destId="{4EE46DE1-F977-7644-BA7C-7007303155CD}" srcOrd="1" destOrd="0" presId="urn:microsoft.com/office/officeart/2005/8/layout/hierarchy1"/>
    <dgm:cxn modelId="{DC628E3C-D5ED-A842-8E8D-B242CDC16D59}" type="presParOf" srcId="{70DBCF3E-51F7-624E-A5A9-2FB181CD501C}" destId="{DC45510A-0E60-EC47-8D79-4D12B26B5F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15B96-FA07-1D42-B829-46222158C92C}">
      <dsp:nvSpPr>
        <dsp:cNvPr id="0" name=""/>
        <dsp:cNvSpPr/>
      </dsp:nvSpPr>
      <dsp:spPr>
        <a:xfrm>
          <a:off x="1235" y="120412"/>
          <a:ext cx="4817566" cy="2890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90.3 % F-measure</a:t>
          </a:r>
        </a:p>
      </dsp:txBody>
      <dsp:txXfrm>
        <a:off x="1235" y="120412"/>
        <a:ext cx="4817566" cy="2890539"/>
      </dsp:txXfrm>
    </dsp:sp>
    <dsp:sp modelId="{97BA1AEF-55B5-3442-8042-75D1975E575C}">
      <dsp:nvSpPr>
        <dsp:cNvPr id="0" name=""/>
        <dsp:cNvSpPr/>
      </dsp:nvSpPr>
      <dsp:spPr>
        <a:xfrm>
          <a:off x="5300558" y="120412"/>
          <a:ext cx="4817566" cy="289053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Previous state-of-the-art was 87.3%</a:t>
          </a:r>
        </a:p>
      </dsp:txBody>
      <dsp:txXfrm>
        <a:off x="5300558" y="120412"/>
        <a:ext cx="4817566" cy="289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956DB-619F-2D4A-B15C-6632657B842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91BD9-2DC7-0C48-B42E-B80A6093D1F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- Pitched Onsets</a:t>
          </a:r>
        </a:p>
      </dsp:txBody>
      <dsp:txXfrm>
        <a:off x="678914" y="525899"/>
        <a:ext cx="4067491" cy="2525499"/>
      </dsp:txXfrm>
    </dsp:sp>
    <dsp:sp modelId="{04FEDFAF-E580-CE4C-895C-3400136AD263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46DE1-F977-7644-BA7C-7007303155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- Percussive Onsets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E9E4-4F12-E848-81F9-60FE0836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5F28-CAF3-B742-8930-32200417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CFBB-9E73-FC43-A86E-382F385F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7DDA-F2AE-8245-BE44-C50C81F5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4863-F2D4-4D49-8E6C-19BD5E5D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8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2E4C-C939-4644-8809-090DA0A1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21B95-C4FE-D442-ACEC-21FCEF4C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DE99-B8AA-6F41-8B0B-B70CD9BC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D47C-C711-3544-B294-6EF93C5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9C12-3965-4A4A-BD81-5DA2223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12C34-FB03-0B45-9EB1-DC7CCB75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07378-2353-874A-8013-B5BE5CDA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8566-130E-914D-B95F-DDF2912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4FC0-8E23-2746-95E4-C649D1E3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3A8F-C3CC-CD46-ABE7-8F8D9E8E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DA9D-50FF-C74D-A684-865A2A7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C877-874A-A94C-8BBD-9AF4F069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61E3-BAC5-C842-8509-4DF751E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3ED9-22F4-BD41-B1DA-86D46DA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FD11-1212-F644-B8E9-8B69F916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F32-39CA-234C-88B2-09C0C7B6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B599-4A64-F34E-B558-1DBE0373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83DC-5735-F74B-9BFC-7D34C2A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1E9A-0C10-9544-93A4-93D1B899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7805D-A4AF-6942-805E-E086D1E6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F8C0-BCDA-094D-B8B2-71D3C98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ED6D-82E6-584C-81EA-F8788E7B9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AA27C-86C3-7342-BECF-E02F72B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E821-9D2F-CA43-AAA8-41CA72C1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7AAF-BD84-8A4C-9613-4BF0E78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1008-41F2-2647-AFDF-8E290A38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C64C-20C3-AA45-9557-AE2E6B6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07D9-FB4B-0D46-92F6-8DB35865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420D-C88E-384B-A4D6-2E2F26DC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15CBB-C087-5B44-A022-30A0284B2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E0303-A38F-E24D-BAD9-9162E441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6944E-1A5A-3B40-A081-218527D2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F8E5A-10C2-ED42-9AF9-CC0ECDCD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CB4-E9D0-A848-A31B-734A815F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DE4E-8A58-084B-A385-CCEDB47A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EB1BF-F6BA-8C4D-9FF3-90E1ABC7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386A-2646-F34D-AC11-5C2AC626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0A256-1A15-3941-8D38-7F4D5E5C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9CB7C-BE6F-FC47-9CC4-4C5A7845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EEF8C-61E9-6648-BEC6-79EB5C3B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68673-C224-8044-BE30-F13A8CCD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3897-A7CC-8A4F-8AD9-A6D0C003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2C4A-27E6-BC40-A1E7-F5A6B940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19D47-66B5-C443-ACFA-014C5C25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59E5-1B22-014B-9F1F-52E374FE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672A-26F8-D946-9BE4-9D028BC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19A03-7731-A24E-A8B6-99026CEF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9260-0181-984C-9DE3-822FEF9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5E913-34CD-EC44-9EEC-09F521F74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306C-7A2D-AF42-9CE8-5BFFF091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179D6-939A-E549-9AE7-7D397A6C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DFC59-F813-024D-9663-047000E5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808A-7C1F-A743-8CED-040C76AA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E5366-DEA2-D645-908C-757F1F77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FF0E-C7CA-9643-AC3B-48CF5B3A3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48F2-6568-FB4E-ABBB-95C2F712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E759-4A0B-F448-8E97-B7974A564D3E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54D6-1383-4046-AC96-CABD9145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EC94-0D54-474B-98EC-18D4E019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4B9A-C3FC-7747-992B-C4A0CD69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9ED2-D4F4-8546-BAC5-E6325EF42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357C-A41C-3E4A-947C-7F3BC01F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36E08-FB24-E74E-A07D-FEEA42A1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2" y="744766"/>
            <a:ext cx="11579155" cy="45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How did they implement it?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D1A4E8-C67F-FA46-84E9-891D9066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063"/>
            <a:ext cx="12063984" cy="4308566"/>
          </a:xfrm>
        </p:spPr>
      </p:pic>
    </p:spTree>
    <p:extLst>
      <p:ext uri="{BB962C8B-B14F-4D97-AF65-F5344CB8AC3E}">
        <p14:creationId xmlns:p14="http://schemas.microsoft.com/office/powerpoint/2010/main" val="413394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did they achieve?</a:t>
            </a:r>
          </a:p>
        </p:txBody>
      </p:sp>
    </p:spTree>
    <p:extLst>
      <p:ext uri="{BB962C8B-B14F-4D97-AF65-F5344CB8AC3E}">
        <p14:creationId xmlns:p14="http://schemas.microsoft.com/office/powerpoint/2010/main" val="224977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  <a:t>What did they achieve?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387474A-91B6-4AF5-B50A-646C8DEDD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89756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12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Garamond" panose="02020404030301010803" pitchFamily="18" charset="0"/>
              </a:rPr>
              <a:t>What did they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9F12-9F9E-6544-8169-DBA05BDA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7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Garamond" panose="02020404030301010803" pitchFamily="18" charset="0"/>
              </a:rPr>
              <a:t>What did they learn?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2FF51-A5B8-488B-A2E7-06A60CB29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452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425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9889797" cy="35749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Limitations and Improvements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Limitations and Improvements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D1852-D889-5045-ADE3-9627F11B9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67" b="6183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author attempting to do?</a:t>
            </a:r>
          </a:p>
        </p:txBody>
      </p:sp>
    </p:spTree>
    <p:extLst>
      <p:ext uri="{BB962C8B-B14F-4D97-AF65-F5344CB8AC3E}">
        <p14:creationId xmlns:p14="http://schemas.microsoft.com/office/powerpoint/2010/main" val="13751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3621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2161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Why CNN?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CF2626-B1FF-5E41-8A14-5EE288555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0039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How did they implement it?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D1A4E8-C67F-FA46-84E9-891D9066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063"/>
            <a:ext cx="12063984" cy="430856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7128DA-CAFB-764B-AEEA-8DB2625E590E}"/>
              </a:ext>
            </a:extLst>
          </p:cNvPr>
          <p:cNvSpPr/>
          <p:nvPr/>
        </p:nvSpPr>
        <p:spPr>
          <a:xfrm>
            <a:off x="1867989" y="1463040"/>
            <a:ext cx="9679577" cy="437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How did they implement it?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D1A4E8-C67F-FA46-84E9-891D9066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063"/>
            <a:ext cx="12063984" cy="430856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7128DA-CAFB-764B-AEEA-8DB2625E590E}"/>
              </a:ext>
            </a:extLst>
          </p:cNvPr>
          <p:cNvSpPr/>
          <p:nvPr/>
        </p:nvSpPr>
        <p:spPr>
          <a:xfrm>
            <a:off x="3255666" y="1463040"/>
            <a:ext cx="8291900" cy="437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How did they implement it?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D1A4E8-C67F-FA46-84E9-891D9066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063"/>
            <a:ext cx="12063984" cy="430856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7128DA-CAFB-764B-AEEA-8DB2625E590E}"/>
              </a:ext>
            </a:extLst>
          </p:cNvPr>
          <p:cNvSpPr/>
          <p:nvPr/>
        </p:nvSpPr>
        <p:spPr>
          <a:xfrm>
            <a:off x="4873450" y="1463040"/>
            <a:ext cx="6674115" cy="437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0931-2E9F-694A-A76B-4264039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How did they implement it?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D1A4E8-C67F-FA46-84E9-891D9066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063"/>
            <a:ext cx="12063984" cy="430856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7128DA-CAFB-764B-AEEA-8DB2625E590E}"/>
              </a:ext>
            </a:extLst>
          </p:cNvPr>
          <p:cNvSpPr/>
          <p:nvPr/>
        </p:nvSpPr>
        <p:spPr>
          <a:xfrm>
            <a:off x="6601767" y="1463040"/>
            <a:ext cx="4945798" cy="437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Office Theme</vt:lpstr>
      <vt:lpstr>PowerPoint Presentation</vt:lpstr>
      <vt:lpstr>What is the author attempting to do?</vt:lpstr>
      <vt:lpstr>RNN</vt:lpstr>
      <vt:lpstr>CNN</vt:lpstr>
      <vt:lpstr>Why CNN?</vt:lpstr>
      <vt:lpstr>How did they implement it?</vt:lpstr>
      <vt:lpstr>How did they implement it?</vt:lpstr>
      <vt:lpstr>How did they implement it?</vt:lpstr>
      <vt:lpstr>How did they implement it?</vt:lpstr>
      <vt:lpstr>How did they implement it?</vt:lpstr>
      <vt:lpstr>What did they achieve?</vt:lpstr>
      <vt:lpstr>What did they achieve?</vt:lpstr>
      <vt:lpstr>What did they learn?</vt:lpstr>
      <vt:lpstr>What did they learn?</vt:lpstr>
      <vt:lpstr>Limitations and Improvements</vt:lpstr>
      <vt:lpstr>Limitations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Quan</dc:creator>
  <cp:lastModifiedBy>Xiao Quan</cp:lastModifiedBy>
  <cp:revision>1</cp:revision>
  <dcterms:created xsi:type="dcterms:W3CDTF">2020-10-04T23:27:10Z</dcterms:created>
  <dcterms:modified xsi:type="dcterms:W3CDTF">2020-10-04T23:28:11Z</dcterms:modified>
</cp:coreProperties>
</file>