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Lst>
  <p:sldSz cx="9144000" cy="5143500" type="screen16x9"/>
  <p:notesSz cx="6858000" cy="9144000"/>
  <p:embeddedFontLst>
    <p:embeddedFont>
      <p:font typeface="Bebas Neue" panose="020B0606020202050201" pitchFamily="34" charset="77"/>
      <p:regular r:id="rId17"/>
    </p:embeddedFont>
    <p:embeddedFont>
      <p:font typeface="Calibri" panose="020F0502020204030204" pitchFamily="34" charset="0"/>
      <p:regular r:id="rId18"/>
      <p:bold r:id="rId19"/>
      <p:italic r:id="rId20"/>
      <p:boldItalic r:id="rId21"/>
    </p:embeddedFont>
    <p:embeddedFont>
      <p:font typeface="Encode Sans Semi Expanded" pitchFamily="2" charset="77"/>
      <p:regular r:id="rId22"/>
      <p:bold r:id="rId23"/>
    </p:embeddedFont>
    <p:embeddedFont>
      <p:font typeface="Heebo" pitchFamily="2" charset="-79"/>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gPqcT7kYh5y50+/L0vdUsm4m+w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Moses" initials="" lastIdx="3" clrIdx="0"/>
  <p:cmAuthor id="1" name="Domenic Mangano"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3"/>
    <p:restoredTop sz="94673"/>
  </p:normalViewPr>
  <p:slideViewPr>
    <p:cSldViewPr snapToGrid="0" snapToObjects="1">
      <p:cViewPr>
        <p:scale>
          <a:sx n="100" d="100"/>
          <a:sy n="100" d="100"/>
        </p:scale>
        <p:origin x="-304"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5-25T02:34:00.768" idx="1">
    <p:pos x="4229" y="2282"/>
    <p:text>I'm not sure if sponsored is the right word since they give us grants - maybe funded?</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80"/>
      </p:ext>
    </p:extLst>
  </p:cm>
  <p:cm authorId="1" dt="2023-05-25T02:34:00.768" idx="1">
    <p:pos x="4229" y="2282"/>
    <p:text>Good call, i didn’t think sponsored sounded right</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9A"/>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5-25T02:34:39.892" idx="2">
    <p:pos x="453" y="280"/>
    <p:text>What do you think about putting arrows on this to show the flow of the lab contents?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84"/>
      </p:ext>
    </p:extLst>
  </p:cm>
  <p:cm authorId="1" dt="2023-05-25T02:34:16.510" idx="2">
    <p:pos x="453" y="280"/>
    <p:text>_Marked as resolved_</p:text>
    <p:extLst>
      <p:ext uri="{C676402C-5697-4E1C-873F-D02D1690AC5C}">
        <p15:threadingInfo xmlns:p15="http://schemas.microsoft.com/office/powerpoint/2012/main" timeZoneBias="0">
          <p15:parentCm authorId="0" idx="2"/>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9E"/>
      </p:ext>
    </p:extLst>
  </p:cm>
  <p:cm authorId="1" dt="2023-05-25T02:34:39.892" idx="3">
    <p:pos x="453" y="280"/>
    <p:text>_Re-opened_
Good idea, I’ll add them</p:text>
    <p:extLst>
      <p:ext uri="{C676402C-5697-4E1C-873F-D02D1690AC5C}">
        <p15:threadingInfo xmlns:p15="http://schemas.microsoft.com/office/powerpoint/2012/main" timeZoneBias="0">
          <p15:parentCm authorId="0" idx="2"/>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9I"/>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3-05-25T02:35:20.239" idx="3">
    <p:pos x="305" y="587"/>
    <p:text>Might be worth breaking this up into several slides - maybe a slide per section?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88"/>
      </p:ext>
    </p:extLst>
  </p:cm>
  <p:cm authorId="1" dt="2023-05-25T02:35:20.239" idx="4">
    <p:pos x="305" y="587"/>
    <p:text>Yes, it is a bit wordy, i just didn’t know how much real estate the reading section should take up</p:text>
    <p:extLst>
      <p:ext uri="{C676402C-5697-4E1C-873F-D02D1690AC5C}">
        <p15:threadingInfo xmlns:p15="http://schemas.microsoft.com/office/powerpoint/2012/main" timeZoneBias="0">
          <p15:parentCm authorId="0" idx="3"/>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9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A lot of software isn’t built with accessibility in mind</a:t>
            </a:r>
            <a:endParaRPr/>
          </a:p>
          <a:p>
            <a:pPr marL="457200" lvl="0" indent="-298450" algn="l" rtl="0">
              <a:lnSpc>
                <a:spcPct val="100000"/>
              </a:lnSpc>
              <a:spcBef>
                <a:spcPts val="0"/>
              </a:spcBef>
              <a:spcAft>
                <a:spcPts val="0"/>
              </a:spcAft>
              <a:buSzPts val="1100"/>
              <a:buChar char="-"/>
            </a:pPr>
            <a:r>
              <a:rPr lang="en"/>
              <a:t>Lack of accessibility material that is easily adoptable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Self-encapsulated educational accessibility material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Self-encapsulated educational accessibility material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bit.ly/2TtBDfr"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0"/>
          <p:cNvPicPr preferRelativeResize="0"/>
          <p:nvPr/>
        </p:nvPicPr>
        <p:blipFill rotWithShape="1">
          <a:blip r:embed="rId2">
            <a:alphaModFix amt="23000"/>
          </a:blip>
          <a:srcRect/>
          <a:stretch/>
        </p:blipFill>
        <p:spPr>
          <a:xfrm>
            <a:off x="-598723" y="1792975"/>
            <a:ext cx="3750144" cy="5143499"/>
          </a:xfrm>
          <a:prstGeom prst="rect">
            <a:avLst/>
          </a:prstGeom>
          <a:noFill/>
          <a:ln>
            <a:noFill/>
          </a:ln>
        </p:spPr>
      </p:pic>
      <p:pic>
        <p:nvPicPr>
          <p:cNvPr id="15" name="Google Shape;15;p20"/>
          <p:cNvPicPr preferRelativeResize="0"/>
          <p:nvPr/>
        </p:nvPicPr>
        <p:blipFill rotWithShape="1">
          <a:blip r:embed="rId3">
            <a:alphaModFix amt="57000"/>
          </a:blip>
          <a:srcRect t="9298" b="6328"/>
          <a:stretch/>
        </p:blipFill>
        <p:spPr>
          <a:xfrm>
            <a:off x="0" y="0"/>
            <a:ext cx="9144001" cy="5143499"/>
          </a:xfrm>
          <a:prstGeom prst="rect">
            <a:avLst/>
          </a:prstGeom>
          <a:noFill/>
          <a:ln>
            <a:noFill/>
          </a:ln>
        </p:spPr>
      </p:pic>
      <p:pic>
        <p:nvPicPr>
          <p:cNvPr id="16" name="Google Shape;16;p20"/>
          <p:cNvPicPr preferRelativeResize="0"/>
          <p:nvPr/>
        </p:nvPicPr>
        <p:blipFill rotWithShape="1">
          <a:blip r:embed="rId4">
            <a:alphaModFix amt="23000"/>
          </a:blip>
          <a:srcRect/>
          <a:stretch/>
        </p:blipFill>
        <p:spPr>
          <a:xfrm>
            <a:off x="4654438" y="-2125925"/>
            <a:ext cx="5251572" cy="5143498"/>
          </a:xfrm>
          <a:prstGeom prst="rect">
            <a:avLst/>
          </a:prstGeom>
          <a:noFill/>
          <a:ln>
            <a:noFill/>
          </a:ln>
        </p:spPr>
      </p:pic>
      <p:sp>
        <p:nvSpPr>
          <p:cNvPr id="17" name="Google Shape;17;p20"/>
          <p:cNvSpPr txBox="1">
            <a:spLocks noGrp="1"/>
          </p:cNvSpPr>
          <p:nvPr>
            <p:ph type="ctrTitle"/>
          </p:nvPr>
        </p:nvSpPr>
        <p:spPr>
          <a:xfrm>
            <a:off x="1418550" y="1436675"/>
            <a:ext cx="6306900" cy="17580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p20"/>
          <p:cNvSpPr txBox="1">
            <a:spLocks noGrp="1"/>
          </p:cNvSpPr>
          <p:nvPr>
            <p:ph type="subTitle" idx="1"/>
          </p:nvPr>
        </p:nvSpPr>
        <p:spPr>
          <a:xfrm>
            <a:off x="2564300" y="3297325"/>
            <a:ext cx="4015500" cy="40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9" name="Google Shape;19;p20"/>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pic>
        <p:nvPicPr>
          <p:cNvPr id="20" name="Google Shape;20;p20"/>
          <p:cNvPicPr preferRelativeResize="0"/>
          <p:nvPr/>
        </p:nvPicPr>
        <p:blipFill rotWithShape="1">
          <a:blip r:embed="rId5">
            <a:alphaModFix/>
          </a:blip>
          <a:srcRect/>
          <a:stretch/>
        </p:blipFill>
        <p:spPr>
          <a:xfrm>
            <a:off x="107025" y="4284575"/>
            <a:ext cx="428352" cy="457399"/>
          </a:xfrm>
          <a:prstGeom prst="rect">
            <a:avLst/>
          </a:prstGeom>
          <a:noFill/>
          <a:ln>
            <a:noFill/>
          </a:ln>
        </p:spPr>
      </p:pic>
      <p:sp>
        <p:nvSpPr>
          <p:cNvPr id="21" name="Google Shape;21;p20"/>
          <p:cNvSpPr txBox="1"/>
          <p:nvPr/>
        </p:nvSpPr>
        <p:spPr>
          <a:xfrm>
            <a:off x="33475" y="4653775"/>
            <a:ext cx="645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1825023 </a:t>
            </a:r>
            <a:endParaRPr sz="800" b="0" i="0" u="none" strike="noStrike" cap="none">
              <a:solidFill>
                <a:schemeClr val="lt2"/>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2111152</a:t>
            </a:r>
            <a:endParaRPr sz="800" b="0" i="0" u="none" strike="noStrike" cap="none">
              <a:solidFill>
                <a:schemeClr val="lt2"/>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2145010</a:t>
            </a:r>
            <a:endParaRPr sz="800" b="0" i="0" u="none" strike="noStrike" cap="none">
              <a:solidFill>
                <a:schemeClr val="lt2"/>
              </a:solidFill>
              <a:latin typeface="Heebo"/>
              <a:ea typeface="Heebo"/>
              <a:cs typeface="Heebo"/>
              <a:sym typeface="Heebo"/>
            </a:endParaRPr>
          </a:p>
        </p:txBody>
      </p:sp>
      <p:sp>
        <p:nvSpPr>
          <p:cNvPr id="22" name="Google Shape;22;p20"/>
          <p:cNvSpPr txBox="1"/>
          <p:nvPr/>
        </p:nvSpPr>
        <p:spPr>
          <a:xfrm>
            <a:off x="7623813" y="4841363"/>
            <a:ext cx="1569600" cy="33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2"/>
                </a:solidFill>
                <a:latin typeface="Heebo"/>
                <a:ea typeface="Heebo"/>
                <a:cs typeface="Heebo"/>
                <a:sym typeface="Heebo"/>
              </a:rPr>
              <a:t>all.rit.edu</a:t>
            </a:r>
            <a:endParaRPr sz="1000" b="0" i="0" u="none" strike="noStrike" cap="none">
              <a:solidFill>
                <a:schemeClr val="lt2"/>
              </a:solidFill>
              <a:latin typeface="Heebo"/>
              <a:ea typeface="Heebo"/>
              <a:cs typeface="Heebo"/>
              <a:sym typeface="Heeb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pic>
        <p:nvPicPr>
          <p:cNvPr id="96" name="Google Shape;96;p29"/>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97" name="Google Shape;97;p29"/>
          <p:cNvPicPr preferRelativeResize="0"/>
          <p:nvPr/>
        </p:nvPicPr>
        <p:blipFill rotWithShape="1">
          <a:blip r:embed="rId3">
            <a:alphaModFix amt="23000"/>
          </a:blip>
          <a:srcRect/>
          <a:stretch/>
        </p:blipFill>
        <p:spPr>
          <a:xfrm rot="10800000">
            <a:off x="-716712" y="2036750"/>
            <a:ext cx="5251572" cy="5143498"/>
          </a:xfrm>
          <a:prstGeom prst="rect">
            <a:avLst/>
          </a:prstGeom>
          <a:noFill/>
          <a:ln>
            <a:noFill/>
          </a:ln>
        </p:spPr>
      </p:pic>
      <p:pic>
        <p:nvPicPr>
          <p:cNvPr id="98" name="Google Shape;98;p29"/>
          <p:cNvPicPr preferRelativeResize="0"/>
          <p:nvPr/>
        </p:nvPicPr>
        <p:blipFill rotWithShape="1">
          <a:blip r:embed="rId4">
            <a:alphaModFix amt="23000"/>
          </a:blip>
          <a:srcRect/>
          <a:stretch/>
        </p:blipFill>
        <p:spPr>
          <a:xfrm rot="10800000">
            <a:off x="6086652" y="-1690075"/>
            <a:ext cx="3750144" cy="5143499"/>
          </a:xfrm>
          <a:prstGeom prst="rect">
            <a:avLst/>
          </a:prstGeom>
          <a:noFill/>
          <a:ln>
            <a:noFill/>
          </a:ln>
        </p:spPr>
      </p:pic>
      <p:sp>
        <p:nvSpPr>
          <p:cNvPr id="99" name="Google Shape;99;p29"/>
          <p:cNvSpPr txBox="1">
            <a:spLocks noGrp="1"/>
          </p:cNvSpPr>
          <p:nvPr>
            <p:ph type="title"/>
          </p:nvPr>
        </p:nvSpPr>
        <p:spPr>
          <a:xfrm>
            <a:off x="2365525" y="1290513"/>
            <a:ext cx="44127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0" name="Google Shape;100;p29"/>
          <p:cNvSpPr txBox="1">
            <a:spLocks noGrp="1"/>
          </p:cNvSpPr>
          <p:nvPr>
            <p:ph type="subTitle" idx="1"/>
          </p:nvPr>
        </p:nvSpPr>
        <p:spPr>
          <a:xfrm>
            <a:off x="2241475" y="2337538"/>
            <a:ext cx="4661100" cy="1476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01" name="Google Shape;101;p29"/>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30"/>
          <p:cNvSpPr txBox="1">
            <a:spLocks noGrp="1"/>
          </p:cNvSpPr>
          <p:nvPr>
            <p:ph type="title"/>
          </p:nvPr>
        </p:nvSpPr>
        <p:spPr>
          <a:xfrm>
            <a:off x="720000" y="2285400"/>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04" name="Google Shape;104;p30"/>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pic>
        <p:nvPicPr>
          <p:cNvPr id="106" name="Google Shape;106;p31"/>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07" name="Google Shape;107;p31"/>
          <p:cNvPicPr preferRelativeResize="0"/>
          <p:nvPr/>
        </p:nvPicPr>
        <p:blipFill rotWithShape="1">
          <a:blip r:embed="rId3">
            <a:alphaModFix amt="23000"/>
          </a:blip>
          <a:srcRect/>
          <a:stretch/>
        </p:blipFill>
        <p:spPr>
          <a:xfrm rot="10800000">
            <a:off x="-716712" y="2036750"/>
            <a:ext cx="5251572" cy="5143498"/>
          </a:xfrm>
          <a:prstGeom prst="rect">
            <a:avLst/>
          </a:prstGeom>
          <a:noFill/>
          <a:ln>
            <a:noFill/>
          </a:ln>
        </p:spPr>
      </p:pic>
      <p:pic>
        <p:nvPicPr>
          <p:cNvPr id="108" name="Google Shape;108;p31"/>
          <p:cNvPicPr preferRelativeResize="0"/>
          <p:nvPr/>
        </p:nvPicPr>
        <p:blipFill rotWithShape="1">
          <a:blip r:embed="rId4">
            <a:alphaModFix amt="23000"/>
          </a:blip>
          <a:srcRect/>
          <a:stretch/>
        </p:blipFill>
        <p:spPr>
          <a:xfrm rot="10800000">
            <a:off x="6086652" y="-1690075"/>
            <a:ext cx="3750144" cy="5143499"/>
          </a:xfrm>
          <a:prstGeom prst="rect">
            <a:avLst/>
          </a:prstGeom>
          <a:noFill/>
          <a:ln>
            <a:noFill/>
          </a:ln>
        </p:spPr>
      </p:pic>
      <p:sp>
        <p:nvSpPr>
          <p:cNvPr id="109" name="Google Shape;109;p31"/>
          <p:cNvSpPr txBox="1">
            <a:spLocks noGrp="1"/>
          </p:cNvSpPr>
          <p:nvPr>
            <p:ph type="title" hasCustomPrompt="1"/>
          </p:nvPr>
        </p:nvSpPr>
        <p:spPr>
          <a:xfrm>
            <a:off x="1284000" y="1558475"/>
            <a:ext cx="6576000" cy="151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0" name="Google Shape;110;p31"/>
          <p:cNvSpPr txBox="1">
            <a:spLocks noGrp="1"/>
          </p:cNvSpPr>
          <p:nvPr>
            <p:ph type="subTitle" idx="1"/>
          </p:nvPr>
        </p:nvSpPr>
        <p:spPr>
          <a:xfrm>
            <a:off x="1284000" y="3069625"/>
            <a:ext cx="65760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1" name="Google Shape;111;p3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chemeClr val="lt1"/>
            </a:gs>
            <a:gs pos="100000">
              <a:schemeClr val="dk1"/>
            </a:gs>
          </a:gsLst>
          <a:path path="circle">
            <a:fillToRect l="50000" t="50000" r="50000" b="50000"/>
          </a:path>
          <a:tileRect/>
        </a:gradFill>
        <a:effectLst/>
      </p:bgPr>
    </p:bg>
    <p:spTree>
      <p:nvGrpSpPr>
        <p:cNvPr id="1" name="Shape 113"/>
        <p:cNvGrpSpPr/>
        <p:nvPr/>
      </p:nvGrpSpPr>
      <p:grpSpPr>
        <a:xfrm>
          <a:off x="0" y="0"/>
          <a:ext cx="0" cy="0"/>
          <a:chOff x="0" y="0"/>
          <a:chExt cx="0" cy="0"/>
        </a:xfrm>
      </p:grpSpPr>
      <p:pic>
        <p:nvPicPr>
          <p:cNvPr id="114" name="Google Shape;114;p3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15" name="Google Shape;115;p33"/>
          <p:cNvPicPr preferRelativeResize="0"/>
          <p:nvPr/>
        </p:nvPicPr>
        <p:blipFill rotWithShape="1">
          <a:blip r:embed="rId3">
            <a:alphaModFix amt="23000"/>
          </a:blip>
          <a:srcRect/>
          <a:stretch/>
        </p:blipFill>
        <p:spPr>
          <a:xfrm rot="5400000">
            <a:off x="5917420" y="1419495"/>
            <a:ext cx="5251572" cy="5143498"/>
          </a:xfrm>
          <a:prstGeom prst="rect">
            <a:avLst/>
          </a:prstGeom>
          <a:noFill/>
          <a:ln>
            <a:noFill/>
          </a:ln>
        </p:spPr>
      </p:pic>
      <p:pic>
        <p:nvPicPr>
          <p:cNvPr id="116" name="Google Shape;116;p33"/>
          <p:cNvPicPr preferRelativeResize="0"/>
          <p:nvPr/>
        </p:nvPicPr>
        <p:blipFill rotWithShape="1">
          <a:blip r:embed="rId4">
            <a:alphaModFix amt="23000"/>
          </a:blip>
          <a:srcRect/>
          <a:stretch/>
        </p:blipFill>
        <p:spPr>
          <a:xfrm rot="5400000">
            <a:off x="-374816" y="-1091318"/>
            <a:ext cx="3750144" cy="5143499"/>
          </a:xfrm>
          <a:prstGeom prst="rect">
            <a:avLst/>
          </a:prstGeom>
          <a:noFill/>
          <a:ln>
            <a:noFill/>
          </a:ln>
        </p:spPr>
      </p:pic>
      <p:sp>
        <p:nvSpPr>
          <p:cNvPr id="117" name="Google Shape;117;p33"/>
          <p:cNvSpPr txBox="1">
            <a:spLocks noGrp="1"/>
          </p:cNvSpPr>
          <p:nvPr>
            <p:ph type="title"/>
          </p:nvPr>
        </p:nvSpPr>
        <p:spPr>
          <a:xfrm>
            <a:off x="1146663" y="2870700"/>
            <a:ext cx="31569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8" name="Google Shape;118;p33"/>
          <p:cNvSpPr txBox="1">
            <a:spLocks noGrp="1"/>
          </p:cNvSpPr>
          <p:nvPr>
            <p:ph type="title" idx="2"/>
          </p:nvPr>
        </p:nvSpPr>
        <p:spPr>
          <a:xfrm>
            <a:off x="1814100" y="1527225"/>
            <a:ext cx="1821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200" b="1">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19" name="Google Shape;119;p33"/>
          <p:cNvSpPr txBox="1">
            <a:spLocks noGrp="1"/>
          </p:cNvSpPr>
          <p:nvPr>
            <p:ph type="subTitle" idx="1"/>
          </p:nvPr>
        </p:nvSpPr>
        <p:spPr>
          <a:xfrm>
            <a:off x="1457400" y="3710199"/>
            <a:ext cx="2535300" cy="52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0" name="Google Shape;120;p33"/>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gradFill>
          <a:gsLst>
            <a:gs pos="0">
              <a:schemeClr val="lt1"/>
            </a:gs>
            <a:gs pos="100000">
              <a:schemeClr val="dk1"/>
            </a:gs>
          </a:gsLst>
          <a:path path="circle">
            <a:fillToRect l="50000" t="50000" r="50000" b="50000"/>
          </a:path>
          <a:tileRect/>
        </a:gradFill>
        <a:effectLst/>
      </p:bgPr>
    </p:bg>
    <p:spTree>
      <p:nvGrpSpPr>
        <p:cNvPr id="1" name="Shape 121"/>
        <p:cNvGrpSpPr/>
        <p:nvPr/>
      </p:nvGrpSpPr>
      <p:grpSpPr>
        <a:xfrm>
          <a:off x="0" y="0"/>
          <a:ext cx="0" cy="0"/>
          <a:chOff x="0" y="0"/>
          <a:chExt cx="0" cy="0"/>
        </a:xfrm>
      </p:grpSpPr>
      <p:pic>
        <p:nvPicPr>
          <p:cNvPr id="122" name="Google Shape;122;p34"/>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23" name="Google Shape;123;p34"/>
          <p:cNvPicPr preferRelativeResize="0"/>
          <p:nvPr/>
        </p:nvPicPr>
        <p:blipFill rotWithShape="1">
          <a:blip r:embed="rId3">
            <a:alphaModFix amt="23000"/>
          </a:blip>
          <a:srcRect/>
          <a:stretch/>
        </p:blipFill>
        <p:spPr>
          <a:xfrm rot="5400000">
            <a:off x="5917420" y="1419495"/>
            <a:ext cx="5251572" cy="5143498"/>
          </a:xfrm>
          <a:prstGeom prst="rect">
            <a:avLst/>
          </a:prstGeom>
          <a:noFill/>
          <a:ln>
            <a:noFill/>
          </a:ln>
        </p:spPr>
      </p:pic>
      <p:pic>
        <p:nvPicPr>
          <p:cNvPr id="124" name="Google Shape;124;p34"/>
          <p:cNvPicPr preferRelativeResize="0"/>
          <p:nvPr/>
        </p:nvPicPr>
        <p:blipFill rotWithShape="1">
          <a:blip r:embed="rId4">
            <a:alphaModFix amt="23000"/>
          </a:blip>
          <a:srcRect/>
          <a:stretch/>
        </p:blipFill>
        <p:spPr>
          <a:xfrm rot="5400000">
            <a:off x="-374816" y="-1091318"/>
            <a:ext cx="3750144" cy="5143499"/>
          </a:xfrm>
          <a:prstGeom prst="rect">
            <a:avLst/>
          </a:prstGeom>
          <a:noFill/>
          <a:ln>
            <a:noFill/>
          </a:ln>
        </p:spPr>
      </p:pic>
      <p:sp>
        <p:nvSpPr>
          <p:cNvPr id="125" name="Google Shape;125;p34"/>
          <p:cNvSpPr txBox="1">
            <a:spLocks noGrp="1"/>
          </p:cNvSpPr>
          <p:nvPr>
            <p:ph type="title"/>
          </p:nvPr>
        </p:nvSpPr>
        <p:spPr>
          <a:xfrm>
            <a:off x="4942125" y="2906075"/>
            <a:ext cx="29340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6" name="Google Shape;126;p34"/>
          <p:cNvSpPr txBox="1">
            <a:spLocks noGrp="1"/>
          </p:cNvSpPr>
          <p:nvPr>
            <p:ph type="title" idx="2"/>
          </p:nvPr>
        </p:nvSpPr>
        <p:spPr>
          <a:xfrm>
            <a:off x="5498200" y="1562600"/>
            <a:ext cx="1821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200" b="1">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27" name="Google Shape;127;p34"/>
          <p:cNvSpPr txBox="1">
            <a:spLocks noGrp="1"/>
          </p:cNvSpPr>
          <p:nvPr>
            <p:ph type="subTitle" idx="1"/>
          </p:nvPr>
        </p:nvSpPr>
        <p:spPr>
          <a:xfrm>
            <a:off x="5089675" y="3735024"/>
            <a:ext cx="26391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 name="Google Shape;128;p34"/>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129"/>
        <p:cNvGrpSpPr/>
        <p:nvPr/>
      </p:nvGrpSpPr>
      <p:grpSpPr>
        <a:xfrm>
          <a:off x="0" y="0"/>
          <a:ext cx="0" cy="0"/>
          <a:chOff x="0" y="0"/>
          <a:chExt cx="0" cy="0"/>
        </a:xfrm>
      </p:grpSpPr>
      <p:pic>
        <p:nvPicPr>
          <p:cNvPr id="130" name="Google Shape;130;p35"/>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31" name="Google Shape;131;p35"/>
          <p:cNvPicPr preferRelativeResize="0"/>
          <p:nvPr/>
        </p:nvPicPr>
        <p:blipFill rotWithShape="1">
          <a:blip r:embed="rId3">
            <a:alphaModFix amt="23000"/>
          </a:blip>
          <a:srcRect/>
          <a:stretch/>
        </p:blipFill>
        <p:spPr>
          <a:xfrm rot="10800000">
            <a:off x="5686602" y="-1150150"/>
            <a:ext cx="3750144" cy="5143499"/>
          </a:xfrm>
          <a:prstGeom prst="rect">
            <a:avLst/>
          </a:prstGeom>
          <a:noFill/>
          <a:ln>
            <a:noFill/>
          </a:ln>
        </p:spPr>
      </p:pic>
      <p:pic>
        <p:nvPicPr>
          <p:cNvPr id="132" name="Google Shape;132;p35"/>
          <p:cNvPicPr preferRelativeResize="0"/>
          <p:nvPr/>
        </p:nvPicPr>
        <p:blipFill rotWithShape="1">
          <a:blip r:embed="rId4">
            <a:alphaModFix amt="23000"/>
          </a:blip>
          <a:srcRect/>
          <a:stretch/>
        </p:blipFill>
        <p:spPr>
          <a:xfrm rot="10800000">
            <a:off x="-1031037" y="2036750"/>
            <a:ext cx="5251572" cy="5143498"/>
          </a:xfrm>
          <a:prstGeom prst="rect">
            <a:avLst/>
          </a:prstGeom>
          <a:noFill/>
          <a:ln>
            <a:noFill/>
          </a:ln>
        </p:spPr>
      </p:pic>
      <p:sp>
        <p:nvSpPr>
          <p:cNvPr id="133" name="Google Shape;133;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4" name="Google Shape;134;p35"/>
          <p:cNvSpPr txBox="1">
            <a:spLocks noGrp="1"/>
          </p:cNvSpPr>
          <p:nvPr>
            <p:ph type="subTitle" idx="1"/>
          </p:nvPr>
        </p:nvSpPr>
        <p:spPr>
          <a:xfrm>
            <a:off x="891031" y="233184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5" name="Google Shape;135;p35"/>
          <p:cNvSpPr txBox="1">
            <a:spLocks noGrp="1"/>
          </p:cNvSpPr>
          <p:nvPr>
            <p:ph type="subTitle" idx="2"/>
          </p:nvPr>
        </p:nvSpPr>
        <p:spPr>
          <a:xfrm>
            <a:off x="3575250" y="233184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6" name="Google Shape;136;p35"/>
          <p:cNvSpPr txBox="1">
            <a:spLocks noGrp="1"/>
          </p:cNvSpPr>
          <p:nvPr>
            <p:ph type="subTitle" idx="3"/>
          </p:nvPr>
        </p:nvSpPr>
        <p:spPr>
          <a:xfrm>
            <a:off x="6259350" y="233184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7" name="Google Shape;137;p35"/>
          <p:cNvSpPr txBox="1">
            <a:spLocks noGrp="1"/>
          </p:cNvSpPr>
          <p:nvPr>
            <p:ph type="subTitle" idx="4"/>
          </p:nvPr>
        </p:nvSpPr>
        <p:spPr>
          <a:xfrm>
            <a:off x="2235231" y="4120351"/>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8" name="Google Shape;138;p35"/>
          <p:cNvSpPr txBox="1">
            <a:spLocks noGrp="1"/>
          </p:cNvSpPr>
          <p:nvPr>
            <p:ph type="subTitle" idx="5"/>
          </p:nvPr>
        </p:nvSpPr>
        <p:spPr>
          <a:xfrm>
            <a:off x="4919450" y="4120351"/>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9" name="Google Shape;139;p35"/>
          <p:cNvSpPr txBox="1">
            <a:spLocks noGrp="1"/>
          </p:cNvSpPr>
          <p:nvPr>
            <p:ph type="subTitle" idx="6"/>
          </p:nvPr>
        </p:nvSpPr>
        <p:spPr>
          <a:xfrm>
            <a:off x="886850" y="1884866"/>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0" name="Google Shape;140;p35"/>
          <p:cNvSpPr txBox="1">
            <a:spLocks noGrp="1"/>
          </p:cNvSpPr>
          <p:nvPr>
            <p:ph type="subTitle" idx="7"/>
          </p:nvPr>
        </p:nvSpPr>
        <p:spPr>
          <a:xfrm>
            <a:off x="3575248" y="1884866"/>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1" name="Google Shape;141;p35"/>
          <p:cNvSpPr txBox="1">
            <a:spLocks noGrp="1"/>
          </p:cNvSpPr>
          <p:nvPr>
            <p:ph type="subTitle" idx="8"/>
          </p:nvPr>
        </p:nvSpPr>
        <p:spPr>
          <a:xfrm>
            <a:off x="6263527" y="1884866"/>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2" name="Google Shape;142;p35"/>
          <p:cNvSpPr txBox="1">
            <a:spLocks noGrp="1"/>
          </p:cNvSpPr>
          <p:nvPr>
            <p:ph type="subTitle" idx="9"/>
          </p:nvPr>
        </p:nvSpPr>
        <p:spPr>
          <a:xfrm>
            <a:off x="2231050" y="366882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3" name="Google Shape;143;p35"/>
          <p:cNvSpPr txBox="1">
            <a:spLocks noGrp="1"/>
          </p:cNvSpPr>
          <p:nvPr>
            <p:ph type="subTitle" idx="13"/>
          </p:nvPr>
        </p:nvSpPr>
        <p:spPr>
          <a:xfrm>
            <a:off x="4919448" y="366882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4" name="Google Shape;144;p35"/>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5"/>
        <p:cNvGrpSpPr/>
        <p:nvPr/>
      </p:nvGrpSpPr>
      <p:grpSpPr>
        <a:xfrm>
          <a:off x="0" y="0"/>
          <a:ext cx="0" cy="0"/>
          <a:chOff x="0" y="0"/>
          <a:chExt cx="0" cy="0"/>
        </a:xfrm>
      </p:grpSpPr>
      <p:pic>
        <p:nvPicPr>
          <p:cNvPr id="146" name="Google Shape;146;p36"/>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47" name="Google Shape;147;p36"/>
          <p:cNvPicPr preferRelativeResize="0"/>
          <p:nvPr/>
        </p:nvPicPr>
        <p:blipFill rotWithShape="1">
          <a:blip r:embed="rId3">
            <a:alphaModFix amt="23000"/>
          </a:blip>
          <a:srcRect/>
          <a:stretch/>
        </p:blipFill>
        <p:spPr>
          <a:xfrm rot="5400000">
            <a:off x="5803107" y="935722"/>
            <a:ext cx="5251572" cy="5143498"/>
          </a:xfrm>
          <a:prstGeom prst="rect">
            <a:avLst/>
          </a:prstGeom>
          <a:noFill/>
          <a:ln>
            <a:noFill/>
          </a:ln>
        </p:spPr>
      </p:pic>
      <p:pic>
        <p:nvPicPr>
          <p:cNvPr id="148" name="Google Shape;148;p36"/>
          <p:cNvPicPr preferRelativeResize="0"/>
          <p:nvPr/>
        </p:nvPicPr>
        <p:blipFill rotWithShape="1">
          <a:blip r:embed="rId4">
            <a:alphaModFix amt="23000"/>
          </a:blip>
          <a:srcRect/>
          <a:stretch/>
        </p:blipFill>
        <p:spPr>
          <a:xfrm rot="5400000">
            <a:off x="-471366" y="-1054118"/>
            <a:ext cx="3750144" cy="5143499"/>
          </a:xfrm>
          <a:prstGeom prst="rect">
            <a:avLst/>
          </a:prstGeom>
          <a:noFill/>
          <a:ln>
            <a:noFill/>
          </a:ln>
        </p:spPr>
      </p:pic>
      <p:sp>
        <p:nvSpPr>
          <p:cNvPr id="149" name="Google Shape;149;p36"/>
          <p:cNvSpPr txBox="1">
            <a:spLocks noGrp="1"/>
          </p:cNvSpPr>
          <p:nvPr>
            <p:ph type="title"/>
          </p:nvPr>
        </p:nvSpPr>
        <p:spPr>
          <a:xfrm>
            <a:off x="2290025" y="3475350"/>
            <a:ext cx="45639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50" name="Google Shape;150;p36"/>
          <p:cNvSpPr txBox="1">
            <a:spLocks noGrp="1"/>
          </p:cNvSpPr>
          <p:nvPr>
            <p:ph type="subTitle" idx="1"/>
          </p:nvPr>
        </p:nvSpPr>
        <p:spPr>
          <a:xfrm>
            <a:off x="1814450" y="1628950"/>
            <a:ext cx="5515200" cy="17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1" name="Google Shape;151;p36"/>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2"/>
        <p:cNvGrpSpPr/>
        <p:nvPr/>
      </p:nvGrpSpPr>
      <p:grpSpPr>
        <a:xfrm>
          <a:off x="0" y="0"/>
          <a:ext cx="0" cy="0"/>
          <a:chOff x="0" y="0"/>
          <a:chExt cx="0" cy="0"/>
        </a:xfrm>
      </p:grpSpPr>
      <p:pic>
        <p:nvPicPr>
          <p:cNvPr id="153" name="Google Shape;153;p37"/>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54" name="Google Shape;154;p37"/>
          <p:cNvPicPr preferRelativeResize="0"/>
          <p:nvPr/>
        </p:nvPicPr>
        <p:blipFill rotWithShape="1">
          <a:blip r:embed="rId3">
            <a:alphaModFix amt="23000"/>
          </a:blip>
          <a:srcRect/>
          <a:stretch/>
        </p:blipFill>
        <p:spPr>
          <a:xfrm rot="-5400000">
            <a:off x="5819959" y="1071769"/>
            <a:ext cx="3750144" cy="5143499"/>
          </a:xfrm>
          <a:prstGeom prst="rect">
            <a:avLst/>
          </a:prstGeom>
          <a:noFill/>
          <a:ln>
            <a:noFill/>
          </a:ln>
        </p:spPr>
      </p:pic>
      <p:pic>
        <p:nvPicPr>
          <p:cNvPr id="155" name="Google Shape;155;p37"/>
          <p:cNvPicPr preferRelativeResize="0"/>
          <p:nvPr/>
        </p:nvPicPr>
        <p:blipFill rotWithShape="1">
          <a:blip r:embed="rId4">
            <a:alphaModFix amt="23000"/>
          </a:blip>
          <a:srcRect/>
          <a:stretch/>
        </p:blipFill>
        <p:spPr>
          <a:xfrm rot="-5400000">
            <a:off x="-2044030" y="-886480"/>
            <a:ext cx="5251572" cy="5143498"/>
          </a:xfrm>
          <a:prstGeom prst="rect">
            <a:avLst/>
          </a:prstGeom>
          <a:noFill/>
          <a:ln>
            <a:noFill/>
          </a:ln>
        </p:spPr>
      </p:pic>
      <p:sp>
        <p:nvSpPr>
          <p:cNvPr id="156" name="Google Shape;156;p37"/>
          <p:cNvSpPr txBox="1">
            <a:spLocks noGrp="1"/>
          </p:cNvSpPr>
          <p:nvPr>
            <p:ph type="subTitle" idx="1"/>
          </p:nvPr>
        </p:nvSpPr>
        <p:spPr>
          <a:xfrm>
            <a:off x="2301450" y="3911000"/>
            <a:ext cx="4541100" cy="69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7" name="Google Shape;157;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58" name="Google Shape;158;p37"/>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59"/>
        <p:cNvGrpSpPr/>
        <p:nvPr/>
      </p:nvGrpSpPr>
      <p:grpSpPr>
        <a:xfrm>
          <a:off x="0" y="0"/>
          <a:ext cx="0" cy="0"/>
          <a:chOff x="0" y="0"/>
          <a:chExt cx="0" cy="0"/>
        </a:xfrm>
      </p:grpSpPr>
      <p:pic>
        <p:nvPicPr>
          <p:cNvPr id="160" name="Google Shape;160;p38"/>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61" name="Google Shape;161;p38"/>
          <p:cNvPicPr preferRelativeResize="0"/>
          <p:nvPr/>
        </p:nvPicPr>
        <p:blipFill rotWithShape="1">
          <a:blip r:embed="rId3">
            <a:alphaModFix amt="23000"/>
          </a:blip>
          <a:srcRect/>
          <a:stretch/>
        </p:blipFill>
        <p:spPr>
          <a:xfrm rot="-5400000">
            <a:off x="5819959" y="1071769"/>
            <a:ext cx="3750144" cy="5143499"/>
          </a:xfrm>
          <a:prstGeom prst="rect">
            <a:avLst/>
          </a:prstGeom>
          <a:noFill/>
          <a:ln>
            <a:noFill/>
          </a:ln>
        </p:spPr>
      </p:pic>
      <p:pic>
        <p:nvPicPr>
          <p:cNvPr id="162" name="Google Shape;162;p38"/>
          <p:cNvPicPr preferRelativeResize="0"/>
          <p:nvPr/>
        </p:nvPicPr>
        <p:blipFill rotWithShape="1">
          <a:blip r:embed="rId4">
            <a:alphaModFix amt="23000"/>
          </a:blip>
          <a:srcRect/>
          <a:stretch/>
        </p:blipFill>
        <p:spPr>
          <a:xfrm rot="-5400000">
            <a:off x="-2044030" y="-886480"/>
            <a:ext cx="5251572" cy="5143498"/>
          </a:xfrm>
          <a:prstGeom prst="rect">
            <a:avLst/>
          </a:prstGeom>
          <a:noFill/>
          <a:ln>
            <a:noFill/>
          </a:ln>
        </p:spPr>
      </p:pic>
      <p:sp>
        <p:nvSpPr>
          <p:cNvPr id="163" name="Google Shape;163;p38"/>
          <p:cNvSpPr txBox="1">
            <a:spLocks noGrp="1"/>
          </p:cNvSpPr>
          <p:nvPr>
            <p:ph type="subTitle" idx="1"/>
          </p:nvPr>
        </p:nvSpPr>
        <p:spPr>
          <a:xfrm>
            <a:off x="720000" y="1163550"/>
            <a:ext cx="3783900" cy="34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4" name="Google Shape;164;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65" name="Google Shape;165;p38"/>
          <p:cNvSpPr txBox="1">
            <a:spLocks noGrp="1"/>
          </p:cNvSpPr>
          <p:nvPr>
            <p:ph type="subTitle" idx="2"/>
          </p:nvPr>
        </p:nvSpPr>
        <p:spPr>
          <a:xfrm>
            <a:off x="4640100" y="1163550"/>
            <a:ext cx="3783900" cy="34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6" name="Google Shape;166;p38"/>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21"/>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5" name="Google Shape;25;p21"/>
          <p:cNvPicPr preferRelativeResize="0"/>
          <p:nvPr/>
        </p:nvPicPr>
        <p:blipFill rotWithShape="1">
          <a:blip r:embed="rId3">
            <a:alphaModFix amt="23000"/>
          </a:blip>
          <a:srcRect/>
          <a:stretch/>
        </p:blipFill>
        <p:spPr>
          <a:xfrm>
            <a:off x="-598723" y="1792975"/>
            <a:ext cx="3750144" cy="5143499"/>
          </a:xfrm>
          <a:prstGeom prst="rect">
            <a:avLst/>
          </a:prstGeom>
          <a:noFill/>
          <a:ln>
            <a:noFill/>
          </a:ln>
        </p:spPr>
      </p:pic>
      <p:pic>
        <p:nvPicPr>
          <p:cNvPr id="26" name="Google Shape;26;p21"/>
          <p:cNvPicPr preferRelativeResize="0"/>
          <p:nvPr/>
        </p:nvPicPr>
        <p:blipFill rotWithShape="1">
          <a:blip r:embed="rId4">
            <a:alphaModFix amt="23000"/>
          </a:blip>
          <a:srcRect/>
          <a:stretch/>
        </p:blipFill>
        <p:spPr>
          <a:xfrm>
            <a:off x="4654438" y="-2125925"/>
            <a:ext cx="5251572" cy="5143498"/>
          </a:xfrm>
          <a:prstGeom prst="rect">
            <a:avLst/>
          </a:prstGeom>
          <a:noFill/>
          <a:ln>
            <a:noFill/>
          </a:ln>
        </p:spPr>
      </p:pic>
      <p:sp>
        <p:nvSpPr>
          <p:cNvPr id="27" name="Google Shape;27;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 name="Google Shape;28;p21"/>
          <p:cNvSpPr txBox="1">
            <a:spLocks noGrp="1"/>
          </p:cNvSpPr>
          <p:nvPr>
            <p:ph type="body" idx="1"/>
          </p:nvPr>
        </p:nvSpPr>
        <p:spPr>
          <a:xfrm>
            <a:off x="720000" y="1069825"/>
            <a:ext cx="7704000" cy="35388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9" name="Google Shape;29;p2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7"/>
        <p:cNvGrpSpPr/>
        <p:nvPr/>
      </p:nvGrpSpPr>
      <p:grpSpPr>
        <a:xfrm>
          <a:off x="0" y="0"/>
          <a:ext cx="0" cy="0"/>
          <a:chOff x="0" y="0"/>
          <a:chExt cx="0" cy="0"/>
        </a:xfrm>
      </p:grpSpPr>
      <p:pic>
        <p:nvPicPr>
          <p:cNvPr id="168" name="Google Shape;168;p39"/>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69" name="Google Shape;169;p39"/>
          <p:cNvPicPr preferRelativeResize="0"/>
          <p:nvPr/>
        </p:nvPicPr>
        <p:blipFill rotWithShape="1">
          <a:blip r:embed="rId3">
            <a:alphaModFix amt="23000"/>
          </a:blip>
          <a:srcRect/>
          <a:stretch/>
        </p:blipFill>
        <p:spPr>
          <a:xfrm rot="5400000">
            <a:off x="6033575" y="1224151"/>
            <a:ext cx="5251572" cy="5143498"/>
          </a:xfrm>
          <a:prstGeom prst="rect">
            <a:avLst/>
          </a:prstGeom>
          <a:noFill/>
          <a:ln>
            <a:noFill/>
          </a:ln>
        </p:spPr>
      </p:pic>
      <p:pic>
        <p:nvPicPr>
          <p:cNvPr id="170" name="Google Shape;170;p39"/>
          <p:cNvPicPr preferRelativeResize="0"/>
          <p:nvPr/>
        </p:nvPicPr>
        <p:blipFill rotWithShape="1">
          <a:blip r:embed="rId4">
            <a:alphaModFix amt="23000"/>
          </a:blip>
          <a:srcRect/>
          <a:stretch/>
        </p:blipFill>
        <p:spPr>
          <a:xfrm rot="5400000">
            <a:off x="-415566" y="-1339726"/>
            <a:ext cx="3750144" cy="5143499"/>
          </a:xfrm>
          <a:prstGeom prst="rect">
            <a:avLst/>
          </a:prstGeom>
          <a:noFill/>
          <a:ln>
            <a:noFill/>
          </a:ln>
        </p:spPr>
      </p:pic>
      <p:sp>
        <p:nvSpPr>
          <p:cNvPr id="171" name="Google Shape;171;p39"/>
          <p:cNvSpPr txBox="1">
            <a:spLocks noGrp="1"/>
          </p:cNvSpPr>
          <p:nvPr>
            <p:ph type="subTitle" idx="1"/>
          </p:nvPr>
        </p:nvSpPr>
        <p:spPr>
          <a:xfrm>
            <a:off x="720000" y="2898450"/>
            <a:ext cx="23364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2" name="Google Shape;172;p39"/>
          <p:cNvSpPr txBox="1">
            <a:spLocks noGrp="1"/>
          </p:cNvSpPr>
          <p:nvPr>
            <p:ph type="subTitle" idx="2"/>
          </p:nvPr>
        </p:nvSpPr>
        <p:spPr>
          <a:xfrm>
            <a:off x="720000" y="41126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39"/>
          <p:cNvSpPr txBox="1">
            <a:spLocks noGrp="1"/>
          </p:cNvSpPr>
          <p:nvPr>
            <p:ph type="subTitle" idx="3"/>
          </p:nvPr>
        </p:nvSpPr>
        <p:spPr>
          <a:xfrm>
            <a:off x="3403800" y="41126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4" name="Google Shape;174;p39"/>
          <p:cNvSpPr txBox="1">
            <a:spLocks noGrp="1"/>
          </p:cNvSpPr>
          <p:nvPr>
            <p:ph type="subTitle" idx="4"/>
          </p:nvPr>
        </p:nvSpPr>
        <p:spPr>
          <a:xfrm>
            <a:off x="6087600" y="41126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76" name="Google Shape;176;p39"/>
          <p:cNvSpPr txBox="1">
            <a:spLocks noGrp="1"/>
          </p:cNvSpPr>
          <p:nvPr>
            <p:ph type="subTitle" idx="5"/>
          </p:nvPr>
        </p:nvSpPr>
        <p:spPr>
          <a:xfrm>
            <a:off x="3403800" y="2898450"/>
            <a:ext cx="23364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7" name="Google Shape;177;p39"/>
          <p:cNvSpPr txBox="1">
            <a:spLocks noGrp="1"/>
          </p:cNvSpPr>
          <p:nvPr>
            <p:ph type="subTitle" idx="6"/>
          </p:nvPr>
        </p:nvSpPr>
        <p:spPr>
          <a:xfrm>
            <a:off x="6087600" y="2898450"/>
            <a:ext cx="23364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8" name="Google Shape;178;p39"/>
          <p:cNvSpPr txBox="1">
            <a:spLocks noGrp="1"/>
          </p:cNvSpPr>
          <p:nvPr>
            <p:ph type="subTitle" idx="7"/>
          </p:nvPr>
        </p:nvSpPr>
        <p:spPr>
          <a:xfrm>
            <a:off x="850050" y="3512189"/>
            <a:ext cx="2076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9" name="Google Shape;179;p39"/>
          <p:cNvSpPr txBox="1">
            <a:spLocks noGrp="1"/>
          </p:cNvSpPr>
          <p:nvPr>
            <p:ph type="subTitle" idx="8"/>
          </p:nvPr>
        </p:nvSpPr>
        <p:spPr>
          <a:xfrm>
            <a:off x="3533850" y="3512189"/>
            <a:ext cx="2076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0" name="Google Shape;180;p39"/>
          <p:cNvSpPr txBox="1">
            <a:spLocks noGrp="1"/>
          </p:cNvSpPr>
          <p:nvPr>
            <p:ph type="subTitle" idx="9"/>
          </p:nvPr>
        </p:nvSpPr>
        <p:spPr>
          <a:xfrm>
            <a:off x="6217700" y="3512189"/>
            <a:ext cx="2076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1" name="Google Shape;181;p39"/>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82"/>
        <p:cNvGrpSpPr/>
        <p:nvPr/>
      </p:nvGrpSpPr>
      <p:grpSpPr>
        <a:xfrm>
          <a:off x="0" y="0"/>
          <a:ext cx="0" cy="0"/>
          <a:chOff x="0" y="0"/>
          <a:chExt cx="0" cy="0"/>
        </a:xfrm>
      </p:grpSpPr>
      <p:pic>
        <p:nvPicPr>
          <p:cNvPr id="183" name="Google Shape;183;p40"/>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84" name="Google Shape;184;p40"/>
          <p:cNvPicPr preferRelativeResize="0"/>
          <p:nvPr/>
        </p:nvPicPr>
        <p:blipFill rotWithShape="1">
          <a:blip r:embed="rId3">
            <a:alphaModFix amt="23000"/>
          </a:blip>
          <a:srcRect/>
          <a:stretch/>
        </p:blipFill>
        <p:spPr>
          <a:xfrm>
            <a:off x="-408223" y="1709750"/>
            <a:ext cx="3750144" cy="5143499"/>
          </a:xfrm>
          <a:prstGeom prst="rect">
            <a:avLst/>
          </a:prstGeom>
          <a:noFill/>
          <a:ln>
            <a:noFill/>
          </a:ln>
        </p:spPr>
      </p:pic>
      <p:pic>
        <p:nvPicPr>
          <p:cNvPr id="185" name="Google Shape;185;p40"/>
          <p:cNvPicPr preferRelativeResize="0"/>
          <p:nvPr/>
        </p:nvPicPr>
        <p:blipFill rotWithShape="1">
          <a:blip r:embed="rId4">
            <a:alphaModFix amt="23000"/>
          </a:blip>
          <a:srcRect/>
          <a:stretch/>
        </p:blipFill>
        <p:spPr>
          <a:xfrm>
            <a:off x="5164488" y="-1954675"/>
            <a:ext cx="5251572" cy="5143498"/>
          </a:xfrm>
          <a:prstGeom prst="rect">
            <a:avLst/>
          </a:prstGeom>
          <a:noFill/>
          <a:ln>
            <a:noFill/>
          </a:ln>
        </p:spPr>
      </p:pic>
      <p:sp>
        <p:nvSpPr>
          <p:cNvPr id="186" name="Google Shape;186;p40"/>
          <p:cNvSpPr txBox="1">
            <a:spLocks noGrp="1"/>
          </p:cNvSpPr>
          <p:nvPr>
            <p:ph type="subTitle" idx="1"/>
          </p:nvPr>
        </p:nvSpPr>
        <p:spPr>
          <a:xfrm>
            <a:off x="2406650" y="1198860"/>
            <a:ext cx="1971600" cy="82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7" name="Google Shape;187;p40"/>
          <p:cNvSpPr txBox="1">
            <a:spLocks noGrp="1"/>
          </p:cNvSpPr>
          <p:nvPr>
            <p:ph type="subTitle" idx="2"/>
          </p:nvPr>
        </p:nvSpPr>
        <p:spPr>
          <a:xfrm>
            <a:off x="2406650" y="2024450"/>
            <a:ext cx="1971600" cy="69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8" name="Google Shape;188;p40"/>
          <p:cNvSpPr txBox="1">
            <a:spLocks noGrp="1"/>
          </p:cNvSpPr>
          <p:nvPr>
            <p:ph type="subTitle" idx="3"/>
          </p:nvPr>
        </p:nvSpPr>
        <p:spPr>
          <a:xfrm>
            <a:off x="6293350" y="2024450"/>
            <a:ext cx="1971600" cy="69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9" name="Google Shape;189;p40"/>
          <p:cNvSpPr txBox="1">
            <a:spLocks noGrp="1"/>
          </p:cNvSpPr>
          <p:nvPr>
            <p:ph type="subTitle" idx="4"/>
          </p:nvPr>
        </p:nvSpPr>
        <p:spPr>
          <a:xfrm>
            <a:off x="2406650" y="3670602"/>
            <a:ext cx="1971600" cy="69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0" name="Google Shape;190;p40"/>
          <p:cNvSpPr txBox="1">
            <a:spLocks noGrp="1"/>
          </p:cNvSpPr>
          <p:nvPr>
            <p:ph type="subTitle" idx="5"/>
          </p:nvPr>
        </p:nvSpPr>
        <p:spPr>
          <a:xfrm>
            <a:off x="6293350" y="3670602"/>
            <a:ext cx="1971600" cy="69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1" name="Google Shape;191;p4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92" name="Google Shape;192;p40"/>
          <p:cNvSpPr txBox="1">
            <a:spLocks noGrp="1"/>
          </p:cNvSpPr>
          <p:nvPr>
            <p:ph type="subTitle" idx="6"/>
          </p:nvPr>
        </p:nvSpPr>
        <p:spPr>
          <a:xfrm>
            <a:off x="2406650" y="2855115"/>
            <a:ext cx="1971600" cy="82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3" name="Google Shape;193;p40"/>
          <p:cNvSpPr txBox="1">
            <a:spLocks noGrp="1"/>
          </p:cNvSpPr>
          <p:nvPr>
            <p:ph type="subTitle" idx="7"/>
          </p:nvPr>
        </p:nvSpPr>
        <p:spPr>
          <a:xfrm>
            <a:off x="6293349" y="1198860"/>
            <a:ext cx="1971600" cy="82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4" name="Google Shape;194;p40"/>
          <p:cNvSpPr txBox="1">
            <a:spLocks noGrp="1"/>
          </p:cNvSpPr>
          <p:nvPr>
            <p:ph type="subTitle" idx="8"/>
          </p:nvPr>
        </p:nvSpPr>
        <p:spPr>
          <a:xfrm>
            <a:off x="6293349" y="2855116"/>
            <a:ext cx="1971600" cy="82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5" name="Google Shape;195;p40"/>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96"/>
        <p:cNvGrpSpPr/>
        <p:nvPr/>
      </p:nvGrpSpPr>
      <p:grpSpPr>
        <a:xfrm>
          <a:off x="0" y="0"/>
          <a:ext cx="0" cy="0"/>
          <a:chOff x="0" y="0"/>
          <a:chExt cx="0" cy="0"/>
        </a:xfrm>
      </p:grpSpPr>
      <p:pic>
        <p:nvPicPr>
          <p:cNvPr id="197" name="Google Shape;197;p41"/>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98" name="Google Shape;198;p41"/>
          <p:cNvPicPr preferRelativeResize="0"/>
          <p:nvPr/>
        </p:nvPicPr>
        <p:blipFill rotWithShape="1">
          <a:blip r:embed="rId3">
            <a:alphaModFix amt="23000"/>
          </a:blip>
          <a:srcRect/>
          <a:stretch/>
        </p:blipFill>
        <p:spPr>
          <a:xfrm rot="5400000">
            <a:off x="5897845" y="1127233"/>
            <a:ext cx="5251572" cy="5143498"/>
          </a:xfrm>
          <a:prstGeom prst="rect">
            <a:avLst/>
          </a:prstGeom>
          <a:noFill/>
          <a:ln>
            <a:noFill/>
          </a:ln>
        </p:spPr>
      </p:pic>
      <p:pic>
        <p:nvPicPr>
          <p:cNvPr id="199" name="Google Shape;199;p41"/>
          <p:cNvPicPr preferRelativeResize="0"/>
          <p:nvPr/>
        </p:nvPicPr>
        <p:blipFill rotWithShape="1">
          <a:blip r:embed="rId4">
            <a:alphaModFix amt="23000"/>
          </a:blip>
          <a:srcRect/>
          <a:stretch/>
        </p:blipFill>
        <p:spPr>
          <a:xfrm rot="5400000">
            <a:off x="-603416" y="-1173418"/>
            <a:ext cx="3750144" cy="5143499"/>
          </a:xfrm>
          <a:prstGeom prst="rect">
            <a:avLst/>
          </a:prstGeom>
          <a:noFill/>
          <a:ln>
            <a:noFill/>
          </a:ln>
        </p:spPr>
      </p:pic>
      <p:sp>
        <p:nvSpPr>
          <p:cNvPr id="200" name="Google Shape;200;p41"/>
          <p:cNvSpPr txBox="1">
            <a:spLocks noGrp="1"/>
          </p:cNvSpPr>
          <p:nvPr>
            <p:ph type="ctrTitle"/>
          </p:nvPr>
        </p:nvSpPr>
        <p:spPr>
          <a:xfrm>
            <a:off x="1988925" y="899431"/>
            <a:ext cx="5166000" cy="99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1" name="Google Shape;201;p41"/>
          <p:cNvSpPr txBox="1">
            <a:spLocks noGrp="1"/>
          </p:cNvSpPr>
          <p:nvPr>
            <p:ph type="subTitle" idx="1"/>
          </p:nvPr>
        </p:nvSpPr>
        <p:spPr>
          <a:xfrm>
            <a:off x="3184075" y="1984291"/>
            <a:ext cx="2767800" cy="113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2" name="Google Shape;202;p41"/>
          <p:cNvSpPr txBox="1"/>
          <p:nvPr/>
        </p:nvSpPr>
        <p:spPr>
          <a:xfrm>
            <a:off x="1754350" y="3807379"/>
            <a:ext cx="5354700" cy="525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300"/>
              </a:spcBef>
              <a:spcAft>
                <a:spcPts val="0"/>
              </a:spcAft>
              <a:buClr>
                <a:srgbClr val="000000"/>
              </a:buClr>
              <a:buSzPts val="1100"/>
              <a:buFont typeface="Arial"/>
              <a:buNone/>
            </a:pPr>
            <a:r>
              <a:rPr lang="en" sz="1100" b="0" i="0" u="none" strike="noStrike" cap="none">
                <a:solidFill>
                  <a:schemeClr val="lt2"/>
                </a:solidFill>
                <a:latin typeface="Heebo"/>
                <a:ea typeface="Heebo"/>
                <a:cs typeface="Heebo"/>
                <a:sym typeface="Heebo"/>
              </a:rPr>
              <a:t>CREDITS: This presentation template was created by </a:t>
            </a:r>
            <a:r>
              <a:rPr lang="en" sz="1100" b="1" i="0" u="none" strike="noStrike" cap="none">
                <a:solidFill>
                  <a:schemeClr val="dk2"/>
                </a:solidFill>
                <a:uFill>
                  <a:noFill/>
                </a:uFill>
                <a:latin typeface="Heebo"/>
                <a:ea typeface="Heebo"/>
                <a:cs typeface="Heebo"/>
                <a:sym typeface="Heebo"/>
                <a:hlinkClick r:id="rId5">
                  <a:extLst>
                    <a:ext uri="{A12FA001-AC4F-418D-AE19-62706E023703}">
                      <ahyp:hlinkClr xmlns:ahyp="http://schemas.microsoft.com/office/drawing/2018/hyperlinkcolor" val="tx"/>
                    </a:ext>
                  </a:extLst>
                </a:hlinkClick>
              </a:rPr>
              <a:t>Slidesgo</a:t>
            </a:r>
            <a:r>
              <a:rPr lang="en" sz="1100" b="0" i="0" u="none" strike="noStrike" cap="none">
                <a:solidFill>
                  <a:schemeClr val="lt2"/>
                </a:solidFill>
                <a:latin typeface="Heebo"/>
                <a:ea typeface="Heebo"/>
                <a:cs typeface="Heebo"/>
                <a:sym typeface="Heebo"/>
              </a:rPr>
              <a:t>, and it includes icons by </a:t>
            </a:r>
            <a:r>
              <a:rPr lang="en" sz="1100" b="1" i="0" u="none" strike="noStrike" cap="none">
                <a:solidFill>
                  <a:schemeClr val="dk2"/>
                </a:solidFill>
                <a:uFill>
                  <a:noFill/>
                </a:uFill>
                <a:latin typeface="Heebo"/>
                <a:ea typeface="Heebo"/>
                <a:cs typeface="Heebo"/>
                <a:sym typeface="Heebo"/>
                <a:hlinkClick r:id="rId6">
                  <a:extLst>
                    <a:ext uri="{A12FA001-AC4F-418D-AE19-62706E023703}">
                      <ahyp:hlinkClr xmlns:ahyp="http://schemas.microsoft.com/office/drawing/2018/hyperlinkcolor" val="tx"/>
                    </a:ext>
                  </a:extLst>
                </a:hlinkClick>
              </a:rPr>
              <a:t>Flaticon</a:t>
            </a:r>
            <a:r>
              <a:rPr lang="en" sz="1100" b="0" i="0" u="none" strike="noStrike" cap="none">
                <a:solidFill>
                  <a:schemeClr val="lt2"/>
                </a:solidFill>
                <a:latin typeface="Heebo"/>
                <a:ea typeface="Heebo"/>
                <a:cs typeface="Heebo"/>
                <a:sym typeface="Heebo"/>
              </a:rPr>
              <a:t>, and infographics &amp; images by </a:t>
            </a:r>
            <a:r>
              <a:rPr lang="en" sz="1100" b="1" i="0" u="none" strike="noStrike" cap="none">
                <a:solidFill>
                  <a:schemeClr val="dk2"/>
                </a:solidFill>
                <a:uFill>
                  <a:noFill/>
                </a:uFill>
                <a:latin typeface="Heebo"/>
                <a:ea typeface="Heebo"/>
                <a:cs typeface="Heebo"/>
                <a:sym typeface="Heebo"/>
                <a:hlinkClick r:id="rId7">
                  <a:extLst>
                    <a:ext uri="{A12FA001-AC4F-418D-AE19-62706E023703}">
                      <ahyp:hlinkClr xmlns:ahyp="http://schemas.microsoft.com/office/drawing/2018/hyperlinkcolor" val="tx"/>
                    </a:ext>
                  </a:extLst>
                </a:hlinkClick>
              </a:rPr>
              <a:t>Freepik</a:t>
            </a:r>
            <a:endParaRPr sz="1100" b="0" i="0" u="none" strike="noStrike" cap="none">
              <a:solidFill>
                <a:schemeClr val="dk2"/>
              </a:solidFill>
              <a:latin typeface="Heebo"/>
              <a:ea typeface="Heebo"/>
              <a:cs typeface="Heebo"/>
              <a:sym typeface="Heebo"/>
            </a:endParaRPr>
          </a:p>
        </p:txBody>
      </p:sp>
      <p:sp>
        <p:nvSpPr>
          <p:cNvPr id="203" name="Google Shape;203;p4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4"/>
        <p:cNvGrpSpPr/>
        <p:nvPr/>
      </p:nvGrpSpPr>
      <p:grpSpPr>
        <a:xfrm>
          <a:off x="0" y="0"/>
          <a:ext cx="0" cy="0"/>
          <a:chOff x="0" y="0"/>
          <a:chExt cx="0" cy="0"/>
        </a:xfrm>
      </p:grpSpPr>
      <p:pic>
        <p:nvPicPr>
          <p:cNvPr id="205" name="Google Shape;205;p42"/>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06" name="Google Shape;206;p42"/>
          <p:cNvPicPr preferRelativeResize="0"/>
          <p:nvPr/>
        </p:nvPicPr>
        <p:blipFill rotWithShape="1">
          <a:blip r:embed="rId3">
            <a:alphaModFix amt="23000"/>
          </a:blip>
          <a:srcRect/>
          <a:stretch/>
        </p:blipFill>
        <p:spPr>
          <a:xfrm>
            <a:off x="5010063" y="-1993700"/>
            <a:ext cx="5251572" cy="5143498"/>
          </a:xfrm>
          <a:prstGeom prst="rect">
            <a:avLst/>
          </a:prstGeom>
          <a:noFill/>
          <a:ln>
            <a:noFill/>
          </a:ln>
        </p:spPr>
      </p:pic>
      <p:pic>
        <p:nvPicPr>
          <p:cNvPr id="207" name="Google Shape;207;p42"/>
          <p:cNvPicPr preferRelativeResize="0"/>
          <p:nvPr/>
        </p:nvPicPr>
        <p:blipFill rotWithShape="1">
          <a:blip r:embed="rId4">
            <a:alphaModFix amt="23000"/>
          </a:blip>
          <a:srcRect/>
          <a:stretch/>
        </p:blipFill>
        <p:spPr>
          <a:xfrm>
            <a:off x="-401623" y="1590675"/>
            <a:ext cx="3750144" cy="5143499"/>
          </a:xfrm>
          <a:prstGeom prst="rect">
            <a:avLst/>
          </a:prstGeom>
          <a:noFill/>
          <a:ln>
            <a:noFill/>
          </a:ln>
        </p:spPr>
      </p:pic>
      <p:sp>
        <p:nvSpPr>
          <p:cNvPr id="208" name="Google Shape;208;p42"/>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9"/>
        <p:cNvGrpSpPr/>
        <p:nvPr/>
      </p:nvGrpSpPr>
      <p:grpSpPr>
        <a:xfrm>
          <a:off x="0" y="0"/>
          <a:ext cx="0" cy="0"/>
          <a:chOff x="0" y="0"/>
          <a:chExt cx="0" cy="0"/>
        </a:xfrm>
      </p:grpSpPr>
      <p:pic>
        <p:nvPicPr>
          <p:cNvPr id="210" name="Google Shape;210;p4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11" name="Google Shape;211;p43"/>
          <p:cNvPicPr preferRelativeResize="0"/>
          <p:nvPr/>
        </p:nvPicPr>
        <p:blipFill rotWithShape="1">
          <a:blip r:embed="rId3">
            <a:alphaModFix amt="23000"/>
          </a:blip>
          <a:srcRect/>
          <a:stretch/>
        </p:blipFill>
        <p:spPr>
          <a:xfrm rot="5400000">
            <a:off x="5371570" y="979883"/>
            <a:ext cx="5251572" cy="5143498"/>
          </a:xfrm>
          <a:prstGeom prst="rect">
            <a:avLst/>
          </a:prstGeom>
          <a:noFill/>
          <a:ln>
            <a:noFill/>
          </a:ln>
        </p:spPr>
      </p:pic>
      <p:pic>
        <p:nvPicPr>
          <p:cNvPr id="212" name="Google Shape;212;p43"/>
          <p:cNvPicPr preferRelativeResize="0"/>
          <p:nvPr/>
        </p:nvPicPr>
        <p:blipFill rotWithShape="1">
          <a:blip r:embed="rId4">
            <a:alphaModFix amt="23000"/>
          </a:blip>
          <a:srcRect/>
          <a:stretch/>
        </p:blipFill>
        <p:spPr>
          <a:xfrm rot="5400000">
            <a:off x="-603416" y="-1173418"/>
            <a:ext cx="3750144"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0"/>
        <p:cNvGrpSpPr/>
        <p:nvPr/>
      </p:nvGrpSpPr>
      <p:grpSpPr>
        <a:xfrm>
          <a:off x="0" y="0"/>
          <a:ext cx="0" cy="0"/>
          <a:chOff x="0" y="0"/>
          <a:chExt cx="0" cy="0"/>
        </a:xfrm>
      </p:grpSpPr>
      <p:pic>
        <p:nvPicPr>
          <p:cNvPr id="31" name="Google Shape;31;p22"/>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32" name="Google Shape;32;p22"/>
          <p:cNvPicPr preferRelativeResize="0"/>
          <p:nvPr/>
        </p:nvPicPr>
        <p:blipFill rotWithShape="1">
          <a:blip r:embed="rId3">
            <a:alphaModFix amt="23000"/>
          </a:blip>
          <a:srcRect/>
          <a:stretch/>
        </p:blipFill>
        <p:spPr>
          <a:xfrm>
            <a:off x="5010063" y="-1993700"/>
            <a:ext cx="5251572" cy="5143498"/>
          </a:xfrm>
          <a:prstGeom prst="rect">
            <a:avLst/>
          </a:prstGeom>
          <a:noFill/>
          <a:ln>
            <a:noFill/>
          </a:ln>
        </p:spPr>
      </p:pic>
      <p:pic>
        <p:nvPicPr>
          <p:cNvPr id="33" name="Google Shape;33;p22"/>
          <p:cNvPicPr preferRelativeResize="0"/>
          <p:nvPr/>
        </p:nvPicPr>
        <p:blipFill rotWithShape="1">
          <a:blip r:embed="rId4">
            <a:alphaModFix amt="23000"/>
          </a:blip>
          <a:srcRect/>
          <a:stretch/>
        </p:blipFill>
        <p:spPr>
          <a:xfrm>
            <a:off x="-401623" y="1590675"/>
            <a:ext cx="3750144" cy="5143499"/>
          </a:xfrm>
          <a:prstGeom prst="rect">
            <a:avLst/>
          </a:prstGeom>
          <a:noFill/>
          <a:ln>
            <a:noFill/>
          </a:ln>
        </p:spPr>
      </p:pic>
      <p:sp>
        <p:nvSpPr>
          <p:cNvPr id="34" name="Google Shape;34;p22"/>
          <p:cNvSpPr txBox="1">
            <a:spLocks noGrp="1"/>
          </p:cNvSpPr>
          <p:nvPr>
            <p:ph type="title"/>
          </p:nvPr>
        </p:nvSpPr>
        <p:spPr>
          <a:xfrm>
            <a:off x="706975" y="1590655"/>
            <a:ext cx="24471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800" b="1">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5" name="Google Shape;35;p22"/>
          <p:cNvSpPr txBox="1">
            <a:spLocks noGrp="1"/>
          </p:cNvSpPr>
          <p:nvPr>
            <p:ph type="subTitle" idx="1"/>
          </p:nvPr>
        </p:nvSpPr>
        <p:spPr>
          <a:xfrm>
            <a:off x="985375" y="2574730"/>
            <a:ext cx="18903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22"/>
          <p:cNvSpPr txBox="1">
            <a:spLocks noGrp="1"/>
          </p:cNvSpPr>
          <p:nvPr>
            <p:ph type="title" idx="2"/>
          </p:nvPr>
        </p:nvSpPr>
        <p:spPr>
          <a:xfrm>
            <a:off x="3348525" y="1588180"/>
            <a:ext cx="24471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800" b="1">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7" name="Google Shape;37;p22"/>
          <p:cNvSpPr txBox="1">
            <a:spLocks noGrp="1"/>
          </p:cNvSpPr>
          <p:nvPr>
            <p:ph type="subTitle" idx="3"/>
          </p:nvPr>
        </p:nvSpPr>
        <p:spPr>
          <a:xfrm>
            <a:off x="3626925" y="2574730"/>
            <a:ext cx="18903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2"/>
          <p:cNvSpPr txBox="1">
            <a:spLocks noGrp="1"/>
          </p:cNvSpPr>
          <p:nvPr>
            <p:ph type="title" idx="4"/>
          </p:nvPr>
        </p:nvSpPr>
        <p:spPr>
          <a:xfrm>
            <a:off x="5990075" y="1590680"/>
            <a:ext cx="24471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800" b="1">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9" name="Google Shape;39;p22"/>
          <p:cNvSpPr txBox="1">
            <a:spLocks noGrp="1"/>
          </p:cNvSpPr>
          <p:nvPr>
            <p:ph type="subTitle" idx="5"/>
          </p:nvPr>
        </p:nvSpPr>
        <p:spPr>
          <a:xfrm>
            <a:off x="6268500" y="2574730"/>
            <a:ext cx="18903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3" name="Google Shape;43;p23"/>
          <p:cNvSpPr txBox="1">
            <a:spLocks noGrp="1"/>
          </p:cNvSpPr>
          <p:nvPr>
            <p:ph type="subTitle" idx="1"/>
          </p:nvPr>
        </p:nvSpPr>
        <p:spPr>
          <a:xfrm>
            <a:off x="891031" y="2196485"/>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23"/>
          <p:cNvSpPr txBox="1">
            <a:spLocks noGrp="1"/>
          </p:cNvSpPr>
          <p:nvPr>
            <p:ph type="subTitle" idx="2"/>
          </p:nvPr>
        </p:nvSpPr>
        <p:spPr>
          <a:xfrm>
            <a:off x="3579425" y="2196485"/>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23"/>
          <p:cNvSpPr txBox="1">
            <a:spLocks noGrp="1"/>
          </p:cNvSpPr>
          <p:nvPr>
            <p:ph type="subTitle" idx="3"/>
          </p:nvPr>
        </p:nvSpPr>
        <p:spPr>
          <a:xfrm>
            <a:off x="6259350" y="2196485"/>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23"/>
          <p:cNvSpPr txBox="1">
            <a:spLocks noGrp="1"/>
          </p:cNvSpPr>
          <p:nvPr>
            <p:ph type="subTitle" idx="4"/>
          </p:nvPr>
        </p:nvSpPr>
        <p:spPr>
          <a:xfrm>
            <a:off x="895206" y="4120351"/>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3"/>
          <p:cNvSpPr txBox="1">
            <a:spLocks noGrp="1"/>
          </p:cNvSpPr>
          <p:nvPr>
            <p:ph type="subTitle" idx="5"/>
          </p:nvPr>
        </p:nvSpPr>
        <p:spPr>
          <a:xfrm>
            <a:off x="3579425" y="4120351"/>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23"/>
          <p:cNvSpPr txBox="1">
            <a:spLocks noGrp="1"/>
          </p:cNvSpPr>
          <p:nvPr>
            <p:ph type="subTitle" idx="6"/>
          </p:nvPr>
        </p:nvSpPr>
        <p:spPr>
          <a:xfrm>
            <a:off x="6259350" y="4120351"/>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23"/>
          <p:cNvSpPr txBox="1">
            <a:spLocks noGrp="1"/>
          </p:cNvSpPr>
          <p:nvPr>
            <p:ph type="subTitle" idx="7"/>
          </p:nvPr>
        </p:nvSpPr>
        <p:spPr>
          <a:xfrm>
            <a:off x="886850" y="1769414"/>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 name="Google Shape;50;p23"/>
          <p:cNvSpPr txBox="1">
            <a:spLocks noGrp="1"/>
          </p:cNvSpPr>
          <p:nvPr>
            <p:ph type="subTitle" idx="8"/>
          </p:nvPr>
        </p:nvSpPr>
        <p:spPr>
          <a:xfrm>
            <a:off x="3579423" y="1769414"/>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 name="Google Shape;51;p23"/>
          <p:cNvSpPr txBox="1">
            <a:spLocks noGrp="1"/>
          </p:cNvSpPr>
          <p:nvPr>
            <p:ph type="subTitle" idx="9"/>
          </p:nvPr>
        </p:nvSpPr>
        <p:spPr>
          <a:xfrm>
            <a:off x="6263527" y="1769414"/>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23"/>
          <p:cNvSpPr txBox="1">
            <a:spLocks noGrp="1"/>
          </p:cNvSpPr>
          <p:nvPr>
            <p:ph type="subTitle" idx="13"/>
          </p:nvPr>
        </p:nvSpPr>
        <p:spPr>
          <a:xfrm>
            <a:off x="891025" y="3688738"/>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 name="Google Shape;53;p23"/>
          <p:cNvSpPr txBox="1">
            <a:spLocks noGrp="1"/>
          </p:cNvSpPr>
          <p:nvPr>
            <p:ph type="subTitle" idx="14"/>
          </p:nvPr>
        </p:nvSpPr>
        <p:spPr>
          <a:xfrm>
            <a:off x="3579423" y="3688738"/>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 name="Google Shape;54;p23"/>
          <p:cNvSpPr txBox="1">
            <a:spLocks noGrp="1"/>
          </p:cNvSpPr>
          <p:nvPr>
            <p:ph type="subTitle" idx="15"/>
          </p:nvPr>
        </p:nvSpPr>
        <p:spPr>
          <a:xfrm>
            <a:off x="6263527" y="3688738"/>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pic>
        <p:nvPicPr>
          <p:cNvPr id="55" name="Google Shape;55;p2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56" name="Google Shape;56;p23"/>
          <p:cNvPicPr preferRelativeResize="0"/>
          <p:nvPr/>
        </p:nvPicPr>
        <p:blipFill rotWithShape="1">
          <a:blip r:embed="rId3">
            <a:alphaModFix amt="23000"/>
          </a:blip>
          <a:srcRect/>
          <a:stretch/>
        </p:blipFill>
        <p:spPr>
          <a:xfrm rot="10800000">
            <a:off x="5686602" y="-1150150"/>
            <a:ext cx="3750144" cy="5143499"/>
          </a:xfrm>
          <a:prstGeom prst="rect">
            <a:avLst/>
          </a:prstGeom>
          <a:noFill/>
          <a:ln>
            <a:noFill/>
          </a:ln>
        </p:spPr>
      </p:pic>
      <p:pic>
        <p:nvPicPr>
          <p:cNvPr id="57" name="Google Shape;57;p23"/>
          <p:cNvPicPr preferRelativeResize="0"/>
          <p:nvPr/>
        </p:nvPicPr>
        <p:blipFill rotWithShape="1">
          <a:blip r:embed="rId4">
            <a:alphaModFix amt="23000"/>
          </a:blip>
          <a:srcRect/>
          <a:stretch/>
        </p:blipFill>
        <p:spPr>
          <a:xfrm rot="10800000">
            <a:off x="-1031037" y="2036750"/>
            <a:ext cx="5251572" cy="5143498"/>
          </a:xfrm>
          <a:prstGeom prst="rect">
            <a:avLst/>
          </a:prstGeom>
          <a:noFill/>
          <a:ln>
            <a:noFill/>
          </a:ln>
        </p:spPr>
      </p:pic>
      <p:sp>
        <p:nvSpPr>
          <p:cNvPr id="58" name="Google Shape;58;p23"/>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pic>
        <p:nvPicPr>
          <p:cNvPr id="60" name="Google Shape;60;p24"/>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61" name="Google Shape;61;p24"/>
          <p:cNvPicPr preferRelativeResize="0"/>
          <p:nvPr/>
        </p:nvPicPr>
        <p:blipFill rotWithShape="1">
          <a:blip r:embed="rId3">
            <a:alphaModFix amt="23000"/>
          </a:blip>
          <a:srcRect/>
          <a:stretch/>
        </p:blipFill>
        <p:spPr>
          <a:xfrm rot="-5400000">
            <a:off x="-1996400" y="-1173599"/>
            <a:ext cx="5251572" cy="5143498"/>
          </a:xfrm>
          <a:prstGeom prst="rect">
            <a:avLst/>
          </a:prstGeom>
          <a:noFill/>
          <a:ln>
            <a:noFill/>
          </a:ln>
        </p:spPr>
      </p:pic>
      <p:pic>
        <p:nvPicPr>
          <p:cNvPr id="62" name="Google Shape;62;p24"/>
          <p:cNvPicPr preferRelativeResize="0"/>
          <p:nvPr/>
        </p:nvPicPr>
        <p:blipFill rotWithShape="1">
          <a:blip r:embed="rId4">
            <a:alphaModFix amt="23000"/>
          </a:blip>
          <a:srcRect/>
          <a:stretch/>
        </p:blipFill>
        <p:spPr>
          <a:xfrm rot="-5400000">
            <a:off x="6794859" y="1123124"/>
            <a:ext cx="3750144" cy="5143499"/>
          </a:xfrm>
          <a:prstGeom prst="rect">
            <a:avLst/>
          </a:prstGeom>
          <a:noFill/>
          <a:ln>
            <a:noFill/>
          </a:ln>
        </p:spPr>
      </p:pic>
      <p:sp>
        <p:nvSpPr>
          <p:cNvPr id="63" name="Google Shape;63;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4" name="Google Shape;64;p24"/>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5"/>
        <p:cNvGrpSpPr/>
        <p:nvPr/>
      </p:nvGrpSpPr>
      <p:grpSpPr>
        <a:xfrm>
          <a:off x="0" y="0"/>
          <a:ext cx="0" cy="0"/>
          <a:chOff x="0" y="0"/>
          <a:chExt cx="0" cy="0"/>
        </a:xfrm>
      </p:grpSpPr>
      <p:pic>
        <p:nvPicPr>
          <p:cNvPr id="66" name="Google Shape;66;p25"/>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67" name="Google Shape;67;p25"/>
          <p:cNvPicPr preferRelativeResize="0"/>
          <p:nvPr/>
        </p:nvPicPr>
        <p:blipFill rotWithShape="1">
          <a:blip r:embed="rId3">
            <a:alphaModFix amt="23000"/>
          </a:blip>
          <a:srcRect/>
          <a:stretch/>
        </p:blipFill>
        <p:spPr>
          <a:xfrm rot="10800000">
            <a:off x="-965412" y="2019725"/>
            <a:ext cx="5251572" cy="5143498"/>
          </a:xfrm>
          <a:prstGeom prst="rect">
            <a:avLst/>
          </a:prstGeom>
          <a:noFill/>
          <a:ln>
            <a:noFill/>
          </a:ln>
        </p:spPr>
      </p:pic>
      <p:pic>
        <p:nvPicPr>
          <p:cNvPr id="68" name="Google Shape;68;p25"/>
          <p:cNvPicPr preferRelativeResize="0"/>
          <p:nvPr/>
        </p:nvPicPr>
        <p:blipFill rotWithShape="1">
          <a:blip r:embed="rId4">
            <a:alphaModFix amt="23000"/>
          </a:blip>
          <a:srcRect/>
          <a:stretch/>
        </p:blipFill>
        <p:spPr>
          <a:xfrm rot="10800000">
            <a:off x="6279477" y="-1690075"/>
            <a:ext cx="3750144" cy="5143499"/>
          </a:xfrm>
          <a:prstGeom prst="rect">
            <a:avLst/>
          </a:prstGeom>
          <a:noFill/>
          <a:ln>
            <a:noFill/>
          </a:ln>
        </p:spPr>
      </p:pic>
      <p:sp>
        <p:nvSpPr>
          <p:cNvPr id="69" name="Google Shape;69;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0" name="Google Shape;70;p25"/>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1"/>
            </a:gs>
          </a:gsLst>
          <a:path path="circle">
            <a:fillToRect l="50000" t="50000" r="50000" b="50000"/>
          </a:path>
          <a:tileRect/>
        </a:gradFill>
        <a:effectLst/>
      </p:bgPr>
    </p:bg>
    <p:spTree>
      <p:nvGrpSpPr>
        <p:cNvPr id="1" name="Shape 71"/>
        <p:cNvGrpSpPr/>
        <p:nvPr/>
      </p:nvGrpSpPr>
      <p:grpSpPr>
        <a:xfrm>
          <a:off x="0" y="0"/>
          <a:ext cx="0" cy="0"/>
          <a:chOff x="0" y="0"/>
          <a:chExt cx="0" cy="0"/>
        </a:xfrm>
      </p:grpSpPr>
      <p:pic>
        <p:nvPicPr>
          <p:cNvPr id="72" name="Google Shape;72;p26"/>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73" name="Google Shape;73;p26"/>
          <p:cNvPicPr preferRelativeResize="0"/>
          <p:nvPr/>
        </p:nvPicPr>
        <p:blipFill rotWithShape="1">
          <a:blip r:embed="rId3">
            <a:alphaModFix amt="23000"/>
          </a:blip>
          <a:srcRect/>
          <a:stretch/>
        </p:blipFill>
        <p:spPr>
          <a:xfrm rot="-5400000">
            <a:off x="-1993343" y="-1192353"/>
            <a:ext cx="5251572" cy="5143498"/>
          </a:xfrm>
          <a:prstGeom prst="rect">
            <a:avLst/>
          </a:prstGeom>
          <a:noFill/>
          <a:ln>
            <a:noFill/>
          </a:ln>
        </p:spPr>
      </p:pic>
      <p:pic>
        <p:nvPicPr>
          <p:cNvPr id="74" name="Google Shape;74;p26"/>
          <p:cNvPicPr preferRelativeResize="0"/>
          <p:nvPr/>
        </p:nvPicPr>
        <p:blipFill rotWithShape="1">
          <a:blip r:embed="rId4">
            <a:alphaModFix amt="23000"/>
          </a:blip>
          <a:srcRect/>
          <a:stretch/>
        </p:blipFill>
        <p:spPr>
          <a:xfrm rot="-5400000">
            <a:off x="6553834" y="895007"/>
            <a:ext cx="3750144" cy="5143499"/>
          </a:xfrm>
          <a:prstGeom prst="rect">
            <a:avLst/>
          </a:prstGeom>
          <a:noFill/>
          <a:ln>
            <a:noFill/>
          </a:ln>
        </p:spPr>
      </p:pic>
      <p:sp>
        <p:nvSpPr>
          <p:cNvPr id="75" name="Google Shape;75;p26"/>
          <p:cNvSpPr txBox="1">
            <a:spLocks noGrp="1"/>
          </p:cNvSpPr>
          <p:nvPr>
            <p:ph type="title"/>
          </p:nvPr>
        </p:nvSpPr>
        <p:spPr>
          <a:xfrm>
            <a:off x="1797750" y="2874038"/>
            <a:ext cx="55488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6" name="Google Shape;76;p26"/>
          <p:cNvSpPr txBox="1">
            <a:spLocks noGrp="1"/>
          </p:cNvSpPr>
          <p:nvPr>
            <p:ph type="title" idx="2"/>
          </p:nvPr>
        </p:nvSpPr>
        <p:spPr>
          <a:xfrm>
            <a:off x="3661075" y="1527225"/>
            <a:ext cx="1821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200" b="1">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77" name="Google Shape;77;p26"/>
          <p:cNvSpPr txBox="1">
            <a:spLocks noGrp="1"/>
          </p:cNvSpPr>
          <p:nvPr>
            <p:ph type="subTitle" idx="1"/>
          </p:nvPr>
        </p:nvSpPr>
        <p:spPr>
          <a:xfrm>
            <a:off x="2571750" y="3729500"/>
            <a:ext cx="3992400" cy="48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1"/>
            </a:gs>
            <a:gs pos="100000">
              <a:schemeClr val="dk1"/>
            </a:gs>
          </a:gsLst>
          <a:path path="circle">
            <a:fillToRect l="50000" t="50000" r="50000" b="50000"/>
          </a:path>
          <a:tileRect/>
        </a:gradFill>
        <a:effectLst/>
      </p:bgPr>
    </p:bg>
    <p:spTree>
      <p:nvGrpSpPr>
        <p:cNvPr id="1" name="Shape 79"/>
        <p:cNvGrpSpPr/>
        <p:nvPr/>
      </p:nvGrpSpPr>
      <p:grpSpPr>
        <a:xfrm>
          <a:off x="0" y="0"/>
          <a:ext cx="0" cy="0"/>
          <a:chOff x="0" y="0"/>
          <a:chExt cx="0" cy="0"/>
        </a:xfrm>
      </p:grpSpPr>
      <p:pic>
        <p:nvPicPr>
          <p:cNvPr id="80" name="Google Shape;80;p27"/>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81" name="Google Shape;81;p27"/>
          <p:cNvPicPr preferRelativeResize="0"/>
          <p:nvPr/>
        </p:nvPicPr>
        <p:blipFill rotWithShape="1">
          <a:blip r:embed="rId3">
            <a:alphaModFix amt="23000"/>
          </a:blip>
          <a:srcRect/>
          <a:stretch/>
        </p:blipFill>
        <p:spPr>
          <a:xfrm rot="-5400000" flipH="1">
            <a:off x="-2101180" y="1522408"/>
            <a:ext cx="5251572" cy="5143498"/>
          </a:xfrm>
          <a:prstGeom prst="rect">
            <a:avLst/>
          </a:prstGeom>
          <a:noFill/>
          <a:ln>
            <a:noFill/>
          </a:ln>
        </p:spPr>
      </p:pic>
      <p:pic>
        <p:nvPicPr>
          <p:cNvPr id="82" name="Google Shape;82;p27"/>
          <p:cNvPicPr preferRelativeResize="0"/>
          <p:nvPr/>
        </p:nvPicPr>
        <p:blipFill rotWithShape="1">
          <a:blip r:embed="rId4">
            <a:alphaModFix amt="23000"/>
          </a:blip>
          <a:srcRect/>
          <a:stretch/>
        </p:blipFill>
        <p:spPr>
          <a:xfrm rot="-5400000" flipH="1">
            <a:off x="6058533" y="-1465393"/>
            <a:ext cx="3750144" cy="5143499"/>
          </a:xfrm>
          <a:prstGeom prst="rect">
            <a:avLst/>
          </a:prstGeom>
          <a:noFill/>
          <a:ln>
            <a:noFill/>
          </a:ln>
        </p:spPr>
      </p:pic>
      <p:sp>
        <p:nvSpPr>
          <p:cNvPr id="83" name="Google Shape;83;p27"/>
          <p:cNvSpPr txBox="1">
            <a:spLocks noGrp="1"/>
          </p:cNvSpPr>
          <p:nvPr>
            <p:ph type="subTitle" idx="1"/>
          </p:nvPr>
        </p:nvSpPr>
        <p:spPr>
          <a:xfrm>
            <a:off x="835950" y="3294275"/>
            <a:ext cx="70443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3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4" name="Google Shape;84;p27"/>
          <p:cNvSpPr txBox="1">
            <a:spLocks noGrp="1"/>
          </p:cNvSpPr>
          <p:nvPr>
            <p:ph type="subTitle" idx="2"/>
          </p:nvPr>
        </p:nvSpPr>
        <p:spPr>
          <a:xfrm>
            <a:off x="1183200" y="1829025"/>
            <a:ext cx="4162800" cy="138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1400"/>
              <a:buAutoNum type="arabicPeriod"/>
              <a:defRPr/>
            </a:lvl1pPr>
            <a:lvl2pPr lvl="1" algn="ctr">
              <a:lnSpc>
                <a:spcPct val="100000"/>
              </a:lnSpc>
              <a:spcBef>
                <a:spcPts val="0"/>
              </a:spcBef>
              <a:spcAft>
                <a:spcPts val="0"/>
              </a:spcAft>
              <a:buSzPts val="1400"/>
              <a:buAutoNum type="alphaLcPeriod"/>
              <a:defRPr/>
            </a:lvl2pPr>
            <a:lvl3pPr lvl="2" algn="ctr">
              <a:lnSpc>
                <a:spcPct val="100000"/>
              </a:lnSpc>
              <a:spcBef>
                <a:spcPts val="0"/>
              </a:spcBef>
              <a:spcAft>
                <a:spcPts val="0"/>
              </a:spcAft>
              <a:buSzPts val="1400"/>
              <a:buAutoNum type="romanLcPeriod"/>
              <a:defRPr/>
            </a:lvl3pPr>
            <a:lvl4pPr lvl="3" algn="ctr">
              <a:lnSpc>
                <a:spcPct val="100000"/>
              </a:lnSpc>
              <a:spcBef>
                <a:spcPts val="0"/>
              </a:spcBef>
              <a:spcAft>
                <a:spcPts val="0"/>
              </a:spcAft>
              <a:buSzPts val="1400"/>
              <a:buAutoNum type="arabicPeriod"/>
              <a:defRPr/>
            </a:lvl4pPr>
            <a:lvl5pPr lvl="4" algn="ctr">
              <a:lnSpc>
                <a:spcPct val="100000"/>
              </a:lnSpc>
              <a:spcBef>
                <a:spcPts val="0"/>
              </a:spcBef>
              <a:spcAft>
                <a:spcPts val="0"/>
              </a:spcAft>
              <a:buSzPts val="1400"/>
              <a:buAutoNum type="alphaLcPeriod"/>
              <a:defRPr/>
            </a:lvl5pPr>
            <a:lvl6pPr lvl="5" algn="ctr">
              <a:lnSpc>
                <a:spcPct val="100000"/>
              </a:lnSpc>
              <a:spcBef>
                <a:spcPts val="0"/>
              </a:spcBef>
              <a:spcAft>
                <a:spcPts val="0"/>
              </a:spcAft>
              <a:buSzPts val="1400"/>
              <a:buAutoNum type="romanLcPeriod"/>
              <a:defRPr/>
            </a:lvl6pPr>
            <a:lvl7pPr lvl="6" algn="ctr">
              <a:lnSpc>
                <a:spcPct val="100000"/>
              </a:lnSpc>
              <a:spcBef>
                <a:spcPts val="0"/>
              </a:spcBef>
              <a:spcAft>
                <a:spcPts val="0"/>
              </a:spcAft>
              <a:buSzPts val="1400"/>
              <a:buAutoNum type="arabicPeriod"/>
              <a:defRPr/>
            </a:lvl7pPr>
            <a:lvl8pPr lvl="7" algn="ctr">
              <a:lnSpc>
                <a:spcPct val="100000"/>
              </a:lnSpc>
              <a:spcBef>
                <a:spcPts val="0"/>
              </a:spcBef>
              <a:spcAft>
                <a:spcPts val="0"/>
              </a:spcAft>
              <a:buSzPts val="1400"/>
              <a:buAutoNum type="alphaLcPeriod"/>
              <a:defRPr/>
            </a:lvl8pPr>
            <a:lvl9pPr lvl="8" algn="ctr">
              <a:lnSpc>
                <a:spcPct val="100000"/>
              </a:lnSpc>
              <a:spcBef>
                <a:spcPts val="0"/>
              </a:spcBef>
              <a:spcAft>
                <a:spcPts val="0"/>
              </a:spcAft>
              <a:buSzPts val="1400"/>
              <a:buAutoNum type="romanLcPeriod"/>
              <a:defRPr/>
            </a:lvl9pPr>
          </a:lstStyle>
          <a:p>
            <a:endParaRPr/>
          </a:p>
        </p:txBody>
      </p:sp>
      <p:sp>
        <p:nvSpPr>
          <p:cNvPr id="85" name="Google Shape;85;p27"/>
          <p:cNvSpPr txBox="1">
            <a:spLocks noGrp="1"/>
          </p:cNvSpPr>
          <p:nvPr>
            <p:ph type="subTitle" idx="3"/>
          </p:nvPr>
        </p:nvSpPr>
        <p:spPr>
          <a:xfrm>
            <a:off x="948554" y="4011025"/>
            <a:ext cx="4687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27"/>
          <p:cNvSpPr txBox="1">
            <a:spLocks noGrp="1"/>
          </p:cNvSpPr>
          <p:nvPr>
            <p:ph type="title"/>
          </p:nvPr>
        </p:nvSpPr>
        <p:spPr>
          <a:xfrm>
            <a:off x="835950" y="656275"/>
            <a:ext cx="71148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7" name="Google Shape;87;p27"/>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1"/>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0" name="Google Shape;90;p28"/>
          <p:cNvSpPr txBox="1">
            <a:spLocks noGrp="1"/>
          </p:cNvSpPr>
          <p:nvPr>
            <p:ph type="body" idx="1"/>
          </p:nvPr>
        </p:nvSpPr>
        <p:spPr>
          <a:xfrm>
            <a:off x="801950" y="1244700"/>
            <a:ext cx="3522000" cy="3171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pic>
        <p:nvPicPr>
          <p:cNvPr id="91" name="Google Shape;91;p28"/>
          <p:cNvPicPr preferRelativeResize="0"/>
          <p:nvPr/>
        </p:nvPicPr>
        <p:blipFill rotWithShape="1">
          <a:blip r:embed="rId2">
            <a:alphaModFix amt="23000"/>
          </a:blip>
          <a:srcRect/>
          <a:stretch/>
        </p:blipFill>
        <p:spPr>
          <a:xfrm>
            <a:off x="-598723" y="1792975"/>
            <a:ext cx="3750144" cy="5143499"/>
          </a:xfrm>
          <a:prstGeom prst="rect">
            <a:avLst/>
          </a:prstGeom>
          <a:noFill/>
          <a:ln>
            <a:noFill/>
          </a:ln>
        </p:spPr>
      </p:pic>
      <p:pic>
        <p:nvPicPr>
          <p:cNvPr id="92" name="Google Shape;92;p28"/>
          <p:cNvPicPr preferRelativeResize="0"/>
          <p:nvPr/>
        </p:nvPicPr>
        <p:blipFill rotWithShape="1">
          <a:blip r:embed="rId3">
            <a:alphaModFix amt="57000"/>
          </a:blip>
          <a:srcRect t="9298" b="6328"/>
          <a:stretch/>
        </p:blipFill>
        <p:spPr>
          <a:xfrm>
            <a:off x="0" y="0"/>
            <a:ext cx="9144001" cy="5143499"/>
          </a:xfrm>
          <a:prstGeom prst="rect">
            <a:avLst/>
          </a:prstGeom>
          <a:noFill/>
          <a:ln>
            <a:noFill/>
          </a:ln>
        </p:spPr>
      </p:pic>
      <p:pic>
        <p:nvPicPr>
          <p:cNvPr id="93" name="Google Shape;93;p28"/>
          <p:cNvPicPr preferRelativeResize="0"/>
          <p:nvPr/>
        </p:nvPicPr>
        <p:blipFill rotWithShape="1">
          <a:blip r:embed="rId4">
            <a:alphaModFix amt="23000"/>
          </a:blip>
          <a:srcRect/>
          <a:stretch/>
        </p:blipFill>
        <p:spPr>
          <a:xfrm>
            <a:off x="4654438" y="-2125925"/>
            <a:ext cx="5251572" cy="5143498"/>
          </a:xfrm>
          <a:prstGeom prst="rect">
            <a:avLst/>
          </a:prstGeom>
          <a:noFill/>
          <a:ln>
            <a:noFill/>
          </a:ln>
        </p:spPr>
      </p:pic>
      <p:sp>
        <p:nvSpPr>
          <p:cNvPr id="94" name="Google Shape;94;p28"/>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3300"/>
              <a:buFont typeface="Encode Sans Semi Expanded"/>
              <a:buNone/>
              <a:defRPr sz="3300" b="0" i="0" u="none" strike="noStrike" cap="none">
                <a:solidFill>
                  <a:schemeClr val="lt2"/>
                </a:solidFill>
                <a:latin typeface="Encode Sans Semi Expanded"/>
                <a:ea typeface="Encode Sans Semi Expanded"/>
                <a:cs typeface="Encode Sans Semi Expanded"/>
                <a:sym typeface="Encode Sans Semi Expanded"/>
              </a:defRPr>
            </a:lvl1pPr>
            <a:lvl2pPr marR="0" lvl="1"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2pPr>
            <a:lvl3pPr marR="0" lvl="2"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3pPr>
            <a:lvl4pPr marR="0" lvl="3"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4pPr>
            <a:lvl5pPr marR="0" lvl="4"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5pPr>
            <a:lvl6pPr marR="0" lvl="5"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6pPr>
            <a:lvl7pPr marR="0" lvl="6"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7pPr>
            <a:lvl8pPr marR="0" lvl="7"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8pPr>
            <a:lvl9pPr marR="0" lvl="8"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1pPr>
            <a:lvl2pPr marL="914400" marR="0" lvl="1"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2pPr>
            <a:lvl3pPr marL="1371600" marR="0" lvl="2"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3pPr>
            <a:lvl4pPr marL="1828800" marR="0" lvl="3"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4pPr>
            <a:lvl5pPr marL="2286000" marR="0" lvl="4"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5pPr>
            <a:lvl6pPr marL="2743200" marR="0" lvl="5"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6pPr>
            <a:lvl7pPr marL="3200400" marR="0" lvl="6"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7pPr>
            <a:lvl8pPr marL="3657600" marR="0" lvl="7"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8pPr>
            <a:lvl9pPr marL="4114800" marR="0" lvl="8" indent="-317500" algn="l" rtl="0">
              <a:lnSpc>
                <a:spcPct val="100000"/>
              </a:lnSpc>
              <a:spcBef>
                <a:spcPts val="1600"/>
              </a:spcBef>
              <a:spcAft>
                <a:spcPts val="1600"/>
              </a:spcAft>
              <a:buClr>
                <a:schemeClr val="lt2"/>
              </a:buClr>
              <a:buSzPts val="1400"/>
              <a:buFont typeface="Heebo"/>
              <a:buChar char="■"/>
              <a:defRPr sz="1400" b="0" i="0" u="none" strike="noStrike" cap="none">
                <a:solidFill>
                  <a:schemeClr val="lt2"/>
                </a:solidFill>
                <a:latin typeface="Heebo"/>
                <a:ea typeface="Heebo"/>
                <a:cs typeface="Heebo"/>
                <a:sym typeface="Heebo"/>
              </a:defRPr>
            </a:lvl9pPr>
          </a:lstStyle>
          <a:p>
            <a:endParaRPr/>
          </a:p>
        </p:txBody>
      </p:sp>
      <p:sp>
        <p:nvSpPr>
          <p:cNvPr id="8" name="Google Shape;8;p19"/>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pic>
        <p:nvPicPr>
          <p:cNvPr id="9" name="Google Shape;9;p19"/>
          <p:cNvPicPr preferRelativeResize="0"/>
          <p:nvPr/>
        </p:nvPicPr>
        <p:blipFill rotWithShape="1">
          <a:blip r:embed="rId26">
            <a:alphaModFix/>
          </a:blip>
          <a:srcRect/>
          <a:stretch/>
        </p:blipFill>
        <p:spPr>
          <a:xfrm>
            <a:off x="107025" y="4284575"/>
            <a:ext cx="428352" cy="457399"/>
          </a:xfrm>
          <a:prstGeom prst="rect">
            <a:avLst/>
          </a:prstGeom>
          <a:noFill/>
          <a:ln>
            <a:noFill/>
          </a:ln>
        </p:spPr>
      </p:pic>
      <p:sp>
        <p:nvSpPr>
          <p:cNvPr id="10" name="Google Shape;10;p19"/>
          <p:cNvSpPr txBox="1"/>
          <p:nvPr/>
        </p:nvSpPr>
        <p:spPr>
          <a:xfrm>
            <a:off x="33475" y="4653775"/>
            <a:ext cx="645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1825023 </a:t>
            </a:r>
            <a:endParaRPr sz="800" b="0" i="0" u="none" strike="noStrike" cap="none">
              <a:solidFill>
                <a:schemeClr val="lt2"/>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2111152</a:t>
            </a:r>
            <a:endParaRPr sz="800" b="0" i="0" u="none" strike="noStrike" cap="none">
              <a:solidFill>
                <a:schemeClr val="lt2"/>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2145010</a:t>
            </a:r>
            <a:endParaRPr sz="800" b="0" i="0" u="none" strike="noStrike" cap="none">
              <a:solidFill>
                <a:schemeClr val="lt2"/>
              </a:solidFill>
              <a:latin typeface="Heebo"/>
              <a:ea typeface="Heebo"/>
              <a:cs typeface="Heebo"/>
              <a:sym typeface="Heebo"/>
            </a:endParaRPr>
          </a:p>
        </p:txBody>
      </p:sp>
      <p:sp>
        <p:nvSpPr>
          <p:cNvPr id="11" name="Google Shape;11;p19"/>
          <p:cNvSpPr txBox="1"/>
          <p:nvPr/>
        </p:nvSpPr>
        <p:spPr>
          <a:xfrm>
            <a:off x="7623813" y="4841363"/>
            <a:ext cx="1569600" cy="33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2"/>
                </a:solidFill>
                <a:latin typeface="Heebo"/>
                <a:ea typeface="Heebo"/>
                <a:cs typeface="Heebo"/>
                <a:sym typeface="Heebo"/>
              </a:rPr>
              <a:t>all.rit.edu</a:t>
            </a:r>
            <a:endParaRPr sz="1000" b="0" i="0" u="none" strike="noStrike" cap="none">
              <a:solidFill>
                <a:schemeClr val="lt2"/>
              </a:solidFill>
              <a:latin typeface="Heebo"/>
              <a:ea typeface="Heebo"/>
              <a:cs typeface="Heebo"/>
              <a:sym typeface="Heebo"/>
            </a:endParaRPr>
          </a:p>
        </p:txBody>
      </p:sp>
      <p:pic>
        <p:nvPicPr>
          <p:cNvPr id="12" name="Google Shape;12;p19"/>
          <p:cNvPicPr preferRelativeResize="0"/>
          <p:nvPr/>
        </p:nvPicPr>
        <p:blipFill rotWithShape="1">
          <a:blip r:embed="rId27">
            <a:alphaModFix/>
          </a:blip>
          <a:srcRect/>
          <a:stretch/>
        </p:blipFill>
        <p:spPr>
          <a:xfrm>
            <a:off x="7623832" y="4653775"/>
            <a:ext cx="860319" cy="26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Wlf8A0w66o0?feature=oembed" TargetMode="External"/><Relationship Id="rId1" Type="http://schemas.openxmlformats.org/officeDocument/2006/relationships/video" Target="https://www.youtube.com/embed/vU_Di8EtF3M?feature=oembed" TargetMode="Externa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
          <p:cNvSpPr/>
          <p:nvPr/>
        </p:nvSpPr>
        <p:spPr>
          <a:xfrm>
            <a:off x="406951" y="3498112"/>
            <a:ext cx="8330098" cy="520995"/>
          </a:xfrm>
          <a:prstGeom prst="roundRect">
            <a:avLst>
              <a:gd name="adj" fmla="val 50000"/>
            </a:avLst>
          </a:prstGeom>
          <a:no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txBox="1">
            <a:spLocks noGrp="1"/>
          </p:cNvSpPr>
          <p:nvPr>
            <p:ph type="ctrTitle"/>
          </p:nvPr>
        </p:nvSpPr>
        <p:spPr>
          <a:xfrm>
            <a:off x="1418550" y="1244047"/>
            <a:ext cx="6306900" cy="1758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3600" b="1" dirty="0"/>
              <a:t>Lab 1</a:t>
            </a:r>
            <a:br>
              <a:rPr lang="en" sz="3600" b="1" dirty="0"/>
            </a:br>
            <a:br>
              <a:rPr lang="en" sz="3600" b="1" dirty="0"/>
            </a:br>
            <a:r>
              <a:rPr lang="en" sz="3600" b="1" dirty="0">
                <a:solidFill>
                  <a:schemeClr val="dk2"/>
                </a:solidFill>
              </a:rPr>
              <a:t>Accessibility to Sound and Speech</a:t>
            </a:r>
            <a:endParaRPr sz="3600" b="1" dirty="0">
              <a:solidFill>
                <a:schemeClr val="dk2"/>
              </a:solidFill>
            </a:endParaRPr>
          </a:p>
        </p:txBody>
      </p:sp>
      <p:sp>
        <p:nvSpPr>
          <p:cNvPr id="219" name="Google Shape;219;p1"/>
          <p:cNvSpPr txBox="1"/>
          <p:nvPr/>
        </p:nvSpPr>
        <p:spPr>
          <a:xfrm>
            <a:off x="604900" y="3622853"/>
            <a:ext cx="2546376"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Heebo"/>
                <a:ea typeface="Heebo"/>
                <a:cs typeface="Heebo"/>
                <a:sym typeface="Heebo"/>
              </a:rPr>
              <a:t>Rochester Institute of Technology</a:t>
            </a:r>
            <a:endParaRPr sz="1200" b="1" i="0" u="none" strike="noStrike" cap="none">
              <a:solidFill>
                <a:schemeClr val="lt2"/>
              </a:solidFill>
              <a:latin typeface="Heebo"/>
              <a:ea typeface="Heebo"/>
              <a:cs typeface="Heebo"/>
              <a:sym typeface="Heebo"/>
            </a:endParaRPr>
          </a:p>
        </p:txBody>
      </p:sp>
      <p:sp>
        <p:nvSpPr>
          <p:cNvPr id="220" name="Google Shape;220;p1"/>
          <p:cNvSpPr txBox="1"/>
          <p:nvPr/>
        </p:nvSpPr>
        <p:spPr>
          <a:xfrm>
            <a:off x="6410355" y="3633343"/>
            <a:ext cx="2023200"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lt2"/>
                </a:solidFill>
                <a:latin typeface="Heebo"/>
                <a:ea typeface="Heebo"/>
                <a:cs typeface="Heebo"/>
                <a:sym typeface="Heeb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Funded</a:t>
            </a:r>
            <a:r>
              <a:rPr lang="en" sz="1200" b="1" i="0" u="none" strike="noStrike" cap="none" dirty="0">
                <a:solidFill>
                  <a:schemeClr val="lt2"/>
                </a:solidFill>
                <a:latin typeface="Heebo"/>
                <a:ea typeface="Heebo"/>
                <a:cs typeface="Heebo"/>
                <a:sym typeface="Heebo"/>
              </a:rPr>
              <a:t> By the NSF</a:t>
            </a:r>
            <a:endParaRPr sz="1200" b="1" i="0" u="none" strike="noStrike" cap="none" dirty="0">
              <a:solidFill>
                <a:schemeClr val="lt2"/>
              </a:solidFill>
              <a:latin typeface="Heebo"/>
              <a:ea typeface="Heebo"/>
              <a:cs typeface="Heebo"/>
              <a:sym typeface="Heebo"/>
            </a:endParaRPr>
          </a:p>
        </p:txBody>
      </p:sp>
      <p:sp>
        <p:nvSpPr>
          <p:cNvPr id="221" name="Google Shape;221;p1"/>
          <p:cNvSpPr txBox="1"/>
          <p:nvPr/>
        </p:nvSpPr>
        <p:spPr>
          <a:xfrm>
            <a:off x="3465142" y="3633343"/>
            <a:ext cx="2856313"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Heebo"/>
                <a:ea typeface="Heebo"/>
                <a:cs typeface="Heebo"/>
                <a:sym typeface="Heebo"/>
              </a:rPr>
              <a:t>Accessible Learning Labs</a:t>
            </a:r>
            <a:endParaRPr sz="1200" b="1" i="0" u="none" strike="noStrike" cap="none">
              <a:solidFill>
                <a:schemeClr val="lt2"/>
              </a:solidFill>
              <a:latin typeface="Heebo"/>
              <a:ea typeface="Heebo"/>
              <a:cs typeface="Heebo"/>
              <a:sym typeface="Heebo"/>
            </a:endParaRPr>
          </a:p>
        </p:txBody>
      </p:sp>
      <p:cxnSp>
        <p:nvCxnSpPr>
          <p:cNvPr id="222" name="Google Shape;222;p1"/>
          <p:cNvCxnSpPr/>
          <p:nvPr/>
        </p:nvCxnSpPr>
        <p:spPr>
          <a:xfrm>
            <a:off x="3459574" y="3627953"/>
            <a:ext cx="0" cy="266400"/>
          </a:xfrm>
          <a:prstGeom prst="straightConnector1">
            <a:avLst/>
          </a:prstGeom>
          <a:noFill/>
          <a:ln w="19050" cap="flat" cmpd="sng">
            <a:solidFill>
              <a:schemeClr val="lt2"/>
            </a:solidFill>
            <a:prstDash val="solid"/>
            <a:round/>
            <a:headEnd type="none" w="sm" len="sm"/>
            <a:tailEnd type="none" w="sm" len="sm"/>
          </a:ln>
        </p:spPr>
      </p:cxnSp>
      <p:cxnSp>
        <p:nvCxnSpPr>
          <p:cNvPr id="223" name="Google Shape;223;p1"/>
          <p:cNvCxnSpPr/>
          <p:nvPr/>
        </p:nvCxnSpPr>
        <p:spPr>
          <a:xfrm>
            <a:off x="6314249" y="3627953"/>
            <a:ext cx="0" cy="266400"/>
          </a:xfrm>
          <a:prstGeom prst="straightConnector1">
            <a:avLst/>
          </a:prstGeom>
          <a:noFill/>
          <a:ln w="19050" cap="flat" cmpd="sng">
            <a:solidFill>
              <a:schemeClr val="lt2"/>
            </a:solidFill>
            <a:prstDash val="solid"/>
            <a:round/>
            <a:headEnd type="none" w="sm" len="sm"/>
            <a:tailEnd type="none" w="sm" len="sm"/>
          </a:ln>
        </p:spPr>
      </p:cxnSp>
      <p:sp>
        <p:nvSpPr>
          <p:cNvPr id="224" name="Google Shape;224;p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2"/>
                </a:solidFill>
              </a:rPr>
              <a:t>Exercise</a:t>
            </a:r>
            <a:r>
              <a:rPr lang="en" b="1" dirty="0"/>
              <a:t> Round 3 (Post-Repair)</a:t>
            </a:r>
            <a:endParaRPr b="1" dirty="0">
              <a:solidFill>
                <a:schemeClr val="dk2"/>
              </a:solidFill>
            </a:endParaRPr>
          </a:p>
        </p:txBody>
      </p:sp>
      <p:sp>
        <p:nvSpPr>
          <p:cNvPr id="316" name="Google Shape;316;p10"/>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10</a:t>
            </a:fld>
            <a:endParaRPr/>
          </a:p>
        </p:txBody>
      </p:sp>
      <p:sp>
        <p:nvSpPr>
          <p:cNvPr id="317" name="Google Shape;317;p10"/>
          <p:cNvSpPr/>
          <p:nvPr/>
        </p:nvSpPr>
        <p:spPr>
          <a:xfrm>
            <a:off x="4807995" y="1721373"/>
            <a:ext cx="3710600" cy="2268311"/>
          </a:xfrm>
          <a:prstGeom prst="roundRect">
            <a:avLst>
              <a:gd name="adj" fmla="val 16667"/>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chemeClr val="accent6"/>
              </a:buClr>
              <a:buSzPts val="1550"/>
              <a:buFont typeface="Arial"/>
              <a:buChar char="•"/>
            </a:pPr>
            <a:r>
              <a:rPr lang="en-US" sz="2000" b="0" i="0" u="none" strike="noStrike" cap="none" dirty="0">
                <a:solidFill>
                  <a:schemeClr val="accent6"/>
                </a:solidFill>
                <a:latin typeface="Heebo" pitchFamily="2" charset="-79"/>
                <a:ea typeface="Heebo"/>
                <a:cs typeface="Heebo" pitchFamily="2" charset="-79"/>
                <a:sym typeface="Heebo"/>
              </a:rPr>
              <a:t>With the newly implemented visual cues, even without audio, you can now clearly see when a hint is available vs when a hint is not available</a:t>
            </a:r>
            <a:endParaRPr sz="2000" dirty="0">
              <a:latin typeface="Heebo" pitchFamily="2" charset="-79"/>
              <a:cs typeface="Heebo" pitchFamily="2" charset="-79"/>
            </a:endParaRPr>
          </a:p>
          <a:p>
            <a:pPr marL="0" marR="0" lvl="0" indent="0" algn="l" rtl="0">
              <a:lnSpc>
                <a:spcPct val="100000"/>
              </a:lnSpc>
              <a:spcBef>
                <a:spcPts val="0"/>
              </a:spcBef>
              <a:spcAft>
                <a:spcPts val="0"/>
              </a:spcAft>
              <a:buNone/>
            </a:pPr>
            <a:endParaRPr sz="1400" b="0" i="0" u="none" strike="noStrike" cap="none" dirty="0">
              <a:solidFill>
                <a:schemeClr val="accent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6" name="Picture 5" descr="A screenshot of a game&#10;&#10;Description automatically generated with medium confidence">
            <a:extLst>
              <a:ext uri="{FF2B5EF4-FFF2-40B4-BE49-F238E27FC236}">
                <a16:creationId xmlns:a16="http://schemas.microsoft.com/office/drawing/2014/main" id="{5861AE07-AB5B-0F49-95F9-692463DEF52A}"/>
              </a:ext>
            </a:extLst>
          </p:cNvPr>
          <p:cNvPicPr>
            <a:picLocks noChangeAspect="1"/>
          </p:cNvPicPr>
          <p:nvPr/>
        </p:nvPicPr>
        <p:blipFill>
          <a:blip r:embed="rId3"/>
          <a:stretch>
            <a:fillRect/>
          </a:stretch>
        </p:blipFill>
        <p:spPr>
          <a:xfrm>
            <a:off x="1161779" y="2741509"/>
            <a:ext cx="3410221" cy="1805176"/>
          </a:xfrm>
          <a:prstGeom prst="roundRect">
            <a:avLst/>
          </a:prstGeom>
          <a:effectLst>
            <a:outerShdw blurRad="63500" sx="102000" sy="102000" algn="ctr" rotWithShape="0">
              <a:prstClr val="black">
                <a:alpha val="40000"/>
              </a:prstClr>
            </a:outerShdw>
          </a:effectLst>
        </p:spPr>
      </p:pic>
      <p:pic>
        <p:nvPicPr>
          <p:cNvPr id="7" name="Picture 6" descr="A screenshot of a game&#10;&#10;Description automatically generated with medium confidence">
            <a:extLst>
              <a:ext uri="{FF2B5EF4-FFF2-40B4-BE49-F238E27FC236}">
                <a16:creationId xmlns:a16="http://schemas.microsoft.com/office/drawing/2014/main" id="{483F60B0-E3E3-6B4F-BDF5-EE3D71DBC06A}"/>
              </a:ext>
            </a:extLst>
          </p:cNvPr>
          <p:cNvPicPr>
            <a:picLocks noChangeAspect="1"/>
          </p:cNvPicPr>
          <p:nvPr/>
        </p:nvPicPr>
        <p:blipFill>
          <a:blip r:embed="rId4"/>
          <a:stretch>
            <a:fillRect/>
          </a:stretch>
        </p:blipFill>
        <p:spPr>
          <a:xfrm>
            <a:off x="316292" y="1204616"/>
            <a:ext cx="3425412" cy="1805176"/>
          </a:xfrm>
          <a:prstGeom prst="roundRect">
            <a:avLst/>
          </a:prstGeom>
          <a:effectLst>
            <a:outerShdw blurRad="63500" sx="102000" sy="102000" algn="ct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Reinforcement</a:t>
            </a:r>
            <a:endParaRPr b="1">
              <a:solidFill>
                <a:schemeClr val="dk2"/>
              </a:solidFill>
            </a:endParaRPr>
          </a:p>
        </p:txBody>
      </p:sp>
      <p:sp>
        <p:nvSpPr>
          <p:cNvPr id="359" name="Google Shape;359;p15"/>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11</a:t>
            </a:fld>
            <a:endParaRPr/>
          </a:p>
        </p:txBody>
      </p:sp>
      <p:sp>
        <p:nvSpPr>
          <p:cNvPr id="360" name="Google Shape;360;p15"/>
          <p:cNvSpPr/>
          <p:nvPr/>
        </p:nvSpPr>
        <p:spPr>
          <a:xfrm>
            <a:off x="453309" y="1549400"/>
            <a:ext cx="3363780" cy="2336800"/>
          </a:xfrm>
          <a:prstGeom prst="roundRect">
            <a:avLst>
              <a:gd name="adj" fmla="val 16667"/>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b="0" i="0" u="none" strike="noStrike" cap="none" dirty="0">
                <a:solidFill>
                  <a:schemeClr val="accent6"/>
                </a:solidFill>
                <a:latin typeface="Heebo"/>
                <a:ea typeface="Heebo"/>
                <a:cs typeface="Heebo"/>
                <a:sym typeface="Heebo"/>
              </a:rPr>
              <a:t>Now that you have completed the exercise, watch the following reinforcement videos in order to develop a deeper understanding of the importance of </a:t>
            </a:r>
            <a:r>
              <a:rPr lang="en" sz="1600" dirty="0">
                <a:solidFill>
                  <a:schemeClr val="accent6"/>
                </a:solidFill>
                <a:latin typeface="Heebo"/>
                <a:ea typeface="Heebo"/>
                <a:cs typeface="Heebo"/>
                <a:sym typeface="Heebo"/>
              </a:rPr>
              <a:t>accessible software development for those who are hard of hearing</a:t>
            </a:r>
            <a:endParaRPr sz="1600" b="0" i="0" u="none" strike="noStrike" cap="none" dirty="0">
              <a:solidFill>
                <a:schemeClr val="accent6"/>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8" name="Online Media 2" descr="Accessibility Lab Audio Cues">
            <a:hlinkClick r:id="" action="ppaction://media"/>
            <a:extLst>
              <a:ext uri="{FF2B5EF4-FFF2-40B4-BE49-F238E27FC236}">
                <a16:creationId xmlns:a16="http://schemas.microsoft.com/office/drawing/2014/main" id="{A045DEB1-51FE-D24B-9F67-42408868544F}"/>
              </a:ext>
            </a:extLst>
          </p:cNvPr>
          <p:cNvPicPr>
            <a:picLocks noRot="1" noChangeAspect="1"/>
          </p:cNvPicPr>
          <p:nvPr>
            <a:videoFile r:link="rId1"/>
          </p:nvPr>
        </p:nvPicPr>
        <p:blipFill>
          <a:blip r:embed="rId5"/>
          <a:stretch>
            <a:fillRect/>
          </a:stretch>
        </p:blipFill>
        <p:spPr>
          <a:xfrm>
            <a:off x="5849514" y="1057535"/>
            <a:ext cx="2982786" cy="1685274"/>
          </a:xfrm>
          <a:prstGeom prst="roundRect">
            <a:avLst/>
          </a:prstGeom>
          <a:effectLst>
            <a:outerShdw blurRad="63500" sx="102000" sy="102000" algn="ctr" rotWithShape="0">
              <a:prstClr val="black">
                <a:alpha val="40000"/>
              </a:prstClr>
            </a:outerShdw>
          </a:effectLst>
        </p:spPr>
      </p:pic>
      <p:pic>
        <p:nvPicPr>
          <p:cNvPr id="9" name="Online Media 3" descr="Audio Cues">
            <a:hlinkClick r:id="" action="ppaction://media"/>
            <a:extLst>
              <a:ext uri="{FF2B5EF4-FFF2-40B4-BE49-F238E27FC236}">
                <a16:creationId xmlns:a16="http://schemas.microsoft.com/office/drawing/2014/main" id="{C26BF242-55FD-2B48-93E7-26AD07D8118C}"/>
              </a:ext>
            </a:extLst>
          </p:cNvPr>
          <p:cNvPicPr>
            <a:picLocks noRot="1" noChangeAspect="1"/>
          </p:cNvPicPr>
          <p:nvPr>
            <a:videoFile r:link="rId2"/>
          </p:nvPr>
        </p:nvPicPr>
        <p:blipFill>
          <a:blip r:embed="rId6"/>
          <a:stretch>
            <a:fillRect/>
          </a:stretch>
        </p:blipFill>
        <p:spPr>
          <a:xfrm>
            <a:off x="4800907" y="2571750"/>
            <a:ext cx="2757361" cy="1905000"/>
          </a:xfrm>
          <a:prstGeom prst="round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8"/>
                                        </p:tgtEl>
                                      </p:cBhvr>
                                    </p:cmd>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9"/>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9"/>
                                        </p:tgtEl>
                                      </p:cBhvr>
                                    </p:cmd>
                                  </p:childTnLst>
                                </p:cTn>
                              </p:par>
                            </p:childTnLst>
                          </p:cTn>
                        </p:par>
                      </p:childTnLst>
                    </p:cTn>
                  </p:par>
                </p:childTnLst>
              </p:cTn>
              <p:nextCondLst>
                <p:cond evt="onClick" delay="0">
                  <p:tgtEl>
                    <p:spTgt spid="9"/>
                  </p:tgtEl>
                </p:cond>
              </p:nextCondLst>
            </p:seq>
            <p:video>
              <p:cMediaNode vol="80000">
                <p:cTn id="21" fill="hold" display="0">
                  <p:stCondLst>
                    <p:cond delay="indefinite"/>
                  </p:stCondLst>
                </p:cTn>
                <p:tgtEl>
                  <p:spTgt spid="8"/>
                </p:tgtEl>
              </p:cMediaNode>
            </p:video>
            <p:video>
              <p:cMediaNode vol="80000">
                <p:cTn id="22" fill="hold" display="0">
                  <p:stCondLst>
                    <p:cond delay="indefinite"/>
                  </p:stCondLst>
                </p:cTn>
                <p:tgtEl>
                  <p:spTgt spid="9"/>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Quiz</a:t>
            </a:r>
            <a:endParaRPr b="1">
              <a:solidFill>
                <a:schemeClr val="dk2"/>
              </a:solidFill>
            </a:endParaRPr>
          </a:p>
        </p:txBody>
      </p:sp>
      <p:sp>
        <p:nvSpPr>
          <p:cNvPr id="369" name="Google Shape;369;p16"/>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12</a:t>
            </a:fld>
            <a:endParaRPr/>
          </a:p>
        </p:txBody>
      </p:sp>
      <p:sp>
        <p:nvSpPr>
          <p:cNvPr id="370" name="Google Shape;370;p16"/>
          <p:cNvSpPr/>
          <p:nvPr/>
        </p:nvSpPr>
        <p:spPr>
          <a:xfrm>
            <a:off x="406400" y="1189365"/>
            <a:ext cx="3766280" cy="2932581"/>
          </a:xfrm>
          <a:prstGeom prst="roundRect">
            <a:avLst>
              <a:gd name="adj" fmla="val 16667"/>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b="0" i="0" u="none" strike="noStrike" cap="none">
                <a:solidFill>
                  <a:schemeClr val="accent6"/>
                </a:solidFill>
                <a:latin typeface="Heebo"/>
                <a:ea typeface="Heebo"/>
                <a:cs typeface="Heebo"/>
                <a:sym typeface="Heebo"/>
              </a:rPr>
              <a:t>You will now go through and complete a 5-question quiz in order to test your knowledge on the reading material, exercise, and reinforcement videos you just experienced</a:t>
            </a:r>
            <a:endParaRPr/>
          </a:p>
          <a:p>
            <a:pPr marL="0" marR="0" lvl="0" indent="0" algn="ctr" rtl="0">
              <a:lnSpc>
                <a:spcPct val="100000"/>
              </a:lnSpc>
              <a:spcBef>
                <a:spcPts val="0"/>
              </a:spcBef>
              <a:spcAft>
                <a:spcPts val="0"/>
              </a:spcAft>
              <a:buNone/>
            </a:pPr>
            <a:endParaRPr sz="1600" b="0" i="0" u="none" strike="noStrike" cap="none">
              <a:solidFill>
                <a:schemeClr val="accent6"/>
              </a:solidFill>
              <a:latin typeface="Heebo"/>
              <a:ea typeface="Heebo"/>
              <a:cs typeface="Heebo"/>
              <a:sym typeface="Heebo"/>
            </a:endParaRPr>
          </a:p>
          <a:p>
            <a:pPr marL="0" marR="0" lvl="0" indent="0" algn="ctr" rtl="0">
              <a:lnSpc>
                <a:spcPct val="100000"/>
              </a:lnSpc>
              <a:spcBef>
                <a:spcPts val="0"/>
              </a:spcBef>
              <a:spcAft>
                <a:spcPts val="0"/>
              </a:spcAft>
              <a:buNone/>
            </a:pPr>
            <a:r>
              <a:rPr lang="en" sz="1600" b="0" i="0" u="none" strike="noStrike" cap="none">
                <a:solidFill>
                  <a:schemeClr val="accent6"/>
                </a:solidFill>
                <a:latin typeface="Heebo"/>
                <a:ea typeface="Heebo"/>
                <a:cs typeface="Heebo"/>
                <a:sym typeface="Heebo"/>
              </a:rPr>
              <a:t>At the end, you will be given your score and a certificate that you have completed the lab</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Picture 5" descr="A certificate of completion&#10;&#10;Description automatically generated with medium confidence">
            <a:extLst>
              <a:ext uri="{FF2B5EF4-FFF2-40B4-BE49-F238E27FC236}">
                <a16:creationId xmlns:a16="http://schemas.microsoft.com/office/drawing/2014/main" id="{A73BB3F6-7FFC-7544-AC65-F208858DD880}"/>
              </a:ext>
            </a:extLst>
          </p:cNvPr>
          <p:cNvPicPr>
            <a:picLocks noChangeAspect="1"/>
          </p:cNvPicPr>
          <p:nvPr/>
        </p:nvPicPr>
        <p:blipFill>
          <a:blip r:embed="rId3"/>
          <a:stretch>
            <a:fillRect/>
          </a:stretch>
        </p:blipFill>
        <p:spPr>
          <a:xfrm>
            <a:off x="4583944" y="1276097"/>
            <a:ext cx="3840056" cy="275911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Post-Lab </a:t>
            </a:r>
            <a:r>
              <a:rPr lang="en" b="1">
                <a:solidFill>
                  <a:schemeClr val="accent6"/>
                </a:solidFill>
              </a:rPr>
              <a:t>Discussion</a:t>
            </a:r>
            <a:endParaRPr b="1">
              <a:solidFill>
                <a:schemeClr val="dk2"/>
              </a:solidFill>
            </a:endParaRPr>
          </a:p>
        </p:txBody>
      </p:sp>
      <p:sp>
        <p:nvSpPr>
          <p:cNvPr id="377" name="Google Shape;377;p17"/>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13</a:t>
            </a:fld>
            <a:endParaRPr/>
          </a:p>
        </p:txBody>
      </p:sp>
      <p:sp>
        <p:nvSpPr>
          <p:cNvPr id="378" name="Google Shape;378;p17"/>
          <p:cNvSpPr/>
          <p:nvPr/>
        </p:nvSpPr>
        <p:spPr>
          <a:xfrm>
            <a:off x="477544" y="1189365"/>
            <a:ext cx="8188909" cy="804535"/>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accent6"/>
                </a:solidFill>
                <a:latin typeface="Heebo"/>
                <a:ea typeface="Heebo"/>
                <a:cs typeface="Heebo"/>
                <a:sym typeface="Heebo"/>
              </a:rPr>
              <a:t>The </a:t>
            </a:r>
            <a:r>
              <a:rPr lang="en" sz="1800" b="0" i="0" u="none" strike="noStrike" cap="none" dirty="0" err="1">
                <a:solidFill>
                  <a:schemeClr val="accent6"/>
                </a:solidFill>
                <a:latin typeface="Heebo"/>
                <a:ea typeface="Heebo"/>
                <a:cs typeface="Heebo"/>
                <a:sym typeface="Heebo"/>
              </a:rPr>
              <a:t>exer</a:t>
            </a:r>
            <a:r>
              <a:rPr lang="en-US" sz="1800" b="0" i="0" u="none" strike="noStrike" cap="none" dirty="0">
                <a:solidFill>
                  <a:schemeClr val="accent6"/>
                </a:solidFill>
                <a:latin typeface="Heebo"/>
                <a:ea typeface="Heebo"/>
                <a:cs typeface="Heebo"/>
                <a:sym typeface="Heebo"/>
              </a:rPr>
              <a:t>ci</a:t>
            </a:r>
            <a:r>
              <a:rPr lang="en" sz="1800" b="0" i="0" u="none" strike="noStrike" cap="none" dirty="0">
                <a:solidFill>
                  <a:schemeClr val="accent6"/>
                </a:solidFill>
                <a:latin typeface="Heebo"/>
                <a:ea typeface="Heebo"/>
                <a:cs typeface="Heebo"/>
                <a:sym typeface="Heebo"/>
              </a:rPr>
              <a:t>se you just completed demonstrated how minor changes can lead to big impacts for individuals with their </a:t>
            </a:r>
            <a:r>
              <a:rPr lang="en" sz="1800" dirty="0">
                <a:solidFill>
                  <a:schemeClr val="accent6"/>
                </a:solidFill>
                <a:latin typeface="Heebo"/>
                <a:ea typeface="Heebo"/>
                <a:cs typeface="Heebo"/>
                <a:sym typeface="Heebo"/>
              </a:rPr>
              <a:t>respective disabilities</a:t>
            </a:r>
            <a:endParaRPr sz="1800" b="0" i="0" u="none" strike="noStrike" cap="none" dirty="0">
              <a:solidFill>
                <a:schemeClr val="accent6"/>
              </a:solidFill>
              <a:latin typeface="Heebo"/>
              <a:ea typeface="Heebo"/>
              <a:cs typeface="Heebo"/>
              <a:sym typeface="Heebo"/>
            </a:endParaRPr>
          </a:p>
        </p:txBody>
      </p:sp>
      <p:sp>
        <p:nvSpPr>
          <p:cNvPr id="379" name="Google Shape;379;p17"/>
          <p:cNvSpPr/>
          <p:nvPr/>
        </p:nvSpPr>
        <p:spPr>
          <a:xfrm>
            <a:off x="477545" y="2157160"/>
            <a:ext cx="8188909" cy="804535"/>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accent6"/>
                </a:solidFill>
                <a:latin typeface="Heebo"/>
                <a:ea typeface="Heebo"/>
                <a:cs typeface="Heebo"/>
                <a:sym typeface="Heebo"/>
              </a:rPr>
              <a:t>What are some other ways we can help those who suffer from suffer from deafness and hard of hearing in software?</a:t>
            </a:r>
            <a:endParaRPr sz="1800" b="0" i="0" u="none" strike="noStrike" cap="none" dirty="0">
              <a:solidFill>
                <a:schemeClr val="accent6"/>
              </a:solidFill>
              <a:latin typeface="Heebo"/>
              <a:ea typeface="Heebo"/>
              <a:cs typeface="Heebo"/>
              <a:sym typeface="Heebo"/>
            </a:endParaRPr>
          </a:p>
        </p:txBody>
      </p:sp>
      <p:sp>
        <p:nvSpPr>
          <p:cNvPr id="380" name="Google Shape;380;p17"/>
          <p:cNvSpPr/>
          <p:nvPr/>
        </p:nvSpPr>
        <p:spPr>
          <a:xfrm>
            <a:off x="477544" y="3149600"/>
            <a:ext cx="8188909" cy="804535"/>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accent6"/>
                </a:solidFill>
                <a:latin typeface="Heebo"/>
                <a:ea typeface="Heebo"/>
                <a:cs typeface="Heebo"/>
                <a:sym typeface="Heebo"/>
              </a:rPr>
              <a:t>Do you feel like you now have a deeper responsibility to improve accessibility for those who may suffer from this disability?</a:t>
            </a:r>
            <a:endParaRPr sz="1800" b="0" i="0" u="none" strike="noStrike" cap="none" dirty="0">
              <a:solidFill>
                <a:schemeClr val="accent6"/>
              </a:solidFill>
              <a:latin typeface="Heebo"/>
              <a:ea typeface="Heebo"/>
              <a:cs typeface="Heebo"/>
              <a:sym typeface="Heeb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1"/>
            </a:gs>
          </a:gsLst>
          <a:path path="circle">
            <a:fillToRect l="50000" t="50000" r="50000" b="50000"/>
          </a:path>
          <a:tileRect/>
        </a:gradFill>
        <a:effectLst/>
      </p:bgPr>
    </p:bg>
    <p:spTree>
      <p:nvGrpSpPr>
        <p:cNvPr id="1" name="Shape 384"/>
        <p:cNvGrpSpPr/>
        <p:nvPr/>
      </p:nvGrpSpPr>
      <p:grpSpPr>
        <a:xfrm>
          <a:off x="0" y="0"/>
          <a:ext cx="0" cy="0"/>
          <a:chOff x="0" y="0"/>
          <a:chExt cx="0" cy="0"/>
        </a:xfrm>
      </p:grpSpPr>
      <p:sp>
        <p:nvSpPr>
          <p:cNvPr id="385" name="Google Shape;385;p18"/>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14</a:t>
            </a:fld>
            <a:endParaRPr/>
          </a:p>
        </p:txBody>
      </p:sp>
      <p:sp>
        <p:nvSpPr>
          <p:cNvPr id="386" name="Google Shape;386;p18"/>
          <p:cNvSpPr/>
          <p:nvPr/>
        </p:nvSpPr>
        <p:spPr>
          <a:xfrm>
            <a:off x="4773427" y="2598534"/>
            <a:ext cx="3182100" cy="1430559"/>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8"/>
          <p:cNvSpPr txBox="1">
            <a:spLocks noGrp="1"/>
          </p:cNvSpPr>
          <p:nvPr>
            <p:ph type="ctrTitle" idx="4294967295"/>
          </p:nvPr>
        </p:nvSpPr>
        <p:spPr>
          <a:xfrm>
            <a:off x="287080" y="1127559"/>
            <a:ext cx="8739961" cy="99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2"/>
              </a:buClr>
              <a:buSzPts val="3300"/>
              <a:buFont typeface="Encode Sans Semi Expanded"/>
              <a:buNone/>
            </a:pPr>
            <a:r>
              <a:rPr lang="en" sz="4400" b="1" i="0" u="none" strike="noStrike" cap="none">
                <a:solidFill>
                  <a:schemeClr val="lt2"/>
                </a:solidFill>
                <a:latin typeface="Encode Sans Semi Expanded"/>
                <a:ea typeface="Encode Sans Semi Expanded"/>
                <a:cs typeface="Encode Sans Semi Expanded"/>
                <a:sym typeface="Encode Sans Semi Expanded"/>
              </a:rPr>
              <a:t>Thank you! </a:t>
            </a:r>
            <a:r>
              <a:rPr lang="en" sz="4400" b="1" i="0" u="none" strike="noStrike" cap="none">
                <a:solidFill>
                  <a:schemeClr val="dk2"/>
                </a:solidFill>
                <a:latin typeface="Encode Sans Semi Expanded"/>
                <a:ea typeface="Encode Sans Semi Expanded"/>
                <a:cs typeface="Encode Sans Semi Expanded"/>
                <a:sym typeface="Encode Sans Semi Expanded"/>
              </a:rPr>
              <a:t>Any </a:t>
            </a:r>
            <a:r>
              <a:rPr lang="en" sz="4400" b="1">
                <a:solidFill>
                  <a:schemeClr val="dk2"/>
                </a:solidFill>
              </a:rPr>
              <a:t>q</a:t>
            </a:r>
            <a:r>
              <a:rPr lang="en" sz="4400" b="1" i="0" u="none" strike="noStrike" cap="none">
                <a:solidFill>
                  <a:schemeClr val="dk2"/>
                </a:solidFill>
                <a:latin typeface="Encode Sans Semi Expanded"/>
                <a:ea typeface="Encode Sans Semi Expanded"/>
                <a:cs typeface="Encode Sans Semi Expanded"/>
                <a:sym typeface="Encode Sans Semi Expanded"/>
              </a:rPr>
              <a:t>uestions</a:t>
            </a:r>
            <a:r>
              <a:rPr lang="en" sz="4400" b="1" i="0" u="none" strike="noStrike" cap="none">
                <a:solidFill>
                  <a:schemeClr val="lt2"/>
                </a:solidFill>
                <a:latin typeface="Encode Sans Semi Expanded"/>
                <a:ea typeface="Encode Sans Semi Expanded"/>
                <a:cs typeface="Encode Sans Semi Expanded"/>
                <a:sym typeface="Encode Sans Semi Expanded"/>
              </a:rPr>
              <a:t>?</a:t>
            </a:r>
            <a:endParaRPr sz="4400" b="1" i="0" u="none" strike="noStrike" cap="none">
              <a:solidFill>
                <a:schemeClr val="dk2"/>
              </a:solidFill>
              <a:latin typeface="Encode Sans Semi Expanded"/>
              <a:ea typeface="Encode Sans Semi Expanded"/>
              <a:cs typeface="Encode Sans Semi Expanded"/>
              <a:sym typeface="Encode Sans Semi Expanded"/>
            </a:endParaRPr>
          </a:p>
        </p:txBody>
      </p:sp>
      <p:sp>
        <p:nvSpPr>
          <p:cNvPr id="388" name="Google Shape;388;p18"/>
          <p:cNvSpPr txBox="1">
            <a:spLocks noGrp="1"/>
          </p:cNvSpPr>
          <p:nvPr>
            <p:ph type="subTitle" idx="4294967295"/>
          </p:nvPr>
        </p:nvSpPr>
        <p:spPr>
          <a:xfrm>
            <a:off x="4984670" y="2778067"/>
            <a:ext cx="2862300" cy="110796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lt2"/>
              </a:buClr>
              <a:buSzPts val="1400"/>
              <a:buFont typeface="Heebo"/>
              <a:buNone/>
            </a:pPr>
            <a:r>
              <a:rPr lang="en" sz="1500" b="0" i="0" u="none" strike="noStrike" cap="none">
                <a:solidFill>
                  <a:schemeClr val="lt2"/>
                </a:solidFill>
                <a:latin typeface="Heebo"/>
                <a:ea typeface="Heebo"/>
                <a:cs typeface="Heebo"/>
                <a:sym typeface="Heebo"/>
              </a:rPr>
              <a:t>Contact Information</a:t>
            </a:r>
            <a:endParaRPr/>
          </a:p>
          <a:p>
            <a:pPr marL="0" marR="0" lvl="0" indent="0" algn="ctr" rtl="0">
              <a:lnSpc>
                <a:spcPct val="100000"/>
              </a:lnSpc>
              <a:spcBef>
                <a:spcPts val="0"/>
              </a:spcBef>
              <a:spcAft>
                <a:spcPts val="0"/>
              </a:spcAft>
              <a:buClr>
                <a:schemeClr val="lt2"/>
              </a:buClr>
              <a:buSzPts val="1400"/>
              <a:buFont typeface="Heebo"/>
              <a:buNone/>
            </a:pPr>
            <a:endParaRPr sz="1500" b="0" i="0" u="none" strike="noStrike" cap="none">
              <a:solidFill>
                <a:schemeClr val="lt2"/>
              </a:solidFill>
              <a:latin typeface="Heebo"/>
              <a:ea typeface="Heebo"/>
              <a:cs typeface="Heebo"/>
              <a:sym typeface="Heebo"/>
            </a:endParaRPr>
          </a:p>
          <a:p>
            <a:pPr marL="0" marR="0" lvl="0" indent="0" algn="ctr" rtl="0">
              <a:lnSpc>
                <a:spcPct val="100000"/>
              </a:lnSpc>
              <a:spcBef>
                <a:spcPts val="0"/>
              </a:spcBef>
              <a:spcAft>
                <a:spcPts val="0"/>
              </a:spcAft>
              <a:buClr>
                <a:schemeClr val="lt2"/>
              </a:buClr>
              <a:buSzPts val="1400"/>
              <a:buFont typeface="Heebo"/>
              <a:buNone/>
            </a:pPr>
            <a:r>
              <a:rPr lang="en" sz="1500" b="0" i="0" u="none" strike="noStrike" cap="none">
                <a:solidFill>
                  <a:schemeClr val="lt2"/>
                </a:solidFill>
                <a:latin typeface="Heebo"/>
                <a:ea typeface="Heebo"/>
                <a:cs typeface="Heebo"/>
                <a:sym typeface="Heebo"/>
              </a:rPr>
              <a:t>Professor Daniel Krutz</a:t>
            </a:r>
            <a:endParaRPr sz="1500" b="0" i="0" u="none" strike="noStrike" cap="none">
              <a:solidFill>
                <a:schemeClr val="lt2"/>
              </a:solidFill>
              <a:latin typeface="Heebo"/>
              <a:ea typeface="Heebo"/>
              <a:cs typeface="Heebo"/>
              <a:sym typeface="Heebo"/>
            </a:endParaRPr>
          </a:p>
          <a:p>
            <a:pPr marL="0" marR="0" lvl="0" indent="0" algn="ctr" rtl="0">
              <a:lnSpc>
                <a:spcPct val="100000"/>
              </a:lnSpc>
              <a:spcBef>
                <a:spcPts val="0"/>
              </a:spcBef>
              <a:spcAft>
                <a:spcPts val="0"/>
              </a:spcAft>
              <a:buClr>
                <a:schemeClr val="lt2"/>
              </a:buClr>
              <a:buSzPts val="1400"/>
              <a:buFont typeface="Heebo"/>
              <a:buNone/>
            </a:pPr>
            <a:r>
              <a:rPr lang="en" sz="1500" b="0" i="1" u="none" strike="noStrike" cap="none">
                <a:solidFill>
                  <a:schemeClr val="lt2"/>
                </a:solidFill>
                <a:latin typeface="Heebo"/>
                <a:ea typeface="Heebo"/>
                <a:cs typeface="Heebo"/>
                <a:sym typeface="Heebo"/>
              </a:rPr>
              <a:t>daniel.krutz@rit.edu  </a:t>
            </a:r>
            <a:endParaRPr sz="1500" b="0" i="1" u="none" strike="noStrike" cap="none">
              <a:solidFill>
                <a:schemeClr val="lt2"/>
              </a:solidFill>
              <a:latin typeface="Heebo"/>
              <a:ea typeface="Heebo"/>
              <a:cs typeface="Heebo"/>
              <a:sym typeface="Heebo"/>
            </a:endParaRPr>
          </a:p>
        </p:txBody>
      </p:sp>
      <p:pic>
        <p:nvPicPr>
          <p:cNvPr id="389" name="Google Shape;389;p18"/>
          <p:cNvPicPr preferRelativeResize="0"/>
          <p:nvPr/>
        </p:nvPicPr>
        <p:blipFill rotWithShape="1">
          <a:blip r:embed="rId3">
            <a:alphaModFix/>
          </a:blip>
          <a:srcRect/>
          <a:stretch/>
        </p:blipFill>
        <p:spPr>
          <a:xfrm>
            <a:off x="1977140" y="2304540"/>
            <a:ext cx="958524" cy="947054"/>
          </a:xfrm>
          <a:prstGeom prst="rect">
            <a:avLst/>
          </a:prstGeom>
          <a:noFill/>
          <a:ln>
            <a:noFill/>
          </a:ln>
        </p:spPr>
      </p:pic>
      <p:sp>
        <p:nvSpPr>
          <p:cNvPr id="390" name="Google Shape;390;p18"/>
          <p:cNvSpPr txBox="1"/>
          <p:nvPr/>
        </p:nvSpPr>
        <p:spPr>
          <a:xfrm>
            <a:off x="1018912" y="3354143"/>
            <a:ext cx="2874979"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2"/>
                </a:solidFill>
                <a:latin typeface="Heebo"/>
                <a:ea typeface="Heebo"/>
                <a:cs typeface="Heebo"/>
                <a:sym typeface="Heebo"/>
              </a:rPr>
              <a:t>This material is based upon work supported by the National Science Foundation under grants #1825023, #2111152, #2145010</a:t>
            </a:r>
            <a:endParaRPr sz="1000" b="0" i="0" u="none" strike="noStrike" cap="none">
              <a:solidFill>
                <a:schemeClr val="lt2"/>
              </a:solidFill>
              <a:latin typeface="Heebo"/>
              <a:ea typeface="Heebo"/>
              <a:cs typeface="Heebo"/>
              <a:sym typeface="Heebo"/>
            </a:endParaRPr>
          </a:p>
        </p:txBody>
      </p:sp>
      <p:cxnSp>
        <p:nvCxnSpPr>
          <p:cNvPr id="391" name="Google Shape;391;p18"/>
          <p:cNvCxnSpPr/>
          <p:nvPr/>
        </p:nvCxnSpPr>
        <p:spPr>
          <a:xfrm>
            <a:off x="5117577" y="3153296"/>
            <a:ext cx="2596486" cy="0"/>
          </a:xfrm>
          <a:prstGeom prst="straightConnector1">
            <a:avLst/>
          </a:prstGeom>
          <a:noFill/>
          <a:ln w="9525" cap="flat" cmpd="sng">
            <a:solidFill>
              <a:schemeClr val="accent5"/>
            </a:solidFill>
            <a:prstDash val="solid"/>
            <a:round/>
            <a:headEnd type="none" w="sm" len="sm"/>
            <a:tailEnd type="none" w="sm" len="sm"/>
          </a:ln>
        </p:spPr>
      </p:cxnSp>
      <p:sp>
        <p:nvSpPr>
          <p:cNvPr id="392" name="Google Shape;392;p18"/>
          <p:cNvSpPr/>
          <p:nvPr/>
        </p:nvSpPr>
        <p:spPr>
          <a:xfrm>
            <a:off x="287080" y="371672"/>
            <a:ext cx="8330098" cy="520995"/>
          </a:xfrm>
          <a:prstGeom prst="roundRect">
            <a:avLst>
              <a:gd name="adj" fmla="val 50000"/>
            </a:avLst>
          </a:prstGeom>
          <a:gradFill>
            <a:gsLst>
              <a:gs pos="0">
                <a:srgbClr val="1C2451">
                  <a:alpha val="49411"/>
                </a:srgbClr>
              </a:gs>
              <a:gs pos="100000">
                <a:schemeClr val="dk1"/>
              </a:gs>
            </a:gsLst>
            <a:path path="circle">
              <a:fillToRect l="50000" t="50000" r="50000" b="50000"/>
            </a:path>
            <a:tileRect/>
          </a:gradFill>
          <a:ln w="31750" cap="flat" cmpd="sng">
            <a:solidFill>
              <a:schemeClr val="dk2">
                <a:alpha val="97647"/>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8"/>
          <p:cNvSpPr txBox="1"/>
          <p:nvPr/>
        </p:nvSpPr>
        <p:spPr>
          <a:xfrm>
            <a:off x="485029" y="496413"/>
            <a:ext cx="2546376"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Heebo"/>
                <a:ea typeface="Heebo"/>
                <a:cs typeface="Heebo"/>
                <a:sym typeface="Heebo"/>
              </a:rPr>
              <a:t>Rochester Institute of Technology</a:t>
            </a:r>
            <a:endParaRPr sz="1200" b="1" i="0" u="none" strike="noStrike" cap="none">
              <a:solidFill>
                <a:schemeClr val="lt2"/>
              </a:solidFill>
              <a:latin typeface="Heebo"/>
              <a:ea typeface="Heebo"/>
              <a:cs typeface="Heebo"/>
              <a:sym typeface="Heebo"/>
            </a:endParaRPr>
          </a:p>
        </p:txBody>
      </p:sp>
      <p:sp>
        <p:nvSpPr>
          <p:cNvPr id="394" name="Google Shape;394;p18"/>
          <p:cNvSpPr txBox="1"/>
          <p:nvPr/>
        </p:nvSpPr>
        <p:spPr>
          <a:xfrm>
            <a:off x="6364477" y="506903"/>
            <a:ext cx="2023200"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lt2"/>
                </a:solidFill>
                <a:latin typeface="Heebo"/>
                <a:ea typeface="Heebo"/>
                <a:cs typeface="Heebo"/>
                <a:sym typeface="Heebo"/>
              </a:rPr>
              <a:t>Funded By the NSF</a:t>
            </a:r>
            <a:endParaRPr sz="1200" b="1" i="0" u="none" strike="noStrike" cap="none" dirty="0">
              <a:solidFill>
                <a:schemeClr val="lt2"/>
              </a:solidFill>
              <a:latin typeface="Heebo"/>
              <a:ea typeface="Heebo"/>
              <a:cs typeface="Heebo"/>
              <a:sym typeface="Heebo"/>
            </a:endParaRPr>
          </a:p>
        </p:txBody>
      </p:sp>
      <p:sp>
        <p:nvSpPr>
          <p:cNvPr id="395" name="Google Shape;395;p18"/>
          <p:cNvSpPr txBox="1"/>
          <p:nvPr/>
        </p:nvSpPr>
        <p:spPr>
          <a:xfrm>
            <a:off x="3345271" y="506903"/>
            <a:ext cx="2856313"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Heebo"/>
                <a:ea typeface="Heebo"/>
                <a:cs typeface="Heebo"/>
                <a:sym typeface="Heebo"/>
              </a:rPr>
              <a:t>Accessible Learning Labs</a:t>
            </a:r>
            <a:endParaRPr sz="1200" b="1" i="0" u="none" strike="noStrike" cap="none">
              <a:solidFill>
                <a:schemeClr val="lt2"/>
              </a:solidFill>
              <a:latin typeface="Heebo"/>
              <a:ea typeface="Heebo"/>
              <a:cs typeface="Heebo"/>
              <a:sym typeface="Heebo"/>
            </a:endParaRPr>
          </a:p>
        </p:txBody>
      </p:sp>
      <p:cxnSp>
        <p:nvCxnSpPr>
          <p:cNvPr id="396" name="Google Shape;396;p18"/>
          <p:cNvCxnSpPr/>
          <p:nvPr/>
        </p:nvCxnSpPr>
        <p:spPr>
          <a:xfrm>
            <a:off x="3339703" y="501513"/>
            <a:ext cx="0" cy="266400"/>
          </a:xfrm>
          <a:prstGeom prst="straightConnector1">
            <a:avLst/>
          </a:prstGeom>
          <a:noFill/>
          <a:ln w="19050" cap="flat" cmpd="sng">
            <a:solidFill>
              <a:schemeClr val="lt2"/>
            </a:solidFill>
            <a:prstDash val="solid"/>
            <a:round/>
            <a:headEnd type="none" w="sm" len="sm"/>
            <a:tailEnd type="none" w="sm" len="sm"/>
          </a:ln>
        </p:spPr>
      </p:cxnSp>
      <p:cxnSp>
        <p:nvCxnSpPr>
          <p:cNvPr id="397" name="Google Shape;397;p18"/>
          <p:cNvCxnSpPr/>
          <p:nvPr/>
        </p:nvCxnSpPr>
        <p:spPr>
          <a:xfrm>
            <a:off x="6194378" y="501513"/>
            <a:ext cx="0" cy="266400"/>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sz="3200" b="1">
                <a:solidFill>
                  <a:schemeClr val="dk2"/>
                </a:solidFill>
              </a:rPr>
              <a:t>Lab </a:t>
            </a:r>
            <a:r>
              <a:rPr lang="en" sz="3200" b="1">
                <a:solidFill>
                  <a:schemeClr val="accent5"/>
                </a:solidFill>
              </a:rPr>
              <a:t>Overview</a:t>
            </a:r>
            <a:endParaRPr b="1">
              <a:solidFill>
                <a:schemeClr val="accent5"/>
              </a:solidFill>
            </a:endParaRPr>
          </a:p>
        </p:txBody>
      </p:sp>
      <p:sp>
        <p:nvSpPr>
          <p:cNvPr id="230" name="Google Shape;230;p2"/>
          <p:cNvSpPr txBox="1">
            <a:spLocks noGrp="1"/>
          </p:cNvSpPr>
          <p:nvPr>
            <p:ph type="body" idx="1"/>
          </p:nvPr>
        </p:nvSpPr>
        <p:spPr>
          <a:xfrm>
            <a:off x="720000" y="1069825"/>
            <a:ext cx="7704000" cy="35388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2000" b="0" i="0" dirty="0">
                <a:solidFill>
                  <a:schemeClr val="accent6"/>
                </a:solidFill>
                <a:effectLst/>
                <a:latin typeface="Heebo" pitchFamily="2" charset="-79"/>
                <a:cs typeface="Heebo" pitchFamily="2" charset="-79"/>
              </a:rPr>
              <a:t>The following lab explores the perceivable accessibility principle in regards to sound and speech. This principle states that information and elements of the interface must be presented to users in ways they can perceive without loss of information. </a:t>
            </a:r>
          </a:p>
          <a:p>
            <a:pPr marL="457200" lvl="0" indent="-228600" algn="l" rtl="0">
              <a:lnSpc>
                <a:spcPct val="115000"/>
              </a:lnSpc>
              <a:spcBef>
                <a:spcPts val="0"/>
              </a:spcBef>
              <a:spcAft>
                <a:spcPts val="0"/>
              </a:spcAft>
              <a:buSzPts val="1400"/>
              <a:buFont typeface="Arial"/>
              <a:buNone/>
            </a:pPr>
            <a:endParaRPr sz="2000" b="0" i="0" u="none" strike="noStrike" dirty="0">
              <a:solidFill>
                <a:schemeClr val="accent6"/>
              </a:solidFill>
              <a:latin typeface="Heebo"/>
              <a:ea typeface="Heebo"/>
              <a:cs typeface="Heebo"/>
              <a:sym typeface="Heebo"/>
            </a:endParaRPr>
          </a:p>
          <a:p>
            <a:pPr algn="l">
              <a:buFont typeface="Arial" panose="020B0604020202020204" pitchFamily="34" charset="0"/>
              <a:buChar char="•"/>
            </a:pPr>
            <a:r>
              <a:rPr lang="en-US" sz="2000" b="0" i="0" dirty="0">
                <a:solidFill>
                  <a:schemeClr val="accent6"/>
                </a:solidFill>
                <a:effectLst/>
                <a:latin typeface="Heebo" pitchFamily="2" charset="-79"/>
                <a:cs typeface="Heebo" pitchFamily="2" charset="-79"/>
              </a:rPr>
              <a:t>The lab demonstrates how having only audio cues for a certain objective makes the software inaccessible for users who are deaf or hard of hearing.</a:t>
            </a:r>
          </a:p>
        </p:txBody>
      </p:sp>
      <p:sp>
        <p:nvSpPr>
          <p:cNvPr id="231" name="Google Shape;231;p2"/>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Education </a:t>
            </a:r>
            <a:r>
              <a:rPr lang="en" b="1">
                <a:solidFill>
                  <a:schemeClr val="accent5"/>
                </a:solidFill>
              </a:rPr>
              <a:t>Learning</a:t>
            </a:r>
            <a:r>
              <a:rPr lang="en" b="1">
                <a:solidFill>
                  <a:schemeClr val="dk2"/>
                </a:solidFill>
              </a:rPr>
              <a:t> Objectives</a:t>
            </a:r>
            <a:endParaRPr b="1">
              <a:solidFill>
                <a:schemeClr val="dk2"/>
              </a:solidFill>
            </a:endParaRPr>
          </a:p>
        </p:txBody>
      </p:sp>
      <p:sp>
        <p:nvSpPr>
          <p:cNvPr id="237" name="Google Shape;237;p3"/>
          <p:cNvSpPr txBox="1">
            <a:spLocks noGrp="1"/>
          </p:cNvSpPr>
          <p:nvPr>
            <p:ph type="body" idx="1"/>
          </p:nvPr>
        </p:nvSpPr>
        <p:spPr>
          <a:xfrm>
            <a:off x="720000" y="1017725"/>
            <a:ext cx="7704000" cy="35388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2000" dirty="0">
                <a:solidFill>
                  <a:schemeClr val="accent6"/>
                </a:solidFill>
                <a:latin typeface="Heebo"/>
                <a:ea typeface="Heebo"/>
                <a:cs typeface="Heebo"/>
                <a:sym typeface="Heebo"/>
              </a:rPr>
              <a:t>Upon completion of this lab, participants will have achieved the following learning objectives:</a:t>
            </a:r>
            <a:endParaRPr dirty="0"/>
          </a:p>
          <a:p>
            <a:pPr marL="114300" lvl="0" indent="0" algn="l" rtl="0">
              <a:lnSpc>
                <a:spcPct val="115000"/>
              </a:lnSpc>
              <a:spcBef>
                <a:spcPts val="0"/>
              </a:spcBef>
              <a:spcAft>
                <a:spcPts val="0"/>
              </a:spcAft>
              <a:buSzPts val="1600"/>
              <a:buNone/>
            </a:pPr>
            <a:endParaRPr sz="1600" dirty="0">
              <a:solidFill>
                <a:schemeClr val="accent6"/>
              </a:solidFill>
              <a:latin typeface="Heebo"/>
              <a:ea typeface="Heebo"/>
              <a:cs typeface="Heebo"/>
              <a:sym typeface="Heebo"/>
            </a:endParaRPr>
          </a:p>
          <a:p>
            <a:pPr>
              <a:buFont typeface="+mj-lt"/>
              <a:buAutoNum type="arabicPeriod"/>
            </a:pPr>
            <a:r>
              <a:rPr lang="en-US" b="0" i="0" dirty="0">
                <a:solidFill>
                  <a:schemeClr val="accent6"/>
                </a:solidFill>
                <a:effectLst/>
                <a:latin typeface="Heebo" pitchFamily="2" charset="-79"/>
                <a:cs typeface="Heebo" pitchFamily="2" charset="-79"/>
              </a:rPr>
              <a:t>Knowledge of user significance, characteristics, and needs: Recognize the significance of the population that is deaf and hard of hearing and their needs for accessible software</a:t>
            </a:r>
          </a:p>
          <a:p>
            <a:pPr>
              <a:buFont typeface="+mj-lt"/>
              <a:buAutoNum type="arabicPeriod"/>
            </a:pPr>
            <a:r>
              <a:rPr lang="en-US" b="0" i="0" dirty="0">
                <a:solidFill>
                  <a:schemeClr val="accent6"/>
                </a:solidFill>
                <a:effectLst/>
                <a:latin typeface="Heebo" pitchFamily="2" charset="-79"/>
                <a:cs typeface="Heebo" pitchFamily="2" charset="-79"/>
              </a:rPr>
              <a:t>Exposure to and analysis of poorly accessible design: Examine a software application that doesn’t properly accommodate accessibility for people with difficulties with sound and speech</a:t>
            </a:r>
            <a:endParaRPr lang="en-US" dirty="0">
              <a:solidFill>
                <a:schemeClr val="accent6"/>
              </a:solidFill>
              <a:latin typeface="Heebo" pitchFamily="2" charset="-79"/>
              <a:cs typeface="Heebo" pitchFamily="2" charset="-79"/>
            </a:endParaRPr>
          </a:p>
          <a:p>
            <a:pPr>
              <a:buFont typeface="+mj-lt"/>
              <a:buAutoNum type="arabicPeriod"/>
            </a:pPr>
            <a:r>
              <a:rPr lang="en-US" b="0" i="0" dirty="0">
                <a:solidFill>
                  <a:schemeClr val="accent6"/>
                </a:solidFill>
                <a:effectLst/>
                <a:latin typeface="Heebo" pitchFamily="2" charset="-79"/>
                <a:cs typeface="Heebo" pitchFamily="2" charset="-79"/>
              </a:rPr>
              <a:t>Apply solutions to solve access problems: Use knowledge of accessibility design solutions to construct corrective measures to allow previously inaccessible software to become accessible to appropriate parties</a:t>
            </a:r>
          </a:p>
          <a:p>
            <a:pPr>
              <a:buFont typeface="+mj-lt"/>
              <a:buAutoNum type="arabicPeriod"/>
            </a:pPr>
            <a:r>
              <a:rPr lang="en-US" sz="1400" b="0" i="0" dirty="0">
                <a:solidFill>
                  <a:schemeClr val="accent6"/>
                </a:solidFill>
                <a:effectLst/>
                <a:latin typeface="Heebo" pitchFamily="2" charset="-79"/>
                <a:cs typeface="Heebo" pitchFamily="2" charset="-79"/>
              </a:rPr>
              <a:t>Develop further empathy: Relate to individuals who experience difficulties with accessibility to sound and speech</a:t>
            </a:r>
          </a:p>
          <a:p>
            <a:pPr>
              <a:buFont typeface="+mj-lt"/>
              <a:buAutoNum type="arabicPeriod"/>
            </a:pPr>
            <a:endParaRPr lang="en-US" b="0" i="0" dirty="0">
              <a:solidFill>
                <a:schemeClr val="accent6"/>
              </a:solidFill>
              <a:effectLst/>
              <a:latin typeface="Heebo" pitchFamily="2" charset="-79"/>
              <a:cs typeface="Heebo" pitchFamily="2" charset="-79"/>
            </a:endParaRPr>
          </a:p>
          <a:p>
            <a:pPr>
              <a:buFont typeface="+mj-lt"/>
              <a:buAutoNum type="arabicPeriod"/>
            </a:pPr>
            <a:endParaRPr lang="en-US" sz="1800" b="0" i="0" dirty="0">
              <a:solidFill>
                <a:schemeClr val="accent6"/>
              </a:solidFill>
              <a:effectLst/>
              <a:latin typeface="Heebo" pitchFamily="2" charset="-79"/>
              <a:cs typeface="Heebo" pitchFamily="2" charset="-79"/>
            </a:endParaRPr>
          </a:p>
        </p:txBody>
      </p:sp>
      <p:sp>
        <p:nvSpPr>
          <p:cNvPr id="238" name="Google Shape;238;p3"/>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4</a:t>
            </a:fld>
            <a:endParaRPr/>
          </a:p>
        </p:txBody>
      </p:sp>
      <p:sp>
        <p:nvSpPr>
          <p:cNvPr id="244" name="Google Shape;244;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200"/>
              <a:buNone/>
            </a:pPr>
            <a:r>
              <a:rPr lang="en" sz="3300">
                <a:solidFill>
                  <a:schemeClr val="dk2"/>
                </a:solidFill>
              </a:rPr>
              <a:t>Lab </a:t>
            </a:r>
            <a:r>
              <a:rPr lang="en" sz="3300">
                <a:solidFill>
                  <a:schemeClr val="accent5"/>
                </a:solidFill>
              </a:rPr>
              <a:t>Contents</a:t>
            </a:r>
            <a:endParaRPr sz="3300">
              <a:solidFill>
                <a:schemeClr val="accent5"/>
              </a:solidFill>
            </a:endParaRPr>
          </a:p>
        </p:txBody>
      </p:sp>
      <p:sp>
        <p:nvSpPr>
          <p:cNvPr id="245" name="Google Shape;245;p4"/>
          <p:cNvSpPr/>
          <p:nvPr/>
        </p:nvSpPr>
        <p:spPr>
          <a:xfrm>
            <a:off x="720000" y="1219327"/>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Reading</a:t>
            </a:r>
            <a:endParaRPr/>
          </a:p>
        </p:txBody>
      </p:sp>
      <p:sp>
        <p:nvSpPr>
          <p:cNvPr id="246" name="Google Shape;246;p4"/>
          <p:cNvSpPr/>
          <p:nvPr/>
        </p:nvSpPr>
        <p:spPr>
          <a:xfrm>
            <a:off x="4467778" y="1725803"/>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Exercise</a:t>
            </a:r>
            <a:endParaRPr/>
          </a:p>
        </p:txBody>
      </p:sp>
      <p:sp>
        <p:nvSpPr>
          <p:cNvPr id="247" name="Google Shape;247;p4"/>
          <p:cNvSpPr/>
          <p:nvPr/>
        </p:nvSpPr>
        <p:spPr>
          <a:xfrm>
            <a:off x="720000" y="2400350"/>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Reinforcement</a:t>
            </a:r>
            <a:endParaRPr/>
          </a:p>
        </p:txBody>
      </p:sp>
      <p:sp>
        <p:nvSpPr>
          <p:cNvPr id="248" name="Google Shape;248;p4"/>
          <p:cNvSpPr/>
          <p:nvPr/>
        </p:nvSpPr>
        <p:spPr>
          <a:xfrm>
            <a:off x="4467778" y="2984605"/>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Quiz</a:t>
            </a:r>
            <a:endParaRPr/>
          </a:p>
        </p:txBody>
      </p:sp>
      <p:sp>
        <p:nvSpPr>
          <p:cNvPr id="249" name="Google Shape;249;p4"/>
          <p:cNvSpPr/>
          <p:nvPr/>
        </p:nvSpPr>
        <p:spPr>
          <a:xfrm>
            <a:off x="733744" y="3618690"/>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Discussion</a:t>
            </a:r>
            <a:endParaRPr/>
          </a:p>
        </p:txBody>
      </p:sp>
      <p:cxnSp>
        <p:nvCxnSpPr>
          <p:cNvPr id="5" name="Elbow Connector 4">
            <a:extLst>
              <a:ext uri="{FF2B5EF4-FFF2-40B4-BE49-F238E27FC236}">
                <a16:creationId xmlns:a16="http://schemas.microsoft.com/office/drawing/2014/main" id="{0A68734D-D370-BA4B-AFB0-E6175A4D655F}"/>
              </a:ext>
            </a:extLst>
          </p:cNvPr>
          <p:cNvCxnSpPr>
            <a:stCxn id="245" idx="3"/>
            <a:endCxn id="246" idx="0"/>
          </p:cNvCxnSpPr>
          <p:nvPr/>
        </p:nvCxnSpPr>
        <p:spPr>
          <a:xfrm>
            <a:off x="3832473" y="1511455"/>
            <a:ext cx="2191542" cy="214348"/>
          </a:xfrm>
          <a:prstGeom prst="bentConnector2">
            <a:avLst/>
          </a:prstGeom>
          <a:ln w="28575">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24BC9DFF-D1A0-644A-8447-AF47A8098532}"/>
              </a:ext>
            </a:extLst>
          </p:cNvPr>
          <p:cNvCxnSpPr>
            <a:cxnSpLocks/>
            <a:endCxn id="247" idx="0"/>
          </p:cNvCxnSpPr>
          <p:nvPr/>
        </p:nvCxnSpPr>
        <p:spPr>
          <a:xfrm rot="10800000" flipV="1">
            <a:off x="2276238" y="2006650"/>
            <a:ext cx="2191543" cy="393700"/>
          </a:xfrm>
          <a:prstGeom prst="bentConnector2">
            <a:avLst/>
          </a:prstGeom>
          <a:ln w="28575">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13C497A3-23A8-0B45-990E-5858EB7DD71B}"/>
              </a:ext>
            </a:extLst>
          </p:cNvPr>
          <p:cNvCxnSpPr>
            <a:cxnSpLocks/>
            <a:stCxn id="248" idx="1"/>
          </p:cNvCxnSpPr>
          <p:nvPr/>
        </p:nvCxnSpPr>
        <p:spPr>
          <a:xfrm rot="10800000" flipV="1">
            <a:off x="2276236" y="3276732"/>
            <a:ext cx="2191542" cy="341955"/>
          </a:xfrm>
          <a:prstGeom prst="bentConnector3">
            <a:avLst>
              <a:gd name="adj1" fmla="val 99837"/>
            </a:avLst>
          </a:prstGeom>
          <a:ln w="28575">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73BF1D2-69E9-F443-B728-09E245160F43}"/>
              </a:ext>
            </a:extLst>
          </p:cNvPr>
          <p:cNvCxnSpPr>
            <a:cxnSpLocks/>
            <a:endCxn id="248" idx="0"/>
          </p:cNvCxnSpPr>
          <p:nvPr/>
        </p:nvCxnSpPr>
        <p:spPr>
          <a:xfrm>
            <a:off x="3832472" y="2669601"/>
            <a:ext cx="2191543" cy="315004"/>
          </a:xfrm>
          <a:prstGeom prst="bentConnector2">
            <a:avLst/>
          </a:prstGeom>
          <a:ln w="28575">
            <a:headEnd w="med" len="lg"/>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Reading</a:t>
            </a:r>
            <a:endParaRPr b="1"/>
          </a:p>
        </p:txBody>
      </p:sp>
      <p:sp>
        <p:nvSpPr>
          <p:cNvPr id="263" name="Google Shape;263;p5"/>
          <p:cNvSpPr txBox="1">
            <a:spLocks noGrp="1"/>
          </p:cNvSpPr>
          <p:nvPr>
            <p:ph type="body" idx="1"/>
          </p:nvPr>
        </p:nvSpPr>
        <p:spPr>
          <a:xfrm>
            <a:off x="484330" y="932884"/>
            <a:ext cx="5229823" cy="3488287"/>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100"/>
              <a:buNone/>
            </a:pPr>
            <a:r>
              <a:rPr lang="en-US" sz="1100" i="1" dirty="0">
                <a:solidFill>
                  <a:schemeClr val="accent5"/>
                </a:solidFill>
                <a:latin typeface="Heebo"/>
                <a:ea typeface="Heebo"/>
                <a:cs typeface="Heebo"/>
                <a:sym typeface="Heebo"/>
              </a:rPr>
              <a:t>WCAG Accessibility Standard</a:t>
            </a:r>
          </a:p>
          <a:p>
            <a:pPr marL="114300" lvl="0" indent="0" algn="l" rtl="0">
              <a:lnSpc>
                <a:spcPct val="115000"/>
              </a:lnSpc>
              <a:spcBef>
                <a:spcPts val="0"/>
              </a:spcBef>
              <a:spcAft>
                <a:spcPts val="0"/>
              </a:spcAft>
              <a:buSzPts val="1100"/>
              <a:buNone/>
            </a:pPr>
            <a:r>
              <a:rPr lang="en-US" sz="1100" i="1" dirty="0">
                <a:solidFill>
                  <a:schemeClr val="accent5"/>
                </a:solidFill>
                <a:latin typeface="Heebo"/>
                <a:ea typeface="Heebo"/>
                <a:cs typeface="Heebo"/>
                <a:sym typeface="Heebo"/>
              </a:rPr>
              <a:t>s</a:t>
            </a:r>
            <a:endParaRPr lang="en-US" dirty="0"/>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Calibri" panose="020F0502020204030204" pitchFamily="34" charset="0"/>
                <a:cs typeface="Calibri" panose="020F0502020204030204" pitchFamily="34" charset="0"/>
              </a:rPr>
              <a:t>Accessibility standards ensure equal access to government technology applications.</a:t>
            </a: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Calibri" panose="020F0502020204030204" pitchFamily="34" charset="0"/>
                <a:cs typeface="Calibri" panose="020F0502020204030204" pitchFamily="34" charset="0"/>
              </a:rPr>
              <a:t>Section 508 of the rehabilitation act outlines necessary components for accessibility.</a:t>
            </a: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Calibri" panose="020F0502020204030204" pitchFamily="34" charset="0"/>
                <a:cs typeface="Calibri" panose="020F0502020204030204" pitchFamily="34" charset="0"/>
              </a:rPr>
              <a:t>Section 508.C &amp; D emphasize alternative approaches for audio cues and WCAG AAA standards and is crucial to the success of web applications.</a:t>
            </a: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Calibri" panose="020F0502020204030204" pitchFamily="34" charset="0"/>
                <a:cs typeface="Calibri" panose="020F0502020204030204" pitchFamily="34" charset="0"/>
              </a:rPr>
              <a:t>Validators like </a:t>
            </a:r>
            <a:r>
              <a:rPr lang="en-US" sz="1100" b="0" i="0" u="none" strike="noStrike" dirty="0" err="1">
                <a:solidFill>
                  <a:schemeClr val="accent6"/>
                </a:solidFill>
                <a:effectLst/>
                <a:latin typeface="Calibri" panose="020F0502020204030204" pitchFamily="34" charset="0"/>
                <a:cs typeface="Calibri" panose="020F0502020204030204" pitchFamily="34" charset="0"/>
              </a:rPr>
              <a:t>AChecker</a:t>
            </a:r>
            <a:r>
              <a:rPr lang="en-US" sz="1100" b="0" i="0" u="none" strike="noStrike" dirty="0">
                <a:solidFill>
                  <a:schemeClr val="accent6"/>
                </a:solidFill>
                <a:effectLst/>
                <a:latin typeface="Calibri" panose="020F0502020204030204" pitchFamily="34" charset="0"/>
                <a:cs typeface="Calibri" panose="020F0502020204030204" pitchFamily="34" charset="0"/>
              </a:rPr>
              <a:t> analyze webpages for compliance with accessibility standards.</a:t>
            </a: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Calibri" panose="020F0502020204030204" pitchFamily="34" charset="0"/>
                <a:cs typeface="Calibri" panose="020F0502020204030204" pitchFamily="34" charset="0"/>
              </a:rPr>
              <a:t>Failure to make software accessible can violate the ADA, as seen in the NAD vs Netflix lawsuit.</a:t>
            </a:r>
            <a:endParaRPr lang="en-US" sz="1100" b="0" i="0" u="none" strike="noStrike" dirty="0">
              <a:solidFill>
                <a:schemeClr val="accent5"/>
              </a:solidFill>
              <a:latin typeface="Heebo"/>
              <a:ea typeface="Heebo"/>
              <a:cs typeface="Heebo"/>
              <a:sym typeface="Heebo"/>
            </a:endParaRPr>
          </a:p>
          <a:p>
            <a:pPr marL="114300" lvl="0" indent="0" algn="l" rtl="0">
              <a:lnSpc>
                <a:spcPct val="115000"/>
              </a:lnSpc>
              <a:spcBef>
                <a:spcPts val="0"/>
              </a:spcBef>
              <a:spcAft>
                <a:spcPts val="0"/>
              </a:spcAft>
              <a:buSzPts val="1100"/>
              <a:buNone/>
            </a:pPr>
            <a:r>
              <a:rPr lang="en-US" sz="1100" i="1" dirty="0">
                <a:solidFill>
                  <a:schemeClr val="accent5"/>
                </a:solidFill>
                <a:latin typeface="Heebo"/>
                <a:ea typeface="Heebo"/>
                <a:cs typeface="Heebo"/>
                <a:sym typeface="Heebo"/>
              </a:rPr>
              <a:t>Why are WCAG standards important?</a:t>
            </a:r>
          </a:p>
          <a:p>
            <a:pPr marL="114300" lvl="0" indent="0" algn="l" rtl="0">
              <a:lnSpc>
                <a:spcPct val="115000"/>
              </a:lnSpc>
              <a:spcBef>
                <a:spcPts val="0"/>
              </a:spcBef>
              <a:spcAft>
                <a:spcPts val="0"/>
              </a:spcAft>
              <a:buSzPts val="1100"/>
              <a:buNone/>
            </a:pPr>
            <a:endParaRPr lang="en-US" sz="1100" i="1" dirty="0">
              <a:solidFill>
                <a:schemeClr val="accent5"/>
              </a:solidFill>
              <a:latin typeface="Heebo"/>
              <a:ea typeface="Heebo"/>
              <a:cs typeface="Heebo"/>
              <a:sym typeface="Heebo"/>
            </a:endParaRP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Calibri" panose="020F0502020204030204" pitchFamily="34" charset="0"/>
                <a:cs typeface="Calibri" panose="020F0502020204030204" pitchFamily="34" charset="0"/>
              </a:rPr>
              <a:t>Software developers have a professional responsibility to uphold ethical codes and promote inclusivity.</a:t>
            </a: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Calibri" panose="020F0502020204030204" pitchFamily="34" charset="0"/>
                <a:cs typeface="Calibri" panose="020F0502020204030204" pitchFamily="34" charset="0"/>
              </a:rPr>
              <a:t>Alternative approaches to audio cues are vital for equal access to the internet</a:t>
            </a:r>
            <a:r>
              <a:rPr lang="en-US" sz="1400" b="0" i="0" u="none" strike="noStrike" dirty="0">
                <a:solidFill>
                  <a:schemeClr val="accent6"/>
                </a:solidFill>
                <a:effectLst/>
                <a:latin typeface="Calibri" panose="020F0502020204030204" pitchFamily="34" charset="0"/>
                <a:cs typeface="Calibri" panose="020F0502020204030204" pitchFamily="34" charset="0"/>
              </a:rPr>
              <a:t>.</a:t>
            </a:r>
            <a:endParaRPr lang="en-US" sz="1400" dirty="0">
              <a:solidFill>
                <a:schemeClr val="accent6"/>
              </a:solidFill>
            </a:endParaRPr>
          </a:p>
          <a:p>
            <a:pPr marL="114300" lvl="0" indent="0" algn="l" rtl="0">
              <a:lnSpc>
                <a:spcPct val="115000"/>
              </a:lnSpc>
              <a:spcBef>
                <a:spcPts val="0"/>
              </a:spcBef>
              <a:spcAft>
                <a:spcPts val="0"/>
              </a:spcAft>
              <a:buSzPts val="1100"/>
              <a:buNone/>
            </a:pPr>
            <a:endParaRPr dirty="0"/>
          </a:p>
          <a:p>
            <a:pPr marL="114300" lvl="0" indent="0" algn="l" rtl="0">
              <a:lnSpc>
                <a:spcPct val="115000"/>
              </a:lnSpc>
              <a:spcBef>
                <a:spcPts val="0"/>
              </a:spcBef>
              <a:spcAft>
                <a:spcPts val="0"/>
              </a:spcAft>
              <a:buSzPts val="1100"/>
              <a:buNone/>
            </a:pPr>
            <a:endParaRPr sz="1100" b="0" i="1" u="none" strike="noStrike" dirty="0">
              <a:solidFill>
                <a:schemeClr val="accent5"/>
              </a:solidFill>
              <a:latin typeface="Heebo"/>
              <a:ea typeface="Heebo"/>
              <a:cs typeface="Heebo"/>
              <a:sym typeface="Heebo"/>
            </a:endParaRPr>
          </a:p>
        </p:txBody>
      </p:sp>
      <p:sp>
        <p:nvSpPr>
          <p:cNvPr id="264" name="Google Shape;264;p5"/>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5</a:t>
            </a:fld>
            <a:endParaRPr/>
          </a:p>
        </p:txBody>
      </p:sp>
      <p:cxnSp>
        <p:nvCxnSpPr>
          <p:cNvPr id="266" name="Google Shape;266;p5"/>
          <p:cNvCxnSpPr/>
          <p:nvPr/>
        </p:nvCxnSpPr>
        <p:spPr>
          <a:xfrm>
            <a:off x="585897" y="1305200"/>
            <a:ext cx="5019260" cy="0"/>
          </a:xfrm>
          <a:prstGeom prst="straightConnector1">
            <a:avLst/>
          </a:prstGeom>
          <a:noFill/>
          <a:ln w="9525" cap="flat" cmpd="sng">
            <a:solidFill>
              <a:schemeClr val="accent5"/>
            </a:solidFill>
            <a:prstDash val="solid"/>
            <a:round/>
            <a:headEnd type="none" w="sm" len="sm"/>
            <a:tailEnd type="none" w="sm" len="sm"/>
          </a:ln>
        </p:spPr>
      </p:cxnSp>
      <p:cxnSp>
        <p:nvCxnSpPr>
          <p:cNvPr id="267" name="Google Shape;267;p5"/>
          <p:cNvCxnSpPr/>
          <p:nvPr/>
        </p:nvCxnSpPr>
        <p:spPr>
          <a:xfrm>
            <a:off x="585897" y="3726972"/>
            <a:ext cx="5019260" cy="0"/>
          </a:xfrm>
          <a:prstGeom prst="straightConnector1">
            <a:avLst/>
          </a:prstGeom>
          <a:noFill/>
          <a:ln w="9525" cap="flat" cmpd="sng">
            <a:solidFill>
              <a:schemeClr val="accent5"/>
            </a:solidFill>
            <a:prstDash val="solid"/>
            <a:round/>
            <a:headEnd type="none" w="sm" len="sm"/>
            <a:tailEnd type="none" w="sm" len="sm"/>
          </a:ln>
        </p:spPr>
      </p:cxnSp>
      <p:pic>
        <p:nvPicPr>
          <p:cNvPr id="9" name="Picture 8" descr="Side view of a person's head&#10;&#10;Description automatically generated with medium confidence">
            <a:extLst>
              <a:ext uri="{FF2B5EF4-FFF2-40B4-BE49-F238E27FC236}">
                <a16:creationId xmlns:a16="http://schemas.microsoft.com/office/drawing/2014/main" id="{9DBC32EB-68C1-A84E-8021-90D05E33B4EB}"/>
              </a:ext>
            </a:extLst>
          </p:cNvPr>
          <p:cNvPicPr>
            <a:picLocks noChangeAspect="1"/>
          </p:cNvPicPr>
          <p:nvPr/>
        </p:nvPicPr>
        <p:blipFill>
          <a:blip r:embed="rId3"/>
          <a:stretch>
            <a:fillRect/>
          </a:stretch>
        </p:blipFill>
        <p:spPr>
          <a:xfrm>
            <a:off x="6383918" y="941640"/>
            <a:ext cx="2040082" cy="3479531"/>
          </a:xfrm>
          <a:prstGeom prst="round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t>Exercise </a:t>
            </a:r>
            <a:r>
              <a:rPr lang="en" b="1">
                <a:solidFill>
                  <a:schemeClr val="dk2"/>
                </a:solidFill>
              </a:rPr>
              <a:t>Start</a:t>
            </a:r>
            <a:endParaRPr b="1">
              <a:solidFill>
                <a:schemeClr val="dk2"/>
              </a:solidFill>
            </a:endParaRPr>
          </a:p>
        </p:txBody>
      </p:sp>
      <p:sp>
        <p:nvSpPr>
          <p:cNvPr id="274" name="Google Shape;274;p6"/>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6</a:t>
            </a:fld>
            <a:endParaRPr/>
          </a:p>
        </p:txBody>
      </p:sp>
      <p:sp>
        <p:nvSpPr>
          <p:cNvPr id="275" name="Google Shape;275;p6"/>
          <p:cNvSpPr/>
          <p:nvPr/>
        </p:nvSpPr>
        <p:spPr>
          <a:xfrm>
            <a:off x="545126" y="1288670"/>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2"/>
                </a:solidFill>
                <a:latin typeface="Heebo"/>
                <a:ea typeface="Heebo"/>
                <a:cs typeface="Heebo"/>
                <a:sym typeface="Heebo"/>
              </a:rPr>
              <a:t>In the following exercise,  you will be asked to play a simple game (please turn on sound)</a:t>
            </a:r>
            <a:endParaRPr dirty="0"/>
          </a:p>
        </p:txBody>
      </p:sp>
      <p:sp>
        <p:nvSpPr>
          <p:cNvPr id="276" name="Google Shape;276;p6"/>
          <p:cNvSpPr/>
          <p:nvPr/>
        </p:nvSpPr>
        <p:spPr>
          <a:xfrm>
            <a:off x="537467" y="1818017"/>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accent6"/>
                </a:solidFill>
                <a:latin typeface="Heebo"/>
                <a:ea typeface="Heebo"/>
                <a:cs typeface="Heebo"/>
                <a:sym typeface="Heebo"/>
              </a:rPr>
              <a:t>4 boxes will appear on your screen, with one containing treasure</a:t>
            </a:r>
            <a:endParaRPr sz="1400" b="0" i="0" u="none" strike="noStrike" cap="none" dirty="0">
              <a:solidFill>
                <a:schemeClr val="accent6"/>
              </a:solidFill>
              <a:latin typeface="Heebo"/>
              <a:ea typeface="Heebo"/>
              <a:cs typeface="Heebo"/>
              <a:sym typeface="Heebo"/>
            </a:endParaRPr>
          </a:p>
        </p:txBody>
      </p:sp>
      <p:sp>
        <p:nvSpPr>
          <p:cNvPr id="277" name="Google Shape;277;p6"/>
          <p:cNvSpPr/>
          <p:nvPr/>
        </p:nvSpPr>
        <p:spPr>
          <a:xfrm>
            <a:off x="550000" y="2362601"/>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accent6"/>
                </a:solidFill>
                <a:latin typeface="Heebo"/>
                <a:ea typeface="Heebo"/>
                <a:cs typeface="Heebo"/>
                <a:sym typeface="Heebo"/>
              </a:rPr>
              <a:t>If you select the treasure box, you </a:t>
            </a:r>
            <a:r>
              <a:rPr lang="en" dirty="0">
                <a:solidFill>
                  <a:schemeClr val="accent6"/>
                </a:solidFill>
                <a:latin typeface="Heebo"/>
                <a:ea typeface="Heebo"/>
                <a:cs typeface="Heebo"/>
                <a:sym typeface="Heebo"/>
              </a:rPr>
              <a:t>will earn points based on speed of selection</a:t>
            </a:r>
            <a:endParaRPr sz="1400" b="0" i="0" u="none" strike="noStrike" cap="none" dirty="0">
              <a:solidFill>
                <a:schemeClr val="accent6"/>
              </a:solidFill>
              <a:latin typeface="Heebo"/>
              <a:ea typeface="Heebo"/>
              <a:cs typeface="Heebo"/>
              <a:sym typeface="Heebo"/>
            </a:endParaRPr>
          </a:p>
        </p:txBody>
      </p:sp>
      <p:sp>
        <p:nvSpPr>
          <p:cNvPr id="278" name="Google Shape;278;p6"/>
          <p:cNvSpPr/>
          <p:nvPr/>
        </p:nvSpPr>
        <p:spPr>
          <a:xfrm>
            <a:off x="545126" y="2907185"/>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200" b="0" i="0" u="none" strike="noStrike" cap="none" dirty="0">
                <a:solidFill>
                  <a:schemeClr val="accent6"/>
                </a:solidFill>
                <a:latin typeface="Heebo"/>
                <a:ea typeface="Heebo"/>
                <a:cs typeface="Heebo"/>
                <a:sym typeface="Heebo"/>
              </a:rPr>
              <a:t>There is a hint box that will alert you that a hint is available through an audio cue, but will cost you points</a:t>
            </a:r>
            <a:endParaRPr sz="1200" b="0" i="0" u="none" strike="noStrike" cap="none" dirty="0">
              <a:solidFill>
                <a:schemeClr val="accent6"/>
              </a:solidFill>
              <a:latin typeface="Heebo"/>
              <a:ea typeface="Heebo"/>
              <a:cs typeface="Heebo"/>
              <a:sym typeface="Heebo"/>
            </a:endParaRPr>
          </a:p>
        </p:txBody>
      </p:sp>
      <p:sp>
        <p:nvSpPr>
          <p:cNvPr id="279" name="Google Shape;279;p6"/>
          <p:cNvSpPr/>
          <p:nvPr/>
        </p:nvSpPr>
        <p:spPr>
          <a:xfrm>
            <a:off x="545126" y="3423488"/>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accent6"/>
                </a:solidFill>
                <a:latin typeface="Heebo"/>
                <a:ea typeface="Heebo"/>
                <a:cs typeface="Heebo"/>
                <a:sym typeface="Heebo"/>
              </a:rPr>
              <a:t>Try to find the treasure as many times as possible to get the highest score possible!</a:t>
            </a:r>
            <a:endParaRPr sz="1400" b="0" i="0" u="none" strike="noStrike" cap="none" dirty="0">
              <a:solidFill>
                <a:schemeClr val="accent6"/>
              </a:solidFill>
              <a:latin typeface="Heebo"/>
              <a:ea typeface="Heebo"/>
              <a:cs typeface="Heebo"/>
              <a:sym typeface="Heeb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2"/>
                </a:solidFill>
              </a:rPr>
              <a:t>Exercise </a:t>
            </a:r>
            <a:r>
              <a:rPr lang="en" b="1" dirty="0">
                <a:solidFill>
                  <a:schemeClr val="accent6"/>
                </a:solidFill>
              </a:rPr>
              <a:t>Round 1</a:t>
            </a:r>
            <a:endParaRPr b="1" dirty="0">
              <a:solidFill>
                <a:schemeClr val="accent6"/>
              </a:solidFill>
            </a:endParaRPr>
          </a:p>
        </p:txBody>
      </p:sp>
      <p:sp>
        <p:nvSpPr>
          <p:cNvPr id="285" name="Google Shape;285;p7"/>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7</a:t>
            </a:fld>
            <a:endParaRPr/>
          </a:p>
        </p:txBody>
      </p:sp>
      <p:sp>
        <p:nvSpPr>
          <p:cNvPr id="286" name="Google Shape;286;p7"/>
          <p:cNvSpPr/>
          <p:nvPr/>
        </p:nvSpPr>
        <p:spPr>
          <a:xfrm>
            <a:off x="833121" y="1703828"/>
            <a:ext cx="3136141" cy="1952401"/>
          </a:xfrm>
          <a:prstGeom prst="roundRect">
            <a:avLst>
              <a:gd name="adj" fmla="val 16667"/>
            </a:avLst>
          </a:prstGeom>
          <a:gradFill>
            <a:gsLst>
              <a:gs pos="0">
                <a:srgbClr val="1D2868"/>
              </a:gs>
              <a:gs pos="100000">
                <a:srgbClr val="010101"/>
              </a:gs>
            </a:gsLst>
            <a:path path="circle">
              <a:fillToRect l="50000" t="50000" r="50000" b="50000"/>
            </a:path>
            <a:tileRect/>
          </a:gradFill>
          <a:ln w="28575"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7"/>
          <p:cNvSpPr txBox="1"/>
          <p:nvPr/>
        </p:nvSpPr>
        <p:spPr>
          <a:xfrm>
            <a:off x="1038245" y="1756713"/>
            <a:ext cx="2725892" cy="184662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1800" b="0" i="0" u="none" strike="noStrike" cap="none" dirty="0">
                <a:solidFill>
                  <a:schemeClr val="lt2"/>
                </a:solidFill>
                <a:latin typeface="Heebo"/>
                <a:ea typeface="Heebo"/>
                <a:cs typeface="Heebo"/>
                <a:sym typeface="Heebo"/>
              </a:rPr>
              <a:t>Without a hearing impairment, the game is fairly easy, as you listen for the audio cue to alert you that a hint </a:t>
            </a:r>
            <a:r>
              <a:rPr lang="en" sz="1800" dirty="0">
                <a:solidFill>
                  <a:schemeClr val="lt2"/>
                </a:solidFill>
                <a:latin typeface="Heebo"/>
                <a:ea typeface="Heebo"/>
                <a:cs typeface="Heebo"/>
                <a:sym typeface="Heebo"/>
              </a:rPr>
              <a:t>is available</a:t>
            </a:r>
            <a:endParaRPr sz="1800" b="0" i="0" u="none" strike="noStrike" cap="none" dirty="0">
              <a:solidFill>
                <a:schemeClr val="lt2"/>
              </a:solidFill>
              <a:latin typeface="Heebo"/>
              <a:ea typeface="Heebo"/>
              <a:cs typeface="Heebo"/>
              <a:sym typeface="Heebo"/>
            </a:endParaRPr>
          </a:p>
        </p:txBody>
      </p:sp>
      <p:pic>
        <p:nvPicPr>
          <p:cNvPr id="7" name="Picture 6" descr="A screenshot of a game&#10;&#10;Description automatically generated with medium confidence">
            <a:extLst>
              <a:ext uri="{FF2B5EF4-FFF2-40B4-BE49-F238E27FC236}">
                <a16:creationId xmlns:a16="http://schemas.microsoft.com/office/drawing/2014/main" id="{A1AD99BB-7B69-3847-8195-69C0053E4E17}"/>
              </a:ext>
            </a:extLst>
          </p:cNvPr>
          <p:cNvPicPr>
            <a:picLocks noChangeAspect="1"/>
          </p:cNvPicPr>
          <p:nvPr/>
        </p:nvPicPr>
        <p:blipFill rotWithShape="1">
          <a:blip r:embed="rId3"/>
          <a:srcRect l="5642" r="5548" b="249"/>
          <a:stretch/>
        </p:blipFill>
        <p:spPr>
          <a:xfrm>
            <a:off x="4419591" y="1528112"/>
            <a:ext cx="4361168" cy="2361465"/>
          </a:xfrm>
          <a:prstGeom prst="roundRect">
            <a:avLst>
              <a:gd name="adj" fmla="val 12365"/>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8"/>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8</a:t>
            </a:fld>
            <a:endParaRPr/>
          </a:p>
        </p:txBody>
      </p:sp>
      <p:sp>
        <p:nvSpPr>
          <p:cNvPr id="294" name="Google Shape;294;p8"/>
          <p:cNvSpPr txBox="1">
            <a:spLocks noGrp="1"/>
          </p:cNvSpPr>
          <p:nvPr>
            <p:ph type="title"/>
          </p:nvPr>
        </p:nvSpPr>
        <p:spPr>
          <a:xfrm>
            <a:off x="720000" y="22940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2"/>
                </a:solidFill>
              </a:rPr>
              <a:t>Exercise </a:t>
            </a:r>
            <a:r>
              <a:rPr lang="en" b="1" dirty="0">
                <a:solidFill>
                  <a:schemeClr val="accent6"/>
                </a:solidFill>
              </a:rPr>
              <a:t>Round 2</a:t>
            </a:r>
            <a:endParaRPr b="1" dirty="0">
              <a:solidFill>
                <a:schemeClr val="dk2"/>
              </a:solidFill>
            </a:endParaRPr>
          </a:p>
        </p:txBody>
      </p:sp>
      <p:sp>
        <p:nvSpPr>
          <p:cNvPr id="300" name="Google Shape;300;p8"/>
          <p:cNvSpPr txBox="1"/>
          <p:nvPr/>
        </p:nvSpPr>
        <p:spPr>
          <a:xfrm>
            <a:off x="1414021" y="1885361"/>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 name="Google Shape;301;p8"/>
          <p:cNvSpPr/>
          <p:nvPr/>
        </p:nvSpPr>
        <p:spPr>
          <a:xfrm>
            <a:off x="241375" y="1017726"/>
            <a:ext cx="2853243" cy="3073507"/>
          </a:xfrm>
          <a:prstGeom prst="roundRect">
            <a:avLst>
              <a:gd name="adj" fmla="val 16667"/>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285750" marR="0" lvl="0" indent="-285750" rtl="0">
              <a:lnSpc>
                <a:spcPct val="100000"/>
              </a:lnSpc>
              <a:spcBef>
                <a:spcPts val="0"/>
              </a:spcBef>
              <a:spcAft>
                <a:spcPts val="0"/>
              </a:spcAft>
              <a:buClr>
                <a:schemeClr val="accent6"/>
              </a:buClr>
              <a:buFont typeface="Arial" panose="020B0604020202020204" pitchFamily="34" charset="0"/>
              <a:buChar char="•"/>
            </a:pPr>
            <a:r>
              <a:rPr lang="en-US" sz="1600" dirty="0">
                <a:solidFill>
                  <a:schemeClr val="accent6"/>
                </a:solidFill>
                <a:latin typeface="Heebo" pitchFamily="2" charset="-79"/>
                <a:cs typeface="Heebo" pitchFamily="2" charset="-79"/>
                <a:sym typeface="Heebo"/>
              </a:rPr>
              <a:t>Lets play that game again, but now you will experience it as though you suffered from deafness or were hard of hearing</a:t>
            </a:r>
          </a:p>
          <a:p>
            <a:pPr marL="285750" marR="0" lvl="0" indent="-285750" rtl="0">
              <a:lnSpc>
                <a:spcPct val="100000"/>
              </a:lnSpc>
              <a:spcBef>
                <a:spcPts val="0"/>
              </a:spcBef>
              <a:spcAft>
                <a:spcPts val="0"/>
              </a:spcAft>
              <a:buClr>
                <a:schemeClr val="accent6"/>
              </a:buClr>
              <a:buFont typeface="Arial" panose="020B0604020202020204" pitchFamily="34" charset="0"/>
              <a:buChar char="•"/>
            </a:pPr>
            <a:r>
              <a:rPr lang="en-US" sz="1600" dirty="0">
                <a:solidFill>
                  <a:schemeClr val="accent6"/>
                </a:solidFill>
                <a:latin typeface="Heebo" pitchFamily="2" charset="-79"/>
                <a:cs typeface="Heebo" pitchFamily="2" charset="-79"/>
                <a:sym typeface="Heebo"/>
              </a:rPr>
              <a:t>As you can see the game is much more difficult when you can’t hear the audio cue</a:t>
            </a:r>
            <a:endParaRPr sz="1600" dirty="0">
              <a:latin typeface="Heebo" pitchFamily="2" charset="-79"/>
              <a:cs typeface="Heebo" pitchFamily="2" charset="-79"/>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1" name="Picture 10" descr="A screenshot of a quiz&#10;&#10;Description automatically generated with medium confidence">
            <a:extLst>
              <a:ext uri="{FF2B5EF4-FFF2-40B4-BE49-F238E27FC236}">
                <a16:creationId xmlns:a16="http://schemas.microsoft.com/office/drawing/2014/main" id="{CF1DC294-66EF-5A49-A02A-A7DA0967DD4E}"/>
              </a:ext>
            </a:extLst>
          </p:cNvPr>
          <p:cNvPicPr>
            <a:picLocks noChangeAspect="1"/>
          </p:cNvPicPr>
          <p:nvPr/>
        </p:nvPicPr>
        <p:blipFill>
          <a:blip r:embed="rId3"/>
          <a:stretch>
            <a:fillRect/>
          </a:stretch>
        </p:blipFill>
        <p:spPr>
          <a:xfrm>
            <a:off x="3357524" y="1213449"/>
            <a:ext cx="5545101" cy="2716602"/>
          </a:xfrm>
          <a:prstGeom prst="roundRect">
            <a:avLst>
              <a:gd name="adj" fmla="val 10590"/>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2"/>
                </a:solidFill>
              </a:rPr>
              <a:t>Exercise</a:t>
            </a:r>
            <a:r>
              <a:rPr lang="en" b="1" dirty="0"/>
              <a:t> Repair</a:t>
            </a:r>
            <a:endParaRPr b="1" dirty="0"/>
          </a:p>
        </p:txBody>
      </p:sp>
      <p:sp>
        <p:nvSpPr>
          <p:cNvPr id="307" name="Google Shape;307;p9"/>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9</a:t>
            </a:fld>
            <a:endParaRPr/>
          </a:p>
        </p:txBody>
      </p:sp>
      <p:sp>
        <p:nvSpPr>
          <p:cNvPr id="308" name="Google Shape;308;p9"/>
          <p:cNvSpPr/>
          <p:nvPr/>
        </p:nvSpPr>
        <p:spPr>
          <a:xfrm>
            <a:off x="352354" y="1184060"/>
            <a:ext cx="2765776" cy="2912263"/>
          </a:xfrm>
          <a:prstGeom prst="roundRect">
            <a:avLst>
              <a:gd name="adj" fmla="val 16667"/>
            </a:avLst>
          </a:prstGeom>
          <a:gradFill>
            <a:gsLst>
              <a:gs pos="0">
                <a:srgbClr val="1C2451">
                  <a:alpha val="49803"/>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t" anchorCtr="0">
            <a:noAutofit/>
          </a:bodyPr>
          <a:lstStyle/>
          <a:p>
            <a:pPr marL="285750" marR="0" lvl="0" indent="-285750" rtl="0">
              <a:lnSpc>
                <a:spcPct val="100000"/>
              </a:lnSpc>
              <a:spcBef>
                <a:spcPts val="0"/>
              </a:spcBef>
              <a:spcAft>
                <a:spcPts val="0"/>
              </a:spcAft>
              <a:buClr>
                <a:schemeClr val="accent6"/>
              </a:buClr>
              <a:buFont typeface="Arial" panose="020B0604020202020204" pitchFamily="34" charset="0"/>
              <a:buChar char="•"/>
            </a:pPr>
            <a:r>
              <a:rPr lang="en-US" sz="1300" b="0" i="0" u="none" strike="noStrike" cap="none" dirty="0">
                <a:solidFill>
                  <a:schemeClr val="accent6"/>
                </a:solidFill>
                <a:latin typeface="Heebo" pitchFamily="2" charset="-79"/>
                <a:ea typeface="Heebo"/>
                <a:cs typeface="Heebo" pitchFamily="2" charset="-79"/>
                <a:sym typeface="Heebo"/>
              </a:rPr>
              <a:t>You are now given the opportunity to update the code in order to make the game more accessible for those who are hard of hearing</a:t>
            </a:r>
            <a:endParaRPr sz="1300" dirty="0">
              <a:latin typeface="Heebo" pitchFamily="2" charset="-79"/>
              <a:cs typeface="Heebo" pitchFamily="2" charset="-79"/>
            </a:endParaRPr>
          </a:p>
          <a:p>
            <a:pPr marL="285750" marR="0" lvl="0" indent="-285750" rtl="0">
              <a:lnSpc>
                <a:spcPct val="100000"/>
              </a:lnSpc>
              <a:spcBef>
                <a:spcPts val="0"/>
              </a:spcBef>
              <a:spcAft>
                <a:spcPts val="0"/>
              </a:spcAft>
              <a:buClr>
                <a:schemeClr val="accent6"/>
              </a:buClr>
              <a:buFont typeface="Arial" panose="020B0604020202020204" pitchFamily="34" charset="0"/>
              <a:buChar char="•"/>
            </a:pPr>
            <a:endParaRPr sz="1300" b="0" i="0" u="none" strike="noStrike" cap="none" dirty="0">
              <a:solidFill>
                <a:schemeClr val="accent6"/>
              </a:solidFill>
              <a:latin typeface="Heebo" pitchFamily="2" charset="-79"/>
              <a:ea typeface="Heebo"/>
              <a:cs typeface="Heebo" pitchFamily="2" charset="-79"/>
              <a:sym typeface="Heebo"/>
            </a:endParaRPr>
          </a:p>
          <a:p>
            <a:pPr marL="285750" marR="0" lvl="0" indent="-285750" rtl="0">
              <a:lnSpc>
                <a:spcPct val="100000"/>
              </a:lnSpc>
              <a:spcBef>
                <a:spcPts val="0"/>
              </a:spcBef>
              <a:spcAft>
                <a:spcPts val="0"/>
              </a:spcAft>
              <a:buClr>
                <a:schemeClr val="accent6"/>
              </a:buClr>
              <a:buFont typeface="Arial" panose="020B0604020202020204" pitchFamily="34" charset="0"/>
              <a:buChar char="•"/>
            </a:pPr>
            <a:r>
              <a:rPr lang="en-US" sz="1300" b="0" i="0" u="none" strike="noStrike" cap="none" dirty="0">
                <a:solidFill>
                  <a:schemeClr val="accent6"/>
                </a:solidFill>
                <a:latin typeface="Heebo" pitchFamily="2" charset="-79"/>
                <a:ea typeface="Heebo"/>
                <a:cs typeface="Heebo" pitchFamily="2" charset="-79"/>
                <a:sym typeface="Heebo"/>
              </a:rPr>
              <a:t>Edit the hint box so that it will alert the user whether or not there is a hint based on a visual cue such different colors and explicit labeling</a:t>
            </a:r>
            <a:endParaRPr sz="1300" dirty="0">
              <a:latin typeface="Heebo" pitchFamily="2" charset="-79"/>
              <a:cs typeface="Heebo" pitchFamily="2" charset="-79"/>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7" name="Picture 6" descr="A screen shot of a computer program&#10;&#10;Description automatically generated with medium confidence">
            <a:extLst>
              <a:ext uri="{FF2B5EF4-FFF2-40B4-BE49-F238E27FC236}">
                <a16:creationId xmlns:a16="http://schemas.microsoft.com/office/drawing/2014/main" id="{66DE745B-2F70-7045-8261-F407DD8EAF50}"/>
              </a:ext>
            </a:extLst>
          </p:cNvPr>
          <p:cNvPicPr>
            <a:picLocks noChangeAspect="1"/>
          </p:cNvPicPr>
          <p:nvPr/>
        </p:nvPicPr>
        <p:blipFill>
          <a:blip r:embed="rId3"/>
          <a:stretch>
            <a:fillRect/>
          </a:stretch>
        </p:blipFill>
        <p:spPr>
          <a:xfrm>
            <a:off x="4970948" y="1184060"/>
            <a:ext cx="3453052" cy="2472303"/>
          </a:xfrm>
          <a:prstGeom prst="roundRect">
            <a:avLst>
              <a:gd name="adj" fmla="val 7934"/>
            </a:avLst>
          </a:prstGeom>
        </p:spPr>
      </p:pic>
      <p:pic>
        <p:nvPicPr>
          <p:cNvPr id="8" name="Picture 7" descr="A screen shot of a computer&#10;&#10;Description automatically generated with low confidence">
            <a:extLst>
              <a:ext uri="{FF2B5EF4-FFF2-40B4-BE49-F238E27FC236}">
                <a16:creationId xmlns:a16="http://schemas.microsoft.com/office/drawing/2014/main" id="{ED1511C7-264C-DF4D-A76D-5D644EC2A9F8}"/>
              </a:ext>
            </a:extLst>
          </p:cNvPr>
          <p:cNvPicPr>
            <a:picLocks noChangeAspect="1"/>
          </p:cNvPicPr>
          <p:nvPr/>
        </p:nvPicPr>
        <p:blipFill>
          <a:blip r:embed="rId4"/>
          <a:stretch>
            <a:fillRect/>
          </a:stretch>
        </p:blipFill>
        <p:spPr>
          <a:xfrm>
            <a:off x="3511655" y="2894740"/>
            <a:ext cx="4356760" cy="1697170"/>
          </a:xfrm>
          <a:prstGeom prst="roundRect">
            <a:avLst>
              <a:gd name="adj" fmla="val 10681"/>
            </a:avLst>
          </a:prstGeom>
        </p:spPr>
      </p:pic>
    </p:spTree>
  </p:cSld>
  <p:clrMapOvr>
    <a:masterClrMapping/>
  </p:clrMapOvr>
</p:sld>
</file>

<file path=ppt/theme/theme1.xml><?xml version="1.0" encoding="utf-8"?>
<a:theme xmlns:a="http://schemas.openxmlformats.org/drawingml/2006/main" name="Online Business Conference by Slidesgo">
  <a:themeElements>
    <a:clrScheme name="Simple Light">
      <a:dk1>
        <a:srgbClr val="0A0E24"/>
      </a:dk1>
      <a:lt1>
        <a:srgbClr val="1C2451"/>
      </a:lt1>
      <a:dk2>
        <a:srgbClr val="FEC01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825</Words>
  <Application>Microsoft Macintosh PowerPoint</Application>
  <PresentationFormat>On-screen Show (16:9)</PresentationFormat>
  <Paragraphs>87</Paragraphs>
  <Slides>14</Slides>
  <Notes>14</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Heebo</vt:lpstr>
      <vt:lpstr>Encode Sans Semi Expanded</vt:lpstr>
      <vt:lpstr>Bebas Neue</vt:lpstr>
      <vt:lpstr>Calibri</vt:lpstr>
      <vt:lpstr>Arial</vt:lpstr>
      <vt:lpstr>Online Business Conference by Slidesgo</vt:lpstr>
      <vt:lpstr>Lab 1  Accessibility to Sound and Speech</vt:lpstr>
      <vt:lpstr>Lab Overview</vt:lpstr>
      <vt:lpstr>Education Learning Objectives</vt:lpstr>
      <vt:lpstr>Lab Contents</vt:lpstr>
      <vt:lpstr>Reading</vt:lpstr>
      <vt:lpstr>Exercise Start</vt:lpstr>
      <vt:lpstr>Exercise Round 1</vt:lpstr>
      <vt:lpstr>Exercise Round 2</vt:lpstr>
      <vt:lpstr>Exercise Repair</vt:lpstr>
      <vt:lpstr>Exercise Round 3 (Post-Repair)</vt:lpstr>
      <vt:lpstr>Reinforcement</vt:lpstr>
      <vt:lpstr>Quiz</vt:lpstr>
      <vt:lpstr>Post-Lab Discussion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Accessibility to Sound and Speech</dc:title>
  <cp:lastModifiedBy>Salvatore Mangano</cp:lastModifiedBy>
  <cp:revision>3</cp:revision>
  <dcterms:modified xsi:type="dcterms:W3CDTF">2023-05-29T12:11:33Z</dcterms:modified>
</cp:coreProperties>
</file>