
<file path=[Content_Types].xml><?xml version="1.0" encoding="utf-8"?>
<Types xmlns="http://schemas.openxmlformats.org/package/2006/content-types">
  <Default Extension="fntdata" ContentType="application/x-fontdata"/>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Lst>
  <p:sldSz cx="9144000" cy="5143500" type="screen16x9"/>
  <p:notesSz cx="6858000" cy="9144000"/>
  <p:embeddedFontLst>
    <p:embeddedFont>
      <p:font typeface="Bebas Neue" panose="020B0606020202050201" pitchFamily="34" charset="77"/>
      <p:regular r:id="rId17"/>
    </p:embeddedFont>
    <p:embeddedFont>
      <p:font typeface="Calibri" panose="020F0502020204030204" pitchFamily="34" charset="0"/>
      <p:regular r:id="rId18"/>
      <p:bold r:id="rId19"/>
      <p:italic r:id="rId20"/>
      <p:boldItalic r:id="rId21"/>
    </p:embeddedFont>
    <p:embeddedFont>
      <p:font typeface="Encode Sans Semi Expanded" pitchFamily="2" charset="77"/>
      <p:regular r:id="rId22"/>
      <p:bold r:id="rId23"/>
    </p:embeddedFont>
    <p:embeddedFont>
      <p:font typeface="Heebo" pitchFamily="2" charset="-79"/>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gPqcT7kYh5y50+/L0vdUsm4m+w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Moses" initials="" lastIdx="3" clrIdx="0"/>
  <p:cmAuthor id="1" name="Domenic Mangano"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3"/>
    <p:restoredTop sz="94673"/>
  </p:normalViewPr>
  <p:slideViewPr>
    <p:cSldViewPr snapToGrid="0" snapToObjects="1">
      <p:cViewPr>
        <p:scale>
          <a:sx n="90" d="100"/>
          <a:sy n="90" d="100"/>
        </p:scale>
        <p:origin x="-96" y="1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5-25T02:34:00.768" idx="1">
    <p:pos x="4229" y="2282"/>
    <p:text>I'm not sure if sponsored is the right word since they give us grants - maybe funded?</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80"/>
      </p:ext>
    </p:extLst>
  </p:cm>
  <p:cm authorId="1" dt="2023-05-25T02:34:00.768" idx="1">
    <p:pos x="4229" y="2282"/>
    <p:text>Good call, i didn’t think sponsored sounded right</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9A"/>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3-05-25T02:34:39.892" idx="2">
    <p:pos x="453" y="280"/>
    <p:text>What do you think about putting arrows on this to show the flow of the lab contents?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84"/>
      </p:ext>
    </p:extLst>
  </p:cm>
  <p:cm authorId="1" dt="2023-05-25T02:34:16.510" idx="2">
    <p:pos x="453" y="280"/>
    <p:text>_Marked as resolved_</p:text>
    <p:extLst>
      <p:ext uri="{C676402C-5697-4E1C-873F-D02D1690AC5C}">
        <p15:threadingInfo xmlns:p15="http://schemas.microsoft.com/office/powerpoint/2012/main" timeZoneBias="0">
          <p15:parentCm authorId="0" idx="2"/>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9E"/>
      </p:ext>
    </p:extLst>
  </p:cm>
  <p:cm authorId="1" dt="2023-05-25T02:34:39.892" idx="3">
    <p:pos x="453" y="280"/>
    <p:text>_Re-opened_
Good idea, I’ll add them</p:text>
    <p:extLst>
      <p:ext uri="{C676402C-5697-4E1C-873F-D02D1690AC5C}">
        <p15:threadingInfo xmlns:p15="http://schemas.microsoft.com/office/powerpoint/2012/main" timeZoneBias="0">
          <p15:parentCm authorId="0" idx="2"/>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9I"/>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3-05-25T02:35:20.239" idx="3">
    <p:pos x="305" y="587"/>
    <p:text>Might be worth breaking this up into several slides - maybe a slide per section?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88"/>
      </p:ext>
    </p:extLst>
  </p:cm>
  <p:cm authorId="1" dt="2023-05-25T02:35:20.239" idx="4">
    <p:pos x="305" y="587"/>
    <p:text>Yes, it is a bit wordy, i just didn’t know how much real estate the reading section should take up</p:text>
    <p:extLst>
      <p:ext uri="{C676402C-5697-4E1C-873F-D02D1690AC5C}">
        <p15:threadingInfo xmlns:p15="http://schemas.microsoft.com/office/powerpoint/2012/main" timeZoneBias="0">
          <p15:parentCm authorId="0" idx="3"/>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3G6n9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A lot of software isn’t built with accessibility in mind</a:t>
            </a:r>
            <a:endParaRPr/>
          </a:p>
          <a:p>
            <a:pPr marL="457200" lvl="0" indent="-298450" algn="l" rtl="0">
              <a:lnSpc>
                <a:spcPct val="100000"/>
              </a:lnSpc>
              <a:spcBef>
                <a:spcPts val="0"/>
              </a:spcBef>
              <a:spcAft>
                <a:spcPts val="0"/>
              </a:spcAft>
              <a:buSzPts val="1100"/>
              <a:buChar char="-"/>
            </a:pPr>
            <a:r>
              <a:rPr lang="en"/>
              <a:t>Lack of accessibility material that is easily adoptable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Self-encapsulated educational accessibility material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Self-encapsulated educational accessibility material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bit.ly/2TtBDfr"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0"/>
          <p:cNvPicPr preferRelativeResize="0"/>
          <p:nvPr/>
        </p:nvPicPr>
        <p:blipFill rotWithShape="1">
          <a:blip r:embed="rId2">
            <a:alphaModFix amt="23000"/>
          </a:blip>
          <a:srcRect/>
          <a:stretch/>
        </p:blipFill>
        <p:spPr>
          <a:xfrm>
            <a:off x="-598723" y="1792975"/>
            <a:ext cx="3750144" cy="5143499"/>
          </a:xfrm>
          <a:prstGeom prst="rect">
            <a:avLst/>
          </a:prstGeom>
          <a:noFill/>
          <a:ln>
            <a:noFill/>
          </a:ln>
        </p:spPr>
      </p:pic>
      <p:pic>
        <p:nvPicPr>
          <p:cNvPr id="15" name="Google Shape;15;p20"/>
          <p:cNvPicPr preferRelativeResize="0"/>
          <p:nvPr/>
        </p:nvPicPr>
        <p:blipFill rotWithShape="1">
          <a:blip r:embed="rId3">
            <a:alphaModFix amt="57000"/>
          </a:blip>
          <a:srcRect t="9298" b="6328"/>
          <a:stretch/>
        </p:blipFill>
        <p:spPr>
          <a:xfrm>
            <a:off x="0" y="0"/>
            <a:ext cx="9144001" cy="5143499"/>
          </a:xfrm>
          <a:prstGeom prst="rect">
            <a:avLst/>
          </a:prstGeom>
          <a:noFill/>
          <a:ln>
            <a:noFill/>
          </a:ln>
        </p:spPr>
      </p:pic>
      <p:pic>
        <p:nvPicPr>
          <p:cNvPr id="16" name="Google Shape;16;p20"/>
          <p:cNvPicPr preferRelativeResize="0"/>
          <p:nvPr/>
        </p:nvPicPr>
        <p:blipFill rotWithShape="1">
          <a:blip r:embed="rId4">
            <a:alphaModFix amt="23000"/>
          </a:blip>
          <a:srcRect/>
          <a:stretch/>
        </p:blipFill>
        <p:spPr>
          <a:xfrm>
            <a:off x="4654438" y="-2125925"/>
            <a:ext cx="5251572" cy="5143498"/>
          </a:xfrm>
          <a:prstGeom prst="rect">
            <a:avLst/>
          </a:prstGeom>
          <a:noFill/>
          <a:ln>
            <a:noFill/>
          </a:ln>
        </p:spPr>
      </p:pic>
      <p:sp>
        <p:nvSpPr>
          <p:cNvPr id="17" name="Google Shape;17;p20"/>
          <p:cNvSpPr txBox="1">
            <a:spLocks noGrp="1"/>
          </p:cNvSpPr>
          <p:nvPr>
            <p:ph type="ctrTitle"/>
          </p:nvPr>
        </p:nvSpPr>
        <p:spPr>
          <a:xfrm>
            <a:off x="1418550" y="1436675"/>
            <a:ext cx="6306900" cy="17580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5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p20"/>
          <p:cNvSpPr txBox="1">
            <a:spLocks noGrp="1"/>
          </p:cNvSpPr>
          <p:nvPr>
            <p:ph type="subTitle" idx="1"/>
          </p:nvPr>
        </p:nvSpPr>
        <p:spPr>
          <a:xfrm>
            <a:off x="2564300" y="3297325"/>
            <a:ext cx="4015500" cy="40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9" name="Google Shape;19;p20"/>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pic>
        <p:nvPicPr>
          <p:cNvPr id="20" name="Google Shape;20;p20"/>
          <p:cNvPicPr preferRelativeResize="0"/>
          <p:nvPr/>
        </p:nvPicPr>
        <p:blipFill rotWithShape="1">
          <a:blip r:embed="rId5">
            <a:alphaModFix/>
          </a:blip>
          <a:srcRect/>
          <a:stretch/>
        </p:blipFill>
        <p:spPr>
          <a:xfrm>
            <a:off x="107025" y="4284575"/>
            <a:ext cx="428352" cy="457399"/>
          </a:xfrm>
          <a:prstGeom prst="rect">
            <a:avLst/>
          </a:prstGeom>
          <a:noFill/>
          <a:ln>
            <a:noFill/>
          </a:ln>
        </p:spPr>
      </p:pic>
      <p:sp>
        <p:nvSpPr>
          <p:cNvPr id="21" name="Google Shape;21;p20"/>
          <p:cNvSpPr txBox="1"/>
          <p:nvPr/>
        </p:nvSpPr>
        <p:spPr>
          <a:xfrm>
            <a:off x="33475" y="4653775"/>
            <a:ext cx="645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1825023 </a:t>
            </a:r>
            <a:endParaRPr sz="800" b="0" i="0" u="none" strike="noStrike" cap="none">
              <a:solidFill>
                <a:schemeClr val="lt2"/>
              </a:solidFill>
              <a:latin typeface="Heebo"/>
              <a:ea typeface="Heebo"/>
              <a:cs typeface="Heebo"/>
              <a:sym typeface="Heebo"/>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2111152</a:t>
            </a:r>
            <a:endParaRPr sz="800" b="0" i="0" u="none" strike="noStrike" cap="none">
              <a:solidFill>
                <a:schemeClr val="lt2"/>
              </a:solidFill>
              <a:latin typeface="Heebo"/>
              <a:ea typeface="Heebo"/>
              <a:cs typeface="Heebo"/>
              <a:sym typeface="Heebo"/>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2145010</a:t>
            </a:r>
            <a:endParaRPr sz="800" b="0" i="0" u="none" strike="noStrike" cap="none">
              <a:solidFill>
                <a:schemeClr val="lt2"/>
              </a:solidFill>
              <a:latin typeface="Heebo"/>
              <a:ea typeface="Heebo"/>
              <a:cs typeface="Heebo"/>
              <a:sym typeface="Heebo"/>
            </a:endParaRPr>
          </a:p>
        </p:txBody>
      </p:sp>
      <p:sp>
        <p:nvSpPr>
          <p:cNvPr id="22" name="Google Shape;22;p20"/>
          <p:cNvSpPr txBox="1"/>
          <p:nvPr/>
        </p:nvSpPr>
        <p:spPr>
          <a:xfrm>
            <a:off x="7623813" y="4841363"/>
            <a:ext cx="1569600" cy="33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2"/>
                </a:solidFill>
                <a:latin typeface="Heebo"/>
                <a:ea typeface="Heebo"/>
                <a:cs typeface="Heebo"/>
                <a:sym typeface="Heebo"/>
              </a:rPr>
              <a:t>all.rit.edu</a:t>
            </a:r>
            <a:endParaRPr sz="1000" b="0" i="0" u="none" strike="noStrike" cap="none">
              <a:solidFill>
                <a:schemeClr val="lt2"/>
              </a:solidFill>
              <a:latin typeface="Heebo"/>
              <a:ea typeface="Heebo"/>
              <a:cs typeface="Heebo"/>
              <a:sym typeface="Heeb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pic>
        <p:nvPicPr>
          <p:cNvPr id="96" name="Google Shape;96;p29"/>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97" name="Google Shape;97;p29"/>
          <p:cNvPicPr preferRelativeResize="0"/>
          <p:nvPr/>
        </p:nvPicPr>
        <p:blipFill rotWithShape="1">
          <a:blip r:embed="rId3">
            <a:alphaModFix amt="23000"/>
          </a:blip>
          <a:srcRect/>
          <a:stretch/>
        </p:blipFill>
        <p:spPr>
          <a:xfrm rot="10800000">
            <a:off x="-716712" y="2036750"/>
            <a:ext cx="5251572" cy="5143498"/>
          </a:xfrm>
          <a:prstGeom prst="rect">
            <a:avLst/>
          </a:prstGeom>
          <a:noFill/>
          <a:ln>
            <a:noFill/>
          </a:ln>
        </p:spPr>
      </p:pic>
      <p:pic>
        <p:nvPicPr>
          <p:cNvPr id="98" name="Google Shape;98;p29"/>
          <p:cNvPicPr preferRelativeResize="0"/>
          <p:nvPr/>
        </p:nvPicPr>
        <p:blipFill rotWithShape="1">
          <a:blip r:embed="rId4">
            <a:alphaModFix amt="23000"/>
          </a:blip>
          <a:srcRect/>
          <a:stretch/>
        </p:blipFill>
        <p:spPr>
          <a:xfrm rot="10800000">
            <a:off x="6086652" y="-1690075"/>
            <a:ext cx="3750144" cy="5143499"/>
          </a:xfrm>
          <a:prstGeom prst="rect">
            <a:avLst/>
          </a:prstGeom>
          <a:noFill/>
          <a:ln>
            <a:noFill/>
          </a:ln>
        </p:spPr>
      </p:pic>
      <p:sp>
        <p:nvSpPr>
          <p:cNvPr id="99" name="Google Shape;99;p29"/>
          <p:cNvSpPr txBox="1">
            <a:spLocks noGrp="1"/>
          </p:cNvSpPr>
          <p:nvPr>
            <p:ph type="title"/>
          </p:nvPr>
        </p:nvSpPr>
        <p:spPr>
          <a:xfrm>
            <a:off x="2365525" y="1290513"/>
            <a:ext cx="44127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0" name="Google Shape;100;p29"/>
          <p:cNvSpPr txBox="1">
            <a:spLocks noGrp="1"/>
          </p:cNvSpPr>
          <p:nvPr>
            <p:ph type="subTitle" idx="1"/>
          </p:nvPr>
        </p:nvSpPr>
        <p:spPr>
          <a:xfrm>
            <a:off x="2241475" y="2337538"/>
            <a:ext cx="4661100" cy="1476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01" name="Google Shape;101;p29"/>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2"/>
        <p:cNvGrpSpPr/>
        <p:nvPr/>
      </p:nvGrpSpPr>
      <p:grpSpPr>
        <a:xfrm>
          <a:off x="0" y="0"/>
          <a:ext cx="0" cy="0"/>
          <a:chOff x="0" y="0"/>
          <a:chExt cx="0" cy="0"/>
        </a:xfrm>
      </p:grpSpPr>
      <p:sp>
        <p:nvSpPr>
          <p:cNvPr id="103" name="Google Shape;103;p30"/>
          <p:cNvSpPr txBox="1">
            <a:spLocks noGrp="1"/>
          </p:cNvSpPr>
          <p:nvPr>
            <p:ph type="title"/>
          </p:nvPr>
        </p:nvSpPr>
        <p:spPr>
          <a:xfrm>
            <a:off x="720000" y="2285400"/>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04" name="Google Shape;104;p30"/>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pic>
        <p:nvPicPr>
          <p:cNvPr id="106" name="Google Shape;106;p31"/>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07" name="Google Shape;107;p31"/>
          <p:cNvPicPr preferRelativeResize="0"/>
          <p:nvPr/>
        </p:nvPicPr>
        <p:blipFill rotWithShape="1">
          <a:blip r:embed="rId3">
            <a:alphaModFix amt="23000"/>
          </a:blip>
          <a:srcRect/>
          <a:stretch/>
        </p:blipFill>
        <p:spPr>
          <a:xfrm rot="10800000">
            <a:off x="-716712" y="2036750"/>
            <a:ext cx="5251572" cy="5143498"/>
          </a:xfrm>
          <a:prstGeom prst="rect">
            <a:avLst/>
          </a:prstGeom>
          <a:noFill/>
          <a:ln>
            <a:noFill/>
          </a:ln>
        </p:spPr>
      </p:pic>
      <p:pic>
        <p:nvPicPr>
          <p:cNvPr id="108" name="Google Shape;108;p31"/>
          <p:cNvPicPr preferRelativeResize="0"/>
          <p:nvPr/>
        </p:nvPicPr>
        <p:blipFill rotWithShape="1">
          <a:blip r:embed="rId4">
            <a:alphaModFix amt="23000"/>
          </a:blip>
          <a:srcRect/>
          <a:stretch/>
        </p:blipFill>
        <p:spPr>
          <a:xfrm rot="10800000">
            <a:off x="6086652" y="-1690075"/>
            <a:ext cx="3750144" cy="5143499"/>
          </a:xfrm>
          <a:prstGeom prst="rect">
            <a:avLst/>
          </a:prstGeom>
          <a:noFill/>
          <a:ln>
            <a:noFill/>
          </a:ln>
        </p:spPr>
      </p:pic>
      <p:sp>
        <p:nvSpPr>
          <p:cNvPr id="109" name="Google Shape;109;p31"/>
          <p:cNvSpPr txBox="1">
            <a:spLocks noGrp="1"/>
          </p:cNvSpPr>
          <p:nvPr>
            <p:ph type="title" hasCustomPrompt="1"/>
          </p:nvPr>
        </p:nvSpPr>
        <p:spPr>
          <a:xfrm>
            <a:off x="1284000" y="1558475"/>
            <a:ext cx="6576000" cy="151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0" name="Google Shape;110;p31"/>
          <p:cNvSpPr txBox="1">
            <a:spLocks noGrp="1"/>
          </p:cNvSpPr>
          <p:nvPr>
            <p:ph type="subTitle" idx="1"/>
          </p:nvPr>
        </p:nvSpPr>
        <p:spPr>
          <a:xfrm>
            <a:off x="1284000" y="3069625"/>
            <a:ext cx="65760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1" name="Google Shape;111;p31"/>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1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gradFill>
          <a:gsLst>
            <a:gs pos="0">
              <a:schemeClr val="lt1"/>
            </a:gs>
            <a:gs pos="100000">
              <a:schemeClr val="dk1"/>
            </a:gs>
          </a:gsLst>
          <a:path path="circle">
            <a:fillToRect l="50000" t="50000" r="50000" b="50000"/>
          </a:path>
          <a:tileRect/>
        </a:gradFill>
        <a:effectLst/>
      </p:bgPr>
    </p:bg>
    <p:spTree>
      <p:nvGrpSpPr>
        <p:cNvPr id="1" name="Shape 113"/>
        <p:cNvGrpSpPr/>
        <p:nvPr/>
      </p:nvGrpSpPr>
      <p:grpSpPr>
        <a:xfrm>
          <a:off x="0" y="0"/>
          <a:ext cx="0" cy="0"/>
          <a:chOff x="0" y="0"/>
          <a:chExt cx="0" cy="0"/>
        </a:xfrm>
      </p:grpSpPr>
      <p:pic>
        <p:nvPicPr>
          <p:cNvPr id="114" name="Google Shape;114;p33"/>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15" name="Google Shape;115;p33"/>
          <p:cNvPicPr preferRelativeResize="0"/>
          <p:nvPr/>
        </p:nvPicPr>
        <p:blipFill rotWithShape="1">
          <a:blip r:embed="rId3">
            <a:alphaModFix amt="23000"/>
          </a:blip>
          <a:srcRect/>
          <a:stretch/>
        </p:blipFill>
        <p:spPr>
          <a:xfrm rot="5400000">
            <a:off x="5917420" y="1419495"/>
            <a:ext cx="5251572" cy="5143498"/>
          </a:xfrm>
          <a:prstGeom prst="rect">
            <a:avLst/>
          </a:prstGeom>
          <a:noFill/>
          <a:ln>
            <a:noFill/>
          </a:ln>
        </p:spPr>
      </p:pic>
      <p:pic>
        <p:nvPicPr>
          <p:cNvPr id="116" name="Google Shape;116;p33"/>
          <p:cNvPicPr preferRelativeResize="0"/>
          <p:nvPr/>
        </p:nvPicPr>
        <p:blipFill rotWithShape="1">
          <a:blip r:embed="rId4">
            <a:alphaModFix amt="23000"/>
          </a:blip>
          <a:srcRect/>
          <a:stretch/>
        </p:blipFill>
        <p:spPr>
          <a:xfrm rot="5400000">
            <a:off x="-374816" y="-1091318"/>
            <a:ext cx="3750144" cy="5143499"/>
          </a:xfrm>
          <a:prstGeom prst="rect">
            <a:avLst/>
          </a:prstGeom>
          <a:noFill/>
          <a:ln>
            <a:noFill/>
          </a:ln>
        </p:spPr>
      </p:pic>
      <p:sp>
        <p:nvSpPr>
          <p:cNvPr id="117" name="Google Shape;117;p33"/>
          <p:cNvSpPr txBox="1">
            <a:spLocks noGrp="1"/>
          </p:cNvSpPr>
          <p:nvPr>
            <p:ph type="title"/>
          </p:nvPr>
        </p:nvSpPr>
        <p:spPr>
          <a:xfrm>
            <a:off x="1146663" y="2870700"/>
            <a:ext cx="31569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8" name="Google Shape;118;p33"/>
          <p:cNvSpPr txBox="1">
            <a:spLocks noGrp="1"/>
          </p:cNvSpPr>
          <p:nvPr>
            <p:ph type="title" idx="2"/>
          </p:nvPr>
        </p:nvSpPr>
        <p:spPr>
          <a:xfrm>
            <a:off x="1814100" y="1527225"/>
            <a:ext cx="1821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200" b="1">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19" name="Google Shape;119;p33"/>
          <p:cNvSpPr txBox="1">
            <a:spLocks noGrp="1"/>
          </p:cNvSpPr>
          <p:nvPr>
            <p:ph type="subTitle" idx="1"/>
          </p:nvPr>
        </p:nvSpPr>
        <p:spPr>
          <a:xfrm>
            <a:off x="1457400" y="3710199"/>
            <a:ext cx="2535300" cy="52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0" name="Google Shape;120;p33"/>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gradFill>
          <a:gsLst>
            <a:gs pos="0">
              <a:schemeClr val="lt1"/>
            </a:gs>
            <a:gs pos="100000">
              <a:schemeClr val="dk1"/>
            </a:gs>
          </a:gsLst>
          <a:path path="circle">
            <a:fillToRect l="50000" t="50000" r="50000" b="50000"/>
          </a:path>
          <a:tileRect/>
        </a:gradFill>
        <a:effectLst/>
      </p:bgPr>
    </p:bg>
    <p:spTree>
      <p:nvGrpSpPr>
        <p:cNvPr id="1" name="Shape 121"/>
        <p:cNvGrpSpPr/>
        <p:nvPr/>
      </p:nvGrpSpPr>
      <p:grpSpPr>
        <a:xfrm>
          <a:off x="0" y="0"/>
          <a:ext cx="0" cy="0"/>
          <a:chOff x="0" y="0"/>
          <a:chExt cx="0" cy="0"/>
        </a:xfrm>
      </p:grpSpPr>
      <p:pic>
        <p:nvPicPr>
          <p:cNvPr id="122" name="Google Shape;122;p34"/>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23" name="Google Shape;123;p34"/>
          <p:cNvPicPr preferRelativeResize="0"/>
          <p:nvPr/>
        </p:nvPicPr>
        <p:blipFill rotWithShape="1">
          <a:blip r:embed="rId3">
            <a:alphaModFix amt="23000"/>
          </a:blip>
          <a:srcRect/>
          <a:stretch/>
        </p:blipFill>
        <p:spPr>
          <a:xfrm rot="5400000">
            <a:off x="5917420" y="1419495"/>
            <a:ext cx="5251572" cy="5143498"/>
          </a:xfrm>
          <a:prstGeom prst="rect">
            <a:avLst/>
          </a:prstGeom>
          <a:noFill/>
          <a:ln>
            <a:noFill/>
          </a:ln>
        </p:spPr>
      </p:pic>
      <p:pic>
        <p:nvPicPr>
          <p:cNvPr id="124" name="Google Shape;124;p34"/>
          <p:cNvPicPr preferRelativeResize="0"/>
          <p:nvPr/>
        </p:nvPicPr>
        <p:blipFill rotWithShape="1">
          <a:blip r:embed="rId4">
            <a:alphaModFix amt="23000"/>
          </a:blip>
          <a:srcRect/>
          <a:stretch/>
        </p:blipFill>
        <p:spPr>
          <a:xfrm rot="5400000">
            <a:off x="-374816" y="-1091318"/>
            <a:ext cx="3750144" cy="5143499"/>
          </a:xfrm>
          <a:prstGeom prst="rect">
            <a:avLst/>
          </a:prstGeom>
          <a:noFill/>
          <a:ln>
            <a:noFill/>
          </a:ln>
        </p:spPr>
      </p:pic>
      <p:sp>
        <p:nvSpPr>
          <p:cNvPr id="125" name="Google Shape;125;p34"/>
          <p:cNvSpPr txBox="1">
            <a:spLocks noGrp="1"/>
          </p:cNvSpPr>
          <p:nvPr>
            <p:ph type="title"/>
          </p:nvPr>
        </p:nvSpPr>
        <p:spPr>
          <a:xfrm>
            <a:off x="4942125" y="2906075"/>
            <a:ext cx="29340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6" name="Google Shape;126;p34"/>
          <p:cNvSpPr txBox="1">
            <a:spLocks noGrp="1"/>
          </p:cNvSpPr>
          <p:nvPr>
            <p:ph type="title" idx="2"/>
          </p:nvPr>
        </p:nvSpPr>
        <p:spPr>
          <a:xfrm>
            <a:off x="5498200" y="1562600"/>
            <a:ext cx="1821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200" b="1">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27" name="Google Shape;127;p34"/>
          <p:cNvSpPr txBox="1">
            <a:spLocks noGrp="1"/>
          </p:cNvSpPr>
          <p:nvPr>
            <p:ph type="subTitle" idx="1"/>
          </p:nvPr>
        </p:nvSpPr>
        <p:spPr>
          <a:xfrm>
            <a:off x="5089675" y="3735024"/>
            <a:ext cx="26391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 name="Google Shape;128;p34"/>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ive columns">
  <p:cSld name="BLANK_1_1_1_1_1_2">
    <p:spTree>
      <p:nvGrpSpPr>
        <p:cNvPr id="1" name="Shape 129"/>
        <p:cNvGrpSpPr/>
        <p:nvPr/>
      </p:nvGrpSpPr>
      <p:grpSpPr>
        <a:xfrm>
          <a:off x="0" y="0"/>
          <a:ext cx="0" cy="0"/>
          <a:chOff x="0" y="0"/>
          <a:chExt cx="0" cy="0"/>
        </a:xfrm>
      </p:grpSpPr>
      <p:pic>
        <p:nvPicPr>
          <p:cNvPr id="130" name="Google Shape;130;p35"/>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31" name="Google Shape;131;p35"/>
          <p:cNvPicPr preferRelativeResize="0"/>
          <p:nvPr/>
        </p:nvPicPr>
        <p:blipFill rotWithShape="1">
          <a:blip r:embed="rId3">
            <a:alphaModFix amt="23000"/>
          </a:blip>
          <a:srcRect/>
          <a:stretch/>
        </p:blipFill>
        <p:spPr>
          <a:xfrm rot="10800000">
            <a:off x="5686602" y="-1150150"/>
            <a:ext cx="3750144" cy="5143499"/>
          </a:xfrm>
          <a:prstGeom prst="rect">
            <a:avLst/>
          </a:prstGeom>
          <a:noFill/>
          <a:ln>
            <a:noFill/>
          </a:ln>
        </p:spPr>
      </p:pic>
      <p:pic>
        <p:nvPicPr>
          <p:cNvPr id="132" name="Google Shape;132;p35"/>
          <p:cNvPicPr preferRelativeResize="0"/>
          <p:nvPr/>
        </p:nvPicPr>
        <p:blipFill rotWithShape="1">
          <a:blip r:embed="rId4">
            <a:alphaModFix amt="23000"/>
          </a:blip>
          <a:srcRect/>
          <a:stretch/>
        </p:blipFill>
        <p:spPr>
          <a:xfrm rot="10800000">
            <a:off x="-1031037" y="2036750"/>
            <a:ext cx="5251572" cy="5143498"/>
          </a:xfrm>
          <a:prstGeom prst="rect">
            <a:avLst/>
          </a:prstGeom>
          <a:noFill/>
          <a:ln>
            <a:noFill/>
          </a:ln>
        </p:spPr>
      </p:pic>
      <p:sp>
        <p:nvSpPr>
          <p:cNvPr id="133" name="Google Shape;133;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4" name="Google Shape;134;p35"/>
          <p:cNvSpPr txBox="1">
            <a:spLocks noGrp="1"/>
          </p:cNvSpPr>
          <p:nvPr>
            <p:ph type="subTitle" idx="1"/>
          </p:nvPr>
        </p:nvSpPr>
        <p:spPr>
          <a:xfrm>
            <a:off x="891031" y="2331848"/>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5" name="Google Shape;135;p35"/>
          <p:cNvSpPr txBox="1">
            <a:spLocks noGrp="1"/>
          </p:cNvSpPr>
          <p:nvPr>
            <p:ph type="subTitle" idx="2"/>
          </p:nvPr>
        </p:nvSpPr>
        <p:spPr>
          <a:xfrm>
            <a:off x="3575250" y="2331848"/>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6" name="Google Shape;136;p35"/>
          <p:cNvSpPr txBox="1">
            <a:spLocks noGrp="1"/>
          </p:cNvSpPr>
          <p:nvPr>
            <p:ph type="subTitle" idx="3"/>
          </p:nvPr>
        </p:nvSpPr>
        <p:spPr>
          <a:xfrm>
            <a:off x="6259350" y="2331848"/>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7" name="Google Shape;137;p35"/>
          <p:cNvSpPr txBox="1">
            <a:spLocks noGrp="1"/>
          </p:cNvSpPr>
          <p:nvPr>
            <p:ph type="subTitle" idx="4"/>
          </p:nvPr>
        </p:nvSpPr>
        <p:spPr>
          <a:xfrm>
            <a:off x="2235231" y="4120351"/>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8" name="Google Shape;138;p35"/>
          <p:cNvSpPr txBox="1">
            <a:spLocks noGrp="1"/>
          </p:cNvSpPr>
          <p:nvPr>
            <p:ph type="subTitle" idx="5"/>
          </p:nvPr>
        </p:nvSpPr>
        <p:spPr>
          <a:xfrm>
            <a:off x="4919450" y="4120351"/>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9" name="Google Shape;139;p35"/>
          <p:cNvSpPr txBox="1">
            <a:spLocks noGrp="1"/>
          </p:cNvSpPr>
          <p:nvPr>
            <p:ph type="subTitle" idx="6"/>
          </p:nvPr>
        </p:nvSpPr>
        <p:spPr>
          <a:xfrm>
            <a:off x="886850" y="1884866"/>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0" name="Google Shape;140;p35"/>
          <p:cNvSpPr txBox="1">
            <a:spLocks noGrp="1"/>
          </p:cNvSpPr>
          <p:nvPr>
            <p:ph type="subTitle" idx="7"/>
          </p:nvPr>
        </p:nvSpPr>
        <p:spPr>
          <a:xfrm>
            <a:off x="3575248" y="1884866"/>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1" name="Google Shape;141;p35"/>
          <p:cNvSpPr txBox="1">
            <a:spLocks noGrp="1"/>
          </p:cNvSpPr>
          <p:nvPr>
            <p:ph type="subTitle" idx="8"/>
          </p:nvPr>
        </p:nvSpPr>
        <p:spPr>
          <a:xfrm>
            <a:off x="6263527" y="1884866"/>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2" name="Google Shape;142;p35"/>
          <p:cNvSpPr txBox="1">
            <a:spLocks noGrp="1"/>
          </p:cNvSpPr>
          <p:nvPr>
            <p:ph type="subTitle" idx="9"/>
          </p:nvPr>
        </p:nvSpPr>
        <p:spPr>
          <a:xfrm>
            <a:off x="2231050" y="3668828"/>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3" name="Google Shape;143;p35"/>
          <p:cNvSpPr txBox="1">
            <a:spLocks noGrp="1"/>
          </p:cNvSpPr>
          <p:nvPr>
            <p:ph type="subTitle" idx="13"/>
          </p:nvPr>
        </p:nvSpPr>
        <p:spPr>
          <a:xfrm>
            <a:off x="4919448" y="3668828"/>
            <a:ext cx="19935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4" name="Google Shape;144;p35"/>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5"/>
        <p:cNvGrpSpPr/>
        <p:nvPr/>
      </p:nvGrpSpPr>
      <p:grpSpPr>
        <a:xfrm>
          <a:off x="0" y="0"/>
          <a:ext cx="0" cy="0"/>
          <a:chOff x="0" y="0"/>
          <a:chExt cx="0" cy="0"/>
        </a:xfrm>
      </p:grpSpPr>
      <p:pic>
        <p:nvPicPr>
          <p:cNvPr id="146" name="Google Shape;146;p36"/>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47" name="Google Shape;147;p36"/>
          <p:cNvPicPr preferRelativeResize="0"/>
          <p:nvPr/>
        </p:nvPicPr>
        <p:blipFill rotWithShape="1">
          <a:blip r:embed="rId3">
            <a:alphaModFix amt="23000"/>
          </a:blip>
          <a:srcRect/>
          <a:stretch/>
        </p:blipFill>
        <p:spPr>
          <a:xfrm rot="5400000">
            <a:off x="5803107" y="935722"/>
            <a:ext cx="5251572" cy="5143498"/>
          </a:xfrm>
          <a:prstGeom prst="rect">
            <a:avLst/>
          </a:prstGeom>
          <a:noFill/>
          <a:ln>
            <a:noFill/>
          </a:ln>
        </p:spPr>
      </p:pic>
      <p:pic>
        <p:nvPicPr>
          <p:cNvPr id="148" name="Google Shape;148;p36"/>
          <p:cNvPicPr preferRelativeResize="0"/>
          <p:nvPr/>
        </p:nvPicPr>
        <p:blipFill rotWithShape="1">
          <a:blip r:embed="rId4">
            <a:alphaModFix amt="23000"/>
          </a:blip>
          <a:srcRect/>
          <a:stretch/>
        </p:blipFill>
        <p:spPr>
          <a:xfrm rot="5400000">
            <a:off x="-471366" y="-1054118"/>
            <a:ext cx="3750144" cy="5143499"/>
          </a:xfrm>
          <a:prstGeom prst="rect">
            <a:avLst/>
          </a:prstGeom>
          <a:noFill/>
          <a:ln>
            <a:noFill/>
          </a:ln>
        </p:spPr>
      </p:pic>
      <p:sp>
        <p:nvSpPr>
          <p:cNvPr id="149" name="Google Shape;149;p36"/>
          <p:cNvSpPr txBox="1">
            <a:spLocks noGrp="1"/>
          </p:cNvSpPr>
          <p:nvPr>
            <p:ph type="title"/>
          </p:nvPr>
        </p:nvSpPr>
        <p:spPr>
          <a:xfrm>
            <a:off x="2290025" y="3475350"/>
            <a:ext cx="4563900" cy="5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50" name="Google Shape;150;p36"/>
          <p:cNvSpPr txBox="1">
            <a:spLocks noGrp="1"/>
          </p:cNvSpPr>
          <p:nvPr>
            <p:ph type="subTitle" idx="1"/>
          </p:nvPr>
        </p:nvSpPr>
        <p:spPr>
          <a:xfrm>
            <a:off x="1814450" y="1628950"/>
            <a:ext cx="5515200" cy="17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1" name="Google Shape;151;p36"/>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2"/>
        <p:cNvGrpSpPr/>
        <p:nvPr/>
      </p:nvGrpSpPr>
      <p:grpSpPr>
        <a:xfrm>
          <a:off x="0" y="0"/>
          <a:ext cx="0" cy="0"/>
          <a:chOff x="0" y="0"/>
          <a:chExt cx="0" cy="0"/>
        </a:xfrm>
      </p:grpSpPr>
      <p:pic>
        <p:nvPicPr>
          <p:cNvPr id="153" name="Google Shape;153;p37"/>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54" name="Google Shape;154;p37"/>
          <p:cNvPicPr preferRelativeResize="0"/>
          <p:nvPr/>
        </p:nvPicPr>
        <p:blipFill rotWithShape="1">
          <a:blip r:embed="rId3">
            <a:alphaModFix amt="23000"/>
          </a:blip>
          <a:srcRect/>
          <a:stretch/>
        </p:blipFill>
        <p:spPr>
          <a:xfrm rot="-5400000">
            <a:off x="5819959" y="1071769"/>
            <a:ext cx="3750144" cy="5143499"/>
          </a:xfrm>
          <a:prstGeom prst="rect">
            <a:avLst/>
          </a:prstGeom>
          <a:noFill/>
          <a:ln>
            <a:noFill/>
          </a:ln>
        </p:spPr>
      </p:pic>
      <p:pic>
        <p:nvPicPr>
          <p:cNvPr id="155" name="Google Shape;155;p37"/>
          <p:cNvPicPr preferRelativeResize="0"/>
          <p:nvPr/>
        </p:nvPicPr>
        <p:blipFill rotWithShape="1">
          <a:blip r:embed="rId4">
            <a:alphaModFix amt="23000"/>
          </a:blip>
          <a:srcRect/>
          <a:stretch/>
        </p:blipFill>
        <p:spPr>
          <a:xfrm rot="-5400000">
            <a:off x="-2044030" y="-886480"/>
            <a:ext cx="5251572" cy="5143498"/>
          </a:xfrm>
          <a:prstGeom prst="rect">
            <a:avLst/>
          </a:prstGeom>
          <a:noFill/>
          <a:ln>
            <a:noFill/>
          </a:ln>
        </p:spPr>
      </p:pic>
      <p:sp>
        <p:nvSpPr>
          <p:cNvPr id="156" name="Google Shape;156;p37"/>
          <p:cNvSpPr txBox="1">
            <a:spLocks noGrp="1"/>
          </p:cNvSpPr>
          <p:nvPr>
            <p:ph type="subTitle" idx="1"/>
          </p:nvPr>
        </p:nvSpPr>
        <p:spPr>
          <a:xfrm>
            <a:off x="2301450" y="3911000"/>
            <a:ext cx="4541100" cy="69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7" name="Google Shape;157;p3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58" name="Google Shape;158;p37"/>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59"/>
        <p:cNvGrpSpPr/>
        <p:nvPr/>
      </p:nvGrpSpPr>
      <p:grpSpPr>
        <a:xfrm>
          <a:off x="0" y="0"/>
          <a:ext cx="0" cy="0"/>
          <a:chOff x="0" y="0"/>
          <a:chExt cx="0" cy="0"/>
        </a:xfrm>
      </p:grpSpPr>
      <p:pic>
        <p:nvPicPr>
          <p:cNvPr id="160" name="Google Shape;160;p38"/>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61" name="Google Shape;161;p38"/>
          <p:cNvPicPr preferRelativeResize="0"/>
          <p:nvPr/>
        </p:nvPicPr>
        <p:blipFill rotWithShape="1">
          <a:blip r:embed="rId3">
            <a:alphaModFix amt="23000"/>
          </a:blip>
          <a:srcRect/>
          <a:stretch/>
        </p:blipFill>
        <p:spPr>
          <a:xfrm rot="-5400000">
            <a:off x="5819959" y="1071769"/>
            <a:ext cx="3750144" cy="5143499"/>
          </a:xfrm>
          <a:prstGeom prst="rect">
            <a:avLst/>
          </a:prstGeom>
          <a:noFill/>
          <a:ln>
            <a:noFill/>
          </a:ln>
        </p:spPr>
      </p:pic>
      <p:pic>
        <p:nvPicPr>
          <p:cNvPr id="162" name="Google Shape;162;p38"/>
          <p:cNvPicPr preferRelativeResize="0"/>
          <p:nvPr/>
        </p:nvPicPr>
        <p:blipFill rotWithShape="1">
          <a:blip r:embed="rId4">
            <a:alphaModFix amt="23000"/>
          </a:blip>
          <a:srcRect/>
          <a:stretch/>
        </p:blipFill>
        <p:spPr>
          <a:xfrm rot="-5400000">
            <a:off x="-2044030" y="-886480"/>
            <a:ext cx="5251572" cy="5143498"/>
          </a:xfrm>
          <a:prstGeom prst="rect">
            <a:avLst/>
          </a:prstGeom>
          <a:noFill/>
          <a:ln>
            <a:noFill/>
          </a:ln>
        </p:spPr>
      </p:pic>
      <p:sp>
        <p:nvSpPr>
          <p:cNvPr id="163" name="Google Shape;163;p38"/>
          <p:cNvSpPr txBox="1">
            <a:spLocks noGrp="1"/>
          </p:cNvSpPr>
          <p:nvPr>
            <p:ph type="subTitle" idx="1"/>
          </p:nvPr>
        </p:nvSpPr>
        <p:spPr>
          <a:xfrm>
            <a:off x="720000" y="1163550"/>
            <a:ext cx="3783900" cy="34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4" name="Google Shape;164;p3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65" name="Google Shape;165;p38"/>
          <p:cNvSpPr txBox="1">
            <a:spLocks noGrp="1"/>
          </p:cNvSpPr>
          <p:nvPr>
            <p:ph type="subTitle" idx="2"/>
          </p:nvPr>
        </p:nvSpPr>
        <p:spPr>
          <a:xfrm>
            <a:off x="4640100" y="1163550"/>
            <a:ext cx="3783900" cy="34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6" name="Google Shape;166;p38"/>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21"/>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25" name="Google Shape;25;p21"/>
          <p:cNvPicPr preferRelativeResize="0"/>
          <p:nvPr/>
        </p:nvPicPr>
        <p:blipFill rotWithShape="1">
          <a:blip r:embed="rId3">
            <a:alphaModFix amt="23000"/>
          </a:blip>
          <a:srcRect/>
          <a:stretch/>
        </p:blipFill>
        <p:spPr>
          <a:xfrm>
            <a:off x="-598723" y="1792975"/>
            <a:ext cx="3750144" cy="5143499"/>
          </a:xfrm>
          <a:prstGeom prst="rect">
            <a:avLst/>
          </a:prstGeom>
          <a:noFill/>
          <a:ln>
            <a:noFill/>
          </a:ln>
        </p:spPr>
      </p:pic>
      <p:pic>
        <p:nvPicPr>
          <p:cNvPr id="26" name="Google Shape;26;p21"/>
          <p:cNvPicPr preferRelativeResize="0"/>
          <p:nvPr/>
        </p:nvPicPr>
        <p:blipFill rotWithShape="1">
          <a:blip r:embed="rId4">
            <a:alphaModFix amt="23000"/>
          </a:blip>
          <a:srcRect/>
          <a:stretch/>
        </p:blipFill>
        <p:spPr>
          <a:xfrm>
            <a:off x="4654438" y="-2125925"/>
            <a:ext cx="5251572" cy="5143498"/>
          </a:xfrm>
          <a:prstGeom prst="rect">
            <a:avLst/>
          </a:prstGeom>
          <a:noFill/>
          <a:ln>
            <a:noFill/>
          </a:ln>
        </p:spPr>
      </p:pic>
      <p:sp>
        <p:nvSpPr>
          <p:cNvPr id="27" name="Google Shape;27;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8" name="Google Shape;28;p21"/>
          <p:cNvSpPr txBox="1">
            <a:spLocks noGrp="1"/>
          </p:cNvSpPr>
          <p:nvPr>
            <p:ph type="body" idx="1"/>
          </p:nvPr>
        </p:nvSpPr>
        <p:spPr>
          <a:xfrm>
            <a:off x="720000" y="1069825"/>
            <a:ext cx="7704000" cy="35388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9" name="Google Shape;29;p21"/>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67"/>
        <p:cNvGrpSpPr/>
        <p:nvPr/>
      </p:nvGrpSpPr>
      <p:grpSpPr>
        <a:xfrm>
          <a:off x="0" y="0"/>
          <a:ext cx="0" cy="0"/>
          <a:chOff x="0" y="0"/>
          <a:chExt cx="0" cy="0"/>
        </a:xfrm>
      </p:grpSpPr>
      <p:pic>
        <p:nvPicPr>
          <p:cNvPr id="168" name="Google Shape;168;p39"/>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69" name="Google Shape;169;p39"/>
          <p:cNvPicPr preferRelativeResize="0"/>
          <p:nvPr/>
        </p:nvPicPr>
        <p:blipFill rotWithShape="1">
          <a:blip r:embed="rId3">
            <a:alphaModFix amt="23000"/>
          </a:blip>
          <a:srcRect/>
          <a:stretch/>
        </p:blipFill>
        <p:spPr>
          <a:xfrm rot="5400000">
            <a:off x="6033575" y="1224151"/>
            <a:ext cx="5251572" cy="5143498"/>
          </a:xfrm>
          <a:prstGeom prst="rect">
            <a:avLst/>
          </a:prstGeom>
          <a:noFill/>
          <a:ln>
            <a:noFill/>
          </a:ln>
        </p:spPr>
      </p:pic>
      <p:pic>
        <p:nvPicPr>
          <p:cNvPr id="170" name="Google Shape;170;p39"/>
          <p:cNvPicPr preferRelativeResize="0"/>
          <p:nvPr/>
        </p:nvPicPr>
        <p:blipFill rotWithShape="1">
          <a:blip r:embed="rId4">
            <a:alphaModFix amt="23000"/>
          </a:blip>
          <a:srcRect/>
          <a:stretch/>
        </p:blipFill>
        <p:spPr>
          <a:xfrm rot="5400000">
            <a:off x="-415566" y="-1339726"/>
            <a:ext cx="3750144" cy="5143499"/>
          </a:xfrm>
          <a:prstGeom prst="rect">
            <a:avLst/>
          </a:prstGeom>
          <a:noFill/>
          <a:ln>
            <a:noFill/>
          </a:ln>
        </p:spPr>
      </p:pic>
      <p:sp>
        <p:nvSpPr>
          <p:cNvPr id="171" name="Google Shape;171;p39"/>
          <p:cNvSpPr txBox="1">
            <a:spLocks noGrp="1"/>
          </p:cNvSpPr>
          <p:nvPr>
            <p:ph type="subTitle" idx="1"/>
          </p:nvPr>
        </p:nvSpPr>
        <p:spPr>
          <a:xfrm>
            <a:off x="720000" y="2898450"/>
            <a:ext cx="23364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2" name="Google Shape;172;p39"/>
          <p:cNvSpPr txBox="1">
            <a:spLocks noGrp="1"/>
          </p:cNvSpPr>
          <p:nvPr>
            <p:ph type="subTitle" idx="2"/>
          </p:nvPr>
        </p:nvSpPr>
        <p:spPr>
          <a:xfrm>
            <a:off x="720000" y="41126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3" name="Google Shape;173;p39"/>
          <p:cNvSpPr txBox="1">
            <a:spLocks noGrp="1"/>
          </p:cNvSpPr>
          <p:nvPr>
            <p:ph type="subTitle" idx="3"/>
          </p:nvPr>
        </p:nvSpPr>
        <p:spPr>
          <a:xfrm>
            <a:off x="3403800" y="41126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4" name="Google Shape;174;p39"/>
          <p:cNvSpPr txBox="1">
            <a:spLocks noGrp="1"/>
          </p:cNvSpPr>
          <p:nvPr>
            <p:ph type="subTitle" idx="4"/>
          </p:nvPr>
        </p:nvSpPr>
        <p:spPr>
          <a:xfrm>
            <a:off x="6087600" y="4112638"/>
            <a:ext cx="23364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5" name="Google Shape;175;p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76" name="Google Shape;176;p39"/>
          <p:cNvSpPr txBox="1">
            <a:spLocks noGrp="1"/>
          </p:cNvSpPr>
          <p:nvPr>
            <p:ph type="subTitle" idx="5"/>
          </p:nvPr>
        </p:nvSpPr>
        <p:spPr>
          <a:xfrm>
            <a:off x="3403800" y="2898450"/>
            <a:ext cx="23364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7" name="Google Shape;177;p39"/>
          <p:cNvSpPr txBox="1">
            <a:spLocks noGrp="1"/>
          </p:cNvSpPr>
          <p:nvPr>
            <p:ph type="subTitle" idx="6"/>
          </p:nvPr>
        </p:nvSpPr>
        <p:spPr>
          <a:xfrm>
            <a:off x="6087600" y="2898450"/>
            <a:ext cx="23364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8" name="Google Shape;178;p39"/>
          <p:cNvSpPr txBox="1">
            <a:spLocks noGrp="1"/>
          </p:cNvSpPr>
          <p:nvPr>
            <p:ph type="subTitle" idx="7"/>
          </p:nvPr>
        </p:nvSpPr>
        <p:spPr>
          <a:xfrm>
            <a:off x="850050" y="3512189"/>
            <a:ext cx="2076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9" name="Google Shape;179;p39"/>
          <p:cNvSpPr txBox="1">
            <a:spLocks noGrp="1"/>
          </p:cNvSpPr>
          <p:nvPr>
            <p:ph type="subTitle" idx="8"/>
          </p:nvPr>
        </p:nvSpPr>
        <p:spPr>
          <a:xfrm>
            <a:off x="3533850" y="3512189"/>
            <a:ext cx="2076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0" name="Google Shape;180;p39"/>
          <p:cNvSpPr txBox="1">
            <a:spLocks noGrp="1"/>
          </p:cNvSpPr>
          <p:nvPr>
            <p:ph type="subTitle" idx="9"/>
          </p:nvPr>
        </p:nvSpPr>
        <p:spPr>
          <a:xfrm>
            <a:off x="6217700" y="3512189"/>
            <a:ext cx="2076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1" name="Google Shape;181;p39"/>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82"/>
        <p:cNvGrpSpPr/>
        <p:nvPr/>
      </p:nvGrpSpPr>
      <p:grpSpPr>
        <a:xfrm>
          <a:off x="0" y="0"/>
          <a:ext cx="0" cy="0"/>
          <a:chOff x="0" y="0"/>
          <a:chExt cx="0" cy="0"/>
        </a:xfrm>
      </p:grpSpPr>
      <p:pic>
        <p:nvPicPr>
          <p:cNvPr id="183" name="Google Shape;183;p40"/>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84" name="Google Shape;184;p40"/>
          <p:cNvPicPr preferRelativeResize="0"/>
          <p:nvPr/>
        </p:nvPicPr>
        <p:blipFill rotWithShape="1">
          <a:blip r:embed="rId3">
            <a:alphaModFix amt="23000"/>
          </a:blip>
          <a:srcRect/>
          <a:stretch/>
        </p:blipFill>
        <p:spPr>
          <a:xfrm>
            <a:off x="-408223" y="1709750"/>
            <a:ext cx="3750144" cy="5143499"/>
          </a:xfrm>
          <a:prstGeom prst="rect">
            <a:avLst/>
          </a:prstGeom>
          <a:noFill/>
          <a:ln>
            <a:noFill/>
          </a:ln>
        </p:spPr>
      </p:pic>
      <p:pic>
        <p:nvPicPr>
          <p:cNvPr id="185" name="Google Shape;185;p40"/>
          <p:cNvPicPr preferRelativeResize="0"/>
          <p:nvPr/>
        </p:nvPicPr>
        <p:blipFill rotWithShape="1">
          <a:blip r:embed="rId4">
            <a:alphaModFix amt="23000"/>
          </a:blip>
          <a:srcRect/>
          <a:stretch/>
        </p:blipFill>
        <p:spPr>
          <a:xfrm>
            <a:off x="5164488" y="-1954675"/>
            <a:ext cx="5251572" cy="5143498"/>
          </a:xfrm>
          <a:prstGeom prst="rect">
            <a:avLst/>
          </a:prstGeom>
          <a:noFill/>
          <a:ln>
            <a:noFill/>
          </a:ln>
        </p:spPr>
      </p:pic>
      <p:sp>
        <p:nvSpPr>
          <p:cNvPr id="186" name="Google Shape;186;p40"/>
          <p:cNvSpPr txBox="1">
            <a:spLocks noGrp="1"/>
          </p:cNvSpPr>
          <p:nvPr>
            <p:ph type="subTitle" idx="1"/>
          </p:nvPr>
        </p:nvSpPr>
        <p:spPr>
          <a:xfrm>
            <a:off x="2406650" y="1198860"/>
            <a:ext cx="1971600" cy="82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7" name="Google Shape;187;p40"/>
          <p:cNvSpPr txBox="1">
            <a:spLocks noGrp="1"/>
          </p:cNvSpPr>
          <p:nvPr>
            <p:ph type="subTitle" idx="2"/>
          </p:nvPr>
        </p:nvSpPr>
        <p:spPr>
          <a:xfrm>
            <a:off x="2406650" y="2024450"/>
            <a:ext cx="1971600" cy="692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8" name="Google Shape;188;p40"/>
          <p:cNvSpPr txBox="1">
            <a:spLocks noGrp="1"/>
          </p:cNvSpPr>
          <p:nvPr>
            <p:ph type="subTitle" idx="3"/>
          </p:nvPr>
        </p:nvSpPr>
        <p:spPr>
          <a:xfrm>
            <a:off x="6293350" y="2024450"/>
            <a:ext cx="1971600" cy="692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9" name="Google Shape;189;p40"/>
          <p:cNvSpPr txBox="1">
            <a:spLocks noGrp="1"/>
          </p:cNvSpPr>
          <p:nvPr>
            <p:ph type="subTitle" idx="4"/>
          </p:nvPr>
        </p:nvSpPr>
        <p:spPr>
          <a:xfrm>
            <a:off x="2406650" y="3670602"/>
            <a:ext cx="1971600" cy="692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0" name="Google Shape;190;p40"/>
          <p:cNvSpPr txBox="1">
            <a:spLocks noGrp="1"/>
          </p:cNvSpPr>
          <p:nvPr>
            <p:ph type="subTitle" idx="5"/>
          </p:nvPr>
        </p:nvSpPr>
        <p:spPr>
          <a:xfrm>
            <a:off x="6293350" y="3670602"/>
            <a:ext cx="1971600" cy="692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1" name="Google Shape;191;p4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92" name="Google Shape;192;p40"/>
          <p:cNvSpPr txBox="1">
            <a:spLocks noGrp="1"/>
          </p:cNvSpPr>
          <p:nvPr>
            <p:ph type="subTitle" idx="6"/>
          </p:nvPr>
        </p:nvSpPr>
        <p:spPr>
          <a:xfrm>
            <a:off x="2406650" y="2855115"/>
            <a:ext cx="1971600" cy="82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3" name="Google Shape;193;p40"/>
          <p:cNvSpPr txBox="1">
            <a:spLocks noGrp="1"/>
          </p:cNvSpPr>
          <p:nvPr>
            <p:ph type="subTitle" idx="7"/>
          </p:nvPr>
        </p:nvSpPr>
        <p:spPr>
          <a:xfrm>
            <a:off x="6293349" y="1198860"/>
            <a:ext cx="1971600" cy="82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4" name="Google Shape;194;p40"/>
          <p:cNvSpPr txBox="1">
            <a:spLocks noGrp="1"/>
          </p:cNvSpPr>
          <p:nvPr>
            <p:ph type="subTitle" idx="8"/>
          </p:nvPr>
        </p:nvSpPr>
        <p:spPr>
          <a:xfrm>
            <a:off x="6293349" y="2855116"/>
            <a:ext cx="1971600" cy="82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5" name="Google Shape;195;p40"/>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96"/>
        <p:cNvGrpSpPr/>
        <p:nvPr/>
      </p:nvGrpSpPr>
      <p:grpSpPr>
        <a:xfrm>
          <a:off x="0" y="0"/>
          <a:ext cx="0" cy="0"/>
          <a:chOff x="0" y="0"/>
          <a:chExt cx="0" cy="0"/>
        </a:xfrm>
      </p:grpSpPr>
      <p:pic>
        <p:nvPicPr>
          <p:cNvPr id="197" name="Google Shape;197;p41"/>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98" name="Google Shape;198;p41"/>
          <p:cNvPicPr preferRelativeResize="0"/>
          <p:nvPr/>
        </p:nvPicPr>
        <p:blipFill rotWithShape="1">
          <a:blip r:embed="rId3">
            <a:alphaModFix amt="23000"/>
          </a:blip>
          <a:srcRect/>
          <a:stretch/>
        </p:blipFill>
        <p:spPr>
          <a:xfrm rot="5400000">
            <a:off x="5897845" y="1127233"/>
            <a:ext cx="5251572" cy="5143498"/>
          </a:xfrm>
          <a:prstGeom prst="rect">
            <a:avLst/>
          </a:prstGeom>
          <a:noFill/>
          <a:ln>
            <a:noFill/>
          </a:ln>
        </p:spPr>
      </p:pic>
      <p:pic>
        <p:nvPicPr>
          <p:cNvPr id="199" name="Google Shape;199;p41"/>
          <p:cNvPicPr preferRelativeResize="0"/>
          <p:nvPr/>
        </p:nvPicPr>
        <p:blipFill rotWithShape="1">
          <a:blip r:embed="rId4">
            <a:alphaModFix amt="23000"/>
          </a:blip>
          <a:srcRect/>
          <a:stretch/>
        </p:blipFill>
        <p:spPr>
          <a:xfrm rot="5400000">
            <a:off x="-603416" y="-1173418"/>
            <a:ext cx="3750144" cy="5143499"/>
          </a:xfrm>
          <a:prstGeom prst="rect">
            <a:avLst/>
          </a:prstGeom>
          <a:noFill/>
          <a:ln>
            <a:noFill/>
          </a:ln>
        </p:spPr>
      </p:pic>
      <p:sp>
        <p:nvSpPr>
          <p:cNvPr id="200" name="Google Shape;200;p41"/>
          <p:cNvSpPr txBox="1">
            <a:spLocks noGrp="1"/>
          </p:cNvSpPr>
          <p:nvPr>
            <p:ph type="ctrTitle"/>
          </p:nvPr>
        </p:nvSpPr>
        <p:spPr>
          <a:xfrm>
            <a:off x="1988925" y="899431"/>
            <a:ext cx="5166000" cy="99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1" name="Google Shape;201;p41"/>
          <p:cNvSpPr txBox="1">
            <a:spLocks noGrp="1"/>
          </p:cNvSpPr>
          <p:nvPr>
            <p:ph type="subTitle" idx="1"/>
          </p:nvPr>
        </p:nvSpPr>
        <p:spPr>
          <a:xfrm>
            <a:off x="3184075" y="1984291"/>
            <a:ext cx="2767800" cy="113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2" name="Google Shape;202;p41"/>
          <p:cNvSpPr txBox="1"/>
          <p:nvPr/>
        </p:nvSpPr>
        <p:spPr>
          <a:xfrm>
            <a:off x="1754350" y="3807379"/>
            <a:ext cx="5354700" cy="525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300"/>
              </a:spcBef>
              <a:spcAft>
                <a:spcPts val="0"/>
              </a:spcAft>
              <a:buClr>
                <a:srgbClr val="000000"/>
              </a:buClr>
              <a:buSzPts val="1100"/>
              <a:buFont typeface="Arial"/>
              <a:buNone/>
            </a:pPr>
            <a:r>
              <a:rPr lang="en" sz="1100" b="0" i="0" u="none" strike="noStrike" cap="none">
                <a:solidFill>
                  <a:schemeClr val="lt2"/>
                </a:solidFill>
                <a:latin typeface="Heebo"/>
                <a:ea typeface="Heebo"/>
                <a:cs typeface="Heebo"/>
                <a:sym typeface="Heebo"/>
              </a:rPr>
              <a:t>CREDITS: This presentation template was created by </a:t>
            </a:r>
            <a:r>
              <a:rPr lang="en" sz="1100" b="1" i="0" u="none" strike="noStrike" cap="none">
                <a:solidFill>
                  <a:schemeClr val="dk2"/>
                </a:solidFill>
                <a:uFill>
                  <a:noFill/>
                </a:uFill>
                <a:latin typeface="Heebo"/>
                <a:ea typeface="Heebo"/>
                <a:cs typeface="Heebo"/>
                <a:sym typeface="Heebo"/>
                <a:hlinkClick r:id="rId5">
                  <a:extLst>
                    <a:ext uri="{A12FA001-AC4F-418D-AE19-62706E023703}">
                      <ahyp:hlinkClr xmlns:ahyp="http://schemas.microsoft.com/office/drawing/2018/hyperlinkcolor" val="tx"/>
                    </a:ext>
                  </a:extLst>
                </a:hlinkClick>
              </a:rPr>
              <a:t>Slidesgo</a:t>
            </a:r>
            <a:r>
              <a:rPr lang="en" sz="1100" b="0" i="0" u="none" strike="noStrike" cap="none">
                <a:solidFill>
                  <a:schemeClr val="lt2"/>
                </a:solidFill>
                <a:latin typeface="Heebo"/>
                <a:ea typeface="Heebo"/>
                <a:cs typeface="Heebo"/>
                <a:sym typeface="Heebo"/>
              </a:rPr>
              <a:t>, and it includes icons by </a:t>
            </a:r>
            <a:r>
              <a:rPr lang="en" sz="1100" b="1" i="0" u="none" strike="noStrike" cap="none">
                <a:solidFill>
                  <a:schemeClr val="dk2"/>
                </a:solidFill>
                <a:uFill>
                  <a:noFill/>
                </a:uFill>
                <a:latin typeface="Heebo"/>
                <a:ea typeface="Heebo"/>
                <a:cs typeface="Heebo"/>
                <a:sym typeface="Heebo"/>
                <a:hlinkClick r:id="rId6">
                  <a:extLst>
                    <a:ext uri="{A12FA001-AC4F-418D-AE19-62706E023703}">
                      <ahyp:hlinkClr xmlns:ahyp="http://schemas.microsoft.com/office/drawing/2018/hyperlinkcolor" val="tx"/>
                    </a:ext>
                  </a:extLst>
                </a:hlinkClick>
              </a:rPr>
              <a:t>Flaticon</a:t>
            </a:r>
            <a:r>
              <a:rPr lang="en" sz="1100" b="0" i="0" u="none" strike="noStrike" cap="none">
                <a:solidFill>
                  <a:schemeClr val="lt2"/>
                </a:solidFill>
                <a:latin typeface="Heebo"/>
                <a:ea typeface="Heebo"/>
                <a:cs typeface="Heebo"/>
                <a:sym typeface="Heebo"/>
              </a:rPr>
              <a:t>, and infographics &amp; images by </a:t>
            </a:r>
            <a:r>
              <a:rPr lang="en" sz="1100" b="1" i="0" u="none" strike="noStrike" cap="none">
                <a:solidFill>
                  <a:schemeClr val="dk2"/>
                </a:solidFill>
                <a:uFill>
                  <a:noFill/>
                </a:uFill>
                <a:latin typeface="Heebo"/>
                <a:ea typeface="Heebo"/>
                <a:cs typeface="Heebo"/>
                <a:sym typeface="Heebo"/>
                <a:hlinkClick r:id="rId7">
                  <a:extLst>
                    <a:ext uri="{A12FA001-AC4F-418D-AE19-62706E023703}">
                      <ahyp:hlinkClr xmlns:ahyp="http://schemas.microsoft.com/office/drawing/2018/hyperlinkcolor" val="tx"/>
                    </a:ext>
                  </a:extLst>
                </a:hlinkClick>
              </a:rPr>
              <a:t>Freepik</a:t>
            </a:r>
            <a:endParaRPr sz="1100" b="0" i="0" u="none" strike="noStrike" cap="none">
              <a:solidFill>
                <a:schemeClr val="dk2"/>
              </a:solidFill>
              <a:latin typeface="Heebo"/>
              <a:ea typeface="Heebo"/>
              <a:cs typeface="Heebo"/>
              <a:sym typeface="Heebo"/>
            </a:endParaRPr>
          </a:p>
        </p:txBody>
      </p:sp>
      <p:sp>
        <p:nvSpPr>
          <p:cNvPr id="203" name="Google Shape;203;p41"/>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4"/>
        <p:cNvGrpSpPr/>
        <p:nvPr/>
      </p:nvGrpSpPr>
      <p:grpSpPr>
        <a:xfrm>
          <a:off x="0" y="0"/>
          <a:ext cx="0" cy="0"/>
          <a:chOff x="0" y="0"/>
          <a:chExt cx="0" cy="0"/>
        </a:xfrm>
      </p:grpSpPr>
      <p:pic>
        <p:nvPicPr>
          <p:cNvPr id="205" name="Google Shape;205;p42"/>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206" name="Google Shape;206;p42"/>
          <p:cNvPicPr preferRelativeResize="0"/>
          <p:nvPr/>
        </p:nvPicPr>
        <p:blipFill rotWithShape="1">
          <a:blip r:embed="rId3">
            <a:alphaModFix amt="23000"/>
          </a:blip>
          <a:srcRect/>
          <a:stretch/>
        </p:blipFill>
        <p:spPr>
          <a:xfrm>
            <a:off x="5010063" y="-1993700"/>
            <a:ext cx="5251572" cy="5143498"/>
          </a:xfrm>
          <a:prstGeom prst="rect">
            <a:avLst/>
          </a:prstGeom>
          <a:noFill/>
          <a:ln>
            <a:noFill/>
          </a:ln>
        </p:spPr>
      </p:pic>
      <p:pic>
        <p:nvPicPr>
          <p:cNvPr id="207" name="Google Shape;207;p42"/>
          <p:cNvPicPr preferRelativeResize="0"/>
          <p:nvPr/>
        </p:nvPicPr>
        <p:blipFill rotWithShape="1">
          <a:blip r:embed="rId4">
            <a:alphaModFix amt="23000"/>
          </a:blip>
          <a:srcRect/>
          <a:stretch/>
        </p:blipFill>
        <p:spPr>
          <a:xfrm>
            <a:off x="-401623" y="1590675"/>
            <a:ext cx="3750144" cy="5143499"/>
          </a:xfrm>
          <a:prstGeom prst="rect">
            <a:avLst/>
          </a:prstGeom>
          <a:noFill/>
          <a:ln>
            <a:noFill/>
          </a:ln>
        </p:spPr>
      </p:pic>
      <p:sp>
        <p:nvSpPr>
          <p:cNvPr id="208" name="Google Shape;208;p42"/>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9"/>
        <p:cNvGrpSpPr/>
        <p:nvPr/>
      </p:nvGrpSpPr>
      <p:grpSpPr>
        <a:xfrm>
          <a:off x="0" y="0"/>
          <a:ext cx="0" cy="0"/>
          <a:chOff x="0" y="0"/>
          <a:chExt cx="0" cy="0"/>
        </a:xfrm>
      </p:grpSpPr>
      <p:pic>
        <p:nvPicPr>
          <p:cNvPr id="210" name="Google Shape;210;p43"/>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211" name="Google Shape;211;p43"/>
          <p:cNvPicPr preferRelativeResize="0"/>
          <p:nvPr/>
        </p:nvPicPr>
        <p:blipFill rotWithShape="1">
          <a:blip r:embed="rId3">
            <a:alphaModFix amt="23000"/>
          </a:blip>
          <a:srcRect/>
          <a:stretch/>
        </p:blipFill>
        <p:spPr>
          <a:xfrm rot="5400000">
            <a:off x="5371570" y="979883"/>
            <a:ext cx="5251572" cy="5143498"/>
          </a:xfrm>
          <a:prstGeom prst="rect">
            <a:avLst/>
          </a:prstGeom>
          <a:noFill/>
          <a:ln>
            <a:noFill/>
          </a:ln>
        </p:spPr>
      </p:pic>
      <p:pic>
        <p:nvPicPr>
          <p:cNvPr id="212" name="Google Shape;212;p43"/>
          <p:cNvPicPr preferRelativeResize="0"/>
          <p:nvPr/>
        </p:nvPicPr>
        <p:blipFill rotWithShape="1">
          <a:blip r:embed="rId4">
            <a:alphaModFix amt="23000"/>
          </a:blip>
          <a:srcRect/>
          <a:stretch/>
        </p:blipFill>
        <p:spPr>
          <a:xfrm rot="5400000">
            <a:off x="-603416" y="-1173418"/>
            <a:ext cx="3750144"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0"/>
        <p:cNvGrpSpPr/>
        <p:nvPr/>
      </p:nvGrpSpPr>
      <p:grpSpPr>
        <a:xfrm>
          <a:off x="0" y="0"/>
          <a:ext cx="0" cy="0"/>
          <a:chOff x="0" y="0"/>
          <a:chExt cx="0" cy="0"/>
        </a:xfrm>
      </p:grpSpPr>
      <p:pic>
        <p:nvPicPr>
          <p:cNvPr id="31" name="Google Shape;31;p22"/>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32" name="Google Shape;32;p22"/>
          <p:cNvPicPr preferRelativeResize="0"/>
          <p:nvPr/>
        </p:nvPicPr>
        <p:blipFill rotWithShape="1">
          <a:blip r:embed="rId3">
            <a:alphaModFix amt="23000"/>
          </a:blip>
          <a:srcRect/>
          <a:stretch/>
        </p:blipFill>
        <p:spPr>
          <a:xfrm>
            <a:off x="5010063" y="-1993700"/>
            <a:ext cx="5251572" cy="5143498"/>
          </a:xfrm>
          <a:prstGeom prst="rect">
            <a:avLst/>
          </a:prstGeom>
          <a:noFill/>
          <a:ln>
            <a:noFill/>
          </a:ln>
        </p:spPr>
      </p:pic>
      <p:pic>
        <p:nvPicPr>
          <p:cNvPr id="33" name="Google Shape;33;p22"/>
          <p:cNvPicPr preferRelativeResize="0"/>
          <p:nvPr/>
        </p:nvPicPr>
        <p:blipFill rotWithShape="1">
          <a:blip r:embed="rId4">
            <a:alphaModFix amt="23000"/>
          </a:blip>
          <a:srcRect/>
          <a:stretch/>
        </p:blipFill>
        <p:spPr>
          <a:xfrm>
            <a:off x="-401623" y="1590675"/>
            <a:ext cx="3750144" cy="5143499"/>
          </a:xfrm>
          <a:prstGeom prst="rect">
            <a:avLst/>
          </a:prstGeom>
          <a:noFill/>
          <a:ln>
            <a:noFill/>
          </a:ln>
        </p:spPr>
      </p:pic>
      <p:sp>
        <p:nvSpPr>
          <p:cNvPr id="34" name="Google Shape;34;p22"/>
          <p:cNvSpPr txBox="1">
            <a:spLocks noGrp="1"/>
          </p:cNvSpPr>
          <p:nvPr>
            <p:ph type="title"/>
          </p:nvPr>
        </p:nvSpPr>
        <p:spPr>
          <a:xfrm>
            <a:off x="706975" y="1590655"/>
            <a:ext cx="24471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800" b="1">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35" name="Google Shape;35;p22"/>
          <p:cNvSpPr txBox="1">
            <a:spLocks noGrp="1"/>
          </p:cNvSpPr>
          <p:nvPr>
            <p:ph type="subTitle" idx="1"/>
          </p:nvPr>
        </p:nvSpPr>
        <p:spPr>
          <a:xfrm>
            <a:off x="985375" y="2574730"/>
            <a:ext cx="18903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 name="Google Shape;36;p22"/>
          <p:cNvSpPr txBox="1">
            <a:spLocks noGrp="1"/>
          </p:cNvSpPr>
          <p:nvPr>
            <p:ph type="title" idx="2"/>
          </p:nvPr>
        </p:nvSpPr>
        <p:spPr>
          <a:xfrm>
            <a:off x="3348525" y="1588180"/>
            <a:ext cx="24471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800" b="1">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37" name="Google Shape;37;p22"/>
          <p:cNvSpPr txBox="1">
            <a:spLocks noGrp="1"/>
          </p:cNvSpPr>
          <p:nvPr>
            <p:ph type="subTitle" idx="3"/>
          </p:nvPr>
        </p:nvSpPr>
        <p:spPr>
          <a:xfrm>
            <a:off x="3626925" y="2574730"/>
            <a:ext cx="18903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2"/>
          <p:cNvSpPr txBox="1">
            <a:spLocks noGrp="1"/>
          </p:cNvSpPr>
          <p:nvPr>
            <p:ph type="title" idx="4"/>
          </p:nvPr>
        </p:nvSpPr>
        <p:spPr>
          <a:xfrm>
            <a:off x="5990075" y="1590680"/>
            <a:ext cx="24471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800" b="1">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39" name="Google Shape;39;p22"/>
          <p:cNvSpPr txBox="1">
            <a:spLocks noGrp="1"/>
          </p:cNvSpPr>
          <p:nvPr>
            <p:ph type="subTitle" idx="5"/>
          </p:nvPr>
        </p:nvSpPr>
        <p:spPr>
          <a:xfrm>
            <a:off x="6268500" y="2574730"/>
            <a:ext cx="1890300" cy="502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3" name="Google Shape;43;p23"/>
          <p:cNvSpPr txBox="1">
            <a:spLocks noGrp="1"/>
          </p:cNvSpPr>
          <p:nvPr>
            <p:ph type="subTitle" idx="1"/>
          </p:nvPr>
        </p:nvSpPr>
        <p:spPr>
          <a:xfrm>
            <a:off x="891031" y="2196485"/>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23"/>
          <p:cNvSpPr txBox="1">
            <a:spLocks noGrp="1"/>
          </p:cNvSpPr>
          <p:nvPr>
            <p:ph type="subTitle" idx="2"/>
          </p:nvPr>
        </p:nvSpPr>
        <p:spPr>
          <a:xfrm>
            <a:off x="3579425" y="2196485"/>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23"/>
          <p:cNvSpPr txBox="1">
            <a:spLocks noGrp="1"/>
          </p:cNvSpPr>
          <p:nvPr>
            <p:ph type="subTitle" idx="3"/>
          </p:nvPr>
        </p:nvSpPr>
        <p:spPr>
          <a:xfrm>
            <a:off x="6259350" y="2196485"/>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 name="Google Shape;46;p23"/>
          <p:cNvSpPr txBox="1">
            <a:spLocks noGrp="1"/>
          </p:cNvSpPr>
          <p:nvPr>
            <p:ph type="subTitle" idx="4"/>
          </p:nvPr>
        </p:nvSpPr>
        <p:spPr>
          <a:xfrm>
            <a:off x="895206" y="4120351"/>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3"/>
          <p:cNvSpPr txBox="1">
            <a:spLocks noGrp="1"/>
          </p:cNvSpPr>
          <p:nvPr>
            <p:ph type="subTitle" idx="5"/>
          </p:nvPr>
        </p:nvSpPr>
        <p:spPr>
          <a:xfrm>
            <a:off x="3579425" y="4120351"/>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23"/>
          <p:cNvSpPr txBox="1">
            <a:spLocks noGrp="1"/>
          </p:cNvSpPr>
          <p:nvPr>
            <p:ph type="subTitle" idx="6"/>
          </p:nvPr>
        </p:nvSpPr>
        <p:spPr>
          <a:xfrm>
            <a:off x="6259350" y="4120351"/>
            <a:ext cx="1993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23"/>
          <p:cNvSpPr txBox="1">
            <a:spLocks noGrp="1"/>
          </p:cNvSpPr>
          <p:nvPr>
            <p:ph type="subTitle" idx="7"/>
          </p:nvPr>
        </p:nvSpPr>
        <p:spPr>
          <a:xfrm>
            <a:off x="886850" y="1769414"/>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0" name="Google Shape;50;p23"/>
          <p:cNvSpPr txBox="1">
            <a:spLocks noGrp="1"/>
          </p:cNvSpPr>
          <p:nvPr>
            <p:ph type="subTitle" idx="8"/>
          </p:nvPr>
        </p:nvSpPr>
        <p:spPr>
          <a:xfrm>
            <a:off x="3579423" y="1769414"/>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1" name="Google Shape;51;p23"/>
          <p:cNvSpPr txBox="1">
            <a:spLocks noGrp="1"/>
          </p:cNvSpPr>
          <p:nvPr>
            <p:ph type="subTitle" idx="9"/>
          </p:nvPr>
        </p:nvSpPr>
        <p:spPr>
          <a:xfrm>
            <a:off x="6263527" y="1769414"/>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23"/>
          <p:cNvSpPr txBox="1">
            <a:spLocks noGrp="1"/>
          </p:cNvSpPr>
          <p:nvPr>
            <p:ph type="subTitle" idx="13"/>
          </p:nvPr>
        </p:nvSpPr>
        <p:spPr>
          <a:xfrm>
            <a:off x="891025" y="3688738"/>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 name="Google Shape;53;p23"/>
          <p:cNvSpPr txBox="1">
            <a:spLocks noGrp="1"/>
          </p:cNvSpPr>
          <p:nvPr>
            <p:ph type="subTitle" idx="14"/>
          </p:nvPr>
        </p:nvSpPr>
        <p:spPr>
          <a:xfrm>
            <a:off x="3579423" y="3688738"/>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 name="Google Shape;54;p23"/>
          <p:cNvSpPr txBox="1">
            <a:spLocks noGrp="1"/>
          </p:cNvSpPr>
          <p:nvPr>
            <p:ph type="subTitle" idx="15"/>
          </p:nvPr>
        </p:nvSpPr>
        <p:spPr>
          <a:xfrm>
            <a:off x="6263527" y="3688738"/>
            <a:ext cx="1993500" cy="48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pic>
        <p:nvPicPr>
          <p:cNvPr id="55" name="Google Shape;55;p23"/>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56" name="Google Shape;56;p23"/>
          <p:cNvPicPr preferRelativeResize="0"/>
          <p:nvPr/>
        </p:nvPicPr>
        <p:blipFill rotWithShape="1">
          <a:blip r:embed="rId3">
            <a:alphaModFix amt="23000"/>
          </a:blip>
          <a:srcRect/>
          <a:stretch/>
        </p:blipFill>
        <p:spPr>
          <a:xfrm rot="10800000">
            <a:off x="5686602" y="-1150150"/>
            <a:ext cx="3750144" cy="5143499"/>
          </a:xfrm>
          <a:prstGeom prst="rect">
            <a:avLst/>
          </a:prstGeom>
          <a:noFill/>
          <a:ln>
            <a:noFill/>
          </a:ln>
        </p:spPr>
      </p:pic>
      <p:pic>
        <p:nvPicPr>
          <p:cNvPr id="57" name="Google Shape;57;p23"/>
          <p:cNvPicPr preferRelativeResize="0"/>
          <p:nvPr/>
        </p:nvPicPr>
        <p:blipFill rotWithShape="1">
          <a:blip r:embed="rId4">
            <a:alphaModFix amt="23000"/>
          </a:blip>
          <a:srcRect/>
          <a:stretch/>
        </p:blipFill>
        <p:spPr>
          <a:xfrm rot="10800000">
            <a:off x="-1031037" y="2036750"/>
            <a:ext cx="5251572" cy="5143498"/>
          </a:xfrm>
          <a:prstGeom prst="rect">
            <a:avLst/>
          </a:prstGeom>
          <a:noFill/>
          <a:ln>
            <a:noFill/>
          </a:ln>
        </p:spPr>
      </p:pic>
      <p:sp>
        <p:nvSpPr>
          <p:cNvPr id="58" name="Google Shape;58;p23"/>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pic>
        <p:nvPicPr>
          <p:cNvPr id="60" name="Google Shape;60;p24"/>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61" name="Google Shape;61;p24"/>
          <p:cNvPicPr preferRelativeResize="0"/>
          <p:nvPr/>
        </p:nvPicPr>
        <p:blipFill rotWithShape="1">
          <a:blip r:embed="rId3">
            <a:alphaModFix amt="23000"/>
          </a:blip>
          <a:srcRect/>
          <a:stretch/>
        </p:blipFill>
        <p:spPr>
          <a:xfrm rot="-5400000">
            <a:off x="-1996400" y="-1173599"/>
            <a:ext cx="5251572" cy="5143498"/>
          </a:xfrm>
          <a:prstGeom prst="rect">
            <a:avLst/>
          </a:prstGeom>
          <a:noFill/>
          <a:ln>
            <a:noFill/>
          </a:ln>
        </p:spPr>
      </p:pic>
      <p:pic>
        <p:nvPicPr>
          <p:cNvPr id="62" name="Google Shape;62;p24"/>
          <p:cNvPicPr preferRelativeResize="0"/>
          <p:nvPr/>
        </p:nvPicPr>
        <p:blipFill rotWithShape="1">
          <a:blip r:embed="rId4">
            <a:alphaModFix amt="23000"/>
          </a:blip>
          <a:srcRect/>
          <a:stretch/>
        </p:blipFill>
        <p:spPr>
          <a:xfrm rot="-5400000">
            <a:off x="6794859" y="1123124"/>
            <a:ext cx="3750144" cy="5143499"/>
          </a:xfrm>
          <a:prstGeom prst="rect">
            <a:avLst/>
          </a:prstGeom>
          <a:noFill/>
          <a:ln>
            <a:noFill/>
          </a:ln>
        </p:spPr>
      </p:pic>
      <p:sp>
        <p:nvSpPr>
          <p:cNvPr id="63" name="Google Shape;63;p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4" name="Google Shape;64;p24"/>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5"/>
        <p:cNvGrpSpPr/>
        <p:nvPr/>
      </p:nvGrpSpPr>
      <p:grpSpPr>
        <a:xfrm>
          <a:off x="0" y="0"/>
          <a:ext cx="0" cy="0"/>
          <a:chOff x="0" y="0"/>
          <a:chExt cx="0" cy="0"/>
        </a:xfrm>
      </p:grpSpPr>
      <p:pic>
        <p:nvPicPr>
          <p:cNvPr id="66" name="Google Shape;66;p25"/>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67" name="Google Shape;67;p25"/>
          <p:cNvPicPr preferRelativeResize="0"/>
          <p:nvPr/>
        </p:nvPicPr>
        <p:blipFill rotWithShape="1">
          <a:blip r:embed="rId3">
            <a:alphaModFix amt="23000"/>
          </a:blip>
          <a:srcRect/>
          <a:stretch/>
        </p:blipFill>
        <p:spPr>
          <a:xfrm rot="10800000">
            <a:off x="-965412" y="2019725"/>
            <a:ext cx="5251572" cy="5143498"/>
          </a:xfrm>
          <a:prstGeom prst="rect">
            <a:avLst/>
          </a:prstGeom>
          <a:noFill/>
          <a:ln>
            <a:noFill/>
          </a:ln>
        </p:spPr>
      </p:pic>
      <p:pic>
        <p:nvPicPr>
          <p:cNvPr id="68" name="Google Shape;68;p25"/>
          <p:cNvPicPr preferRelativeResize="0"/>
          <p:nvPr/>
        </p:nvPicPr>
        <p:blipFill rotWithShape="1">
          <a:blip r:embed="rId4">
            <a:alphaModFix amt="23000"/>
          </a:blip>
          <a:srcRect/>
          <a:stretch/>
        </p:blipFill>
        <p:spPr>
          <a:xfrm rot="10800000">
            <a:off x="6279477" y="-1690075"/>
            <a:ext cx="3750144" cy="5143499"/>
          </a:xfrm>
          <a:prstGeom prst="rect">
            <a:avLst/>
          </a:prstGeom>
          <a:noFill/>
          <a:ln>
            <a:noFill/>
          </a:ln>
        </p:spPr>
      </p:pic>
      <p:sp>
        <p:nvSpPr>
          <p:cNvPr id="69" name="Google Shape;69;p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0" name="Google Shape;70;p25"/>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1"/>
            </a:gs>
          </a:gsLst>
          <a:path path="circle">
            <a:fillToRect l="50000" t="50000" r="50000" b="50000"/>
          </a:path>
          <a:tileRect/>
        </a:gradFill>
        <a:effectLst/>
      </p:bgPr>
    </p:bg>
    <p:spTree>
      <p:nvGrpSpPr>
        <p:cNvPr id="1" name="Shape 71"/>
        <p:cNvGrpSpPr/>
        <p:nvPr/>
      </p:nvGrpSpPr>
      <p:grpSpPr>
        <a:xfrm>
          <a:off x="0" y="0"/>
          <a:ext cx="0" cy="0"/>
          <a:chOff x="0" y="0"/>
          <a:chExt cx="0" cy="0"/>
        </a:xfrm>
      </p:grpSpPr>
      <p:pic>
        <p:nvPicPr>
          <p:cNvPr id="72" name="Google Shape;72;p26"/>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73" name="Google Shape;73;p26"/>
          <p:cNvPicPr preferRelativeResize="0"/>
          <p:nvPr/>
        </p:nvPicPr>
        <p:blipFill rotWithShape="1">
          <a:blip r:embed="rId3">
            <a:alphaModFix amt="23000"/>
          </a:blip>
          <a:srcRect/>
          <a:stretch/>
        </p:blipFill>
        <p:spPr>
          <a:xfrm rot="-5400000">
            <a:off x="-1993343" y="-1192353"/>
            <a:ext cx="5251572" cy="5143498"/>
          </a:xfrm>
          <a:prstGeom prst="rect">
            <a:avLst/>
          </a:prstGeom>
          <a:noFill/>
          <a:ln>
            <a:noFill/>
          </a:ln>
        </p:spPr>
      </p:pic>
      <p:pic>
        <p:nvPicPr>
          <p:cNvPr id="74" name="Google Shape;74;p26"/>
          <p:cNvPicPr preferRelativeResize="0"/>
          <p:nvPr/>
        </p:nvPicPr>
        <p:blipFill rotWithShape="1">
          <a:blip r:embed="rId4">
            <a:alphaModFix amt="23000"/>
          </a:blip>
          <a:srcRect/>
          <a:stretch/>
        </p:blipFill>
        <p:spPr>
          <a:xfrm rot="-5400000">
            <a:off x="6553834" y="895007"/>
            <a:ext cx="3750144" cy="5143499"/>
          </a:xfrm>
          <a:prstGeom prst="rect">
            <a:avLst/>
          </a:prstGeom>
          <a:noFill/>
          <a:ln>
            <a:noFill/>
          </a:ln>
        </p:spPr>
      </p:pic>
      <p:sp>
        <p:nvSpPr>
          <p:cNvPr id="75" name="Google Shape;75;p26"/>
          <p:cNvSpPr txBox="1">
            <a:spLocks noGrp="1"/>
          </p:cNvSpPr>
          <p:nvPr>
            <p:ph type="title"/>
          </p:nvPr>
        </p:nvSpPr>
        <p:spPr>
          <a:xfrm>
            <a:off x="1797750" y="2874038"/>
            <a:ext cx="5548800" cy="71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6" name="Google Shape;76;p26"/>
          <p:cNvSpPr txBox="1">
            <a:spLocks noGrp="1"/>
          </p:cNvSpPr>
          <p:nvPr>
            <p:ph type="title" idx="2"/>
          </p:nvPr>
        </p:nvSpPr>
        <p:spPr>
          <a:xfrm>
            <a:off x="3661075" y="1527225"/>
            <a:ext cx="1821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200" b="1">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77" name="Google Shape;77;p26"/>
          <p:cNvSpPr txBox="1">
            <a:spLocks noGrp="1"/>
          </p:cNvSpPr>
          <p:nvPr>
            <p:ph type="subTitle" idx="1"/>
          </p:nvPr>
        </p:nvSpPr>
        <p:spPr>
          <a:xfrm>
            <a:off x="2571750" y="3729500"/>
            <a:ext cx="3992400" cy="48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1"/>
            </a:gs>
            <a:gs pos="100000">
              <a:schemeClr val="dk1"/>
            </a:gs>
          </a:gsLst>
          <a:path path="circle">
            <a:fillToRect l="50000" t="50000" r="50000" b="50000"/>
          </a:path>
          <a:tileRect/>
        </a:gradFill>
        <a:effectLst/>
      </p:bgPr>
    </p:bg>
    <p:spTree>
      <p:nvGrpSpPr>
        <p:cNvPr id="1" name="Shape 79"/>
        <p:cNvGrpSpPr/>
        <p:nvPr/>
      </p:nvGrpSpPr>
      <p:grpSpPr>
        <a:xfrm>
          <a:off x="0" y="0"/>
          <a:ext cx="0" cy="0"/>
          <a:chOff x="0" y="0"/>
          <a:chExt cx="0" cy="0"/>
        </a:xfrm>
      </p:grpSpPr>
      <p:pic>
        <p:nvPicPr>
          <p:cNvPr id="80" name="Google Shape;80;p27"/>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81" name="Google Shape;81;p27"/>
          <p:cNvPicPr preferRelativeResize="0"/>
          <p:nvPr/>
        </p:nvPicPr>
        <p:blipFill rotWithShape="1">
          <a:blip r:embed="rId3">
            <a:alphaModFix amt="23000"/>
          </a:blip>
          <a:srcRect/>
          <a:stretch/>
        </p:blipFill>
        <p:spPr>
          <a:xfrm rot="-5400000" flipH="1">
            <a:off x="-2101180" y="1522408"/>
            <a:ext cx="5251572" cy="5143498"/>
          </a:xfrm>
          <a:prstGeom prst="rect">
            <a:avLst/>
          </a:prstGeom>
          <a:noFill/>
          <a:ln>
            <a:noFill/>
          </a:ln>
        </p:spPr>
      </p:pic>
      <p:pic>
        <p:nvPicPr>
          <p:cNvPr id="82" name="Google Shape;82;p27"/>
          <p:cNvPicPr preferRelativeResize="0"/>
          <p:nvPr/>
        </p:nvPicPr>
        <p:blipFill rotWithShape="1">
          <a:blip r:embed="rId4">
            <a:alphaModFix amt="23000"/>
          </a:blip>
          <a:srcRect/>
          <a:stretch/>
        </p:blipFill>
        <p:spPr>
          <a:xfrm rot="-5400000" flipH="1">
            <a:off x="6058533" y="-1465393"/>
            <a:ext cx="3750144" cy="5143499"/>
          </a:xfrm>
          <a:prstGeom prst="rect">
            <a:avLst/>
          </a:prstGeom>
          <a:noFill/>
          <a:ln>
            <a:noFill/>
          </a:ln>
        </p:spPr>
      </p:pic>
      <p:sp>
        <p:nvSpPr>
          <p:cNvPr id="83" name="Google Shape;83;p27"/>
          <p:cNvSpPr txBox="1">
            <a:spLocks noGrp="1"/>
          </p:cNvSpPr>
          <p:nvPr>
            <p:ph type="subTitle" idx="1"/>
          </p:nvPr>
        </p:nvSpPr>
        <p:spPr>
          <a:xfrm>
            <a:off x="835950" y="3294275"/>
            <a:ext cx="70443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3300">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4" name="Google Shape;84;p27"/>
          <p:cNvSpPr txBox="1">
            <a:spLocks noGrp="1"/>
          </p:cNvSpPr>
          <p:nvPr>
            <p:ph type="subTitle" idx="2"/>
          </p:nvPr>
        </p:nvSpPr>
        <p:spPr>
          <a:xfrm>
            <a:off x="1183200" y="1829025"/>
            <a:ext cx="4162800" cy="1385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1400"/>
              <a:buAutoNum type="arabicPeriod"/>
              <a:defRPr/>
            </a:lvl1pPr>
            <a:lvl2pPr lvl="1" algn="ctr">
              <a:lnSpc>
                <a:spcPct val="100000"/>
              </a:lnSpc>
              <a:spcBef>
                <a:spcPts val="0"/>
              </a:spcBef>
              <a:spcAft>
                <a:spcPts val="0"/>
              </a:spcAft>
              <a:buSzPts val="1400"/>
              <a:buAutoNum type="alphaLcPeriod"/>
              <a:defRPr/>
            </a:lvl2pPr>
            <a:lvl3pPr lvl="2" algn="ctr">
              <a:lnSpc>
                <a:spcPct val="100000"/>
              </a:lnSpc>
              <a:spcBef>
                <a:spcPts val="0"/>
              </a:spcBef>
              <a:spcAft>
                <a:spcPts val="0"/>
              </a:spcAft>
              <a:buSzPts val="1400"/>
              <a:buAutoNum type="romanLcPeriod"/>
              <a:defRPr/>
            </a:lvl3pPr>
            <a:lvl4pPr lvl="3" algn="ctr">
              <a:lnSpc>
                <a:spcPct val="100000"/>
              </a:lnSpc>
              <a:spcBef>
                <a:spcPts val="0"/>
              </a:spcBef>
              <a:spcAft>
                <a:spcPts val="0"/>
              </a:spcAft>
              <a:buSzPts val="1400"/>
              <a:buAutoNum type="arabicPeriod"/>
              <a:defRPr/>
            </a:lvl4pPr>
            <a:lvl5pPr lvl="4" algn="ctr">
              <a:lnSpc>
                <a:spcPct val="100000"/>
              </a:lnSpc>
              <a:spcBef>
                <a:spcPts val="0"/>
              </a:spcBef>
              <a:spcAft>
                <a:spcPts val="0"/>
              </a:spcAft>
              <a:buSzPts val="1400"/>
              <a:buAutoNum type="alphaLcPeriod"/>
              <a:defRPr/>
            </a:lvl5pPr>
            <a:lvl6pPr lvl="5" algn="ctr">
              <a:lnSpc>
                <a:spcPct val="100000"/>
              </a:lnSpc>
              <a:spcBef>
                <a:spcPts val="0"/>
              </a:spcBef>
              <a:spcAft>
                <a:spcPts val="0"/>
              </a:spcAft>
              <a:buSzPts val="1400"/>
              <a:buAutoNum type="romanLcPeriod"/>
              <a:defRPr/>
            </a:lvl6pPr>
            <a:lvl7pPr lvl="6" algn="ctr">
              <a:lnSpc>
                <a:spcPct val="100000"/>
              </a:lnSpc>
              <a:spcBef>
                <a:spcPts val="0"/>
              </a:spcBef>
              <a:spcAft>
                <a:spcPts val="0"/>
              </a:spcAft>
              <a:buSzPts val="1400"/>
              <a:buAutoNum type="arabicPeriod"/>
              <a:defRPr/>
            </a:lvl7pPr>
            <a:lvl8pPr lvl="7" algn="ctr">
              <a:lnSpc>
                <a:spcPct val="100000"/>
              </a:lnSpc>
              <a:spcBef>
                <a:spcPts val="0"/>
              </a:spcBef>
              <a:spcAft>
                <a:spcPts val="0"/>
              </a:spcAft>
              <a:buSzPts val="1400"/>
              <a:buAutoNum type="alphaLcPeriod"/>
              <a:defRPr/>
            </a:lvl8pPr>
            <a:lvl9pPr lvl="8" algn="ctr">
              <a:lnSpc>
                <a:spcPct val="100000"/>
              </a:lnSpc>
              <a:spcBef>
                <a:spcPts val="0"/>
              </a:spcBef>
              <a:spcAft>
                <a:spcPts val="0"/>
              </a:spcAft>
              <a:buSzPts val="1400"/>
              <a:buAutoNum type="romanLcPeriod"/>
              <a:defRPr/>
            </a:lvl9pPr>
          </a:lstStyle>
          <a:p>
            <a:endParaRPr/>
          </a:p>
        </p:txBody>
      </p:sp>
      <p:sp>
        <p:nvSpPr>
          <p:cNvPr id="85" name="Google Shape;85;p27"/>
          <p:cNvSpPr txBox="1">
            <a:spLocks noGrp="1"/>
          </p:cNvSpPr>
          <p:nvPr>
            <p:ph type="subTitle" idx="3"/>
          </p:nvPr>
        </p:nvSpPr>
        <p:spPr>
          <a:xfrm>
            <a:off x="948554" y="4011025"/>
            <a:ext cx="4687200" cy="39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 name="Google Shape;86;p27"/>
          <p:cNvSpPr txBox="1">
            <a:spLocks noGrp="1"/>
          </p:cNvSpPr>
          <p:nvPr>
            <p:ph type="title"/>
          </p:nvPr>
        </p:nvSpPr>
        <p:spPr>
          <a:xfrm>
            <a:off x="835950" y="656275"/>
            <a:ext cx="71148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87" name="Google Shape;87;p27"/>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100000">
              <a:schemeClr val="dk1"/>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0" name="Google Shape;90;p28"/>
          <p:cNvSpPr txBox="1">
            <a:spLocks noGrp="1"/>
          </p:cNvSpPr>
          <p:nvPr>
            <p:ph type="body" idx="1"/>
          </p:nvPr>
        </p:nvSpPr>
        <p:spPr>
          <a:xfrm>
            <a:off x="801950" y="1244700"/>
            <a:ext cx="3522000" cy="3171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pic>
        <p:nvPicPr>
          <p:cNvPr id="91" name="Google Shape;91;p28"/>
          <p:cNvPicPr preferRelativeResize="0"/>
          <p:nvPr/>
        </p:nvPicPr>
        <p:blipFill rotWithShape="1">
          <a:blip r:embed="rId2">
            <a:alphaModFix amt="23000"/>
          </a:blip>
          <a:srcRect/>
          <a:stretch/>
        </p:blipFill>
        <p:spPr>
          <a:xfrm>
            <a:off x="-598723" y="1792975"/>
            <a:ext cx="3750144" cy="5143499"/>
          </a:xfrm>
          <a:prstGeom prst="rect">
            <a:avLst/>
          </a:prstGeom>
          <a:noFill/>
          <a:ln>
            <a:noFill/>
          </a:ln>
        </p:spPr>
      </p:pic>
      <p:pic>
        <p:nvPicPr>
          <p:cNvPr id="92" name="Google Shape;92;p28"/>
          <p:cNvPicPr preferRelativeResize="0"/>
          <p:nvPr/>
        </p:nvPicPr>
        <p:blipFill rotWithShape="1">
          <a:blip r:embed="rId3">
            <a:alphaModFix amt="57000"/>
          </a:blip>
          <a:srcRect t="9298" b="6328"/>
          <a:stretch/>
        </p:blipFill>
        <p:spPr>
          <a:xfrm>
            <a:off x="0" y="0"/>
            <a:ext cx="9144001" cy="5143499"/>
          </a:xfrm>
          <a:prstGeom prst="rect">
            <a:avLst/>
          </a:prstGeom>
          <a:noFill/>
          <a:ln>
            <a:noFill/>
          </a:ln>
        </p:spPr>
      </p:pic>
      <p:pic>
        <p:nvPicPr>
          <p:cNvPr id="93" name="Google Shape;93;p28"/>
          <p:cNvPicPr preferRelativeResize="0"/>
          <p:nvPr/>
        </p:nvPicPr>
        <p:blipFill rotWithShape="1">
          <a:blip r:embed="rId4">
            <a:alphaModFix amt="23000"/>
          </a:blip>
          <a:srcRect/>
          <a:stretch/>
        </p:blipFill>
        <p:spPr>
          <a:xfrm>
            <a:off x="4654438" y="-2125925"/>
            <a:ext cx="5251572" cy="5143498"/>
          </a:xfrm>
          <a:prstGeom prst="rect">
            <a:avLst/>
          </a:prstGeom>
          <a:noFill/>
          <a:ln>
            <a:noFill/>
          </a:ln>
        </p:spPr>
      </p:pic>
      <p:sp>
        <p:nvSpPr>
          <p:cNvPr id="94" name="Google Shape;94;p28"/>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3300"/>
              <a:buFont typeface="Encode Sans Semi Expanded"/>
              <a:buNone/>
              <a:defRPr sz="3300" b="0" i="0" u="none" strike="noStrike" cap="none">
                <a:solidFill>
                  <a:schemeClr val="lt2"/>
                </a:solidFill>
                <a:latin typeface="Encode Sans Semi Expanded"/>
                <a:ea typeface="Encode Sans Semi Expanded"/>
                <a:cs typeface="Encode Sans Semi Expanded"/>
                <a:sym typeface="Encode Sans Semi Expanded"/>
              </a:defRPr>
            </a:lvl1pPr>
            <a:lvl2pPr marR="0" lvl="1"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2pPr>
            <a:lvl3pPr marR="0" lvl="2"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3pPr>
            <a:lvl4pPr marR="0" lvl="3"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4pPr>
            <a:lvl5pPr marR="0" lvl="4"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5pPr>
            <a:lvl6pPr marR="0" lvl="5"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6pPr>
            <a:lvl7pPr marR="0" lvl="6"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7pPr>
            <a:lvl8pPr marR="0" lvl="7"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8pPr>
            <a:lvl9pPr marR="0" lvl="8" algn="l" rtl="0">
              <a:lnSpc>
                <a:spcPct val="100000"/>
              </a:lnSpc>
              <a:spcBef>
                <a:spcPts val="0"/>
              </a:spcBef>
              <a:spcAft>
                <a:spcPts val="0"/>
              </a:spcAft>
              <a:buClr>
                <a:schemeClr val="lt2"/>
              </a:buClr>
              <a:buSzPts val="3500"/>
              <a:buFont typeface="Encode Sans Semi Expanded"/>
              <a:buNone/>
              <a:defRPr sz="3500" b="0" i="0" u="none" strike="noStrike" cap="none">
                <a:solidFill>
                  <a:schemeClr val="lt2"/>
                </a:solidFill>
                <a:latin typeface="Encode Sans Semi Expanded"/>
                <a:ea typeface="Encode Sans Semi Expanded"/>
                <a:cs typeface="Encode Sans Semi Expanded"/>
                <a:sym typeface="Encode Sans Semi Expanded"/>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1pPr>
            <a:lvl2pPr marL="914400" marR="0" lvl="1"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2pPr>
            <a:lvl3pPr marL="1371600" marR="0" lvl="2"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3pPr>
            <a:lvl4pPr marL="1828800" marR="0" lvl="3"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4pPr>
            <a:lvl5pPr marL="2286000" marR="0" lvl="4"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5pPr>
            <a:lvl6pPr marL="2743200" marR="0" lvl="5"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6pPr>
            <a:lvl7pPr marL="3200400" marR="0" lvl="6"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7pPr>
            <a:lvl8pPr marL="3657600" marR="0" lvl="7" indent="-317500" algn="l" rtl="0">
              <a:lnSpc>
                <a:spcPct val="100000"/>
              </a:lnSpc>
              <a:spcBef>
                <a:spcPts val="1600"/>
              </a:spcBef>
              <a:spcAft>
                <a:spcPts val="0"/>
              </a:spcAft>
              <a:buClr>
                <a:schemeClr val="lt2"/>
              </a:buClr>
              <a:buSzPts val="1400"/>
              <a:buFont typeface="Heebo"/>
              <a:buChar char="○"/>
              <a:defRPr sz="1400" b="0" i="0" u="none" strike="noStrike" cap="none">
                <a:solidFill>
                  <a:schemeClr val="lt2"/>
                </a:solidFill>
                <a:latin typeface="Heebo"/>
                <a:ea typeface="Heebo"/>
                <a:cs typeface="Heebo"/>
                <a:sym typeface="Heebo"/>
              </a:defRPr>
            </a:lvl8pPr>
            <a:lvl9pPr marL="4114800" marR="0" lvl="8" indent="-317500" algn="l" rtl="0">
              <a:lnSpc>
                <a:spcPct val="100000"/>
              </a:lnSpc>
              <a:spcBef>
                <a:spcPts val="1600"/>
              </a:spcBef>
              <a:spcAft>
                <a:spcPts val="1600"/>
              </a:spcAft>
              <a:buClr>
                <a:schemeClr val="lt2"/>
              </a:buClr>
              <a:buSzPts val="1400"/>
              <a:buFont typeface="Heebo"/>
              <a:buChar char="■"/>
              <a:defRPr sz="1400" b="0" i="0" u="none" strike="noStrike" cap="none">
                <a:solidFill>
                  <a:schemeClr val="lt2"/>
                </a:solidFill>
                <a:latin typeface="Heebo"/>
                <a:ea typeface="Heebo"/>
                <a:cs typeface="Heebo"/>
                <a:sym typeface="Heebo"/>
              </a:defRPr>
            </a:lvl9pPr>
          </a:lstStyle>
          <a:p>
            <a:endParaRPr/>
          </a:p>
        </p:txBody>
      </p:sp>
      <p:sp>
        <p:nvSpPr>
          <p:cNvPr id="8" name="Google Shape;8;p19"/>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1pPr>
            <a:lvl2pPr marL="0" marR="0" lvl="1"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2pPr>
            <a:lvl3pPr marL="0" marR="0" lvl="2"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3pPr>
            <a:lvl4pPr marL="0" marR="0" lvl="3"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4pPr>
            <a:lvl5pPr marL="0" marR="0" lvl="4"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5pPr>
            <a:lvl6pPr marL="0" marR="0" lvl="5"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6pPr>
            <a:lvl7pPr marL="0" marR="0" lvl="6"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7pPr>
            <a:lvl8pPr marL="0" marR="0" lvl="7"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8pPr>
            <a:lvl9pPr marL="0" marR="0" lvl="8" indent="0" algn="ctr" rtl="0">
              <a:lnSpc>
                <a:spcPct val="100000"/>
              </a:lnSpc>
              <a:spcBef>
                <a:spcPts val="0"/>
              </a:spcBef>
              <a:spcAft>
                <a:spcPts val="0"/>
              </a:spcAft>
              <a:buClr>
                <a:srgbClr val="000000"/>
              </a:buClr>
              <a:buSzPts val="1200"/>
              <a:buFont typeface="Arial"/>
              <a:buNone/>
              <a:defRPr sz="1200" b="1" i="0" u="none" strike="noStrike" cap="none">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pic>
        <p:nvPicPr>
          <p:cNvPr id="9" name="Google Shape;9;p19"/>
          <p:cNvPicPr preferRelativeResize="0"/>
          <p:nvPr/>
        </p:nvPicPr>
        <p:blipFill rotWithShape="1">
          <a:blip r:embed="rId26">
            <a:alphaModFix/>
          </a:blip>
          <a:srcRect/>
          <a:stretch/>
        </p:blipFill>
        <p:spPr>
          <a:xfrm>
            <a:off x="107025" y="4284575"/>
            <a:ext cx="428352" cy="457399"/>
          </a:xfrm>
          <a:prstGeom prst="rect">
            <a:avLst/>
          </a:prstGeom>
          <a:noFill/>
          <a:ln>
            <a:noFill/>
          </a:ln>
        </p:spPr>
      </p:pic>
      <p:sp>
        <p:nvSpPr>
          <p:cNvPr id="10" name="Google Shape;10;p19"/>
          <p:cNvSpPr txBox="1"/>
          <p:nvPr/>
        </p:nvSpPr>
        <p:spPr>
          <a:xfrm>
            <a:off x="33475" y="4653775"/>
            <a:ext cx="645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1825023 </a:t>
            </a:r>
            <a:endParaRPr sz="800" b="0" i="0" u="none" strike="noStrike" cap="none">
              <a:solidFill>
                <a:schemeClr val="lt2"/>
              </a:solidFill>
              <a:latin typeface="Heebo"/>
              <a:ea typeface="Heebo"/>
              <a:cs typeface="Heebo"/>
              <a:sym typeface="Heebo"/>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2111152</a:t>
            </a:r>
            <a:endParaRPr sz="800" b="0" i="0" u="none" strike="noStrike" cap="none">
              <a:solidFill>
                <a:schemeClr val="lt2"/>
              </a:solidFill>
              <a:latin typeface="Heebo"/>
              <a:ea typeface="Heebo"/>
              <a:cs typeface="Heebo"/>
              <a:sym typeface="Heebo"/>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lt2"/>
                </a:solidFill>
                <a:latin typeface="Heebo"/>
                <a:ea typeface="Heebo"/>
                <a:cs typeface="Heebo"/>
                <a:sym typeface="Heebo"/>
              </a:rPr>
              <a:t>2145010</a:t>
            </a:r>
            <a:endParaRPr sz="800" b="0" i="0" u="none" strike="noStrike" cap="none">
              <a:solidFill>
                <a:schemeClr val="lt2"/>
              </a:solidFill>
              <a:latin typeface="Heebo"/>
              <a:ea typeface="Heebo"/>
              <a:cs typeface="Heebo"/>
              <a:sym typeface="Heebo"/>
            </a:endParaRPr>
          </a:p>
        </p:txBody>
      </p:sp>
      <p:sp>
        <p:nvSpPr>
          <p:cNvPr id="11" name="Google Shape;11;p19"/>
          <p:cNvSpPr txBox="1"/>
          <p:nvPr/>
        </p:nvSpPr>
        <p:spPr>
          <a:xfrm>
            <a:off x="7623813" y="4841363"/>
            <a:ext cx="1569600" cy="33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2"/>
                </a:solidFill>
                <a:latin typeface="Heebo"/>
                <a:ea typeface="Heebo"/>
                <a:cs typeface="Heebo"/>
                <a:sym typeface="Heebo"/>
              </a:rPr>
              <a:t>all.rit.edu</a:t>
            </a:r>
            <a:endParaRPr sz="1000" b="0" i="0" u="none" strike="noStrike" cap="none">
              <a:solidFill>
                <a:schemeClr val="lt2"/>
              </a:solidFill>
              <a:latin typeface="Heebo"/>
              <a:ea typeface="Heebo"/>
              <a:cs typeface="Heebo"/>
              <a:sym typeface="Heebo"/>
            </a:endParaRPr>
          </a:p>
        </p:txBody>
      </p:sp>
      <p:pic>
        <p:nvPicPr>
          <p:cNvPr id="12" name="Google Shape;12;p19"/>
          <p:cNvPicPr preferRelativeResize="0"/>
          <p:nvPr/>
        </p:nvPicPr>
        <p:blipFill rotWithShape="1">
          <a:blip r:embed="rId27">
            <a:alphaModFix/>
          </a:blip>
          <a:srcRect/>
          <a:stretch/>
        </p:blipFill>
        <p:spPr>
          <a:xfrm>
            <a:off x="7623832" y="4653775"/>
            <a:ext cx="860319" cy="26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10.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94swlF55tVc?feature=oembed" TargetMode="External"/><Relationship Id="rId1" Type="http://schemas.openxmlformats.org/officeDocument/2006/relationships/video" Target="https://www.youtube.com/embed/1by5J7c5Vz4?feature=oembed" TargetMode="Externa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
          <p:cNvSpPr/>
          <p:nvPr/>
        </p:nvSpPr>
        <p:spPr>
          <a:xfrm>
            <a:off x="406951" y="3498112"/>
            <a:ext cx="8330098" cy="520995"/>
          </a:xfrm>
          <a:prstGeom prst="roundRect">
            <a:avLst>
              <a:gd name="adj" fmla="val 50000"/>
            </a:avLst>
          </a:prstGeom>
          <a:no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txBox="1">
            <a:spLocks noGrp="1"/>
          </p:cNvSpPr>
          <p:nvPr>
            <p:ph type="ctrTitle"/>
          </p:nvPr>
        </p:nvSpPr>
        <p:spPr>
          <a:xfrm>
            <a:off x="1418550" y="1244047"/>
            <a:ext cx="6306900" cy="1758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 sz="3600" b="1" dirty="0"/>
              <a:t>Lab 3</a:t>
            </a:r>
            <a:br>
              <a:rPr lang="en" sz="3600" b="1" dirty="0"/>
            </a:br>
            <a:br>
              <a:rPr lang="en" sz="3600" b="1" dirty="0"/>
            </a:br>
            <a:r>
              <a:rPr lang="en" sz="3600" b="1" dirty="0">
                <a:solidFill>
                  <a:schemeClr val="dk2"/>
                </a:solidFill>
              </a:rPr>
              <a:t>Accessibility with Screen Readers</a:t>
            </a:r>
            <a:endParaRPr sz="3600" b="1" dirty="0">
              <a:solidFill>
                <a:schemeClr val="dk2"/>
              </a:solidFill>
            </a:endParaRPr>
          </a:p>
        </p:txBody>
      </p:sp>
      <p:sp>
        <p:nvSpPr>
          <p:cNvPr id="219" name="Google Shape;219;p1"/>
          <p:cNvSpPr txBox="1"/>
          <p:nvPr/>
        </p:nvSpPr>
        <p:spPr>
          <a:xfrm>
            <a:off x="604900" y="3622853"/>
            <a:ext cx="2546376"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Heebo"/>
                <a:ea typeface="Heebo"/>
                <a:cs typeface="Heebo"/>
                <a:sym typeface="Heebo"/>
              </a:rPr>
              <a:t>Rochester Institute of Technology</a:t>
            </a:r>
            <a:endParaRPr sz="1200" b="1" i="0" u="none" strike="noStrike" cap="none">
              <a:solidFill>
                <a:schemeClr val="lt2"/>
              </a:solidFill>
              <a:latin typeface="Heebo"/>
              <a:ea typeface="Heebo"/>
              <a:cs typeface="Heebo"/>
              <a:sym typeface="Heebo"/>
            </a:endParaRPr>
          </a:p>
        </p:txBody>
      </p:sp>
      <p:sp>
        <p:nvSpPr>
          <p:cNvPr id="220" name="Google Shape;220;p1"/>
          <p:cNvSpPr txBox="1"/>
          <p:nvPr/>
        </p:nvSpPr>
        <p:spPr>
          <a:xfrm>
            <a:off x="6410355" y="3633343"/>
            <a:ext cx="2023200"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chemeClr val="lt2"/>
                </a:solidFill>
                <a:latin typeface="Heebo"/>
                <a:ea typeface="Heebo"/>
                <a:cs typeface="Heebo"/>
                <a:sym typeface="Heeb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Funded</a:t>
            </a:r>
            <a:r>
              <a:rPr lang="en" sz="1200" b="1" i="0" u="none" strike="noStrike" cap="none" dirty="0">
                <a:solidFill>
                  <a:schemeClr val="lt2"/>
                </a:solidFill>
                <a:latin typeface="Heebo"/>
                <a:ea typeface="Heebo"/>
                <a:cs typeface="Heebo"/>
                <a:sym typeface="Heebo"/>
              </a:rPr>
              <a:t> By the NSF</a:t>
            </a:r>
            <a:endParaRPr sz="1200" b="1" i="0" u="none" strike="noStrike" cap="none" dirty="0">
              <a:solidFill>
                <a:schemeClr val="lt2"/>
              </a:solidFill>
              <a:latin typeface="Heebo"/>
              <a:ea typeface="Heebo"/>
              <a:cs typeface="Heebo"/>
              <a:sym typeface="Heebo"/>
            </a:endParaRPr>
          </a:p>
        </p:txBody>
      </p:sp>
      <p:sp>
        <p:nvSpPr>
          <p:cNvPr id="221" name="Google Shape;221;p1"/>
          <p:cNvSpPr txBox="1"/>
          <p:nvPr/>
        </p:nvSpPr>
        <p:spPr>
          <a:xfrm>
            <a:off x="3465142" y="3633343"/>
            <a:ext cx="2856313"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Heebo"/>
                <a:ea typeface="Heebo"/>
                <a:cs typeface="Heebo"/>
                <a:sym typeface="Heebo"/>
              </a:rPr>
              <a:t>Accessible Learning Labs</a:t>
            </a:r>
            <a:endParaRPr sz="1200" b="1" i="0" u="none" strike="noStrike" cap="none">
              <a:solidFill>
                <a:schemeClr val="lt2"/>
              </a:solidFill>
              <a:latin typeface="Heebo"/>
              <a:ea typeface="Heebo"/>
              <a:cs typeface="Heebo"/>
              <a:sym typeface="Heebo"/>
            </a:endParaRPr>
          </a:p>
        </p:txBody>
      </p:sp>
      <p:cxnSp>
        <p:nvCxnSpPr>
          <p:cNvPr id="222" name="Google Shape;222;p1"/>
          <p:cNvCxnSpPr/>
          <p:nvPr/>
        </p:nvCxnSpPr>
        <p:spPr>
          <a:xfrm>
            <a:off x="3459574" y="3627953"/>
            <a:ext cx="0" cy="266400"/>
          </a:xfrm>
          <a:prstGeom prst="straightConnector1">
            <a:avLst/>
          </a:prstGeom>
          <a:noFill/>
          <a:ln w="19050" cap="flat" cmpd="sng">
            <a:solidFill>
              <a:schemeClr val="lt2"/>
            </a:solidFill>
            <a:prstDash val="solid"/>
            <a:round/>
            <a:headEnd type="none" w="sm" len="sm"/>
            <a:tailEnd type="none" w="sm" len="sm"/>
          </a:ln>
        </p:spPr>
      </p:cxnSp>
      <p:cxnSp>
        <p:nvCxnSpPr>
          <p:cNvPr id="223" name="Google Shape;223;p1"/>
          <p:cNvCxnSpPr/>
          <p:nvPr/>
        </p:nvCxnSpPr>
        <p:spPr>
          <a:xfrm>
            <a:off x="6314249" y="3627953"/>
            <a:ext cx="0" cy="266400"/>
          </a:xfrm>
          <a:prstGeom prst="straightConnector1">
            <a:avLst/>
          </a:prstGeom>
          <a:noFill/>
          <a:ln w="19050" cap="flat" cmpd="sng">
            <a:solidFill>
              <a:schemeClr val="lt2"/>
            </a:solidFill>
            <a:prstDash val="solid"/>
            <a:round/>
            <a:headEnd type="none" w="sm" len="sm"/>
            <a:tailEnd type="none" w="sm" len="sm"/>
          </a:ln>
        </p:spPr>
      </p:cxnSp>
      <p:sp>
        <p:nvSpPr>
          <p:cNvPr id="224" name="Google Shape;224;p1"/>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solidFill>
                  <a:schemeClr val="dk2"/>
                </a:solidFill>
              </a:rPr>
              <a:t>Exercise</a:t>
            </a:r>
            <a:r>
              <a:rPr lang="en" b="1" dirty="0"/>
              <a:t> Round 3 (Post-Repair)</a:t>
            </a:r>
            <a:endParaRPr b="1" dirty="0">
              <a:solidFill>
                <a:schemeClr val="dk2"/>
              </a:solidFill>
            </a:endParaRPr>
          </a:p>
        </p:txBody>
      </p:sp>
      <p:sp>
        <p:nvSpPr>
          <p:cNvPr id="316" name="Google Shape;316;p10"/>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10</a:t>
            </a:fld>
            <a:endParaRPr/>
          </a:p>
        </p:txBody>
      </p:sp>
      <p:sp>
        <p:nvSpPr>
          <p:cNvPr id="317" name="Google Shape;317;p10"/>
          <p:cNvSpPr/>
          <p:nvPr/>
        </p:nvSpPr>
        <p:spPr>
          <a:xfrm>
            <a:off x="5529263" y="1285875"/>
            <a:ext cx="2989332" cy="2828925"/>
          </a:xfrm>
          <a:prstGeom prst="roundRect">
            <a:avLst>
              <a:gd name="adj" fmla="val 16667"/>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chemeClr val="accent6"/>
              </a:buClr>
              <a:buSzPts val="1550"/>
              <a:buFont typeface="Arial"/>
              <a:buChar char="•"/>
            </a:pPr>
            <a:r>
              <a:rPr lang="en-US" sz="1800" b="0" i="0" u="none" strike="noStrike" cap="none" dirty="0">
                <a:solidFill>
                  <a:schemeClr val="accent6"/>
                </a:solidFill>
                <a:latin typeface="Heebo" pitchFamily="2" charset="-79"/>
                <a:ea typeface="Heebo"/>
                <a:cs typeface="Heebo" pitchFamily="2" charset="-79"/>
                <a:sym typeface="Heebo"/>
              </a:rPr>
              <a:t>With the newly implemented alt-tags, your computer’s screen reader will now alert the user of what each image contains instead of generic phrases like “Image 1”, etc</a:t>
            </a:r>
            <a:r>
              <a:rPr lang="en-US" sz="1800" dirty="0">
                <a:solidFill>
                  <a:schemeClr val="accent6"/>
                </a:solidFill>
                <a:latin typeface="Heebo" pitchFamily="2" charset="-79"/>
                <a:ea typeface="Heebo"/>
                <a:cs typeface="Heebo" pitchFamily="2" charset="-79"/>
                <a:sym typeface="Heebo"/>
              </a:rPr>
              <a:t>.</a:t>
            </a:r>
            <a:endParaRPr sz="1800" dirty="0">
              <a:latin typeface="Heebo" pitchFamily="2" charset="-79"/>
              <a:cs typeface="Heebo" pitchFamily="2" charset="-79"/>
            </a:endParaRPr>
          </a:p>
          <a:p>
            <a:pPr marL="0" marR="0" lvl="0" indent="0" algn="l" rtl="0">
              <a:lnSpc>
                <a:spcPct val="100000"/>
              </a:lnSpc>
              <a:spcBef>
                <a:spcPts val="0"/>
              </a:spcBef>
              <a:spcAft>
                <a:spcPts val="0"/>
              </a:spcAft>
              <a:buNone/>
            </a:pPr>
            <a:endParaRPr sz="1400" b="0" i="0" u="none" strike="noStrike" cap="none" dirty="0">
              <a:solidFill>
                <a:schemeClr val="accent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 name="Screen Recording 2023-05-23 at 3.44.46 PM" descr="Screen Recording 2023-05-23 at 3.44.46 PM">
            <a:hlinkClick r:id="" action="ppaction://media"/>
            <a:extLst>
              <a:ext uri="{FF2B5EF4-FFF2-40B4-BE49-F238E27FC236}">
                <a16:creationId xmlns:a16="http://schemas.microsoft.com/office/drawing/2014/main" id="{6D3B9150-8CF7-9B4A-836B-EE77FBF881A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43453" y="1641303"/>
            <a:ext cx="4478732" cy="21180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405"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p:cTn id="12" fill="hold" display="0">
                  <p:stCondLst>
                    <p:cond delay="indefinite"/>
                  </p:stCondLst>
                </p:cTn>
                <p:tgtEl>
                  <p:spTgt spid="10"/>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solidFill>
                  <a:schemeClr val="dk2"/>
                </a:solidFill>
              </a:rPr>
              <a:t>Reinforcement</a:t>
            </a:r>
            <a:endParaRPr b="1">
              <a:solidFill>
                <a:schemeClr val="dk2"/>
              </a:solidFill>
            </a:endParaRPr>
          </a:p>
        </p:txBody>
      </p:sp>
      <p:sp>
        <p:nvSpPr>
          <p:cNvPr id="359" name="Google Shape;359;p15"/>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11</a:t>
            </a:fld>
            <a:endParaRPr/>
          </a:p>
        </p:txBody>
      </p:sp>
      <p:sp>
        <p:nvSpPr>
          <p:cNvPr id="360" name="Google Shape;360;p15"/>
          <p:cNvSpPr/>
          <p:nvPr/>
        </p:nvSpPr>
        <p:spPr>
          <a:xfrm>
            <a:off x="453309" y="1549399"/>
            <a:ext cx="3363780" cy="2514601"/>
          </a:xfrm>
          <a:prstGeom prst="roundRect">
            <a:avLst>
              <a:gd name="adj" fmla="val 16667"/>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600" b="0" i="0" u="none" strike="noStrike" cap="none" dirty="0">
                <a:solidFill>
                  <a:schemeClr val="accent6"/>
                </a:solidFill>
                <a:latin typeface="Heebo"/>
                <a:ea typeface="Heebo"/>
                <a:cs typeface="Heebo"/>
                <a:sym typeface="Heebo"/>
              </a:rPr>
              <a:t>Now that you have completed the exercise, watch the following reinforcement videos in order to develop a deeper understanding of the importance of </a:t>
            </a:r>
            <a:r>
              <a:rPr lang="en" sz="1600" dirty="0">
                <a:solidFill>
                  <a:schemeClr val="accent6"/>
                </a:solidFill>
                <a:latin typeface="Heebo"/>
                <a:ea typeface="Heebo"/>
                <a:cs typeface="Heebo"/>
                <a:sym typeface="Heebo"/>
              </a:rPr>
              <a:t>accessible software development for those who </a:t>
            </a:r>
            <a:r>
              <a:rPr lang="en-US" sz="1600" dirty="0">
                <a:solidFill>
                  <a:schemeClr val="accent6"/>
                </a:solidFill>
                <a:latin typeface="Heebo"/>
                <a:ea typeface="Heebo"/>
                <a:cs typeface="Heebo"/>
                <a:sym typeface="Heebo"/>
              </a:rPr>
              <a:t>suffer from a visual impairment</a:t>
            </a:r>
            <a:endParaRPr sz="1600" b="0" i="0" u="none" strike="noStrike" cap="none" dirty="0">
              <a:solidFill>
                <a:schemeClr val="accent6"/>
              </a:solidFill>
              <a:latin typeface="Heebo"/>
              <a:ea typeface="Heebo"/>
              <a:cs typeface="Heebo"/>
              <a:sym typeface="Heeb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 name="Online Media 5" descr="Adding accessibility features to apps for blind and visually-impaired users">
            <a:hlinkClick r:id="" action="ppaction://media"/>
            <a:extLst>
              <a:ext uri="{FF2B5EF4-FFF2-40B4-BE49-F238E27FC236}">
                <a16:creationId xmlns:a16="http://schemas.microsoft.com/office/drawing/2014/main" id="{A8E4B290-301E-5645-8EF3-36E0BEFFFBF0}"/>
              </a:ext>
            </a:extLst>
          </p:cNvPr>
          <p:cNvPicPr>
            <a:picLocks noRot="1" noChangeAspect="1"/>
          </p:cNvPicPr>
          <p:nvPr>
            <a:videoFile r:link="rId1"/>
          </p:nvPr>
        </p:nvPicPr>
        <p:blipFill>
          <a:blip r:embed="rId5"/>
          <a:stretch>
            <a:fillRect/>
          </a:stretch>
        </p:blipFill>
        <p:spPr>
          <a:xfrm>
            <a:off x="5470525" y="1136650"/>
            <a:ext cx="2948977" cy="1666172"/>
          </a:xfrm>
          <a:prstGeom prst="roundRect">
            <a:avLst/>
          </a:prstGeom>
          <a:effectLst>
            <a:outerShdw blurRad="63500" sx="102000" sy="102000" algn="ctr" rotWithShape="0">
              <a:prstClr val="black">
                <a:alpha val="40000"/>
              </a:prstClr>
            </a:outerShdw>
          </a:effectLst>
        </p:spPr>
      </p:pic>
      <p:pic>
        <p:nvPicPr>
          <p:cNvPr id="13" name="Online Media 7" descr="How A Blind Developer Uses Visual Studio">
            <a:hlinkClick r:id="" action="ppaction://media"/>
            <a:extLst>
              <a:ext uri="{FF2B5EF4-FFF2-40B4-BE49-F238E27FC236}">
                <a16:creationId xmlns:a16="http://schemas.microsoft.com/office/drawing/2014/main" id="{5B29D727-14D2-6C41-9C6D-2DC847EF8005}"/>
              </a:ext>
            </a:extLst>
          </p:cNvPr>
          <p:cNvPicPr>
            <a:picLocks noRot="1" noChangeAspect="1"/>
          </p:cNvPicPr>
          <p:nvPr>
            <a:videoFile r:link="rId2"/>
          </p:nvPr>
        </p:nvPicPr>
        <p:blipFill>
          <a:blip r:embed="rId6"/>
          <a:stretch>
            <a:fillRect/>
          </a:stretch>
        </p:blipFill>
        <p:spPr>
          <a:xfrm>
            <a:off x="4200525" y="2564852"/>
            <a:ext cx="2948977" cy="1666172"/>
          </a:xfrm>
          <a:prstGeom prst="roundRect">
            <a:avLst/>
          </a:prstGeom>
          <a:effectLst>
            <a:outerShdw blurRad="63500" sx="102000" sy="102000" algn="ctr"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2"/>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2"/>
                                        </p:tgtEl>
                                      </p:cBhvr>
                                    </p:cmd>
                                  </p:childTnLst>
                                </p:cTn>
                              </p:par>
                            </p:childTnLst>
                          </p:cTn>
                        </p:par>
                      </p:childTnLst>
                    </p:cTn>
                  </p:par>
                </p:childTnLst>
              </p:cTn>
              <p:nextCondLst>
                <p:cond evt="onClick" delay="0">
                  <p:tgtEl>
                    <p:spTgt spid="12"/>
                  </p:tgtEl>
                </p:cond>
              </p:nextCondLst>
            </p:seq>
            <p:seq concurrent="1" nextAc="seek">
              <p:cTn id="16" restart="whenNotActive" fill="hold" evtFilter="cancelBubble" nodeType="interactiveSeq">
                <p:stCondLst>
                  <p:cond evt="onClick" delay="0">
                    <p:tgtEl>
                      <p:spTgt spid="13"/>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13"/>
                                        </p:tgtEl>
                                      </p:cBhvr>
                                    </p:cmd>
                                  </p:childTnLst>
                                </p:cTn>
                              </p:par>
                            </p:childTnLst>
                          </p:cTn>
                        </p:par>
                      </p:childTnLst>
                    </p:cTn>
                  </p:par>
                </p:childTnLst>
              </p:cTn>
              <p:nextCondLst>
                <p:cond evt="onClick" delay="0">
                  <p:tgtEl>
                    <p:spTgt spid="13"/>
                  </p:tgtEl>
                </p:cond>
              </p:nextCondLst>
            </p:seq>
            <p:video>
              <p:cMediaNode vol="80000">
                <p:cTn id="21" fill="hold" display="0">
                  <p:stCondLst>
                    <p:cond delay="indefinite"/>
                  </p:stCondLst>
                </p:cTn>
                <p:tgtEl>
                  <p:spTgt spid="12"/>
                </p:tgtEl>
              </p:cMediaNode>
            </p:video>
            <p:video>
              <p:cMediaNode vol="80000">
                <p:cTn id="22" fill="hold" display="0">
                  <p:stCondLst>
                    <p:cond delay="indefinite"/>
                  </p:stCondLst>
                </p:cTn>
                <p:tgtEl>
                  <p:spTgt spid="13"/>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solidFill>
                  <a:schemeClr val="dk2"/>
                </a:solidFill>
              </a:rPr>
              <a:t>Quiz</a:t>
            </a:r>
            <a:endParaRPr b="1">
              <a:solidFill>
                <a:schemeClr val="dk2"/>
              </a:solidFill>
            </a:endParaRPr>
          </a:p>
        </p:txBody>
      </p:sp>
      <p:sp>
        <p:nvSpPr>
          <p:cNvPr id="369" name="Google Shape;369;p16"/>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12</a:t>
            </a:fld>
            <a:endParaRPr/>
          </a:p>
        </p:txBody>
      </p:sp>
      <p:sp>
        <p:nvSpPr>
          <p:cNvPr id="370" name="Google Shape;370;p16"/>
          <p:cNvSpPr/>
          <p:nvPr/>
        </p:nvSpPr>
        <p:spPr>
          <a:xfrm>
            <a:off x="406400" y="1189365"/>
            <a:ext cx="3766280" cy="2932581"/>
          </a:xfrm>
          <a:prstGeom prst="roundRect">
            <a:avLst>
              <a:gd name="adj" fmla="val 16667"/>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600" b="0" i="0" u="none" strike="noStrike" cap="none">
                <a:solidFill>
                  <a:schemeClr val="accent6"/>
                </a:solidFill>
                <a:latin typeface="Heebo"/>
                <a:ea typeface="Heebo"/>
                <a:cs typeface="Heebo"/>
                <a:sym typeface="Heebo"/>
              </a:rPr>
              <a:t>You will now go through and complete a 5-question quiz in order to test your knowledge on the reading material, exercise, and reinforcement videos you just experienced</a:t>
            </a:r>
            <a:endParaRPr/>
          </a:p>
          <a:p>
            <a:pPr marL="0" marR="0" lvl="0" indent="0" algn="ctr" rtl="0">
              <a:lnSpc>
                <a:spcPct val="100000"/>
              </a:lnSpc>
              <a:spcBef>
                <a:spcPts val="0"/>
              </a:spcBef>
              <a:spcAft>
                <a:spcPts val="0"/>
              </a:spcAft>
              <a:buNone/>
            </a:pPr>
            <a:endParaRPr sz="1600" b="0" i="0" u="none" strike="noStrike" cap="none">
              <a:solidFill>
                <a:schemeClr val="accent6"/>
              </a:solidFill>
              <a:latin typeface="Heebo"/>
              <a:ea typeface="Heebo"/>
              <a:cs typeface="Heebo"/>
              <a:sym typeface="Heebo"/>
            </a:endParaRPr>
          </a:p>
          <a:p>
            <a:pPr marL="0" marR="0" lvl="0" indent="0" algn="ctr" rtl="0">
              <a:lnSpc>
                <a:spcPct val="100000"/>
              </a:lnSpc>
              <a:spcBef>
                <a:spcPts val="0"/>
              </a:spcBef>
              <a:spcAft>
                <a:spcPts val="0"/>
              </a:spcAft>
              <a:buNone/>
            </a:pPr>
            <a:r>
              <a:rPr lang="en" sz="1600" b="0" i="0" u="none" strike="noStrike" cap="none">
                <a:solidFill>
                  <a:schemeClr val="accent6"/>
                </a:solidFill>
                <a:latin typeface="Heebo"/>
                <a:ea typeface="Heebo"/>
                <a:cs typeface="Heebo"/>
                <a:sym typeface="Heebo"/>
              </a:rPr>
              <a:t>At the end, you will be given your score and a certificate that you have completed the lab</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 name="Picture 7" descr="A certificate of completion&#10;&#10;Description automatically generated with medium confidence">
            <a:extLst>
              <a:ext uri="{FF2B5EF4-FFF2-40B4-BE49-F238E27FC236}">
                <a16:creationId xmlns:a16="http://schemas.microsoft.com/office/drawing/2014/main" id="{970CD6C6-0D4D-CF43-9C96-5736031D9FE1}"/>
              </a:ext>
            </a:extLst>
          </p:cNvPr>
          <p:cNvPicPr>
            <a:picLocks noChangeAspect="1"/>
          </p:cNvPicPr>
          <p:nvPr/>
        </p:nvPicPr>
        <p:blipFill>
          <a:blip r:embed="rId3"/>
          <a:stretch>
            <a:fillRect/>
          </a:stretch>
        </p:blipFill>
        <p:spPr>
          <a:xfrm>
            <a:off x="4609502" y="1152475"/>
            <a:ext cx="4055114" cy="2933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solidFill>
                  <a:schemeClr val="dk2"/>
                </a:solidFill>
              </a:rPr>
              <a:t>Post-Lab </a:t>
            </a:r>
            <a:r>
              <a:rPr lang="en" b="1">
                <a:solidFill>
                  <a:schemeClr val="accent6"/>
                </a:solidFill>
              </a:rPr>
              <a:t>Discussion</a:t>
            </a:r>
            <a:endParaRPr b="1">
              <a:solidFill>
                <a:schemeClr val="dk2"/>
              </a:solidFill>
            </a:endParaRPr>
          </a:p>
        </p:txBody>
      </p:sp>
      <p:sp>
        <p:nvSpPr>
          <p:cNvPr id="377" name="Google Shape;377;p17"/>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13</a:t>
            </a:fld>
            <a:endParaRPr/>
          </a:p>
        </p:txBody>
      </p:sp>
      <p:sp>
        <p:nvSpPr>
          <p:cNvPr id="378" name="Google Shape;378;p17"/>
          <p:cNvSpPr/>
          <p:nvPr/>
        </p:nvSpPr>
        <p:spPr>
          <a:xfrm>
            <a:off x="477544" y="1189365"/>
            <a:ext cx="8188909" cy="804535"/>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accent6"/>
                </a:solidFill>
                <a:latin typeface="Heebo"/>
                <a:ea typeface="Heebo"/>
                <a:cs typeface="Heebo"/>
                <a:sym typeface="Heebo"/>
              </a:rPr>
              <a:t>The exercise you just completed demonstrated how minor changes can lead to big impacts for individuals with their </a:t>
            </a:r>
            <a:r>
              <a:rPr lang="en" sz="1800" dirty="0">
                <a:solidFill>
                  <a:schemeClr val="accent6"/>
                </a:solidFill>
                <a:latin typeface="Heebo"/>
                <a:ea typeface="Heebo"/>
                <a:cs typeface="Heebo"/>
                <a:sym typeface="Heebo"/>
              </a:rPr>
              <a:t>respective disabilities</a:t>
            </a:r>
            <a:endParaRPr sz="1800" b="0" i="0" u="none" strike="noStrike" cap="none" dirty="0">
              <a:solidFill>
                <a:schemeClr val="accent6"/>
              </a:solidFill>
              <a:latin typeface="Heebo"/>
              <a:ea typeface="Heebo"/>
              <a:cs typeface="Heebo"/>
              <a:sym typeface="Heebo"/>
            </a:endParaRPr>
          </a:p>
        </p:txBody>
      </p:sp>
      <p:sp>
        <p:nvSpPr>
          <p:cNvPr id="379" name="Google Shape;379;p17"/>
          <p:cNvSpPr/>
          <p:nvPr/>
        </p:nvSpPr>
        <p:spPr>
          <a:xfrm>
            <a:off x="477545" y="2157160"/>
            <a:ext cx="8188909" cy="804535"/>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accent6"/>
                </a:solidFill>
                <a:latin typeface="Heebo"/>
                <a:ea typeface="Heebo"/>
                <a:cs typeface="Heebo"/>
                <a:sym typeface="Heebo"/>
              </a:rPr>
              <a:t>What are some other ways we can help those who suffer from suffer from a visual impairment in software?</a:t>
            </a:r>
            <a:endParaRPr sz="1800" b="0" i="0" u="none" strike="noStrike" cap="none" dirty="0">
              <a:solidFill>
                <a:schemeClr val="accent6"/>
              </a:solidFill>
              <a:latin typeface="Heebo"/>
              <a:ea typeface="Heebo"/>
              <a:cs typeface="Heebo"/>
              <a:sym typeface="Heebo"/>
            </a:endParaRPr>
          </a:p>
        </p:txBody>
      </p:sp>
      <p:sp>
        <p:nvSpPr>
          <p:cNvPr id="380" name="Google Shape;380;p17"/>
          <p:cNvSpPr/>
          <p:nvPr/>
        </p:nvSpPr>
        <p:spPr>
          <a:xfrm>
            <a:off x="477544" y="3149600"/>
            <a:ext cx="8188909" cy="804535"/>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accent6"/>
                </a:solidFill>
                <a:latin typeface="Heebo"/>
                <a:ea typeface="Heebo"/>
                <a:cs typeface="Heebo"/>
                <a:sym typeface="Heebo"/>
              </a:rPr>
              <a:t>Do you feel like you now have a deeper responsibility to improve accessibility for those who may suffer from this disability?</a:t>
            </a:r>
            <a:endParaRPr sz="1800" b="0" i="0" u="none" strike="noStrike" cap="none" dirty="0">
              <a:solidFill>
                <a:schemeClr val="accent6"/>
              </a:solidFill>
              <a:latin typeface="Heebo"/>
              <a:ea typeface="Heebo"/>
              <a:cs typeface="Heebo"/>
              <a:sym typeface="Heeb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1"/>
            </a:gs>
          </a:gsLst>
          <a:path path="circle">
            <a:fillToRect l="50000" t="50000" r="50000" b="50000"/>
          </a:path>
          <a:tileRect/>
        </a:gradFill>
        <a:effectLst/>
      </p:bgPr>
    </p:bg>
    <p:spTree>
      <p:nvGrpSpPr>
        <p:cNvPr id="1" name="Shape 384"/>
        <p:cNvGrpSpPr/>
        <p:nvPr/>
      </p:nvGrpSpPr>
      <p:grpSpPr>
        <a:xfrm>
          <a:off x="0" y="0"/>
          <a:ext cx="0" cy="0"/>
          <a:chOff x="0" y="0"/>
          <a:chExt cx="0" cy="0"/>
        </a:xfrm>
      </p:grpSpPr>
      <p:sp>
        <p:nvSpPr>
          <p:cNvPr id="385" name="Google Shape;385;p18"/>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14</a:t>
            </a:fld>
            <a:endParaRPr/>
          </a:p>
        </p:txBody>
      </p:sp>
      <p:sp>
        <p:nvSpPr>
          <p:cNvPr id="386" name="Google Shape;386;p18"/>
          <p:cNvSpPr/>
          <p:nvPr/>
        </p:nvSpPr>
        <p:spPr>
          <a:xfrm>
            <a:off x="4773427" y="2598534"/>
            <a:ext cx="3182100" cy="1430559"/>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8"/>
          <p:cNvSpPr txBox="1">
            <a:spLocks noGrp="1"/>
          </p:cNvSpPr>
          <p:nvPr>
            <p:ph type="ctrTitle" idx="4294967295"/>
          </p:nvPr>
        </p:nvSpPr>
        <p:spPr>
          <a:xfrm>
            <a:off x="287080" y="1127559"/>
            <a:ext cx="8739961" cy="99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2"/>
              </a:buClr>
              <a:buSzPts val="3300"/>
              <a:buFont typeface="Encode Sans Semi Expanded"/>
              <a:buNone/>
            </a:pPr>
            <a:r>
              <a:rPr lang="en" sz="4400" b="1" i="0" u="none" strike="noStrike" cap="none">
                <a:solidFill>
                  <a:schemeClr val="lt2"/>
                </a:solidFill>
                <a:latin typeface="Encode Sans Semi Expanded"/>
                <a:ea typeface="Encode Sans Semi Expanded"/>
                <a:cs typeface="Encode Sans Semi Expanded"/>
                <a:sym typeface="Encode Sans Semi Expanded"/>
              </a:rPr>
              <a:t>Thank you! </a:t>
            </a:r>
            <a:r>
              <a:rPr lang="en" sz="4400" b="1" i="0" u="none" strike="noStrike" cap="none">
                <a:solidFill>
                  <a:schemeClr val="dk2"/>
                </a:solidFill>
                <a:latin typeface="Encode Sans Semi Expanded"/>
                <a:ea typeface="Encode Sans Semi Expanded"/>
                <a:cs typeface="Encode Sans Semi Expanded"/>
                <a:sym typeface="Encode Sans Semi Expanded"/>
              </a:rPr>
              <a:t>Any </a:t>
            </a:r>
            <a:r>
              <a:rPr lang="en" sz="4400" b="1">
                <a:solidFill>
                  <a:schemeClr val="dk2"/>
                </a:solidFill>
              </a:rPr>
              <a:t>q</a:t>
            </a:r>
            <a:r>
              <a:rPr lang="en" sz="4400" b="1" i="0" u="none" strike="noStrike" cap="none">
                <a:solidFill>
                  <a:schemeClr val="dk2"/>
                </a:solidFill>
                <a:latin typeface="Encode Sans Semi Expanded"/>
                <a:ea typeface="Encode Sans Semi Expanded"/>
                <a:cs typeface="Encode Sans Semi Expanded"/>
                <a:sym typeface="Encode Sans Semi Expanded"/>
              </a:rPr>
              <a:t>uestions</a:t>
            </a:r>
            <a:r>
              <a:rPr lang="en" sz="4400" b="1" i="0" u="none" strike="noStrike" cap="none">
                <a:solidFill>
                  <a:schemeClr val="lt2"/>
                </a:solidFill>
                <a:latin typeface="Encode Sans Semi Expanded"/>
                <a:ea typeface="Encode Sans Semi Expanded"/>
                <a:cs typeface="Encode Sans Semi Expanded"/>
                <a:sym typeface="Encode Sans Semi Expanded"/>
              </a:rPr>
              <a:t>?</a:t>
            </a:r>
            <a:endParaRPr sz="4400" b="1" i="0" u="none" strike="noStrike" cap="none">
              <a:solidFill>
                <a:schemeClr val="dk2"/>
              </a:solidFill>
              <a:latin typeface="Encode Sans Semi Expanded"/>
              <a:ea typeface="Encode Sans Semi Expanded"/>
              <a:cs typeface="Encode Sans Semi Expanded"/>
              <a:sym typeface="Encode Sans Semi Expanded"/>
            </a:endParaRPr>
          </a:p>
        </p:txBody>
      </p:sp>
      <p:sp>
        <p:nvSpPr>
          <p:cNvPr id="388" name="Google Shape;388;p18"/>
          <p:cNvSpPr txBox="1">
            <a:spLocks noGrp="1"/>
          </p:cNvSpPr>
          <p:nvPr>
            <p:ph type="subTitle" idx="4294967295"/>
          </p:nvPr>
        </p:nvSpPr>
        <p:spPr>
          <a:xfrm>
            <a:off x="4984670" y="2778067"/>
            <a:ext cx="2862300" cy="110796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lt2"/>
              </a:buClr>
              <a:buSzPts val="1400"/>
              <a:buFont typeface="Heebo"/>
              <a:buNone/>
            </a:pPr>
            <a:r>
              <a:rPr lang="en" sz="1500" b="0" i="0" u="none" strike="noStrike" cap="none">
                <a:solidFill>
                  <a:schemeClr val="lt2"/>
                </a:solidFill>
                <a:latin typeface="Heebo"/>
                <a:ea typeface="Heebo"/>
                <a:cs typeface="Heebo"/>
                <a:sym typeface="Heebo"/>
              </a:rPr>
              <a:t>Contact Information</a:t>
            </a:r>
            <a:endParaRPr/>
          </a:p>
          <a:p>
            <a:pPr marL="0" marR="0" lvl="0" indent="0" algn="ctr" rtl="0">
              <a:lnSpc>
                <a:spcPct val="100000"/>
              </a:lnSpc>
              <a:spcBef>
                <a:spcPts val="0"/>
              </a:spcBef>
              <a:spcAft>
                <a:spcPts val="0"/>
              </a:spcAft>
              <a:buClr>
                <a:schemeClr val="lt2"/>
              </a:buClr>
              <a:buSzPts val="1400"/>
              <a:buFont typeface="Heebo"/>
              <a:buNone/>
            </a:pPr>
            <a:endParaRPr sz="1500" b="0" i="0" u="none" strike="noStrike" cap="none">
              <a:solidFill>
                <a:schemeClr val="lt2"/>
              </a:solidFill>
              <a:latin typeface="Heebo"/>
              <a:ea typeface="Heebo"/>
              <a:cs typeface="Heebo"/>
              <a:sym typeface="Heebo"/>
            </a:endParaRPr>
          </a:p>
          <a:p>
            <a:pPr marL="0" marR="0" lvl="0" indent="0" algn="ctr" rtl="0">
              <a:lnSpc>
                <a:spcPct val="100000"/>
              </a:lnSpc>
              <a:spcBef>
                <a:spcPts val="0"/>
              </a:spcBef>
              <a:spcAft>
                <a:spcPts val="0"/>
              </a:spcAft>
              <a:buClr>
                <a:schemeClr val="lt2"/>
              </a:buClr>
              <a:buSzPts val="1400"/>
              <a:buFont typeface="Heebo"/>
              <a:buNone/>
            </a:pPr>
            <a:r>
              <a:rPr lang="en" sz="1500" b="0" i="0" u="none" strike="noStrike" cap="none">
                <a:solidFill>
                  <a:schemeClr val="lt2"/>
                </a:solidFill>
                <a:latin typeface="Heebo"/>
                <a:ea typeface="Heebo"/>
                <a:cs typeface="Heebo"/>
                <a:sym typeface="Heebo"/>
              </a:rPr>
              <a:t>Professor Daniel Krutz</a:t>
            </a:r>
            <a:endParaRPr sz="1500" b="0" i="0" u="none" strike="noStrike" cap="none">
              <a:solidFill>
                <a:schemeClr val="lt2"/>
              </a:solidFill>
              <a:latin typeface="Heebo"/>
              <a:ea typeface="Heebo"/>
              <a:cs typeface="Heebo"/>
              <a:sym typeface="Heebo"/>
            </a:endParaRPr>
          </a:p>
          <a:p>
            <a:pPr marL="0" marR="0" lvl="0" indent="0" algn="ctr" rtl="0">
              <a:lnSpc>
                <a:spcPct val="100000"/>
              </a:lnSpc>
              <a:spcBef>
                <a:spcPts val="0"/>
              </a:spcBef>
              <a:spcAft>
                <a:spcPts val="0"/>
              </a:spcAft>
              <a:buClr>
                <a:schemeClr val="lt2"/>
              </a:buClr>
              <a:buSzPts val="1400"/>
              <a:buFont typeface="Heebo"/>
              <a:buNone/>
            </a:pPr>
            <a:r>
              <a:rPr lang="en" sz="1500" b="0" i="1" u="none" strike="noStrike" cap="none">
                <a:solidFill>
                  <a:schemeClr val="lt2"/>
                </a:solidFill>
                <a:latin typeface="Heebo"/>
                <a:ea typeface="Heebo"/>
                <a:cs typeface="Heebo"/>
                <a:sym typeface="Heebo"/>
              </a:rPr>
              <a:t>daniel.krutz@rit.edu  </a:t>
            </a:r>
            <a:endParaRPr sz="1500" b="0" i="1" u="none" strike="noStrike" cap="none">
              <a:solidFill>
                <a:schemeClr val="lt2"/>
              </a:solidFill>
              <a:latin typeface="Heebo"/>
              <a:ea typeface="Heebo"/>
              <a:cs typeface="Heebo"/>
              <a:sym typeface="Heebo"/>
            </a:endParaRPr>
          </a:p>
        </p:txBody>
      </p:sp>
      <p:pic>
        <p:nvPicPr>
          <p:cNvPr id="389" name="Google Shape;389;p18"/>
          <p:cNvPicPr preferRelativeResize="0"/>
          <p:nvPr/>
        </p:nvPicPr>
        <p:blipFill rotWithShape="1">
          <a:blip r:embed="rId3">
            <a:alphaModFix/>
          </a:blip>
          <a:srcRect/>
          <a:stretch/>
        </p:blipFill>
        <p:spPr>
          <a:xfrm>
            <a:off x="1977140" y="2304540"/>
            <a:ext cx="958524" cy="947054"/>
          </a:xfrm>
          <a:prstGeom prst="rect">
            <a:avLst/>
          </a:prstGeom>
          <a:noFill/>
          <a:ln>
            <a:noFill/>
          </a:ln>
        </p:spPr>
      </p:pic>
      <p:sp>
        <p:nvSpPr>
          <p:cNvPr id="390" name="Google Shape;390;p18"/>
          <p:cNvSpPr txBox="1"/>
          <p:nvPr/>
        </p:nvSpPr>
        <p:spPr>
          <a:xfrm>
            <a:off x="1018912" y="3354143"/>
            <a:ext cx="2874979" cy="64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2"/>
                </a:solidFill>
                <a:latin typeface="Heebo"/>
                <a:ea typeface="Heebo"/>
                <a:cs typeface="Heebo"/>
                <a:sym typeface="Heebo"/>
              </a:rPr>
              <a:t>This material is based upon work supported by the National Science Foundation under grants #1825023, #2111152, #2145010</a:t>
            </a:r>
            <a:endParaRPr sz="1000" b="0" i="0" u="none" strike="noStrike" cap="none">
              <a:solidFill>
                <a:schemeClr val="lt2"/>
              </a:solidFill>
              <a:latin typeface="Heebo"/>
              <a:ea typeface="Heebo"/>
              <a:cs typeface="Heebo"/>
              <a:sym typeface="Heebo"/>
            </a:endParaRPr>
          </a:p>
        </p:txBody>
      </p:sp>
      <p:cxnSp>
        <p:nvCxnSpPr>
          <p:cNvPr id="391" name="Google Shape;391;p18"/>
          <p:cNvCxnSpPr/>
          <p:nvPr/>
        </p:nvCxnSpPr>
        <p:spPr>
          <a:xfrm>
            <a:off x="5117577" y="3153296"/>
            <a:ext cx="2596486" cy="0"/>
          </a:xfrm>
          <a:prstGeom prst="straightConnector1">
            <a:avLst/>
          </a:prstGeom>
          <a:noFill/>
          <a:ln w="9525" cap="flat" cmpd="sng">
            <a:solidFill>
              <a:schemeClr val="accent5"/>
            </a:solidFill>
            <a:prstDash val="solid"/>
            <a:round/>
            <a:headEnd type="none" w="sm" len="sm"/>
            <a:tailEnd type="none" w="sm" len="sm"/>
          </a:ln>
        </p:spPr>
      </p:cxnSp>
      <p:sp>
        <p:nvSpPr>
          <p:cNvPr id="392" name="Google Shape;392;p18"/>
          <p:cNvSpPr/>
          <p:nvPr/>
        </p:nvSpPr>
        <p:spPr>
          <a:xfrm>
            <a:off x="287080" y="371672"/>
            <a:ext cx="8330098" cy="520995"/>
          </a:xfrm>
          <a:prstGeom prst="roundRect">
            <a:avLst>
              <a:gd name="adj" fmla="val 50000"/>
            </a:avLst>
          </a:prstGeom>
          <a:gradFill>
            <a:gsLst>
              <a:gs pos="0">
                <a:srgbClr val="1C2451">
                  <a:alpha val="49411"/>
                </a:srgbClr>
              </a:gs>
              <a:gs pos="100000">
                <a:schemeClr val="dk1"/>
              </a:gs>
            </a:gsLst>
            <a:path path="circle">
              <a:fillToRect l="50000" t="50000" r="50000" b="50000"/>
            </a:path>
            <a:tileRect/>
          </a:gradFill>
          <a:ln w="31750" cap="flat" cmpd="sng">
            <a:solidFill>
              <a:schemeClr val="dk2">
                <a:alpha val="97647"/>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8"/>
          <p:cNvSpPr txBox="1"/>
          <p:nvPr/>
        </p:nvSpPr>
        <p:spPr>
          <a:xfrm>
            <a:off x="485029" y="496413"/>
            <a:ext cx="2546376"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Heebo"/>
                <a:ea typeface="Heebo"/>
                <a:cs typeface="Heebo"/>
                <a:sym typeface="Heebo"/>
              </a:rPr>
              <a:t>Rochester Institute of Technology</a:t>
            </a:r>
            <a:endParaRPr sz="1200" b="1" i="0" u="none" strike="noStrike" cap="none">
              <a:solidFill>
                <a:schemeClr val="lt2"/>
              </a:solidFill>
              <a:latin typeface="Heebo"/>
              <a:ea typeface="Heebo"/>
              <a:cs typeface="Heebo"/>
              <a:sym typeface="Heebo"/>
            </a:endParaRPr>
          </a:p>
        </p:txBody>
      </p:sp>
      <p:sp>
        <p:nvSpPr>
          <p:cNvPr id="394" name="Google Shape;394;p18"/>
          <p:cNvSpPr txBox="1"/>
          <p:nvPr/>
        </p:nvSpPr>
        <p:spPr>
          <a:xfrm>
            <a:off x="6364477" y="506903"/>
            <a:ext cx="2023200"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chemeClr val="lt2"/>
                </a:solidFill>
                <a:latin typeface="Heebo"/>
                <a:ea typeface="Heebo"/>
                <a:cs typeface="Heebo"/>
                <a:sym typeface="Heebo"/>
              </a:rPr>
              <a:t>Funded By the NSF</a:t>
            </a:r>
            <a:endParaRPr sz="1200" b="1" i="0" u="none" strike="noStrike" cap="none" dirty="0">
              <a:solidFill>
                <a:schemeClr val="lt2"/>
              </a:solidFill>
              <a:latin typeface="Heebo"/>
              <a:ea typeface="Heebo"/>
              <a:cs typeface="Heebo"/>
              <a:sym typeface="Heebo"/>
            </a:endParaRPr>
          </a:p>
        </p:txBody>
      </p:sp>
      <p:sp>
        <p:nvSpPr>
          <p:cNvPr id="395" name="Google Shape;395;p18"/>
          <p:cNvSpPr txBox="1"/>
          <p:nvPr/>
        </p:nvSpPr>
        <p:spPr>
          <a:xfrm>
            <a:off x="3345271" y="506903"/>
            <a:ext cx="2856313" cy="27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2"/>
                </a:solidFill>
                <a:latin typeface="Heebo"/>
                <a:ea typeface="Heebo"/>
                <a:cs typeface="Heebo"/>
                <a:sym typeface="Heebo"/>
              </a:rPr>
              <a:t>Accessible Learning Labs</a:t>
            </a:r>
            <a:endParaRPr sz="1200" b="1" i="0" u="none" strike="noStrike" cap="none">
              <a:solidFill>
                <a:schemeClr val="lt2"/>
              </a:solidFill>
              <a:latin typeface="Heebo"/>
              <a:ea typeface="Heebo"/>
              <a:cs typeface="Heebo"/>
              <a:sym typeface="Heebo"/>
            </a:endParaRPr>
          </a:p>
        </p:txBody>
      </p:sp>
      <p:cxnSp>
        <p:nvCxnSpPr>
          <p:cNvPr id="396" name="Google Shape;396;p18"/>
          <p:cNvCxnSpPr/>
          <p:nvPr/>
        </p:nvCxnSpPr>
        <p:spPr>
          <a:xfrm>
            <a:off x="3339703" y="501513"/>
            <a:ext cx="0" cy="266400"/>
          </a:xfrm>
          <a:prstGeom prst="straightConnector1">
            <a:avLst/>
          </a:prstGeom>
          <a:noFill/>
          <a:ln w="19050" cap="flat" cmpd="sng">
            <a:solidFill>
              <a:schemeClr val="lt2"/>
            </a:solidFill>
            <a:prstDash val="solid"/>
            <a:round/>
            <a:headEnd type="none" w="sm" len="sm"/>
            <a:tailEnd type="none" w="sm" len="sm"/>
          </a:ln>
        </p:spPr>
      </p:cxnSp>
      <p:cxnSp>
        <p:nvCxnSpPr>
          <p:cNvPr id="397" name="Google Shape;397;p18"/>
          <p:cNvCxnSpPr/>
          <p:nvPr/>
        </p:nvCxnSpPr>
        <p:spPr>
          <a:xfrm>
            <a:off x="6194378" y="501513"/>
            <a:ext cx="0" cy="266400"/>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sz="3200" b="1">
                <a:solidFill>
                  <a:schemeClr val="dk2"/>
                </a:solidFill>
              </a:rPr>
              <a:t>Lab </a:t>
            </a:r>
            <a:r>
              <a:rPr lang="en" sz="3200" b="1">
                <a:solidFill>
                  <a:schemeClr val="accent5"/>
                </a:solidFill>
              </a:rPr>
              <a:t>Overview</a:t>
            </a:r>
            <a:endParaRPr b="1">
              <a:solidFill>
                <a:schemeClr val="accent5"/>
              </a:solidFill>
            </a:endParaRPr>
          </a:p>
        </p:txBody>
      </p:sp>
      <p:sp>
        <p:nvSpPr>
          <p:cNvPr id="230" name="Google Shape;230;p2"/>
          <p:cNvSpPr txBox="1">
            <a:spLocks noGrp="1"/>
          </p:cNvSpPr>
          <p:nvPr>
            <p:ph type="body" idx="1"/>
          </p:nvPr>
        </p:nvSpPr>
        <p:spPr>
          <a:xfrm>
            <a:off x="720000" y="1069825"/>
            <a:ext cx="7704000" cy="35388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2000" b="0" i="0" dirty="0">
                <a:solidFill>
                  <a:schemeClr val="accent6"/>
                </a:solidFill>
                <a:effectLst/>
                <a:latin typeface="Heebo" pitchFamily="2" charset="-79"/>
                <a:cs typeface="Heebo" pitchFamily="2" charset="-79"/>
              </a:rPr>
              <a:t>This lab will introduce the different types of visual impairments and the importance of creating software that is accessible to these users by utilizing screen readers. Participants will learn how to design a screen-reader friendly interface.</a:t>
            </a:r>
          </a:p>
          <a:p>
            <a:pPr marL="457200" lvl="0" indent="-228600" algn="l" rtl="0">
              <a:lnSpc>
                <a:spcPct val="115000"/>
              </a:lnSpc>
              <a:spcBef>
                <a:spcPts val="0"/>
              </a:spcBef>
              <a:spcAft>
                <a:spcPts val="0"/>
              </a:spcAft>
              <a:buSzPts val="1400"/>
              <a:buFont typeface="Arial"/>
              <a:buNone/>
            </a:pPr>
            <a:endParaRPr sz="2000" b="0" i="0" u="none" strike="noStrike" dirty="0">
              <a:solidFill>
                <a:schemeClr val="accent6"/>
              </a:solidFill>
              <a:latin typeface="Heebo"/>
              <a:ea typeface="Heebo"/>
              <a:cs typeface="Heebo"/>
              <a:sym typeface="Heebo"/>
            </a:endParaRPr>
          </a:p>
          <a:p>
            <a:pPr algn="l">
              <a:buFont typeface="Arial" panose="020B0604020202020204" pitchFamily="34" charset="0"/>
              <a:buChar char="•"/>
            </a:pPr>
            <a:r>
              <a:rPr lang="en-US" sz="2000" b="0" i="0" dirty="0">
                <a:solidFill>
                  <a:schemeClr val="accent6"/>
                </a:solidFill>
                <a:effectLst/>
                <a:latin typeface="Heebo" pitchFamily="2" charset="-79"/>
                <a:cs typeface="Heebo" pitchFamily="2" charset="-79"/>
              </a:rPr>
              <a:t>In the exercise portion of the lab, they will encounter a non-inclusive interface that is not screen-reader friendly and will learn how to implement an interface that is navigable by screen readers.</a:t>
            </a:r>
          </a:p>
        </p:txBody>
      </p:sp>
      <p:sp>
        <p:nvSpPr>
          <p:cNvPr id="231" name="Google Shape;231;p2"/>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solidFill>
                  <a:schemeClr val="dk2"/>
                </a:solidFill>
              </a:rPr>
              <a:t>Education </a:t>
            </a:r>
            <a:r>
              <a:rPr lang="en" b="1">
                <a:solidFill>
                  <a:schemeClr val="accent5"/>
                </a:solidFill>
              </a:rPr>
              <a:t>Learning</a:t>
            </a:r>
            <a:r>
              <a:rPr lang="en" b="1">
                <a:solidFill>
                  <a:schemeClr val="dk2"/>
                </a:solidFill>
              </a:rPr>
              <a:t> Objectives</a:t>
            </a:r>
            <a:endParaRPr b="1">
              <a:solidFill>
                <a:schemeClr val="dk2"/>
              </a:solidFill>
            </a:endParaRPr>
          </a:p>
        </p:txBody>
      </p:sp>
      <p:sp>
        <p:nvSpPr>
          <p:cNvPr id="237" name="Google Shape;237;p3"/>
          <p:cNvSpPr txBox="1">
            <a:spLocks noGrp="1"/>
          </p:cNvSpPr>
          <p:nvPr>
            <p:ph type="body" idx="1"/>
          </p:nvPr>
        </p:nvSpPr>
        <p:spPr>
          <a:xfrm>
            <a:off x="720000" y="1017725"/>
            <a:ext cx="7704000" cy="35388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sz="2000" dirty="0">
                <a:solidFill>
                  <a:schemeClr val="accent6"/>
                </a:solidFill>
                <a:latin typeface="Heebo"/>
                <a:ea typeface="Heebo"/>
                <a:cs typeface="Heebo"/>
                <a:sym typeface="Heebo"/>
              </a:rPr>
              <a:t>Upon completion of this lab, participants will have achieved the following learning objectives:</a:t>
            </a:r>
            <a:endParaRPr dirty="0"/>
          </a:p>
          <a:p>
            <a:pPr marL="114300" lvl="0" indent="0" algn="l" rtl="0">
              <a:lnSpc>
                <a:spcPct val="115000"/>
              </a:lnSpc>
              <a:spcBef>
                <a:spcPts val="0"/>
              </a:spcBef>
              <a:spcAft>
                <a:spcPts val="0"/>
              </a:spcAft>
              <a:buSzPts val="1600"/>
              <a:buNone/>
            </a:pPr>
            <a:endParaRPr sz="1600" dirty="0">
              <a:solidFill>
                <a:schemeClr val="accent6"/>
              </a:solidFill>
              <a:latin typeface="Heebo"/>
              <a:ea typeface="Heebo"/>
              <a:cs typeface="Heebo"/>
              <a:sym typeface="Heebo"/>
            </a:endParaRPr>
          </a:p>
          <a:p>
            <a:pPr>
              <a:buFont typeface="+mj-lt"/>
              <a:buAutoNum type="arabicPeriod"/>
            </a:pPr>
            <a:r>
              <a:rPr lang="en-US" b="0" i="0" dirty="0">
                <a:solidFill>
                  <a:schemeClr val="accent6"/>
                </a:solidFill>
                <a:effectLst/>
                <a:latin typeface="Heebo" pitchFamily="2" charset="-79"/>
                <a:cs typeface="Heebo" pitchFamily="2" charset="-79"/>
              </a:rPr>
              <a:t>Knowledge of user significance, characteristics, and needs: Recognize the significance of the population that has visual impairments and their needs for accessible software</a:t>
            </a:r>
            <a:endParaRPr lang="en-US" dirty="0">
              <a:solidFill>
                <a:schemeClr val="accent6"/>
              </a:solidFill>
              <a:latin typeface="Heebo" pitchFamily="2" charset="-79"/>
              <a:cs typeface="Heebo" pitchFamily="2" charset="-79"/>
            </a:endParaRPr>
          </a:p>
          <a:p>
            <a:pPr>
              <a:buFont typeface="+mj-lt"/>
              <a:buAutoNum type="arabicPeriod"/>
            </a:pPr>
            <a:r>
              <a:rPr lang="en-US" b="0" i="0" dirty="0">
                <a:solidFill>
                  <a:schemeClr val="accent6"/>
                </a:solidFill>
                <a:effectLst/>
                <a:latin typeface="Heebo" pitchFamily="2" charset="-79"/>
                <a:cs typeface="Heebo" pitchFamily="2" charset="-79"/>
              </a:rPr>
              <a:t>Exposure to and analysis of poorly accessible design: Examine a software application that doesn’t properly accommodate accessibility for those who are visually impaired</a:t>
            </a:r>
            <a:endParaRPr lang="en-US" dirty="0">
              <a:solidFill>
                <a:schemeClr val="accent6"/>
              </a:solidFill>
              <a:latin typeface="Heebo" pitchFamily="2" charset="-79"/>
              <a:cs typeface="Heebo" pitchFamily="2" charset="-79"/>
            </a:endParaRPr>
          </a:p>
          <a:p>
            <a:pPr>
              <a:buFont typeface="+mj-lt"/>
              <a:buAutoNum type="arabicPeriod"/>
            </a:pPr>
            <a:r>
              <a:rPr lang="en-US" b="0" i="0" dirty="0">
                <a:solidFill>
                  <a:schemeClr val="accent6"/>
                </a:solidFill>
                <a:effectLst/>
                <a:latin typeface="Heebo" pitchFamily="2" charset="-79"/>
                <a:cs typeface="Heebo" pitchFamily="2" charset="-79"/>
              </a:rPr>
              <a:t>Apply solutions to solve access problems: Use knowledge of accessibility design solutions to construct corrective measures to allow previously inaccessible software to become accessible to appropriate parties</a:t>
            </a:r>
          </a:p>
          <a:p>
            <a:pPr>
              <a:buFont typeface="+mj-lt"/>
              <a:buAutoNum type="arabicPeriod"/>
            </a:pPr>
            <a:r>
              <a:rPr lang="en-US" sz="1400" b="0" i="0" dirty="0">
                <a:solidFill>
                  <a:schemeClr val="accent6"/>
                </a:solidFill>
                <a:effectLst/>
                <a:latin typeface="Heebo" pitchFamily="2" charset="-79"/>
                <a:cs typeface="Heebo" pitchFamily="2" charset="-79"/>
              </a:rPr>
              <a:t>Develop further empathy: Relate to individuals who experience difficulties with accessibility to screen readers</a:t>
            </a:r>
          </a:p>
          <a:p>
            <a:pPr>
              <a:buFont typeface="+mj-lt"/>
              <a:buAutoNum type="arabicPeriod"/>
            </a:pPr>
            <a:endParaRPr lang="en-US" b="0" i="0" dirty="0">
              <a:solidFill>
                <a:schemeClr val="accent6"/>
              </a:solidFill>
              <a:effectLst/>
              <a:latin typeface="Heebo" pitchFamily="2" charset="-79"/>
              <a:cs typeface="Heebo" pitchFamily="2" charset="-79"/>
            </a:endParaRPr>
          </a:p>
          <a:p>
            <a:pPr>
              <a:buFont typeface="+mj-lt"/>
              <a:buAutoNum type="arabicPeriod"/>
            </a:pPr>
            <a:endParaRPr lang="en-US" sz="1800" b="0" i="0" dirty="0">
              <a:solidFill>
                <a:schemeClr val="accent6"/>
              </a:solidFill>
              <a:effectLst/>
              <a:latin typeface="Heebo" pitchFamily="2" charset="-79"/>
              <a:cs typeface="Heebo" pitchFamily="2" charset="-79"/>
            </a:endParaRPr>
          </a:p>
        </p:txBody>
      </p:sp>
      <p:sp>
        <p:nvSpPr>
          <p:cNvPr id="238" name="Google Shape;238;p3"/>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4</a:t>
            </a:fld>
            <a:endParaRPr/>
          </a:p>
        </p:txBody>
      </p:sp>
      <p:sp>
        <p:nvSpPr>
          <p:cNvPr id="244" name="Google Shape;244;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200"/>
              <a:buNone/>
            </a:pPr>
            <a:r>
              <a:rPr lang="en" sz="3300">
                <a:solidFill>
                  <a:schemeClr val="dk2"/>
                </a:solidFill>
              </a:rPr>
              <a:t>Lab </a:t>
            </a:r>
            <a:r>
              <a:rPr lang="en" sz="3300">
                <a:solidFill>
                  <a:schemeClr val="accent5"/>
                </a:solidFill>
              </a:rPr>
              <a:t>Contents</a:t>
            </a:r>
            <a:endParaRPr sz="3300">
              <a:solidFill>
                <a:schemeClr val="accent5"/>
              </a:solidFill>
            </a:endParaRPr>
          </a:p>
        </p:txBody>
      </p:sp>
      <p:sp>
        <p:nvSpPr>
          <p:cNvPr id="245" name="Google Shape;245;p4"/>
          <p:cNvSpPr/>
          <p:nvPr/>
        </p:nvSpPr>
        <p:spPr>
          <a:xfrm>
            <a:off x="1162912" y="1233615"/>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800" b="0" i="0" u="none" strike="noStrike" cap="none">
                <a:solidFill>
                  <a:schemeClr val="lt2"/>
                </a:solidFill>
                <a:latin typeface="Heebo"/>
                <a:ea typeface="Heebo"/>
                <a:cs typeface="Heebo"/>
                <a:sym typeface="Heebo"/>
              </a:rPr>
              <a:t>Reading</a:t>
            </a:r>
            <a:endParaRPr/>
          </a:p>
        </p:txBody>
      </p:sp>
      <p:sp>
        <p:nvSpPr>
          <p:cNvPr id="246" name="Google Shape;246;p4"/>
          <p:cNvSpPr/>
          <p:nvPr/>
        </p:nvSpPr>
        <p:spPr>
          <a:xfrm>
            <a:off x="4910690" y="1740091"/>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800" b="0" i="0" u="none" strike="noStrike" cap="none">
                <a:solidFill>
                  <a:schemeClr val="lt2"/>
                </a:solidFill>
                <a:latin typeface="Heebo"/>
                <a:ea typeface="Heebo"/>
                <a:cs typeface="Heebo"/>
                <a:sym typeface="Heebo"/>
              </a:rPr>
              <a:t>Exercise</a:t>
            </a:r>
            <a:endParaRPr/>
          </a:p>
        </p:txBody>
      </p:sp>
      <p:sp>
        <p:nvSpPr>
          <p:cNvPr id="247" name="Google Shape;247;p4"/>
          <p:cNvSpPr/>
          <p:nvPr/>
        </p:nvSpPr>
        <p:spPr>
          <a:xfrm>
            <a:off x="1162912" y="2414638"/>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800" b="0" i="0" u="none" strike="noStrike" cap="none" dirty="0">
                <a:solidFill>
                  <a:schemeClr val="lt2"/>
                </a:solidFill>
                <a:latin typeface="Heebo"/>
                <a:ea typeface="Heebo"/>
                <a:cs typeface="Heebo"/>
                <a:sym typeface="Heebo"/>
              </a:rPr>
              <a:t>Reinforcement</a:t>
            </a:r>
            <a:endParaRPr dirty="0"/>
          </a:p>
        </p:txBody>
      </p:sp>
      <p:sp>
        <p:nvSpPr>
          <p:cNvPr id="248" name="Google Shape;248;p4"/>
          <p:cNvSpPr/>
          <p:nvPr/>
        </p:nvSpPr>
        <p:spPr>
          <a:xfrm>
            <a:off x="4910690" y="2998893"/>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800" b="0" i="0" u="none" strike="noStrike" cap="none">
                <a:solidFill>
                  <a:schemeClr val="lt2"/>
                </a:solidFill>
                <a:latin typeface="Heebo"/>
                <a:ea typeface="Heebo"/>
                <a:cs typeface="Heebo"/>
                <a:sym typeface="Heebo"/>
              </a:rPr>
              <a:t>Quiz</a:t>
            </a:r>
            <a:endParaRPr/>
          </a:p>
        </p:txBody>
      </p:sp>
      <p:sp>
        <p:nvSpPr>
          <p:cNvPr id="249" name="Google Shape;249;p4"/>
          <p:cNvSpPr/>
          <p:nvPr/>
        </p:nvSpPr>
        <p:spPr>
          <a:xfrm>
            <a:off x="1176656" y="3632978"/>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800" b="0" i="0" u="none" strike="noStrike" cap="none">
                <a:solidFill>
                  <a:schemeClr val="lt2"/>
                </a:solidFill>
                <a:latin typeface="Heebo"/>
                <a:ea typeface="Heebo"/>
                <a:cs typeface="Heebo"/>
                <a:sym typeface="Heebo"/>
              </a:rPr>
              <a:t>Discussion</a:t>
            </a:r>
            <a:endParaRPr/>
          </a:p>
        </p:txBody>
      </p:sp>
      <p:cxnSp>
        <p:nvCxnSpPr>
          <p:cNvPr id="5" name="Elbow Connector 4">
            <a:extLst>
              <a:ext uri="{FF2B5EF4-FFF2-40B4-BE49-F238E27FC236}">
                <a16:creationId xmlns:a16="http://schemas.microsoft.com/office/drawing/2014/main" id="{0A68734D-D370-BA4B-AFB0-E6175A4D655F}"/>
              </a:ext>
            </a:extLst>
          </p:cNvPr>
          <p:cNvCxnSpPr>
            <a:stCxn id="245" idx="3"/>
            <a:endCxn id="246" idx="0"/>
          </p:cNvCxnSpPr>
          <p:nvPr/>
        </p:nvCxnSpPr>
        <p:spPr>
          <a:xfrm>
            <a:off x="4275385" y="1525743"/>
            <a:ext cx="2191542" cy="214348"/>
          </a:xfrm>
          <a:prstGeom prst="bentConnector2">
            <a:avLst/>
          </a:prstGeom>
          <a:ln w="28575">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24BC9DFF-D1A0-644A-8447-AF47A8098532}"/>
              </a:ext>
            </a:extLst>
          </p:cNvPr>
          <p:cNvCxnSpPr>
            <a:cxnSpLocks/>
            <a:endCxn id="247" idx="0"/>
          </p:cNvCxnSpPr>
          <p:nvPr/>
        </p:nvCxnSpPr>
        <p:spPr>
          <a:xfrm rot="10800000" flipV="1">
            <a:off x="2719150" y="2020938"/>
            <a:ext cx="2191543" cy="393700"/>
          </a:xfrm>
          <a:prstGeom prst="bentConnector2">
            <a:avLst/>
          </a:prstGeom>
          <a:ln w="28575">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13C497A3-23A8-0B45-990E-5858EB7DD71B}"/>
              </a:ext>
            </a:extLst>
          </p:cNvPr>
          <p:cNvCxnSpPr>
            <a:cxnSpLocks/>
            <a:stCxn id="248" idx="1"/>
          </p:cNvCxnSpPr>
          <p:nvPr/>
        </p:nvCxnSpPr>
        <p:spPr>
          <a:xfrm rot="10800000" flipV="1">
            <a:off x="2719148" y="3291020"/>
            <a:ext cx="2191542" cy="341955"/>
          </a:xfrm>
          <a:prstGeom prst="bentConnector3">
            <a:avLst>
              <a:gd name="adj1" fmla="val 99837"/>
            </a:avLst>
          </a:prstGeom>
          <a:ln w="28575">
            <a:headEnd w="med" len="lg"/>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73BF1D2-69E9-F443-B728-09E245160F43}"/>
              </a:ext>
            </a:extLst>
          </p:cNvPr>
          <p:cNvCxnSpPr>
            <a:cxnSpLocks/>
            <a:endCxn id="248" idx="0"/>
          </p:cNvCxnSpPr>
          <p:nvPr/>
        </p:nvCxnSpPr>
        <p:spPr>
          <a:xfrm>
            <a:off x="4275384" y="2683889"/>
            <a:ext cx="2191543" cy="315004"/>
          </a:xfrm>
          <a:prstGeom prst="bentConnector2">
            <a:avLst/>
          </a:prstGeom>
          <a:ln w="28575">
            <a:headEnd w="med" len="lg"/>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solidFill>
                  <a:schemeClr val="dk2"/>
                </a:solidFill>
              </a:rPr>
              <a:t>Reading</a:t>
            </a:r>
            <a:endParaRPr b="1"/>
          </a:p>
        </p:txBody>
      </p:sp>
      <p:sp>
        <p:nvSpPr>
          <p:cNvPr id="263" name="Google Shape;263;p5"/>
          <p:cNvSpPr txBox="1">
            <a:spLocks noGrp="1"/>
          </p:cNvSpPr>
          <p:nvPr>
            <p:ph type="body" idx="1"/>
          </p:nvPr>
        </p:nvSpPr>
        <p:spPr>
          <a:xfrm>
            <a:off x="484330" y="932884"/>
            <a:ext cx="5229823" cy="3488287"/>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100"/>
              <a:buNone/>
            </a:pPr>
            <a:r>
              <a:rPr lang="en-US" sz="1100" i="1" dirty="0">
                <a:solidFill>
                  <a:schemeClr val="accent5"/>
                </a:solidFill>
                <a:latin typeface="Heebo" pitchFamily="2" charset="-79"/>
                <a:cs typeface="Heebo" pitchFamily="2" charset="-79"/>
                <a:sym typeface="Heebo"/>
              </a:rPr>
              <a:t>Statistics</a:t>
            </a:r>
          </a:p>
          <a:p>
            <a:pPr marL="114300" lvl="0" indent="0" algn="l" rtl="0">
              <a:lnSpc>
                <a:spcPct val="115000"/>
              </a:lnSpc>
              <a:spcBef>
                <a:spcPts val="0"/>
              </a:spcBef>
              <a:spcAft>
                <a:spcPts val="0"/>
              </a:spcAft>
              <a:buSzPts val="1100"/>
              <a:buNone/>
            </a:pPr>
            <a:endParaRPr lang="en-US" sz="900" dirty="0">
              <a:latin typeface="Heebo" pitchFamily="2" charset="-79"/>
              <a:cs typeface="Heebo" pitchFamily="2" charset="-79"/>
            </a:endParaRP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effectLst/>
                <a:latin typeface="Heebo" pitchFamily="2" charset="-79"/>
                <a:cs typeface="Heebo" pitchFamily="2" charset="-79"/>
              </a:rPr>
              <a:t>Almost 80% of all visual impairments are preventable or curable</a:t>
            </a:r>
          </a:p>
          <a:p>
            <a:pPr lvl="1">
              <a:lnSpc>
                <a:spcPct val="100000"/>
              </a:lnSpc>
              <a:spcBef>
                <a:spcPts val="0"/>
              </a:spcBef>
              <a:spcAft>
                <a:spcPts val="600"/>
              </a:spcAft>
              <a:buSzPct val="100000"/>
              <a:buFont typeface="Arial" panose="020B0604020202020204" pitchFamily="34" charset="0"/>
              <a:buChar char="•"/>
            </a:pPr>
            <a:r>
              <a:rPr lang="en-US" sz="1100" dirty="0">
                <a:solidFill>
                  <a:schemeClr val="accent6"/>
                </a:solidFill>
                <a:latin typeface="Heebo" pitchFamily="2" charset="-79"/>
                <a:cs typeface="Heebo" pitchFamily="2" charset="-79"/>
                <a:sym typeface="Heebo"/>
              </a:rPr>
              <a:t>An estimated 285 million people suffer from visual impairment, with 39 million completely blind</a:t>
            </a: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latin typeface="Heebo" pitchFamily="2" charset="-79"/>
                <a:cs typeface="Heebo" pitchFamily="2" charset="-79"/>
              </a:rPr>
              <a:t>People 50 and over account for 82% of the blind</a:t>
            </a:r>
            <a:endParaRPr lang="en-US" sz="1100" b="0" i="0" u="none" strike="noStrike" dirty="0">
              <a:solidFill>
                <a:schemeClr val="accent5"/>
              </a:solidFill>
              <a:latin typeface="Heebo" pitchFamily="2" charset="-79"/>
              <a:cs typeface="Heebo" pitchFamily="2" charset="-79"/>
              <a:sym typeface="Heebo"/>
            </a:endParaRPr>
          </a:p>
          <a:p>
            <a:pPr marL="114300" lvl="0" indent="0" algn="l" rtl="0">
              <a:lnSpc>
                <a:spcPct val="115000"/>
              </a:lnSpc>
              <a:spcBef>
                <a:spcPts val="0"/>
              </a:spcBef>
              <a:spcAft>
                <a:spcPts val="0"/>
              </a:spcAft>
              <a:buSzPts val="1100"/>
              <a:buNone/>
            </a:pPr>
            <a:r>
              <a:rPr lang="en-US" sz="1100" i="1" dirty="0">
                <a:solidFill>
                  <a:schemeClr val="accent5"/>
                </a:solidFill>
                <a:latin typeface="Heebo" pitchFamily="2" charset="-79"/>
                <a:cs typeface="Heebo" pitchFamily="2" charset="-79"/>
                <a:sym typeface="Heebo"/>
              </a:rPr>
              <a:t>Examples of Visual Impairment</a:t>
            </a:r>
          </a:p>
          <a:p>
            <a:pPr marL="114300" lvl="0" indent="0" algn="l" rtl="0">
              <a:lnSpc>
                <a:spcPct val="115000"/>
              </a:lnSpc>
              <a:spcBef>
                <a:spcPts val="0"/>
              </a:spcBef>
              <a:spcAft>
                <a:spcPts val="0"/>
              </a:spcAft>
              <a:buSzPts val="1100"/>
              <a:buNone/>
            </a:pPr>
            <a:endParaRPr lang="en-US" sz="1100" i="1" dirty="0">
              <a:solidFill>
                <a:schemeClr val="accent5"/>
              </a:solidFill>
              <a:latin typeface="Heebo" pitchFamily="2" charset="-79"/>
              <a:cs typeface="Heebo" pitchFamily="2" charset="-79"/>
            </a:endParaRP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effectLst/>
                <a:latin typeface="Heebo" pitchFamily="2" charset="-79"/>
                <a:cs typeface="Heebo" pitchFamily="2" charset="-79"/>
              </a:rPr>
              <a:t>Diabetic </a:t>
            </a:r>
            <a:r>
              <a:rPr lang="en-US" sz="1100" dirty="0">
                <a:solidFill>
                  <a:schemeClr val="accent6"/>
                </a:solidFill>
                <a:latin typeface="Heebo" pitchFamily="2" charset="-79"/>
                <a:cs typeface="Heebo" pitchFamily="2" charset="-79"/>
              </a:rPr>
              <a:t>Re</a:t>
            </a:r>
            <a:r>
              <a:rPr lang="en-US" sz="1100" b="0" i="0" u="none" strike="noStrike" dirty="0">
                <a:solidFill>
                  <a:schemeClr val="accent6"/>
                </a:solidFill>
                <a:effectLst/>
                <a:latin typeface="Heebo" pitchFamily="2" charset="-79"/>
                <a:cs typeface="Heebo" pitchFamily="2" charset="-79"/>
              </a:rPr>
              <a:t>tinopathy, childhood blindness, corneal opacities, </a:t>
            </a:r>
            <a:r>
              <a:rPr lang="en-US" sz="1100" dirty="0">
                <a:solidFill>
                  <a:schemeClr val="accent6"/>
                </a:solidFill>
                <a:latin typeface="Heebo" pitchFamily="2" charset="-79"/>
                <a:cs typeface="Heebo" pitchFamily="2" charset="-79"/>
              </a:rPr>
              <a:t>Gl</a:t>
            </a:r>
            <a:r>
              <a:rPr lang="en-US" sz="1100" b="0" i="0" u="none" strike="noStrike" dirty="0">
                <a:solidFill>
                  <a:schemeClr val="accent6"/>
                </a:solidFill>
                <a:effectLst/>
                <a:latin typeface="Heebo" pitchFamily="2" charset="-79"/>
                <a:cs typeface="Heebo" pitchFamily="2" charset="-79"/>
              </a:rPr>
              <a:t>aucoma, Trachoma, Cataracts, Age-Related Macular Degeneration (AMD)</a:t>
            </a:r>
            <a:endParaRPr lang="en-US" sz="1100" i="1" dirty="0">
              <a:solidFill>
                <a:schemeClr val="accent5"/>
              </a:solidFill>
              <a:latin typeface="Heebo" pitchFamily="2" charset="-79"/>
              <a:cs typeface="Heebo" pitchFamily="2" charset="-79"/>
              <a:sym typeface="Heebo"/>
            </a:endParaRPr>
          </a:p>
          <a:p>
            <a:pPr marL="114300" lvl="0" indent="0" algn="l" rtl="0">
              <a:lnSpc>
                <a:spcPct val="115000"/>
              </a:lnSpc>
              <a:spcBef>
                <a:spcPts val="0"/>
              </a:spcBef>
              <a:spcAft>
                <a:spcPts val="0"/>
              </a:spcAft>
              <a:buSzPts val="1100"/>
              <a:buNone/>
            </a:pPr>
            <a:r>
              <a:rPr lang="en-US" sz="1100" i="1" dirty="0">
                <a:solidFill>
                  <a:schemeClr val="accent5"/>
                </a:solidFill>
                <a:latin typeface="Heebo" pitchFamily="2" charset="-79"/>
                <a:cs typeface="Heebo" pitchFamily="2" charset="-79"/>
                <a:sym typeface="Heebo"/>
              </a:rPr>
              <a:t>Tips for Usability</a:t>
            </a:r>
          </a:p>
          <a:p>
            <a:pPr marL="114300" lvl="0" indent="0" algn="l" rtl="0">
              <a:lnSpc>
                <a:spcPct val="115000"/>
              </a:lnSpc>
              <a:spcBef>
                <a:spcPts val="0"/>
              </a:spcBef>
              <a:spcAft>
                <a:spcPts val="0"/>
              </a:spcAft>
              <a:buSzPts val="1100"/>
              <a:buNone/>
            </a:pPr>
            <a:endParaRPr lang="en-US" sz="1100" i="1" dirty="0">
              <a:solidFill>
                <a:schemeClr val="accent5"/>
              </a:solidFill>
              <a:latin typeface="Heebo" pitchFamily="2" charset="-79"/>
              <a:cs typeface="Heebo" pitchFamily="2" charset="-79"/>
              <a:sym typeface="Heebo"/>
            </a:endParaRP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effectLst/>
                <a:latin typeface="Heebo" pitchFamily="2" charset="-79"/>
                <a:cs typeface="Heebo" pitchFamily="2" charset="-79"/>
              </a:rPr>
              <a:t>Use many headings/subheadings</a:t>
            </a:r>
          </a:p>
          <a:p>
            <a:pPr lvl="1">
              <a:lnSpc>
                <a:spcPct val="100000"/>
              </a:lnSpc>
              <a:spcBef>
                <a:spcPts val="0"/>
              </a:spcBef>
              <a:spcAft>
                <a:spcPts val="600"/>
              </a:spcAft>
              <a:buSzPct val="100000"/>
              <a:buFont typeface="Arial" panose="020B0604020202020204" pitchFamily="34" charset="0"/>
              <a:buChar char="•"/>
            </a:pPr>
            <a:r>
              <a:rPr lang="en-US" sz="1100" dirty="0">
                <a:solidFill>
                  <a:schemeClr val="accent6"/>
                </a:solidFill>
                <a:latin typeface="Heebo" pitchFamily="2" charset="-79"/>
                <a:cs typeface="Heebo" pitchFamily="2" charset="-79"/>
                <a:sym typeface="Heebo"/>
              </a:rPr>
              <a:t>Keep text short</a:t>
            </a: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latin typeface="Heebo" pitchFamily="2" charset="-79"/>
                <a:cs typeface="Heebo" pitchFamily="2" charset="-79"/>
              </a:rPr>
              <a:t>Increase button &amp; font size</a:t>
            </a:r>
          </a:p>
          <a:p>
            <a:pPr lvl="1">
              <a:lnSpc>
                <a:spcPct val="100000"/>
              </a:lnSpc>
              <a:spcBef>
                <a:spcPts val="0"/>
              </a:spcBef>
              <a:spcAft>
                <a:spcPts val="600"/>
              </a:spcAft>
              <a:buSzPct val="100000"/>
              <a:buFont typeface="Arial" panose="020B0604020202020204" pitchFamily="34" charset="0"/>
              <a:buChar char="•"/>
            </a:pPr>
            <a:r>
              <a:rPr lang="en-US" sz="1100" dirty="0">
                <a:solidFill>
                  <a:schemeClr val="accent6"/>
                </a:solidFill>
                <a:latin typeface="Heebo" pitchFamily="2" charset="-79"/>
                <a:cs typeface="Heebo" pitchFamily="2" charset="-79"/>
                <a:sym typeface="Heebo"/>
              </a:rPr>
              <a:t>Include “Skip” links</a:t>
            </a:r>
          </a:p>
          <a:p>
            <a:pPr lvl="1">
              <a:lnSpc>
                <a:spcPct val="100000"/>
              </a:lnSpc>
              <a:spcBef>
                <a:spcPts val="0"/>
              </a:spcBef>
              <a:spcAft>
                <a:spcPts val="600"/>
              </a:spcAft>
              <a:buSzPct val="100000"/>
              <a:buFont typeface="Arial" panose="020B0604020202020204" pitchFamily="34" charset="0"/>
              <a:buChar char="•"/>
            </a:pPr>
            <a:r>
              <a:rPr lang="en-US" sz="1100" b="0" i="0" u="none" strike="noStrike" dirty="0">
                <a:solidFill>
                  <a:schemeClr val="accent6"/>
                </a:solidFill>
                <a:latin typeface="Heebo" pitchFamily="2" charset="-79"/>
                <a:cs typeface="Heebo" pitchFamily="2" charset="-79"/>
              </a:rPr>
              <a:t>Limit the use of popups</a:t>
            </a:r>
            <a:endParaRPr lang="en-US" sz="1100" b="0" i="0" u="none" strike="noStrike" dirty="0">
              <a:solidFill>
                <a:schemeClr val="accent5"/>
              </a:solidFill>
              <a:latin typeface="Heebo" pitchFamily="2" charset="-79"/>
              <a:cs typeface="Heebo" pitchFamily="2" charset="-79"/>
              <a:sym typeface="Heebo"/>
            </a:endParaRPr>
          </a:p>
          <a:p>
            <a:pPr marL="114300" lvl="0" indent="0" algn="l" rtl="0">
              <a:lnSpc>
                <a:spcPct val="115000"/>
              </a:lnSpc>
              <a:spcBef>
                <a:spcPts val="0"/>
              </a:spcBef>
              <a:spcAft>
                <a:spcPts val="0"/>
              </a:spcAft>
              <a:buSzPts val="1100"/>
              <a:buNone/>
            </a:pPr>
            <a:endParaRPr sz="1100" b="0" i="1" u="none" strike="noStrike" dirty="0">
              <a:solidFill>
                <a:schemeClr val="accent5"/>
              </a:solidFill>
              <a:latin typeface="Heebo"/>
              <a:ea typeface="Heebo"/>
              <a:cs typeface="Heebo"/>
              <a:sym typeface="Heebo"/>
            </a:endParaRPr>
          </a:p>
        </p:txBody>
      </p:sp>
      <p:sp>
        <p:nvSpPr>
          <p:cNvPr id="264" name="Google Shape;264;p5"/>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5</a:t>
            </a:fld>
            <a:endParaRPr/>
          </a:p>
        </p:txBody>
      </p:sp>
      <p:cxnSp>
        <p:nvCxnSpPr>
          <p:cNvPr id="266" name="Google Shape;266;p5"/>
          <p:cNvCxnSpPr/>
          <p:nvPr/>
        </p:nvCxnSpPr>
        <p:spPr>
          <a:xfrm>
            <a:off x="585897" y="1279800"/>
            <a:ext cx="5019260" cy="0"/>
          </a:xfrm>
          <a:prstGeom prst="straightConnector1">
            <a:avLst/>
          </a:prstGeom>
          <a:noFill/>
          <a:ln w="9525" cap="flat" cmpd="sng">
            <a:solidFill>
              <a:schemeClr val="accent5"/>
            </a:solidFill>
            <a:prstDash val="solid"/>
            <a:round/>
            <a:headEnd type="none" w="sm" len="sm"/>
            <a:tailEnd type="none" w="sm" len="sm"/>
          </a:ln>
        </p:spPr>
      </p:cxnSp>
      <p:cxnSp>
        <p:nvCxnSpPr>
          <p:cNvPr id="267" name="Google Shape;267;p5"/>
          <p:cNvCxnSpPr/>
          <p:nvPr/>
        </p:nvCxnSpPr>
        <p:spPr>
          <a:xfrm>
            <a:off x="585897" y="2571750"/>
            <a:ext cx="5019260" cy="0"/>
          </a:xfrm>
          <a:prstGeom prst="straightConnector1">
            <a:avLst/>
          </a:prstGeom>
          <a:noFill/>
          <a:ln w="9525" cap="flat" cmpd="sng">
            <a:solidFill>
              <a:schemeClr val="accent5"/>
            </a:solidFill>
            <a:prstDash val="solid"/>
            <a:round/>
            <a:headEnd type="none" w="sm" len="sm"/>
            <a:tailEnd type="none" w="sm" len="sm"/>
          </a:ln>
        </p:spPr>
      </p:cxnSp>
      <p:cxnSp>
        <p:nvCxnSpPr>
          <p:cNvPr id="11" name="Google Shape;267;p5">
            <a:extLst>
              <a:ext uri="{FF2B5EF4-FFF2-40B4-BE49-F238E27FC236}">
                <a16:creationId xmlns:a16="http://schemas.microsoft.com/office/drawing/2014/main" id="{3765225E-1017-2147-9CF0-4E494CA42BAD}"/>
              </a:ext>
            </a:extLst>
          </p:cNvPr>
          <p:cNvCxnSpPr/>
          <p:nvPr/>
        </p:nvCxnSpPr>
        <p:spPr>
          <a:xfrm>
            <a:off x="585897" y="3498372"/>
            <a:ext cx="5019260" cy="0"/>
          </a:xfrm>
          <a:prstGeom prst="straightConnector1">
            <a:avLst/>
          </a:prstGeom>
          <a:noFill/>
          <a:ln w="9525" cap="flat" cmpd="sng">
            <a:solidFill>
              <a:schemeClr val="accent5"/>
            </a:solidFill>
            <a:prstDash val="solid"/>
            <a:round/>
            <a:headEnd type="none" w="sm" len="sm"/>
            <a:tailEnd type="none" w="sm" len="sm"/>
          </a:ln>
        </p:spPr>
      </p:cxnSp>
      <p:pic>
        <p:nvPicPr>
          <p:cNvPr id="12" name="Picture 11" descr="A person sitting at a computer&#10;&#10;Description automatically generated with medium confidence">
            <a:extLst>
              <a:ext uri="{FF2B5EF4-FFF2-40B4-BE49-F238E27FC236}">
                <a16:creationId xmlns:a16="http://schemas.microsoft.com/office/drawing/2014/main" id="{F0558FFD-4F44-F843-A9A4-B54A07667A37}"/>
              </a:ext>
            </a:extLst>
          </p:cNvPr>
          <p:cNvPicPr>
            <a:picLocks noChangeAspect="1"/>
          </p:cNvPicPr>
          <p:nvPr/>
        </p:nvPicPr>
        <p:blipFill>
          <a:blip r:embed="rId3"/>
          <a:stretch>
            <a:fillRect/>
          </a:stretch>
        </p:blipFill>
        <p:spPr>
          <a:xfrm>
            <a:off x="5786475" y="1242391"/>
            <a:ext cx="2971800" cy="3138093"/>
          </a:xfrm>
          <a:prstGeom prst="roundRect">
            <a:avLst>
              <a:gd name="adj" fmla="val 7052"/>
            </a:avLst>
          </a:prstGeom>
          <a:effectLst>
            <a:outerShdw blurRad="63500" sx="102000" sy="102000" algn="ctr"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a:t>Exercise </a:t>
            </a:r>
            <a:r>
              <a:rPr lang="en" b="1">
                <a:solidFill>
                  <a:schemeClr val="dk2"/>
                </a:solidFill>
              </a:rPr>
              <a:t>Start</a:t>
            </a:r>
            <a:endParaRPr b="1">
              <a:solidFill>
                <a:schemeClr val="dk2"/>
              </a:solidFill>
            </a:endParaRPr>
          </a:p>
        </p:txBody>
      </p:sp>
      <p:sp>
        <p:nvSpPr>
          <p:cNvPr id="274" name="Google Shape;274;p6"/>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6</a:t>
            </a:fld>
            <a:endParaRPr/>
          </a:p>
        </p:txBody>
      </p:sp>
      <p:sp>
        <p:nvSpPr>
          <p:cNvPr id="275" name="Google Shape;275;p6"/>
          <p:cNvSpPr/>
          <p:nvPr/>
        </p:nvSpPr>
        <p:spPr>
          <a:xfrm>
            <a:off x="545126" y="1288670"/>
            <a:ext cx="8053747" cy="393600"/>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400" b="0" i="0" u="none" strike="noStrike" cap="none" dirty="0">
                <a:solidFill>
                  <a:schemeClr val="lt2"/>
                </a:solidFill>
                <a:latin typeface="Heebo"/>
                <a:ea typeface="Heebo"/>
                <a:cs typeface="Heebo"/>
                <a:sym typeface="Heebo"/>
              </a:rPr>
              <a:t>In the following exercise, you will be asked to play a simple game</a:t>
            </a:r>
            <a:endParaRPr dirty="0"/>
          </a:p>
        </p:txBody>
      </p:sp>
      <p:sp>
        <p:nvSpPr>
          <p:cNvPr id="276" name="Google Shape;276;p6"/>
          <p:cNvSpPr/>
          <p:nvPr/>
        </p:nvSpPr>
        <p:spPr>
          <a:xfrm>
            <a:off x="537467" y="1818017"/>
            <a:ext cx="8053747" cy="393600"/>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dirty="0">
                <a:solidFill>
                  <a:schemeClr val="accent6"/>
                </a:solidFill>
                <a:latin typeface="Heebo"/>
                <a:ea typeface="Heebo"/>
                <a:cs typeface="Heebo"/>
                <a:sym typeface="Heebo"/>
              </a:rPr>
              <a:t>There will be four images presented on the screen</a:t>
            </a:r>
            <a:endParaRPr sz="1400" b="0" i="0" u="none" strike="noStrike" cap="none" dirty="0">
              <a:solidFill>
                <a:schemeClr val="accent6"/>
              </a:solidFill>
              <a:latin typeface="Heebo"/>
              <a:ea typeface="Heebo"/>
              <a:cs typeface="Heebo"/>
              <a:sym typeface="Heebo"/>
            </a:endParaRPr>
          </a:p>
        </p:txBody>
      </p:sp>
      <p:sp>
        <p:nvSpPr>
          <p:cNvPr id="277" name="Google Shape;277;p6"/>
          <p:cNvSpPr/>
          <p:nvPr/>
        </p:nvSpPr>
        <p:spPr>
          <a:xfrm>
            <a:off x="550000" y="2362601"/>
            <a:ext cx="8053747" cy="393600"/>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dirty="0">
                <a:solidFill>
                  <a:schemeClr val="accent6"/>
                </a:solidFill>
                <a:latin typeface="Heebo"/>
                <a:ea typeface="Heebo"/>
                <a:cs typeface="Heebo"/>
                <a:sym typeface="Heebo"/>
              </a:rPr>
              <a:t>You will be asked to select one of the four images that contains the specified image contents</a:t>
            </a:r>
            <a:endParaRPr sz="1400" b="0" i="0" u="none" strike="noStrike" cap="none" dirty="0">
              <a:solidFill>
                <a:schemeClr val="accent6"/>
              </a:solidFill>
              <a:latin typeface="Heebo"/>
              <a:ea typeface="Heebo"/>
              <a:cs typeface="Heebo"/>
              <a:sym typeface="Heebo"/>
            </a:endParaRPr>
          </a:p>
        </p:txBody>
      </p:sp>
      <p:sp>
        <p:nvSpPr>
          <p:cNvPr id="278" name="Google Shape;278;p6"/>
          <p:cNvSpPr/>
          <p:nvPr/>
        </p:nvSpPr>
        <p:spPr>
          <a:xfrm>
            <a:off x="545126" y="2907185"/>
            <a:ext cx="8053747" cy="393600"/>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200" b="0" i="0" u="none" strike="noStrike" cap="none" dirty="0">
                <a:solidFill>
                  <a:schemeClr val="accent6"/>
                </a:solidFill>
                <a:latin typeface="Heebo"/>
                <a:ea typeface="Heebo"/>
                <a:cs typeface="Heebo"/>
                <a:sym typeface="Heebo"/>
              </a:rPr>
              <a:t>You </a:t>
            </a:r>
            <a:r>
              <a:rPr lang="en" sz="1200" dirty="0">
                <a:solidFill>
                  <a:schemeClr val="accent6"/>
                </a:solidFill>
                <a:latin typeface="Heebo"/>
                <a:ea typeface="Heebo"/>
                <a:cs typeface="Heebo"/>
                <a:sym typeface="Heebo"/>
              </a:rPr>
              <a:t>will then be tasked with the same exercise, however you will now experience it as though you are blind</a:t>
            </a:r>
            <a:endParaRPr sz="1200" b="0" i="0" u="none" strike="noStrike" cap="none" dirty="0">
              <a:solidFill>
                <a:schemeClr val="accent6"/>
              </a:solidFill>
              <a:latin typeface="Heebo"/>
              <a:ea typeface="Heebo"/>
              <a:cs typeface="Heebo"/>
              <a:sym typeface="Heebo"/>
            </a:endParaRPr>
          </a:p>
        </p:txBody>
      </p:sp>
      <p:sp>
        <p:nvSpPr>
          <p:cNvPr id="279" name="Google Shape;279;p6"/>
          <p:cNvSpPr/>
          <p:nvPr/>
        </p:nvSpPr>
        <p:spPr>
          <a:xfrm>
            <a:off x="545126" y="3423488"/>
            <a:ext cx="8053747" cy="393600"/>
          </a:xfrm>
          <a:prstGeom prst="roundRect">
            <a:avLst>
              <a:gd name="adj" fmla="val 50000"/>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accent6"/>
                </a:solidFill>
                <a:latin typeface="Heebo"/>
                <a:ea typeface="Heebo"/>
                <a:cs typeface="Heebo"/>
                <a:sym typeface="Heebo"/>
              </a:rPr>
              <a:t>Good luck!</a:t>
            </a:r>
            <a:endParaRPr sz="1400" b="0" i="0" u="none" strike="noStrike" cap="none" dirty="0">
              <a:solidFill>
                <a:schemeClr val="accent6"/>
              </a:solidFill>
              <a:latin typeface="Heebo"/>
              <a:ea typeface="Heebo"/>
              <a:cs typeface="Heebo"/>
              <a:sym typeface="Heeb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solidFill>
                  <a:schemeClr val="dk2"/>
                </a:solidFill>
              </a:rPr>
              <a:t>Exercise </a:t>
            </a:r>
            <a:r>
              <a:rPr lang="en" b="1" dirty="0">
                <a:solidFill>
                  <a:schemeClr val="accent6"/>
                </a:solidFill>
              </a:rPr>
              <a:t>Round 1</a:t>
            </a:r>
            <a:endParaRPr b="1" dirty="0">
              <a:solidFill>
                <a:schemeClr val="accent6"/>
              </a:solidFill>
            </a:endParaRPr>
          </a:p>
        </p:txBody>
      </p:sp>
      <p:sp>
        <p:nvSpPr>
          <p:cNvPr id="285" name="Google Shape;285;p7"/>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7</a:t>
            </a:fld>
            <a:endParaRPr/>
          </a:p>
        </p:txBody>
      </p:sp>
      <p:sp>
        <p:nvSpPr>
          <p:cNvPr id="286" name="Google Shape;286;p7"/>
          <p:cNvSpPr/>
          <p:nvPr/>
        </p:nvSpPr>
        <p:spPr>
          <a:xfrm>
            <a:off x="833121" y="1703828"/>
            <a:ext cx="3136141" cy="1952401"/>
          </a:xfrm>
          <a:prstGeom prst="roundRect">
            <a:avLst>
              <a:gd name="adj" fmla="val 16667"/>
            </a:avLst>
          </a:prstGeom>
          <a:gradFill>
            <a:gsLst>
              <a:gs pos="0">
                <a:srgbClr val="1D2868"/>
              </a:gs>
              <a:gs pos="100000">
                <a:srgbClr val="010101"/>
              </a:gs>
            </a:gsLst>
            <a:path path="circle">
              <a:fillToRect l="50000" t="50000" r="50000" b="50000"/>
            </a:path>
            <a:tileRect/>
          </a:gradFill>
          <a:ln w="28575"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7"/>
          <p:cNvSpPr txBox="1"/>
          <p:nvPr/>
        </p:nvSpPr>
        <p:spPr>
          <a:xfrm>
            <a:off x="833120" y="1972157"/>
            <a:ext cx="3136141" cy="141574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1600" dirty="0">
                <a:solidFill>
                  <a:schemeClr val="lt2"/>
                </a:solidFill>
                <a:latin typeface="Heebo"/>
                <a:ea typeface="Heebo"/>
                <a:cs typeface="Heebo"/>
                <a:sym typeface="Heebo"/>
              </a:rPr>
              <a:t>Find and clicking the cat was incredibly easy as you were able to differentiate between images of the car, the burger, the cow, and the cat.</a:t>
            </a:r>
            <a:endParaRPr sz="1600" b="0" i="0" u="none" strike="noStrike" cap="none" dirty="0">
              <a:solidFill>
                <a:schemeClr val="lt2"/>
              </a:solidFill>
              <a:latin typeface="Heebo"/>
              <a:ea typeface="Heebo"/>
              <a:cs typeface="Heebo"/>
              <a:sym typeface="Heebo"/>
            </a:endParaRPr>
          </a:p>
        </p:txBody>
      </p:sp>
      <p:pic>
        <p:nvPicPr>
          <p:cNvPr id="10" name="Picture 9" descr="A screenshot of a video game&#10;&#10;Description automatically generated with low confidence">
            <a:extLst>
              <a:ext uri="{FF2B5EF4-FFF2-40B4-BE49-F238E27FC236}">
                <a16:creationId xmlns:a16="http://schemas.microsoft.com/office/drawing/2014/main" id="{BD14DE64-C6B8-7446-BC62-209B779AC5E7}"/>
              </a:ext>
            </a:extLst>
          </p:cNvPr>
          <p:cNvPicPr>
            <a:picLocks noChangeAspect="1"/>
          </p:cNvPicPr>
          <p:nvPr/>
        </p:nvPicPr>
        <p:blipFill rotWithShape="1">
          <a:blip r:embed="rId3"/>
          <a:srcRect l="6378"/>
          <a:stretch/>
        </p:blipFill>
        <p:spPr>
          <a:xfrm>
            <a:off x="4772025" y="1156655"/>
            <a:ext cx="3136141" cy="3364422"/>
          </a:xfrm>
          <a:prstGeom prst="roundRect">
            <a:avLst/>
          </a:prstGeom>
          <a:effectLst>
            <a:outerShdw blurRad="63500" sx="102000" sy="102000" algn="ct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8"/>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8</a:t>
            </a:fld>
            <a:endParaRPr/>
          </a:p>
        </p:txBody>
      </p:sp>
      <p:sp>
        <p:nvSpPr>
          <p:cNvPr id="294" name="Google Shape;294;p8"/>
          <p:cNvSpPr txBox="1">
            <a:spLocks noGrp="1"/>
          </p:cNvSpPr>
          <p:nvPr>
            <p:ph type="title"/>
          </p:nvPr>
        </p:nvSpPr>
        <p:spPr>
          <a:xfrm>
            <a:off x="720000" y="22940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solidFill>
                  <a:schemeClr val="dk2"/>
                </a:solidFill>
              </a:rPr>
              <a:t>Exercise </a:t>
            </a:r>
            <a:r>
              <a:rPr lang="en" b="1" dirty="0">
                <a:solidFill>
                  <a:schemeClr val="accent6"/>
                </a:solidFill>
              </a:rPr>
              <a:t>Round 2</a:t>
            </a:r>
            <a:endParaRPr b="1" dirty="0">
              <a:solidFill>
                <a:schemeClr val="dk2"/>
              </a:solidFill>
            </a:endParaRPr>
          </a:p>
        </p:txBody>
      </p:sp>
      <p:sp>
        <p:nvSpPr>
          <p:cNvPr id="300" name="Google Shape;300;p8"/>
          <p:cNvSpPr txBox="1"/>
          <p:nvPr/>
        </p:nvSpPr>
        <p:spPr>
          <a:xfrm>
            <a:off x="1414021" y="1885361"/>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 name="Google Shape;301;p8"/>
          <p:cNvSpPr/>
          <p:nvPr/>
        </p:nvSpPr>
        <p:spPr>
          <a:xfrm>
            <a:off x="241375" y="1017726"/>
            <a:ext cx="2853243" cy="3325674"/>
          </a:xfrm>
          <a:prstGeom prst="roundRect">
            <a:avLst>
              <a:gd name="adj" fmla="val 16667"/>
            </a:avLst>
          </a:prstGeom>
          <a:gradFill>
            <a:gsLst>
              <a:gs pos="0">
                <a:srgbClr val="1C2451">
                  <a:alpha val="24705"/>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285750" marR="0" lvl="0" indent="-285750" rtl="0">
              <a:lnSpc>
                <a:spcPct val="100000"/>
              </a:lnSpc>
              <a:spcBef>
                <a:spcPts val="0"/>
              </a:spcBef>
              <a:spcAft>
                <a:spcPts val="0"/>
              </a:spcAft>
              <a:buClr>
                <a:schemeClr val="accent6"/>
              </a:buClr>
              <a:buFont typeface="Arial" panose="020B0604020202020204" pitchFamily="34" charset="0"/>
              <a:buChar char="•"/>
            </a:pPr>
            <a:r>
              <a:rPr lang="en-US" sz="1500" dirty="0">
                <a:solidFill>
                  <a:schemeClr val="accent6"/>
                </a:solidFill>
                <a:latin typeface="Heebo" pitchFamily="2" charset="-79"/>
                <a:cs typeface="Heebo" pitchFamily="2" charset="-79"/>
                <a:sym typeface="Heebo"/>
              </a:rPr>
              <a:t>Let’s play that game again, but now you will experience it as though you suffered from a visual impairment</a:t>
            </a:r>
          </a:p>
          <a:p>
            <a:pPr marL="285750" marR="0" lvl="0" indent="-285750" rtl="0">
              <a:lnSpc>
                <a:spcPct val="100000"/>
              </a:lnSpc>
              <a:spcBef>
                <a:spcPts val="0"/>
              </a:spcBef>
              <a:spcAft>
                <a:spcPts val="0"/>
              </a:spcAft>
              <a:buClr>
                <a:schemeClr val="accent6"/>
              </a:buClr>
              <a:buFont typeface="Arial" panose="020B0604020202020204" pitchFamily="34" charset="0"/>
              <a:buChar char="•"/>
            </a:pPr>
            <a:r>
              <a:rPr lang="en-US" sz="1500" dirty="0">
                <a:solidFill>
                  <a:schemeClr val="accent6"/>
                </a:solidFill>
                <a:latin typeface="Heebo" pitchFamily="2" charset="-79"/>
                <a:cs typeface="Heebo" pitchFamily="2" charset="-79"/>
                <a:sym typeface="Heebo"/>
              </a:rPr>
              <a:t>You can no longer see the images that were on the screen, and the screen reader is not programed to inform the user of what each image contains when clicked on </a:t>
            </a:r>
            <a:endParaRPr sz="1500" b="0" i="0" u="none" strike="noStrike" cap="none" dirty="0">
              <a:solidFill>
                <a:srgbClr val="000000"/>
              </a:solidFill>
              <a:latin typeface="Arial"/>
              <a:ea typeface="Arial"/>
              <a:cs typeface="Arial"/>
              <a:sym typeface="Arial"/>
            </a:endParaRPr>
          </a:p>
        </p:txBody>
      </p:sp>
      <p:pic>
        <p:nvPicPr>
          <p:cNvPr id="14" name="Picture 13" descr="A screenshot of a computer&#10;&#10;Description automatically generated with medium confidence">
            <a:extLst>
              <a:ext uri="{FF2B5EF4-FFF2-40B4-BE49-F238E27FC236}">
                <a16:creationId xmlns:a16="http://schemas.microsoft.com/office/drawing/2014/main" id="{4BA839BE-689C-984C-8EFA-F0D534B9DBF7}"/>
              </a:ext>
            </a:extLst>
          </p:cNvPr>
          <p:cNvPicPr>
            <a:picLocks noChangeAspect="1"/>
          </p:cNvPicPr>
          <p:nvPr/>
        </p:nvPicPr>
        <p:blipFill>
          <a:blip r:embed="rId3"/>
          <a:stretch>
            <a:fillRect/>
          </a:stretch>
        </p:blipFill>
        <p:spPr>
          <a:xfrm>
            <a:off x="3390990" y="1487006"/>
            <a:ext cx="5316787" cy="2605856"/>
          </a:xfrm>
          <a:prstGeom prst="rect">
            <a:avLst/>
          </a:prstGeom>
          <a:effectLst>
            <a:outerShdw blurRad="63500" sx="102000" sy="102000" algn="ctr" rotWithShape="0">
              <a:prstClr val="black">
                <a:alpha val="40000"/>
              </a:prst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solidFill>
                  <a:schemeClr val="dk2"/>
                </a:solidFill>
              </a:rPr>
              <a:t>Exercise</a:t>
            </a:r>
            <a:r>
              <a:rPr lang="en" b="1" dirty="0"/>
              <a:t> Repair</a:t>
            </a:r>
            <a:endParaRPr b="1" dirty="0"/>
          </a:p>
        </p:txBody>
      </p:sp>
      <p:sp>
        <p:nvSpPr>
          <p:cNvPr id="307" name="Google Shape;307;p9"/>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
              <a:t>9</a:t>
            </a:fld>
            <a:endParaRPr/>
          </a:p>
        </p:txBody>
      </p:sp>
      <p:sp>
        <p:nvSpPr>
          <p:cNvPr id="308" name="Google Shape;308;p9"/>
          <p:cNvSpPr/>
          <p:nvPr/>
        </p:nvSpPr>
        <p:spPr>
          <a:xfrm>
            <a:off x="548691" y="1261148"/>
            <a:ext cx="3930279" cy="2924953"/>
          </a:xfrm>
          <a:prstGeom prst="roundRect">
            <a:avLst>
              <a:gd name="adj" fmla="val 16667"/>
            </a:avLst>
          </a:prstGeom>
          <a:gradFill>
            <a:gsLst>
              <a:gs pos="0">
                <a:srgbClr val="1C2451">
                  <a:alpha val="49803"/>
                </a:srgbClr>
              </a:gs>
              <a:gs pos="100000">
                <a:schemeClr val="dk1"/>
              </a:gs>
            </a:gsLst>
            <a:path path="circle">
              <a:fillToRect l="50000" t="50000" r="50000" b="50000"/>
            </a:path>
            <a:tileRect/>
          </a:gradFill>
          <a:ln w="31750" cap="flat" cmpd="sng">
            <a:solidFill>
              <a:schemeClr val="dk2"/>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t" anchorCtr="0">
            <a:noAutofit/>
          </a:bodyPr>
          <a:lstStyle/>
          <a:p>
            <a:pPr marL="285750" marR="0" lvl="0" indent="-285750" rtl="0">
              <a:lnSpc>
                <a:spcPct val="100000"/>
              </a:lnSpc>
              <a:spcBef>
                <a:spcPts val="0"/>
              </a:spcBef>
              <a:spcAft>
                <a:spcPts val="0"/>
              </a:spcAft>
              <a:buClr>
                <a:schemeClr val="accent6"/>
              </a:buClr>
              <a:buFont typeface="Arial" panose="020B0604020202020204" pitchFamily="34" charset="0"/>
              <a:buChar char="•"/>
            </a:pPr>
            <a:r>
              <a:rPr lang="en-US" sz="1500" b="0" i="0" u="none" strike="noStrike" cap="none" dirty="0">
                <a:solidFill>
                  <a:schemeClr val="accent6"/>
                </a:solidFill>
                <a:latin typeface="Heebo" pitchFamily="2" charset="-79"/>
                <a:ea typeface="Heebo"/>
                <a:cs typeface="Heebo" pitchFamily="2" charset="-79"/>
                <a:sym typeface="Heebo"/>
              </a:rPr>
              <a:t>You are now given the opportunity to update the code in order to make the game more accessible for those who suffer from a visual impairment such as blindness</a:t>
            </a:r>
            <a:endParaRPr sz="1500" b="0" i="0" u="none" strike="noStrike" cap="none" dirty="0">
              <a:solidFill>
                <a:schemeClr val="accent6"/>
              </a:solidFill>
              <a:latin typeface="Heebo" pitchFamily="2" charset="-79"/>
              <a:ea typeface="Heebo"/>
              <a:cs typeface="Heebo" pitchFamily="2" charset="-79"/>
              <a:sym typeface="Heebo"/>
            </a:endParaRPr>
          </a:p>
          <a:p>
            <a:pPr marL="285750" marR="0" lvl="0" indent="-285750" rtl="0">
              <a:lnSpc>
                <a:spcPct val="100000"/>
              </a:lnSpc>
              <a:spcBef>
                <a:spcPts val="0"/>
              </a:spcBef>
              <a:spcAft>
                <a:spcPts val="0"/>
              </a:spcAft>
              <a:buClr>
                <a:schemeClr val="accent6"/>
              </a:buClr>
              <a:buFont typeface="Arial" panose="020B0604020202020204" pitchFamily="34" charset="0"/>
              <a:buChar char="•"/>
            </a:pPr>
            <a:r>
              <a:rPr lang="en-US" sz="1500" b="0" i="0" u="none" strike="noStrike" cap="none" dirty="0">
                <a:solidFill>
                  <a:schemeClr val="accent6"/>
                </a:solidFill>
                <a:latin typeface="Heebo" pitchFamily="2" charset="-79"/>
                <a:ea typeface="Heebo"/>
                <a:cs typeface="Heebo" pitchFamily="2" charset="-79"/>
                <a:sym typeface="Heebo"/>
              </a:rPr>
              <a:t>Edit the alt-tags in the code block to match with their corresponding image contents so someone who experiences visual impairment will know what is contained in each image when clicked</a:t>
            </a:r>
            <a:endParaRPr sz="1500" dirty="0">
              <a:latin typeface="Heebo" pitchFamily="2" charset="-79"/>
              <a:cs typeface="Heebo" pitchFamily="2" charset="-79"/>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0" name="Picture 9" descr="A screenshot of a computer program&#10;&#10;Description automatically generated with medium confidence">
            <a:extLst>
              <a:ext uri="{FF2B5EF4-FFF2-40B4-BE49-F238E27FC236}">
                <a16:creationId xmlns:a16="http://schemas.microsoft.com/office/drawing/2014/main" id="{A8D8F40D-5081-C247-9884-9EB4D15310DD}"/>
              </a:ext>
            </a:extLst>
          </p:cNvPr>
          <p:cNvPicPr>
            <a:picLocks noChangeAspect="1"/>
          </p:cNvPicPr>
          <p:nvPr/>
        </p:nvPicPr>
        <p:blipFill>
          <a:blip r:embed="rId3"/>
          <a:stretch>
            <a:fillRect/>
          </a:stretch>
        </p:blipFill>
        <p:spPr>
          <a:xfrm>
            <a:off x="4836480" y="1324530"/>
            <a:ext cx="3930279" cy="2798187"/>
          </a:xfrm>
          <a:prstGeom prst="rect">
            <a:avLst/>
          </a:prstGeom>
        </p:spPr>
      </p:pic>
    </p:spTree>
  </p:cSld>
  <p:clrMapOvr>
    <a:masterClrMapping/>
  </p:clrMapOvr>
</p:sld>
</file>

<file path=ppt/theme/theme1.xml><?xml version="1.0" encoding="utf-8"?>
<a:theme xmlns:a="http://schemas.openxmlformats.org/drawingml/2006/main" name="Online Business Conference by Slidesgo">
  <a:themeElements>
    <a:clrScheme name="Simple Light">
      <a:dk1>
        <a:srgbClr val="0A0E24"/>
      </a:dk1>
      <a:lt1>
        <a:srgbClr val="1C2451"/>
      </a:lt1>
      <a:dk2>
        <a:srgbClr val="FEC013"/>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793</Words>
  <Application>Microsoft Macintosh PowerPoint</Application>
  <PresentationFormat>On-screen Show (16:9)</PresentationFormat>
  <Paragraphs>90</Paragraphs>
  <Slides>14</Slides>
  <Notes>14</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Heebo</vt:lpstr>
      <vt:lpstr>Encode Sans Semi Expanded</vt:lpstr>
      <vt:lpstr>Bebas Neue</vt:lpstr>
      <vt:lpstr>Calibri</vt:lpstr>
      <vt:lpstr>Arial</vt:lpstr>
      <vt:lpstr>Online Business Conference by Slidesgo</vt:lpstr>
      <vt:lpstr>Lab 3  Accessibility with Screen Readers</vt:lpstr>
      <vt:lpstr>Lab Overview</vt:lpstr>
      <vt:lpstr>Education Learning Objectives</vt:lpstr>
      <vt:lpstr>Lab Contents</vt:lpstr>
      <vt:lpstr>Reading</vt:lpstr>
      <vt:lpstr>Exercise Start</vt:lpstr>
      <vt:lpstr>Exercise Round 1</vt:lpstr>
      <vt:lpstr>Exercise Round 2</vt:lpstr>
      <vt:lpstr>Exercise Repair</vt:lpstr>
      <vt:lpstr>Exercise Round 3 (Post-Repair)</vt:lpstr>
      <vt:lpstr>Reinforcement</vt:lpstr>
      <vt:lpstr>Quiz</vt:lpstr>
      <vt:lpstr>Post-Lab Discussion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Accessibility to Sound and Speech</dc:title>
  <cp:lastModifiedBy>Salvatore Mangano</cp:lastModifiedBy>
  <cp:revision>7</cp:revision>
  <dcterms:modified xsi:type="dcterms:W3CDTF">2023-05-29T13:09:54Z</dcterms:modified>
</cp:coreProperties>
</file>