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Heebo"/>
      <p:regular r:id="rId24"/>
      <p:bold r:id="rId25"/>
    </p:embeddedFont>
    <p:embeddedFont>
      <p:font typeface="Bebas Neue"/>
      <p:regular r:id="rId26"/>
    </p:embeddedFont>
    <p:embeddedFont>
      <p:font typeface="Encode Sans Semi Expande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i2aIH1PXP/A59JriYRj8ZWGFVNF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Heather Moses"/>
  <p:cmAuthor clrIdx="1" id="1" initials="" lastIdx="3" name="Domenic Mangan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Heeb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ebasNeue-regular.fntdata"/><Relationship Id="rId25" Type="http://schemas.openxmlformats.org/officeDocument/2006/relationships/font" Target="fonts/Heebo-bold.fntdata"/><Relationship Id="rId28" Type="http://schemas.openxmlformats.org/officeDocument/2006/relationships/font" Target="fonts/EncodeSansSemiExpanded-bold.fntdata"/><Relationship Id="rId27" Type="http://schemas.openxmlformats.org/officeDocument/2006/relationships/font" Target="fonts/EncodeSansSemiExpande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5-25T02:34:39.892">
    <p:pos x="453" y="280"/>
    <p:text>What do you think about putting arrows on this to show the flow of the lab contents?</p:text>
    <p:extLst>
      <p:ext uri="{C676402C-5697-4E1C-873F-D02D1690AC5C}">
        <p15:threadingInfo timeZoneBias="0"/>
      </p:ext>
      <p:ext uri="http://customooxmlschemas.google.com/">
        <go:slidesCustomData xmlns:go="http://customooxmlschemas.google.com/" commentPostId="AAAAx3G6n84"/>
      </p:ext>
    </p:extLst>
  </p:cm>
  <p:cm authorId="1" idx="1" dt="2023-05-25T02:34:16.510">
    <p:pos x="453" y="280"/>
    <p:text>_Marked as resolved_</p:text>
    <p:extLst>
      <p:ext uri="{C676402C-5697-4E1C-873F-D02D1690AC5C}">
        <p15:threadingInfo timeZoneBias="0">
          <p15:parentCm authorId="0" idx="1"/>
        </p15:threadingInfo>
      </p:ext>
      <p:ext uri="http://customooxmlschemas.google.com/">
        <go:slidesCustomData xmlns:go="http://customooxmlschemas.google.com/" commentPostId="AAAAx3G6n9E"/>
      </p:ext>
    </p:extLst>
  </p:cm>
  <p:cm authorId="1" idx="2" dt="2023-05-25T02:34:39.892">
    <p:pos x="453" y="280"/>
    <p:text>_Re-opened_
Good idea, I’ll add them</p:text>
    <p:extLst>
      <p:ext uri="{C676402C-5697-4E1C-873F-D02D1690AC5C}">
        <p15:threadingInfo timeZoneBias="0">
          <p15:parentCm authorId="0" idx="1"/>
        </p15:threadingInfo>
      </p:ext>
      <p:ext uri="http://customooxmlschemas.google.com/">
        <go:slidesCustomData xmlns:go="http://customooxmlschemas.google.com/" commentPostId="AAAAx3G6n9I"/>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5-25T02:35:20.239">
    <p:pos x="305" y="587"/>
    <p:text>Might be worth breaking this up into several slides - maybe a slide per section?</p:text>
    <p:extLst>
      <p:ext uri="{C676402C-5697-4E1C-873F-D02D1690AC5C}">
        <p15:threadingInfo timeZoneBias="0"/>
      </p:ext>
      <p:ext uri="http://customooxmlschemas.google.com/">
        <go:slidesCustomData xmlns:go="http://customooxmlschemas.google.com/" commentPostId="AAAAx3G6n88"/>
      </p:ext>
    </p:extLst>
  </p:cm>
  <p:cm authorId="1" idx="3" dt="2023-05-25T02:35:20.239">
    <p:pos x="305" y="587"/>
    <p:text>Yes, it is a bit wordy, i just didn’t know how much real estate the reading section should take up</p:text>
    <p:extLst>
      <p:ext uri="{C676402C-5697-4E1C-873F-D02D1690AC5C}">
        <p15:threadingInfo timeZoneBias="0">
          <p15:parentCm authorId="0" idx="2"/>
        </p15:threadingInfo>
      </p:ext>
      <p:ext uri="http://customooxmlschemas.google.com/">
        <go:slidesCustomData xmlns:go="http://customooxmlschemas.google.com/" commentPostId="AAAAx3G6n9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A lot of software isn’t built with accessibility in mind</a:t>
            </a:r>
            <a:endParaRPr/>
          </a:p>
          <a:p>
            <a:pPr indent="-298450" lvl="0" marL="457200" rtl="0" algn="l">
              <a:lnSpc>
                <a:spcPct val="100000"/>
              </a:lnSpc>
              <a:spcBef>
                <a:spcPts val="0"/>
              </a:spcBef>
              <a:spcAft>
                <a:spcPts val="0"/>
              </a:spcAft>
              <a:buSzPts val="1100"/>
              <a:buChar char="-"/>
            </a:pPr>
            <a:r>
              <a:rPr lang="en"/>
              <a:t>Lack of accessibility material that is easily adoptable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Self-encapsulated educational accessibility material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Self-encapsulated educational accessibility material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bit.ly/2Tynxth" TargetMode="External"/><Relationship Id="rId6" Type="http://schemas.openxmlformats.org/officeDocument/2006/relationships/hyperlink" Target="http://bit.ly/2TyoMsr" TargetMode="External"/><Relationship Id="rId7"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pic>
        <p:nvPicPr>
          <p:cNvPr id="14" name="Google Shape;14;p20"/>
          <p:cNvPicPr preferRelativeResize="0"/>
          <p:nvPr/>
        </p:nvPicPr>
        <p:blipFill rotWithShape="1">
          <a:blip r:embed="rId2">
            <a:alphaModFix amt="23000"/>
          </a:blip>
          <a:srcRect b="0" l="0" r="0" t="0"/>
          <a:stretch/>
        </p:blipFill>
        <p:spPr>
          <a:xfrm>
            <a:off x="-598723" y="1792975"/>
            <a:ext cx="3750144" cy="5143499"/>
          </a:xfrm>
          <a:prstGeom prst="rect">
            <a:avLst/>
          </a:prstGeom>
          <a:noFill/>
          <a:ln>
            <a:noFill/>
          </a:ln>
        </p:spPr>
      </p:pic>
      <p:pic>
        <p:nvPicPr>
          <p:cNvPr id="15" name="Google Shape;15;p20"/>
          <p:cNvPicPr preferRelativeResize="0"/>
          <p:nvPr/>
        </p:nvPicPr>
        <p:blipFill rotWithShape="1">
          <a:blip r:embed="rId3">
            <a:alphaModFix amt="57000"/>
          </a:blip>
          <a:srcRect b="6328" l="0" r="0" t="9298"/>
          <a:stretch/>
        </p:blipFill>
        <p:spPr>
          <a:xfrm>
            <a:off x="0" y="0"/>
            <a:ext cx="9144001" cy="5143499"/>
          </a:xfrm>
          <a:prstGeom prst="rect">
            <a:avLst/>
          </a:prstGeom>
          <a:noFill/>
          <a:ln>
            <a:noFill/>
          </a:ln>
        </p:spPr>
      </p:pic>
      <p:pic>
        <p:nvPicPr>
          <p:cNvPr id="16" name="Google Shape;16;p20"/>
          <p:cNvPicPr preferRelativeResize="0"/>
          <p:nvPr/>
        </p:nvPicPr>
        <p:blipFill rotWithShape="1">
          <a:blip r:embed="rId4">
            <a:alphaModFix amt="23000"/>
          </a:blip>
          <a:srcRect b="0" l="0" r="0" t="0"/>
          <a:stretch/>
        </p:blipFill>
        <p:spPr>
          <a:xfrm>
            <a:off x="4654438" y="-2125925"/>
            <a:ext cx="5251572" cy="5143498"/>
          </a:xfrm>
          <a:prstGeom prst="rect">
            <a:avLst/>
          </a:prstGeom>
          <a:noFill/>
          <a:ln>
            <a:noFill/>
          </a:ln>
        </p:spPr>
      </p:pic>
      <p:sp>
        <p:nvSpPr>
          <p:cNvPr id="17" name="Google Shape;17;p20"/>
          <p:cNvSpPr txBox="1"/>
          <p:nvPr>
            <p:ph type="ctrTitle"/>
          </p:nvPr>
        </p:nvSpPr>
        <p:spPr>
          <a:xfrm>
            <a:off x="1418550" y="1436675"/>
            <a:ext cx="6306900" cy="17580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54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8" name="Google Shape;18;p20"/>
          <p:cNvSpPr txBox="1"/>
          <p:nvPr>
            <p:ph idx="1" type="subTitle"/>
          </p:nvPr>
        </p:nvSpPr>
        <p:spPr>
          <a:xfrm>
            <a:off x="2564300" y="3297325"/>
            <a:ext cx="4015500" cy="40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9" name="Google Shape;19;p20"/>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9pPr>
          </a:lstStyle>
          <a:p>
            <a:pPr indent="0" lvl="0" marL="0" rtl="0" algn="ctr">
              <a:spcBef>
                <a:spcPts val="0"/>
              </a:spcBef>
              <a:spcAft>
                <a:spcPts val="0"/>
              </a:spcAft>
              <a:buNone/>
            </a:pPr>
            <a:fld id="{00000000-1234-1234-1234-123412341234}" type="slidenum">
              <a:rPr lang="en"/>
              <a:t>‹#›</a:t>
            </a:fld>
            <a:endParaRPr/>
          </a:p>
        </p:txBody>
      </p:sp>
      <p:pic>
        <p:nvPicPr>
          <p:cNvPr id="20" name="Google Shape;20;p20"/>
          <p:cNvPicPr preferRelativeResize="0"/>
          <p:nvPr/>
        </p:nvPicPr>
        <p:blipFill rotWithShape="1">
          <a:blip r:embed="rId5">
            <a:alphaModFix/>
          </a:blip>
          <a:srcRect b="0" l="0" r="0" t="0"/>
          <a:stretch/>
        </p:blipFill>
        <p:spPr>
          <a:xfrm>
            <a:off x="107025" y="4284575"/>
            <a:ext cx="428352" cy="457399"/>
          </a:xfrm>
          <a:prstGeom prst="rect">
            <a:avLst/>
          </a:prstGeom>
          <a:noFill/>
          <a:ln>
            <a:noFill/>
          </a:ln>
        </p:spPr>
      </p:pic>
      <p:sp>
        <p:nvSpPr>
          <p:cNvPr id="21" name="Google Shape;21;p20"/>
          <p:cNvSpPr txBox="1"/>
          <p:nvPr/>
        </p:nvSpPr>
        <p:spPr>
          <a:xfrm>
            <a:off x="33475" y="4653775"/>
            <a:ext cx="6456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lt2"/>
                </a:solidFill>
                <a:latin typeface="Heebo"/>
                <a:ea typeface="Heebo"/>
                <a:cs typeface="Heebo"/>
                <a:sym typeface="Heebo"/>
              </a:rPr>
              <a:t>1825023 </a:t>
            </a:r>
            <a:endParaRPr b="0" i="0" sz="800" u="none" cap="none" strike="noStrike">
              <a:solidFill>
                <a:schemeClr val="lt2"/>
              </a:solidFill>
              <a:latin typeface="Heebo"/>
              <a:ea typeface="Heebo"/>
              <a:cs typeface="Heebo"/>
              <a:sym typeface="Heebo"/>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lt2"/>
                </a:solidFill>
                <a:latin typeface="Heebo"/>
                <a:ea typeface="Heebo"/>
                <a:cs typeface="Heebo"/>
                <a:sym typeface="Heebo"/>
              </a:rPr>
              <a:t>2111152</a:t>
            </a:r>
            <a:endParaRPr b="0" i="0" sz="800" u="none" cap="none" strike="noStrike">
              <a:solidFill>
                <a:schemeClr val="lt2"/>
              </a:solidFill>
              <a:latin typeface="Heebo"/>
              <a:ea typeface="Heebo"/>
              <a:cs typeface="Heebo"/>
              <a:sym typeface="Heebo"/>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lt2"/>
                </a:solidFill>
                <a:latin typeface="Heebo"/>
                <a:ea typeface="Heebo"/>
                <a:cs typeface="Heebo"/>
                <a:sym typeface="Heebo"/>
              </a:rPr>
              <a:t>2145010</a:t>
            </a:r>
            <a:endParaRPr b="0" i="0" sz="800" u="none" cap="none" strike="noStrike">
              <a:solidFill>
                <a:schemeClr val="lt2"/>
              </a:solidFill>
              <a:latin typeface="Heebo"/>
              <a:ea typeface="Heebo"/>
              <a:cs typeface="Heebo"/>
              <a:sym typeface="Heebo"/>
            </a:endParaRPr>
          </a:p>
        </p:txBody>
      </p:sp>
      <p:sp>
        <p:nvSpPr>
          <p:cNvPr id="22" name="Google Shape;22;p20"/>
          <p:cNvSpPr txBox="1"/>
          <p:nvPr/>
        </p:nvSpPr>
        <p:spPr>
          <a:xfrm>
            <a:off x="7623813" y="4841363"/>
            <a:ext cx="1569600" cy="33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2"/>
                </a:solidFill>
                <a:latin typeface="Heebo"/>
                <a:ea typeface="Heebo"/>
                <a:cs typeface="Heebo"/>
                <a:sym typeface="Heebo"/>
              </a:rPr>
              <a:t>all.rit.edu</a:t>
            </a:r>
            <a:endParaRPr b="0" i="0" sz="1000" u="none" cap="none" strike="noStrike">
              <a:solidFill>
                <a:schemeClr val="lt2"/>
              </a:solidFill>
              <a:latin typeface="Heebo"/>
              <a:ea typeface="Heebo"/>
              <a:cs typeface="Heebo"/>
              <a:sym typeface="Heeb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pic>
        <p:nvPicPr>
          <p:cNvPr id="96" name="Google Shape;96;p29"/>
          <p:cNvPicPr preferRelativeResize="0"/>
          <p:nvPr/>
        </p:nvPicPr>
        <p:blipFill rotWithShape="1">
          <a:blip r:embed="rId2">
            <a:alphaModFix amt="57000"/>
          </a:blip>
          <a:srcRect b="6328" l="0" r="0" t="9298"/>
          <a:stretch/>
        </p:blipFill>
        <p:spPr>
          <a:xfrm>
            <a:off x="0" y="0"/>
            <a:ext cx="9144001" cy="5143499"/>
          </a:xfrm>
          <a:prstGeom prst="rect">
            <a:avLst/>
          </a:prstGeom>
          <a:noFill/>
          <a:ln>
            <a:noFill/>
          </a:ln>
        </p:spPr>
      </p:pic>
      <p:pic>
        <p:nvPicPr>
          <p:cNvPr id="97" name="Google Shape;97;p29"/>
          <p:cNvPicPr preferRelativeResize="0"/>
          <p:nvPr/>
        </p:nvPicPr>
        <p:blipFill rotWithShape="1">
          <a:blip r:embed="rId3">
            <a:alphaModFix amt="23000"/>
          </a:blip>
          <a:srcRect b="0" l="0" r="0" t="0"/>
          <a:stretch/>
        </p:blipFill>
        <p:spPr>
          <a:xfrm rot="10800000">
            <a:off x="-716712" y="2036750"/>
            <a:ext cx="5251572" cy="5143498"/>
          </a:xfrm>
          <a:prstGeom prst="rect">
            <a:avLst/>
          </a:prstGeom>
          <a:noFill/>
          <a:ln>
            <a:noFill/>
          </a:ln>
        </p:spPr>
      </p:pic>
      <p:pic>
        <p:nvPicPr>
          <p:cNvPr id="98" name="Google Shape;98;p29"/>
          <p:cNvPicPr preferRelativeResize="0"/>
          <p:nvPr/>
        </p:nvPicPr>
        <p:blipFill rotWithShape="1">
          <a:blip r:embed="rId4">
            <a:alphaModFix amt="23000"/>
          </a:blip>
          <a:srcRect b="0" l="0" r="0" t="0"/>
          <a:stretch/>
        </p:blipFill>
        <p:spPr>
          <a:xfrm rot="10800000">
            <a:off x="6086652" y="-1690075"/>
            <a:ext cx="3750144" cy="5143499"/>
          </a:xfrm>
          <a:prstGeom prst="rect">
            <a:avLst/>
          </a:prstGeom>
          <a:noFill/>
          <a:ln>
            <a:noFill/>
          </a:ln>
        </p:spPr>
      </p:pic>
      <p:sp>
        <p:nvSpPr>
          <p:cNvPr id="99" name="Google Shape;99;p29"/>
          <p:cNvSpPr txBox="1"/>
          <p:nvPr>
            <p:ph type="title"/>
          </p:nvPr>
        </p:nvSpPr>
        <p:spPr>
          <a:xfrm>
            <a:off x="2365525" y="1290513"/>
            <a:ext cx="44127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0" name="Google Shape;100;p29"/>
          <p:cNvSpPr txBox="1"/>
          <p:nvPr>
            <p:ph idx="1" type="subTitle"/>
          </p:nvPr>
        </p:nvSpPr>
        <p:spPr>
          <a:xfrm>
            <a:off x="2241475" y="2337538"/>
            <a:ext cx="4661100" cy="1476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01" name="Google Shape;101;p29"/>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2" name="Shape 102"/>
        <p:cNvGrpSpPr/>
        <p:nvPr/>
      </p:nvGrpSpPr>
      <p:grpSpPr>
        <a:xfrm>
          <a:off x="0" y="0"/>
          <a:ext cx="0" cy="0"/>
          <a:chOff x="0" y="0"/>
          <a:chExt cx="0" cy="0"/>
        </a:xfrm>
      </p:grpSpPr>
      <p:sp>
        <p:nvSpPr>
          <p:cNvPr id="103" name="Google Shape;103;p30"/>
          <p:cNvSpPr txBox="1"/>
          <p:nvPr>
            <p:ph type="title"/>
          </p:nvPr>
        </p:nvSpPr>
        <p:spPr>
          <a:xfrm>
            <a:off x="720000" y="2285400"/>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3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04" name="Google Shape;104;p30"/>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pic>
        <p:nvPicPr>
          <p:cNvPr id="106" name="Google Shape;106;p31"/>
          <p:cNvPicPr preferRelativeResize="0"/>
          <p:nvPr/>
        </p:nvPicPr>
        <p:blipFill rotWithShape="1">
          <a:blip r:embed="rId2">
            <a:alphaModFix amt="57000"/>
          </a:blip>
          <a:srcRect b="6328" l="0" r="0" t="9298"/>
          <a:stretch/>
        </p:blipFill>
        <p:spPr>
          <a:xfrm>
            <a:off x="0" y="0"/>
            <a:ext cx="9144001" cy="5143499"/>
          </a:xfrm>
          <a:prstGeom prst="rect">
            <a:avLst/>
          </a:prstGeom>
          <a:noFill/>
          <a:ln>
            <a:noFill/>
          </a:ln>
        </p:spPr>
      </p:pic>
      <p:pic>
        <p:nvPicPr>
          <p:cNvPr id="107" name="Google Shape;107;p31"/>
          <p:cNvPicPr preferRelativeResize="0"/>
          <p:nvPr/>
        </p:nvPicPr>
        <p:blipFill rotWithShape="1">
          <a:blip r:embed="rId3">
            <a:alphaModFix amt="23000"/>
          </a:blip>
          <a:srcRect b="0" l="0" r="0" t="0"/>
          <a:stretch/>
        </p:blipFill>
        <p:spPr>
          <a:xfrm rot="10800000">
            <a:off x="-716712" y="2036750"/>
            <a:ext cx="5251572" cy="5143498"/>
          </a:xfrm>
          <a:prstGeom prst="rect">
            <a:avLst/>
          </a:prstGeom>
          <a:noFill/>
          <a:ln>
            <a:noFill/>
          </a:ln>
        </p:spPr>
      </p:pic>
      <p:pic>
        <p:nvPicPr>
          <p:cNvPr id="108" name="Google Shape;108;p31"/>
          <p:cNvPicPr preferRelativeResize="0"/>
          <p:nvPr/>
        </p:nvPicPr>
        <p:blipFill rotWithShape="1">
          <a:blip r:embed="rId4">
            <a:alphaModFix amt="23000"/>
          </a:blip>
          <a:srcRect b="0" l="0" r="0" t="0"/>
          <a:stretch/>
        </p:blipFill>
        <p:spPr>
          <a:xfrm rot="10800000">
            <a:off x="6086652" y="-1690075"/>
            <a:ext cx="3750144" cy="5143499"/>
          </a:xfrm>
          <a:prstGeom prst="rect">
            <a:avLst/>
          </a:prstGeom>
          <a:noFill/>
          <a:ln>
            <a:noFill/>
          </a:ln>
        </p:spPr>
      </p:pic>
      <p:sp>
        <p:nvSpPr>
          <p:cNvPr id="109" name="Google Shape;109;p31"/>
          <p:cNvSpPr txBox="1"/>
          <p:nvPr>
            <p:ph hasCustomPrompt="1" type="title"/>
          </p:nvPr>
        </p:nvSpPr>
        <p:spPr>
          <a:xfrm>
            <a:off x="1284000" y="1558475"/>
            <a:ext cx="6576000" cy="151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10" name="Google Shape;110;p31"/>
          <p:cNvSpPr txBox="1"/>
          <p:nvPr>
            <p:ph idx="1" type="subTitle"/>
          </p:nvPr>
        </p:nvSpPr>
        <p:spPr>
          <a:xfrm>
            <a:off x="1284000" y="3069625"/>
            <a:ext cx="65760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11" name="Google Shape;111;p31"/>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112" name="Shape 11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gradFill>
          <a:gsLst>
            <a:gs pos="0">
              <a:schemeClr val="lt1"/>
            </a:gs>
            <a:gs pos="100000">
              <a:schemeClr val="dk1"/>
            </a:gs>
          </a:gsLst>
          <a:path path="circle">
            <a:fillToRect b="50%" l="50%" r="50%" t="50%"/>
          </a:path>
          <a:tileRect/>
        </a:gradFill>
      </p:bgPr>
    </p:bg>
    <p:spTree>
      <p:nvGrpSpPr>
        <p:cNvPr id="113" name="Shape 113"/>
        <p:cNvGrpSpPr/>
        <p:nvPr/>
      </p:nvGrpSpPr>
      <p:grpSpPr>
        <a:xfrm>
          <a:off x="0" y="0"/>
          <a:ext cx="0" cy="0"/>
          <a:chOff x="0" y="0"/>
          <a:chExt cx="0" cy="0"/>
        </a:xfrm>
      </p:grpSpPr>
      <p:pic>
        <p:nvPicPr>
          <p:cNvPr id="114" name="Google Shape;114;p33"/>
          <p:cNvPicPr preferRelativeResize="0"/>
          <p:nvPr/>
        </p:nvPicPr>
        <p:blipFill rotWithShape="1">
          <a:blip r:embed="rId2">
            <a:alphaModFix amt="57000"/>
          </a:blip>
          <a:srcRect b="6328" l="0" r="0" t="9298"/>
          <a:stretch/>
        </p:blipFill>
        <p:spPr>
          <a:xfrm>
            <a:off x="0" y="0"/>
            <a:ext cx="9144001" cy="5143499"/>
          </a:xfrm>
          <a:prstGeom prst="rect">
            <a:avLst/>
          </a:prstGeom>
          <a:noFill/>
          <a:ln>
            <a:noFill/>
          </a:ln>
        </p:spPr>
      </p:pic>
      <p:pic>
        <p:nvPicPr>
          <p:cNvPr id="115" name="Google Shape;115;p33"/>
          <p:cNvPicPr preferRelativeResize="0"/>
          <p:nvPr/>
        </p:nvPicPr>
        <p:blipFill rotWithShape="1">
          <a:blip r:embed="rId3">
            <a:alphaModFix amt="23000"/>
          </a:blip>
          <a:srcRect b="0" l="0" r="0" t="0"/>
          <a:stretch/>
        </p:blipFill>
        <p:spPr>
          <a:xfrm rot="5400000">
            <a:off x="5917420" y="1419495"/>
            <a:ext cx="5251572" cy="5143498"/>
          </a:xfrm>
          <a:prstGeom prst="rect">
            <a:avLst/>
          </a:prstGeom>
          <a:noFill/>
          <a:ln>
            <a:noFill/>
          </a:ln>
        </p:spPr>
      </p:pic>
      <p:pic>
        <p:nvPicPr>
          <p:cNvPr id="116" name="Google Shape;116;p33"/>
          <p:cNvPicPr preferRelativeResize="0"/>
          <p:nvPr/>
        </p:nvPicPr>
        <p:blipFill rotWithShape="1">
          <a:blip r:embed="rId4">
            <a:alphaModFix amt="23000"/>
          </a:blip>
          <a:srcRect b="0" l="0" r="0" t="0"/>
          <a:stretch/>
        </p:blipFill>
        <p:spPr>
          <a:xfrm rot="5400000">
            <a:off x="-374816" y="-1091318"/>
            <a:ext cx="3750144" cy="5143499"/>
          </a:xfrm>
          <a:prstGeom prst="rect">
            <a:avLst/>
          </a:prstGeom>
          <a:noFill/>
          <a:ln>
            <a:noFill/>
          </a:ln>
        </p:spPr>
      </p:pic>
      <p:sp>
        <p:nvSpPr>
          <p:cNvPr id="117" name="Google Shape;117;p33"/>
          <p:cNvSpPr txBox="1"/>
          <p:nvPr>
            <p:ph type="title"/>
          </p:nvPr>
        </p:nvSpPr>
        <p:spPr>
          <a:xfrm>
            <a:off x="1146663" y="2870700"/>
            <a:ext cx="3156900" cy="7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8" name="Google Shape;118;p33"/>
          <p:cNvSpPr txBox="1"/>
          <p:nvPr>
            <p:ph idx="2" type="title"/>
          </p:nvPr>
        </p:nvSpPr>
        <p:spPr>
          <a:xfrm>
            <a:off x="1814100" y="1527225"/>
            <a:ext cx="18219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b="1" sz="8200">
                <a:solidFill>
                  <a:schemeClr val="dk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19" name="Google Shape;119;p33"/>
          <p:cNvSpPr txBox="1"/>
          <p:nvPr>
            <p:ph idx="1" type="subTitle"/>
          </p:nvPr>
        </p:nvSpPr>
        <p:spPr>
          <a:xfrm>
            <a:off x="1457400" y="3710199"/>
            <a:ext cx="2535300" cy="52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0" name="Google Shape;120;p33"/>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bg>
      <p:bgPr>
        <a:gradFill>
          <a:gsLst>
            <a:gs pos="0">
              <a:schemeClr val="lt1"/>
            </a:gs>
            <a:gs pos="100000">
              <a:schemeClr val="dk1"/>
            </a:gs>
          </a:gsLst>
          <a:path path="circle">
            <a:fillToRect b="50%" l="50%" r="50%" t="50%"/>
          </a:path>
          <a:tileRect/>
        </a:gradFill>
      </p:bgPr>
    </p:bg>
    <p:spTree>
      <p:nvGrpSpPr>
        <p:cNvPr id="121" name="Shape 121"/>
        <p:cNvGrpSpPr/>
        <p:nvPr/>
      </p:nvGrpSpPr>
      <p:grpSpPr>
        <a:xfrm>
          <a:off x="0" y="0"/>
          <a:ext cx="0" cy="0"/>
          <a:chOff x="0" y="0"/>
          <a:chExt cx="0" cy="0"/>
        </a:xfrm>
      </p:grpSpPr>
      <p:pic>
        <p:nvPicPr>
          <p:cNvPr id="122" name="Google Shape;122;p34"/>
          <p:cNvPicPr preferRelativeResize="0"/>
          <p:nvPr/>
        </p:nvPicPr>
        <p:blipFill rotWithShape="1">
          <a:blip r:embed="rId2">
            <a:alphaModFix amt="57000"/>
          </a:blip>
          <a:srcRect b="6328" l="0" r="0" t="9298"/>
          <a:stretch/>
        </p:blipFill>
        <p:spPr>
          <a:xfrm>
            <a:off x="0" y="0"/>
            <a:ext cx="9144001" cy="5143499"/>
          </a:xfrm>
          <a:prstGeom prst="rect">
            <a:avLst/>
          </a:prstGeom>
          <a:noFill/>
          <a:ln>
            <a:noFill/>
          </a:ln>
        </p:spPr>
      </p:pic>
      <p:pic>
        <p:nvPicPr>
          <p:cNvPr id="123" name="Google Shape;123;p34"/>
          <p:cNvPicPr preferRelativeResize="0"/>
          <p:nvPr/>
        </p:nvPicPr>
        <p:blipFill rotWithShape="1">
          <a:blip r:embed="rId3">
            <a:alphaModFix amt="23000"/>
          </a:blip>
          <a:srcRect b="0" l="0" r="0" t="0"/>
          <a:stretch/>
        </p:blipFill>
        <p:spPr>
          <a:xfrm rot="5400000">
            <a:off x="5917420" y="1419495"/>
            <a:ext cx="5251572" cy="5143498"/>
          </a:xfrm>
          <a:prstGeom prst="rect">
            <a:avLst/>
          </a:prstGeom>
          <a:noFill/>
          <a:ln>
            <a:noFill/>
          </a:ln>
        </p:spPr>
      </p:pic>
      <p:pic>
        <p:nvPicPr>
          <p:cNvPr id="124" name="Google Shape;124;p34"/>
          <p:cNvPicPr preferRelativeResize="0"/>
          <p:nvPr/>
        </p:nvPicPr>
        <p:blipFill rotWithShape="1">
          <a:blip r:embed="rId4">
            <a:alphaModFix amt="23000"/>
          </a:blip>
          <a:srcRect b="0" l="0" r="0" t="0"/>
          <a:stretch/>
        </p:blipFill>
        <p:spPr>
          <a:xfrm rot="5400000">
            <a:off x="-374816" y="-1091318"/>
            <a:ext cx="3750144" cy="5143499"/>
          </a:xfrm>
          <a:prstGeom prst="rect">
            <a:avLst/>
          </a:prstGeom>
          <a:noFill/>
          <a:ln>
            <a:noFill/>
          </a:ln>
        </p:spPr>
      </p:pic>
      <p:sp>
        <p:nvSpPr>
          <p:cNvPr id="125" name="Google Shape;125;p34"/>
          <p:cNvSpPr txBox="1"/>
          <p:nvPr>
            <p:ph type="title"/>
          </p:nvPr>
        </p:nvSpPr>
        <p:spPr>
          <a:xfrm>
            <a:off x="4942125" y="2906075"/>
            <a:ext cx="2934000" cy="7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6" name="Google Shape;126;p34"/>
          <p:cNvSpPr txBox="1"/>
          <p:nvPr>
            <p:ph idx="2" type="title"/>
          </p:nvPr>
        </p:nvSpPr>
        <p:spPr>
          <a:xfrm>
            <a:off x="5498200" y="1562600"/>
            <a:ext cx="18219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b="1" sz="8200">
                <a:solidFill>
                  <a:schemeClr val="dk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27" name="Google Shape;127;p34"/>
          <p:cNvSpPr txBox="1"/>
          <p:nvPr>
            <p:ph idx="1" type="subTitle"/>
          </p:nvPr>
        </p:nvSpPr>
        <p:spPr>
          <a:xfrm>
            <a:off x="5089675" y="3735024"/>
            <a:ext cx="2639100" cy="54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8" name="Google Shape;128;p34"/>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1_2">
    <p:spTree>
      <p:nvGrpSpPr>
        <p:cNvPr id="129" name="Shape 129"/>
        <p:cNvGrpSpPr/>
        <p:nvPr/>
      </p:nvGrpSpPr>
      <p:grpSpPr>
        <a:xfrm>
          <a:off x="0" y="0"/>
          <a:ext cx="0" cy="0"/>
          <a:chOff x="0" y="0"/>
          <a:chExt cx="0" cy="0"/>
        </a:xfrm>
      </p:grpSpPr>
      <p:pic>
        <p:nvPicPr>
          <p:cNvPr id="130" name="Google Shape;130;p35"/>
          <p:cNvPicPr preferRelativeResize="0"/>
          <p:nvPr/>
        </p:nvPicPr>
        <p:blipFill rotWithShape="1">
          <a:blip r:embed="rId2">
            <a:alphaModFix amt="57000"/>
          </a:blip>
          <a:srcRect b="6328" l="0" r="0" t="9298"/>
          <a:stretch/>
        </p:blipFill>
        <p:spPr>
          <a:xfrm>
            <a:off x="0" y="0"/>
            <a:ext cx="9144001" cy="5143499"/>
          </a:xfrm>
          <a:prstGeom prst="rect">
            <a:avLst/>
          </a:prstGeom>
          <a:noFill/>
          <a:ln>
            <a:noFill/>
          </a:ln>
        </p:spPr>
      </p:pic>
      <p:pic>
        <p:nvPicPr>
          <p:cNvPr id="131" name="Google Shape;131;p35"/>
          <p:cNvPicPr preferRelativeResize="0"/>
          <p:nvPr/>
        </p:nvPicPr>
        <p:blipFill rotWithShape="1">
          <a:blip r:embed="rId3">
            <a:alphaModFix amt="23000"/>
          </a:blip>
          <a:srcRect b="0" l="0" r="0" t="0"/>
          <a:stretch/>
        </p:blipFill>
        <p:spPr>
          <a:xfrm rot="10800000">
            <a:off x="5686602" y="-1150150"/>
            <a:ext cx="3750144" cy="5143499"/>
          </a:xfrm>
          <a:prstGeom prst="rect">
            <a:avLst/>
          </a:prstGeom>
          <a:noFill/>
          <a:ln>
            <a:noFill/>
          </a:ln>
        </p:spPr>
      </p:pic>
      <p:pic>
        <p:nvPicPr>
          <p:cNvPr id="132" name="Google Shape;132;p35"/>
          <p:cNvPicPr preferRelativeResize="0"/>
          <p:nvPr/>
        </p:nvPicPr>
        <p:blipFill rotWithShape="1">
          <a:blip r:embed="rId4">
            <a:alphaModFix amt="23000"/>
          </a:blip>
          <a:srcRect b="0" l="0" r="0" t="0"/>
          <a:stretch/>
        </p:blipFill>
        <p:spPr>
          <a:xfrm rot="10800000">
            <a:off x="-1031037" y="2036750"/>
            <a:ext cx="5251572" cy="5143498"/>
          </a:xfrm>
          <a:prstGeom prst="rect">
            <a:avLst/>
          </a:prstGeom>
          <a:noFill/>
          <a:ln>
            <a:noFill/>
          </a:ln>
        </p:spPr>
      </p:pic>
      <p:sp>
        <p:nvSpPr>
          <p:cNvPr id="133" name="Google Shape;133;p35"/>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4" name="Google Shape;134;p35"/>
          <p:cNvSpPr txBox="1"/>
          <p:nvPr>
            <p:ph idx="1" type="subTitle"/>
          </p:nvPr>
        </p:nvSpPr>
        <p:spPr>
          <a:xfrm>
            <a:off x="891031" y="2331848"/>
            <a:ext cx="1993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5" name="Google Shape;135;p35"/>
          <p:cNvSpPr txBox="1"/>
          <p:nvPr>
            <p:ph idx="2" type="subTitle"/>
          </p:nvPr>
        </p:nvSpPr>
        <p:spPr>
          <a:xfrm>
            <a:off x="3575250" y="2331848"/>
            <a:ext cx="1993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6" name="Google Shape;136;p35"/>
          <p:cNvSpPr txBox="1"/>
          <p:nvPr>
            <p:ph idx="3" type="subTitle"/>
          </p:nvPr>
        </p:nvSpPr>
        <p:spPr>
          <a:xfrm>
            <a:off x="6259350" y="2331848"/>
            <a:ext cx="1993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7" name="Google Shape;137;p35"/>
          <p:cNvSpPr txBox="1"/>
          <p:nvPr>
            <p:ph idx="4" type="subTitle"/>
          </p:nvPr>
        </p:nvSpPr>
        <p:spPr>
          <a:xfrm>
            <a:off x="2235231" y="4120351"/>
            <a:ext cx="1993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8" name="Google Shape;138;p35"/>
          <p:cNvSpPr txBox="1"/>
          <p:nvPr>
            <p:ph idx="5" type="subTitle"/>
          </p:nvPr>
        </p:nvSpPr>
        <p:spPr>
          <a:xfrm>
            <a:off x="4919450" y="4120351"/>
            <a:ext cx="1993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9" name="Google Shape;139;p35"/>
          <p:cNvSpPr txBox="1"/>
          <p:nvPr>
            <p:ph idx="6" type="subTitle"/>
          </p:nvPr>
        </p:nvSpPr>
        <p:spPr>
          <a:xfrm>
            <a:off x="886850" y="1884866"/>
            <a:ext cx="1993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0" name="Google Shape;140;p35"/>
          <p:cNvSpPr txBox="1"/>
          <p:nvPr>
            <p:ph idx="7" type="subTitle"/>
          </p:nvPr>
        </p:nvSpPr>
        <p:spPr>
          <a:xfrm>
            <a:off x="3575248" y="1884866"/>
            <a:ext cx="1993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1" name="Google Shape;141;p35"/>
          <p:cNvSpPr txBox="1"/>
          <p:nvPr>
            <p:ph idx="8" type="subTitle"/>
          </p:nvPr>
        </p:nvSpPr>
        <p:spPr>
          <a:xfrm>
            <a:off x="6263527" y="1884866"/>
            <a:ext cx="1993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2" name="Google Shape;142;p35"/>
          <p:cNvSpPr txBox="1"/>
          <p:nvPr>
            <p:ph idx="9" type="subTitle"/>
          </p:nvPr>
        </p:nvSpPr>
        <p:spPr>
          <a:xfrm>
            <a:off x="2231050" y="3668828"/>
            <a:ext cx="1993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3" name="Google Shape;143;p35"/>
          <p:cNvSpPr txBox="1"/>
          <p:nvPr>
            <p:ph idx="13" type="subTitle"/>
          </p:nvPr>
        </p:nvSpPr>
        <p:spPr>
          <a:xfrm>
            <a:off x="4919448" y="3668828"/>
            <a:ext cx="1993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4" name="Google Shape;144;p35"/>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45" name="Shape 145"/>
        <p:cNvGrpSpPr/>
        <p:nvPr/>
      </p:nvGrpSpPr>
      <p:grpSpPr>
        <a:xfrm>
          <a:off x="0" y="0"/>
          <a:ext cx="0" cy="0"/>
          <a:chOff x="0" y="0"/>
          <a:chExt cx="0" cy="0"/>
        </a:xfrm>
      </p:grpSpPr>
      <p:pic>
        <p:nvPicPr>
          <p:cNvPr id="146" name="Google Shape;146;p36"/>
          <p:cNvPicPr preferRelativeResize="0"/>
          <p:nvPr/>
        </p:nvPicPr>
        <p:blipFill rotWithShape="1">
          <a:blip r:embed="rId2">
            <a:alphaModFix amt="57000"/>
          </a:blip>
          <a:srcRect b="6328" l="0" r="0" t="9298"/>
          <a:stretch/>
        </p:blipFill>
        <p:spPr>
          <a:xfrm>
            <a:off x="0" y="0"/>
            <a:ext cx="9144001" cy="5143499"/>
          </a:xfrm>
          <a:prstGeom prst="rect">
            <a:avLst/>
          </a:prstGeom>
          <a:noFill/>
          <a:ln>
            <a:noFill/>
          </a:ln>
        </p:spPr>
      </p:pic>
      <p:pic>
        <p:nvPicPr>
          <p:cNvPr id="147" name="Google Shape;147;p36"/>
          <p:cNvPicPr preferRelativeResize="0"/>
          <p:nvPr/>
        </p:nvPicPr>
        <p:blipFill rotWithShape="1">
          <a:blip r:embed="rId3">
            <a:alphaModFix amt="23000"/>
          </a:blip>
          <a:srcRect b="0" l="0" r="0" t="0"/>
          <a:stretch/>
        </p:blipFill>
        <p:spPr>
          <a:xfrm rot="5400000">
            <a:off x="5803107" y="935722"/>
            <a:ext cx="5251572" cy="5143498"/>
          </a:xfrm>
          <a:prstGeom prst="rect">
            <a:avLst/>
          </a:prstGeom>
          <a:noFill/>
          <a:ln>
            <a:noFill/>
          </a:ln>
        </p:spPr>
      </p:pic>
      <p:pic>
        <p:nvPicPr>
          <p:cNvPr id="148" name="Google Shape;148;p36"/>
          <p:cNvPicPr preferRelativeResize="0"/>
          <p:nvPr/>
        </p:nvPicPr>
        <p:blipFill rotWithShape="1">
          <a:blip r:embed="rId4">
            <a:alphaModFix amt="23000"/>
          </a:blip>
          <a:srcRect b="0" l="0" r="0" t="0"/>
          <a:stretch/>
        </p:blipFill>
        <p:spPr>
          <a:xfrm rot="5400000">
            <a:off x="-471366" y="-1054118"/>
            <a:ext cx="3750144" cy="5143499"/>
          </a:xfrm>
          <a:prstGeom prst="rect">
            <a:avLst/>
          </a:prstGeom>
          <a:noFill/>
          <a:ln>
            <a:noFill/>
          </a:ln>
        </p:spPr>
      </p:pic>
      <p:sp>
        <p:nvSpPr>
          <p:cNvPr id="149" name="Google Shape;149;p36"/>
          <p:cNvSpPr txBox="1"/>
          <p:nvPr>
            <p:ph type="title"/>
          </p:nvPr>
        </p:nvSpPr>
        <p:spPr>
          <a:xfrm>
            <a:off x="2290025" y="3475350"/>
            <a:ext cx="4563900" cy="53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50" name="Google Shape;150;p36"/>
          <p:cNvSpPr txBox="1"/>
          <p:nvPr>
            <p:ph idx="1" type="subTitle"/>
          </p:nvPr>
        </p:nvSpPr>
        <p:spPr>
          <a:xfrm>
            <a:off x="1814450" y="1628950"/>
            <a:ext cx="5515200" cy="174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51" name="Google Shape;151;p36"/>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2" name="Shape 152"/>
        <p:cNvGrpSpPr/>
        <p:nvPr/>
      </p:nvGrpSpPr>
      <p:grpSpPr>
        <a:xfrm>
          <a:off x="0" y="0"/>
          <a:ext cx="0" cy="0"/>
          <a:chOff x="0" y="0"/>
          <a:chExt cx="0" cy="0"/>
        </a:xfrm>
      </p:grpSpPr>
      <p:pic>
        <p:nvPicPr>
          <p:cNvPr id="153" name="Google Shape;153;p37"/>
          <p:cNvPicPr preferRelativeResize="0"/>
          <p:nvPr/>
        </p:nvPicPr>
        <p:blipFill rotWithShape="1">
          <a:blip r:embed="rId2">
            <a:alphaModFix amt="57000"/>
          </a:blip>
          <a:srcRect b="6328" l="0" r="0" t="9298"/>
          <a:stretch/>
        </p:blipFill>
        <p:spPr>
          <a:xfrm>
            <a:off x="0" y="0"/>
            <a:ext cx="9144001" cy="5143499"/>
          </a:xfrm>
          <a:prstGeom prst="rect">
            <a:avLst/>
          </a:prstGeom>
          <a:noFill/>
          <a:ln>
            <a:noFill/>
          </a:ln>
        </p:spPr>
      </p:pic>
      <p:pic>
        <p:nvPicPr>
          <p:cNvPr id="154" name="Google Shape;154;p37"/>
          <p:cNvPicPr preferRelativeResize="0"/>
          <p:nvPr/>
        </p:nvPicPr>
        <p:blipFill rotWithShape="1">
          <a:blip r:embed="rId3">
            <a:alphaModFix amt="23000"/>
          </a:blip>
          <a:srcRect b="0" l="0" r="0" t="0"/>
          <a:stretch/>
        </p:blipFill>
        <p:spPr>
          <a:xfrm rot="-5400000">
            <a:off x="5819959" y="1071769"/>
            <a:ext cx="3750144" cy="5143499"/>
          </a:xfrm>
          <a:prstGeom prst="rect">
            <a:avLst/>
          </a:prstGeom>
          <a:noFill/>
          <a:ln>
            <a:noFill/>
          </a:ln>
        </p:spPr>
      </p:pic>
      <p:pic>
        <p:nvPicPr>
          <p:cNvPr id="155" name="Google Shape;155;p37"/>
          <p:cNvPicPr preferRelativeResize="0"/>
          <p:nvPr/>
        </p:nvPicPr>
        <p:blipFill rotWithShape="1">
          <a:blip r:embed="rId4">
            <a:alphaModFix amt="23000"/>
          </a:blip>
          <a:srcRect b="0" l="0" r="0" t="0"/>
          <a:stretch/>
        </p:blipFill>
        <p:spPr>
          <a:xfrm rot="-5400000">
            <a:off x="-2044030" y="-886480"/>
            <a:ext cx="5251572" cy="5143498"/>
          </a:xfrm>
          <a:prstGeom prst="rect">
            <a:avLst/>
          </a:prstGeom>
          <a:noFill/>
          <a:ln>
            <a:noFill/>
          </a:ln>
        </p:spPr>
      </p:pic>
      <p:sp>
        <p:nvSpPr>
          <p:cNvPr id="156" name="Google Shape;156;p37"/>
          <p:cNvSpPr txBox="1"/>
          <p:nvPr>
            <p:ph idx="1" type="subTitle"/>
          </p:nvPr>
        </p:nvSpPr>
        <p:spPr>
          <a:xfrm>
            <a:off x="2301450" y="3911000"/>
            <a:ext cx="4541100" cy="69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7" name="Google Shape;157;p37"/>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58" name="Google Shape;158;p37"/>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59" name="Shape 159"/>
        <p:cNvGrpSpPr/>
        <p:nvPr/>
      </p:nvGrpSpPr>
      <p:grpSpPr>
        <a:xfrm>
          <a:off x="0" y="0"/>
          <a:ext cx="0" cy="0"/>
          <a:chOff x="0" y="0"/>
          <a:chExt cx="0" cy="0"/>
        </a:xfrm>
      </p:grpSpPr>
      <p:pic>
        <p:nvPicPr>
          <p:cNvPr id="160" name="Google Shape;160;p38"/>
          <p:cNvPicPr preferRelativeResize="0"/>
          <p:nvPr/>
        </p:nvPicPr>
        <p:blipFill rotWithShape="1">
          <a:blip r:embed="rId2">
            <a:alphaModFix amt="57000"/>
          </a:blip>
          <a:srcRect b="6328" l="0" r="0" t="9298"/>
          <a:stretch/>
        </p:blipFill>
        <p:spPr>
          <a:xfrm>
            <a:off x="0" y="0"/>
            <a:ext cx="9144001" cy="5143499"/>
          </a:xfrm>
          <a:prstGeom prst="rect">
            <a:avLst/>
          </a:prstGeom>
          <a:noFill/>
          <a:ln>
            <a:noFill/>
          </a:ln>
        </p:spPr>
      </p:pic>
      <p:pic>
        <p:nvPicPr>
          <p:cNvPr id="161" name="Google Shape;161;p38"/>
          <p:cNvPicPr preferRelativeResize="0"/>
          <p:nvPr/>
        </p:nvPicPr>
        <p:blipFill rotWithShape="1">
          <a:blip r:embed="rId3">
            <a:alphaModFix amt="23000"/>
          </a:blip>
          <a:srcRect b="0" l="0" r="0" t="0"/>
          <a:stretch/>
        </p:blipFill>
        <p:spPr>
          <a:xfrm rot="-5400000">
            <a:off x="5819959" y="1071769"/>
            <a:ext cx="3750144" cy="5143499"/>
          </a:xfrm>
          <a:prstGeom prst="rect">
            <a:avLst/>
          </a:prstGeom>
          <a:noFill/>
          <a:ln>
            <a:noFill/>
          </a:ln>
        </p:spPr>
      </p:pic>
      <p:pic>
        <p:nvPicPr>
          <p:cNvPr id="162" name="Google Shape;162;p38"/>
          <p:cNvPicPr preferRelativeResize="0"/>
          <p:nvPr/>
        </p:nvPicPr>
        <p:blipFill rotWithShape="1">
          <a:blip r:embed="rId4">
            <a:alphaModFix amt="23000"/>
          </a:blip>
          <a:srcRect b="0" l="0" r="0" t="0"/>
          <a:stretch/>
        </p:blipFill>
        <p:spPr>
          <a:xfrm rot="-5400000">
            <a:off x="-2044030" y="-886480"/>
            <a:ext cx="5251572" cy="5143498"/>
          </a:xfrm>
          <a:prstGeom prst="rect">
            <a:avLst/>
          </a:prstGeom>
          <a:noFill/>
          <a:ln>
            <a:noFill/>
          </a:ln>
        </p:spPr>
      </p:pic>
      <p:sp>
        <p:nvSpPr>
          <p:cNvPr id="163" name="Google Shape;163;p38"/>
          <p:cNvSpPr txBox="1"/>
          <p:nvPr>
            <p:ph idx="1" type="subTitle"/>
          </p:nvPr>
        </p:nvSpPr>
        <p:spPr>
          <a:xfrm>
            <a:off x="720000" y="1163550"/>
            <a:ext cx="3783900" cy="344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4" name="Google Shape;164;p38"/>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5" name="Google Shape;165;p38"/>
          <p:cNvSpPr txBox="1"/>
          <p:nvPr>
            <p:ph idx="2" type="subTitle"/>
          </p:nvPr>
        </p:nvSpPr>
        <p:spPr>
          <a:xfrm>
            <a:off x="4640100" y="1163550"/>
            <a:ext cx="3783900" cy="344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6" name="Google Shape;166;p38"/>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pic>
        <p:nvPicPr>
          <p:cNvPr id="24" name="Google Shape;24;p21"/>
          <p:cNvPicPr preferRelativeResize="0"/>
          <p:nvPr/>
        </p:nvPicPr>
        <p:blipFill rotWithShape="1">
          <a:blip r:embed="rId2">
            <a:alphaModFix amt="57000"/>
          </a:blip>
          <a:srcRect b="6328" l="0" r="0" t="9298"/>
          <a:stretch/>
        </p:blipFill>
        <p:spPr>
          <a:xfrm>
            <a:off x="0" y="0"/>
            <a:ext cx="9144001" cy="5143499"/>
          </a:xfrm>
          <a:prstGeom prst="rect">
            <a:avLst/>
          </a:prstGeom>
          <a:noFill/>
          <a:ln>
            <a:noFill/>
          </a:ln>
        </p:spPr>
      </p:pic>
      <p:pic>
        <p:nvPicPr>
          <p:cNvPr id="25" name="Google Shape;25;p21"/>
          <p:cNvPicPr preferRelativeResize="0"/>
          <p:nvPr/>
        </p:nvPicPr>
        <p:blipFill rotWithShape="1">
          <a:blip r:embed="rId3">
            <a:alphaModFix amt="23000"/>
          </a:blip>
          <a:srcRect b="0" l="0" r="0" t="0"/>
          <a:stretch/>
        </p:blipFill>
        <p:spPr>
          <a:xfrm>
            <a:off x="-598723" y="1792975"/>
            <a:ext cx="3750144" cy="5143499"/>
          </a:xfrm>
          <a:prstGeom prst="rect">
            <a:avLst/>
          </a:prstGeom>
          <a:noFill/>
          <a:ln>
            <a:noFill/>
          </a:ln>
        </p:spPr>
      </p:pic>
      <p:pic>
        <p:nvPicPr>
          <p:cNvPr id="26" name="Google Shape;26;p21"/>
          <p:cNvPicPr preferRelativeResize="0"/>
          <p:nvPr/>
        </p:nvPicPr>
        <p:blipFill rotWithShape="1">
          <a:blip r:embed="rId4">
            <a:alphaModFix amt="23000"/>
          </a:blip>
          <a:srcRect b="0" l="0" r="0" t="0"/>
          <a:stretch/>
        </p:blipFill>
        <p:spPr>
          <a:xfrm>
            <a:off x="4654438" y="-2125925"/>
            <a:ext cx="5251572" cy="5143498"/>
          </a:xfrm>
          <a:prstGeom prst="rect">
            <a:avLst/>
          </a:prstGeom>
          <a:noFill/>
          <a:ln>
            <a:noFill/>
          </a:ln>
        </p:spPr>
      </p:pic>
      <p:sp>
        <p:nvSpPr>
          <p:cNvPr id="27" name="Google Shape;27;p21"/>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8" name="Google Shape;28;p21"/>
          <p:cNvSpPr txBox="1"/>
          <p:nvPr>
            <p:ph idx="1" type="body"/>
          </p:nvPr>
        </p:nvSpPr>
        <p:spPr>
          <a:xfrm>
            <a:off x="720000" y="1069825"/>
            <a:ext cx="7704000" cy="3538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9" name="Google Shape;29;p21"/>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67" name="Shape 167"/>
        <p:cNvGrpSpPr/>
        <p:nvPr/>
      </p:nvGrpSpPr>
      <p:grpSpPr>
        <a:xfrm>
          <a:off x="0" y="0"/>
          <a:ext cx="0" cy="0"/>
          <a:chOff x="0" y="0"/>
          <a:chExt cx="0" cy="0"/>
        </a:xfrm>
      </p:grpSpPr>
      <p:pic>
        <p:nvPicPr>
          <p:cNvPr id="168" name="Google Shape;168;p39"/>
          <p:cNvPicPr preferRelativeResize="0"/>
          <p:nvPr/>
        </p:nvPicPr>
        <p:blipFill rotWithShape="1">
          <a:blip r:embed="rId2">
            <a:alphaModFix amt="57000"/>
          </a:blip>
          <a:srcRect b="6328" l="0" r="0" t="9298"/>
          <a:stretch/>
        </p:blipFill>
        <p:spPr>
          <a:xfrm>
            <a:off x="0" y="0"/>
            <a:ext cx="9144001" cy="5143499"/>
          </a:xfrm>
          <a:prstGeom prst="rect">
            <a:avLst/>
          </a:prstGeom>
          <a:noFill/>
          <a:ln>
            <a:noFill/>
          </a:ln>
        </p:spPr>
      </p:pic>
      <p:pic>
        <p:nvPicPr>
          <p:cNvPr id="169" name="Google Shape;169;p39"/>
          <p:cNvPicPr preferRelativeResize="0"/>
          <p:nvPr/>
        </p:nvPicPr>
        <p:blipFill rotWithShape="1">
          <a:blip r:embed="rId3">
            <a:alphaModFix amt="23000"/>
          </a:blip>
          <a:srcRect b="0" l="0" r="0" t="0"/>
          <a:stretch/>
        </p:blipFill>
        <p:spPr>
          <a:xfrm rot="5400000">
            <a:off x="6033575" y="1224151"/>
            <a:ext cx="5251572" cy="5143498"/>
          </a:xfrm>
          <a:prstGeom prst="rect">
            <a:avLst/>
          </a:prstGeom>
          <a:noFill/>
          <a:ln>
            <a:noFill/>
          </a:ln>
        </p:spPr>
      </p:pic>
      <p:pic>
        <p:nvPicPr>
          <p:cNvPr id="170" name="Google Shape;170;p39"/>
          <p:cNvPicPr preferRelativeResize="0"/>
          <p:nvPr/>
        </p:nvPicPr>
        <p:blipFill rotWithShape="1">
          <a:blip r:embed="rId4">
            <a:alphaModFix amt="23000"/>
          </a:blip>
          <a:srcRect b="0" l="0" r="0" t="0"/>
          <a:stretch/>
        </p:blipFill>
        <p:spPr>
          <a:xfrm rot="5400000">
            <a:off x="-415566" y="-1339726"/>
            <a:ext cx="3750144" cy="5143499"/>
          </a:xfrm>
          <a:prstGeom prst="rect">
            <a:avLst/>
          </a:prstGeom>
          <a:noFill/>
          <a:ln>
            <a:noFill/>
          </a:ln>
        </p:spPr>
      </p:pic>
      <p:sp>
        <p:nvSpPr>
          <p:cNvPr id="171" name="Google Shape;171;p39"/>
          <p:cNvSpPr txBox="1"/>
          <p:nvPr>
            <p:ph idx="1" type="subTitle"/>
          </p:nvPr>
        </p:nvSpPr>
        <p:spPr>
          <a:xfrm>
            <a:off x="720000" y="2898450"/>
            <a:ext cx="23364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72" name="Google Shape;172;p39"/>
          <p:cNvSpPr txBox="1"/>
          <p:nvPr>
            <p:ph idx="2" type="subTitle"/>
          </p:nvPr>
        </p:nvSpPr>
        <p:spPr>
          <a:xfrm>
            <a:off x="720000" y="411263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3" name="Google Shape;173;p39"/>
          <p:cNvSpPr txBox="1"/>
          <p:nvPr>
            <p:ph idx="3" type="subTitle"/>
          </p:nvPr>
        </p:nvSpPr>
        <p:spPr>
          <a:xfrm>
            <a:off x="3403800" y="411263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4" name="Google Shape;174;p39"/>
          <p:cNvSpPr txBox="1"/>
          <p:nvPr>
            <p:ph idx="4" type="subTitle"/>
          </p:nvPr>
        </p:nvSpPr>
        <p:spPr>
          <a:xfrm>
            <a:off x="6087600" y="411263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5" name="Google Shape;175;p39"/>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76" name="Google Shape;176;p39"/>
          <p:cNvSpPr txBox="1"/>
          <p:nvPr>
            <p:ph idx="5" type="subTitle"/>
          </p:nvPr>
        </p:nvSpPr>
        <p:spPr>
          <a:xfrm>
            <a:off x="3403800" y="2898450"/>
            <a:ext cx="23364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77" name="Google Shape;177;p39"/>
          <p:cNvSpPr txBox="1"/>
          <p:nvPr>
            <p:ph idx="6" type="subTitle"/>
          </p:nvPr>
        </p:nvSpPr>
        <p:spPr>
          <a:xfrm>
            <a:off x="6087600" y="2898450"/>
            <a:ext cx="23364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78" name="Google Shape;178;p39"/>
          <p:cNvSpPr txBox="1"/>
          <p:nvPr>
            <p:ph idx="7" type="subTitle"/>
          </p:nvPr>
        </p:nvSpPr>
        <p:spPr>
          <a:xfrm>
            <a:off x="850050" y="3512189"/>
            <a:ext cx="20763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9" name="Google Shape;179;p39"/>
          <p:cNvSpPr txBox="1"/>
          <p:nvPr>
            <p:ph idx="8" type="subTitle"/>
          </p:nvPr>
        </p:nvSpPr>
        <p:spPr>
          <a:xfrm>
            <a:off x="3533850" y="3512189"/>
            <a:ext cx="20763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0" name="Google Shape;180;p39"/>
          <p:cNvSpPr txBox="1"/>
          <p:nvPr>
            <p:ph idx="9" type="subTitle"/>
          </p:nvPr>
        </p:nvSpPr>
        <p:spPr>
          <a:xfrm>
            <a:off x="6217700" y="3512189"/>
            <a:ext cx="20763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1" name="Google Shape;181;p39"/>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82" name="Shape 182"/>
        <p:cNvGrpSpPr/>
        <p:nvPr/>
      </p:nvGrpSpPr>
      <p:grpSpPr>
        <a:xfrm>
          <a:off x="0" y="0"/>
          <a:ext cx="0" cy="0"/>
          <a:chOff x="0" y="0"/>
          <a:chExt cx="0" cy="0"/>
        </a:xfrm>
      </p:grpSpPr>
      <p:pic>
        <p:nvPicPr>
          <p:cNvPr id="183" name="Google Shape;183;p40"/>
          <p:cNvPicPr preferRelativeResize="0"/>
          <p:nvPr/>
        </p:nvPicPr>
        <p:blipFill rotWithShape="1">
          <a:blip r:embed="rId2">
            <a:alphaModFix amt="57000"/>
          </a:blip>
          <a:srcRect b="6328" l="0" r="0" t="9298"/>
          <a:stretch/>
        </p:blipFill>
        <p:spPr>
          <a:xfrm>
            <a:off x="0" y="0"/>
            <a:ext cx="9144001" cy="5143499"/>
          </a:xfrm>
          <a:prstGeom prst="rect">
            <a:avLst/>
          </a:prstGeom>
          <a:noFill/>
          <a:ln>
            <a:noFill/>
          </a:ln>
        </p:spPr>
      </p:pic>
      <p:pic>
        <p:nvPicPr>
          <p:cNvPr id="184" name="Google Shape;184;p40"/>
          <p:cNvPicPr preferRelativeResize="0"/>
          <p:nvPr/>
        </p:nvPicPr>
        <p:blipFill rotWithShape="1">
          <a:blip r:embed="rId3">
            <a:alphaModFix amt="23000"/>
          </a:blip>
          <a:srcRect b="0" l="0" r="0" t="0"/>
          <a:stretch/>
        </p:blipFill>
        <p:spPr>
          <a:xfrm>
            <a:off x="-408223" y="1709750"/>
            <a:ext cx="3750144" cy="5143499"/>
          </a:xfrm>
          <a:prstGeom prst="rect">
            <a:avLst/>
          </a:prstGeom>
          <a:noFill/>
          <a:ln>
            <a:noFill/>
          </a:ln>
        </p:spPr>
      </p:pic>
      <p:pic>
        <p:nvPicPr>
          <p:cNvPr id="185" name="Google Shape;185;p40"/>
          <p:cNvPicPr preferRelativeResize="0"/>
          <p:nvPr/>
        </p:nvPicPr>
        <p:blipFill rotWithShape="1">
          <a:blip r:embed="rId4">
            <a:alphaModFix amt="23000"/>
          </a:blip>
          <a:srcRect b="0" l="0" r="0" t="0"/>
          <a:stretch/>
        </p:blipFill>
        <p:spPr>
          <a:xfrm>
            <a:off x="5164488" y="-1954675"/>
            <a:ext cx="5251572" cy="5143498"/>
          </a:xfrm>
          <a:prstGeom prst="rect">
            <a:avLst/>
          </a:prstGeom>
          <a:noFill/>
          <a:ln>
            <a:noFill/>
          </a:ln>
        </p:spPr>
      </p:pic>
      <p:sp>
        <p:nvSpPr>
          <p:cNvPr id="186" name="Google Shape;186;p40"/>
          <p:cNvSpPr txBox="1"/>
          <p:nvPr>
            <p:ph idx="1" type="subTitle"/>
          </p:nvPr>
        </p:nvSpPr>
        <p:spPr>
          <a:xfrm>
            <a:off x="2406650" y="1198860"/>
            <a:ext cx="1971600" cy="82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87" name="Google Shape;187;p40"/>
          <p:cNvSpPr txBox="1"/>
          <p:nvPr>
            <p:ph idx="2" type="subTitle"/>
          </p:nvPr>
        </p:nvSpPr>
        <p:spPr>
          <a:xfrm>
            <a:off x="2406650" y="2024450"/>
            <a:ext cx="1971600" cy="692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8" name="Google Shape;188;p40"/>
          <p:cNvSpPr txBox="1"/>
          <p:nvPr>
            <p:ph idx="3" type="subTitle"/>
          </p:nvPr>
        </p:nvSpPr>
        <p:spPr>
          <a:xfrm>
            <a:off x="6293350" y="2024450"/>
            <a:ext cx="1971600" cy="692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9" name="Google Shape;189;p40"/>
          <p:cNvSpPr txBox="1"/>
          <p:nvPr>
            <p:ph idx="4" type="subTitle"/>
          </p:nvPr>
        </p:nvSpPr>
        <p:spPr>
          <a:xfrm>
            <a:off x="2406650" y="3670602"/>
            <a:ext cx="1971600" cy="692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0" name="Google Shape;190;p40"/>
          <p:cNvSpPr txBox="1"/>
          <p:nvPr>
            <p:ph idx="5" type="subTitle"/>
          </p:nvPr>
        </p:nvSpPr>
        <p:spPr>
          <a:xfrm>
            <a:off x="6293350" y="3670602"/>
            <a:ext cx="1971600" cy="692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1" name="Google Shape;191;p40"/>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2" name="Google Shape;192;p40"/>
          <p:cNvSpPr txBox="1"/>
          <p:nvPr>
            <p:ph idx="6" type="subTitle"/>
          </p:nvPr>
        </p:nvSpPr>
        <p:spPr>
          <a:xfrm>
            <a:off x="2406650" y="2855115"/>
            <a:ext cx="1971600" cy="82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3" name="Google Shape;193;p40"/>
          <p:cNvSpPr txBox="1"/>
          <p:nvPr>
            <p:ph idx="7" type="subTitle"/>
          </p:nvPr>
        </p:nvSpPr>
        <p:spPr>
          <a:xfrm>
            <a:off x="6293349" y="1198860"/>
            <a:ext cx="1971600" cy="82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4" name="Google Shape;194;p40"/>
          <p:cNvSpPr txBox="1"/>
          <p:nvPr>
            <p:ph idx="8" type="subTitle"/>
          </p:nvPr>
        </p:nvSpPr>
        <p:spPr>
          <a:xfrm>
            <a:off x="6293349" y="2855116"/>
            <a:ext cx="1971600" cy="82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5" name="Google Shape;195;p40"/>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96" name="Shape 196"/>
        <p:cNvGrpSpPr/>
        <p:nvPr/>
      </p:nvGrpSpPr>
      <p:grpSpPr>
        <a:xfrm>
          <a:off x="0" y="0"/>
          <a:ext cx="0" cy="0"/>
          <a:chOff x="0" y="0"/>
          <a:chExt cx="0" cy="0"/>
        </a:xfrm>
      </p:grpSpPr>
      <p:pic>
        <p:nvPicPr>
          <p:cNvPr id="197" name="Google Shape;197;p41"/>
          <p:cNvPicPr preferRelativeResize="0"/>
          <p:nvPr/>
        </p:nvPicPr>
        <p:blipFill rotWithShape="1">
          <a:blip r:embed="rId2">
            <a:alphaModFix amt="57000"/>
          </a:blip>
          <a:srcRect b="6328" l="0" r="0" t="9298"/>
          <a:stretch/>
        </p:blipFill>
        <p:spPr>
          <a:xfrm>
            <a:off x="0" y="0"/>
            <a:ext cx="9144001" cy="5143499"/>
          </a:xfrm>
          <a:prstGeom prst="rect">
            <a:avLst/>
          </a:prstGeom>
          <a:noFill/>
          <a:ln>
            <a:noFill/>
          </a:ln>
        </p:spPr>
      </p:pic>
      <p:pic>
        <p:nvPicPr>
          <p:cNvPr id="198" name="Google Shape;198;p41"/>
          <p:cNvPicPr preferRelativeResize="0"/>
          <p:nvPr/>
        </p:nvPicPr>
        <p:blipFill rotWithShape="1">
          <a:blip r:embed="rId3">
            <a:alphaModFix amt="23000"/>
          </a:blip>
          <a:srcRect b="0" l="0" r="0" t="0"/>
          <a:stretch/>
        </p:blipFill>
        <p:spPr>
          <a:xfrm rot="5400000">
            <a:off x="5897845" y="1127233"/>
            <a:ext cx="5251572" cy="5143498"/>
          </a:xfrm>
          <a:prstGeom prst="rect">
            <a:avLst/>
          </a:prstGeom>
          <a:noFill/>
          <a:ln>
            <a:noFill/>
          </a:ln>
        </p:spPr>
      </p:pic>
      <p:pic>
        <p:nvPicPr>
          <p:cNvPr id="199" name="Google Shape;199;p41"/>
          <p:cNvPicPr preferRelativeResize="0"/>
          <p:nvPr/>
        </p:nvPicPr>
        <p:blipFill rotWithShape="1">
          <a:blip r:embed="rId4">
            <a:alphaModFix amt="23000"/>
          </a:blip>
          <a:srcRect b="0" l="0" r="0" t="0"/>
          <a:stretch/>
        </p:blipFill>
        <p:spPr>
          <a:xfrm rot="5400000">
            <a:off x="-603416" y="-1173418"/>
            <a:ext cx="3750144" cy="5143499"/>
          </a:xfrm>
          <a:prstGeom prst="rect">
            <a:avLst/>
          </a:prstGeom>
          <a:noFill/>
          <a:ln>
            <a:noFill/>
          </a:ln>
        </p:spPr>
      </p:pic>
      <p:sp>
        <p:nvSpPr>
          <p:cNvPr id="200" name="Google Shape;200;p41"/>
          <p:cNvSpPr txBox="1"/>
          <p:nvPr>
            <p:ph type="ctrTitle"/>
          </p:nvPr>
        </p:nvSpPr>
        <p:spPr>
          <a:xfrm>
            <a:off x="1988925" y="899431"/>
            <a:ext cx="5166000" cy="99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1" name="Google Shape;201;p41"/>
          <p:cNvSpPr txBox="1"/>
          <p:nvPr>
            <p:ph idx="1" type="subTitle"/>
          </p:nvPr>
        </p:nvSpPr>
        <p:spPr>
          <a:xfrm>
            <a:off x="3184075" y="1984291"/>
            <a:ext cx="2767800" cy="113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02" name="Google Shape;202;p41"/>
          <p:cNvSpPr txBox="1"/>
          <p:nvPr/>
        </p:nvSpPr>
        <p:spPr>
          <a:xfrm>
            <a:off x="1754350" y="3807379"/>
            <a:ext cx="5354700" cy="525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100"/>
              <a:buFont typeface="Arial"/>
              <a:buNone/>
            </a:pPr>
            <a:r>
              <a:rPr b="0" i="0" lang="en" sz="1100" u="none" cap="none" strike="noStrike">
                <a:solidFill>
                  <a:schemeClr val="lt2"/>
                </a:solidFill>
                <a:latin typeface="Heebo"/>
                <a:ea typeface="Heebo"/>
                <a:cs typeface="Heebo"/>
                <a:sym typeface="Heebo"/>
              </a:rPr>
              <a:t>CREDITS: This presentation template was created by </a:t>
            </a:r>
            <a:r>
              <a:rPr b="1" i="0" lang="en" sz="1100" u="none" cap="none" strike="noStrike">
                <a:solidFill>
                  <a:schemeClr val="dk2"/>
                </a:solidFill>
                <a:uFill>
                  <a:noFill/>
                </a:uFill>
                <a:latin typeface="Heebo"/>
                <a:ea typeface="Heebo"/>
                <a:cs typeface="Heebo"/>
                <a:sym typeface="Heebo"/>
                <a:hlinkClick r:id="rId5">
                  <a:extLst>
                    <a:ext uri="{A12FA001-AC4F-418D-AE19-62706E023703}">
                      <ahyp:hlinkClr val="tx"/>
                    </a:ext>
                  </a:extLst>
                </a:hlinkClick>
              </a:rPr>
              <a:t>Slidesgo</a:t>
            </a:r>
            <a:r>
              <a:rPr b="0" i="0" lang="en" sz="1100" u="none" cap="none" strike="noStrike">
                <a:solidFill>
                  <a:schemeClr val="lt2"/>
                </a:solidFill>
                <a:latin typeface="Heebo"/>
                <a:ea typeface="Heebo"/>
                <a:cs typeface="Heebo"/>
                <a:sym typeface="Heebo"/>
              </a:rPr>
              <a:t>, and it includes icons by </a:t>
            </a:r>
            <a:r>
              <a:rPr b="1" i="0" lang="en" sz="1100" u="none" cap="none" strike="noStrike">
                <a:solidFill>
                  <a:schemeClr val="dk2"/>
                </a:solidFill>
                <a:uFill>
                  <a:noFill/>
                </a:uFill>
                <a:latin typeface="Heebo"/>
                <a:ea typeface="Heebo"/>
                <a:cs typeface="Heebo"/>
                <a:sym typeface="Heebo"/>
                <a:hlinkClick r:id="rId6">
                  <a:extLst>
                    <a:ext uri="{A12FA001-AC4F-418D-AE19-62706E023703}">
                      <ahyp:hlinkClr val="tx"/>
                    </a:ext>
                  </a:extLst>
                </a:hlinkClick>
              </a:rPr>
              <a:t>Flaticon</a:t>
            </a:r>
            <a:r>
              <a:rPr b="0" i="0" lang="en" sz="1100" u="none" cap="none" strike="noStrike">
                <a:solidFill>
                  <a:schemeClr val="lt2"/>
                </a:solidFill>
                <a:latin typeface="Heebo"/>
                <a:ea typeface="Heebo"/>
                <a:cs typeface="Heebo"/>
                <a:sym typeface="Heebo"/>
              </a:rPr>
              <a:t>, and infographics &amp; images by </a:t>
            </a:r>
            <a:r>
              <a:rPr b="1" i="0" lang="en" sz="1100" u="none" cap="none" strike="noStrike">
                <a:solidFill>
                  <a:schemeClr val="dk2"/>
                </a:solidFill>
                <a:uFill>
                  <a:noFill/>
                </a:uFill>
                <a:latin typeface="Heebo"/>
                <a:ea typeface="Heebo"/>
                <a:cs typeface="Heebo"/>
                <a:sym typeface="Heebo"/>
                <a:hlinkClick r:id="rId7">
                  <a:extLst>
                    <a:ext uri="{A12FA001-AC4F-418D-AE19-62706E023703}">
                      <ahyp:hlinkClr val="tx"/>
                    </a:ext>
                  </a:extLst>
                </a:hlinkClick>
              </a:rPr>
              <a:t>Freepik</a:t>
            </a:r>
            <a:endParaRPr b="0" i="0" sz="1100" u="none" cap="none" strike="noStrike">
              <a:solidFill>
                <a:schemeClr val="dk2"/>
              </a:solidFill>
              <a:latin typeface="Heebo"/>
              <a:ea typeface="Heebo"/>
              <a:cs typeface="Heebo"/>
              <a:sym typeface="Heebo"/>
            </a:endParaRPr>
          </a:p>
        </p:txBody>
      </p:sp>
      <p:sp>
        <p:nvSpPr>
          <p:cNvPr id="203" name="Google Shape;203;p41"/>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04" name="Shape 204"/>
        <p:cNvGrpSpPr/>
        <p:nvPr/>
      </p:nvGrpSpPr>
      <p:grpSpPr>
        <a:xfrm>
          <a:off x="0" y="0"/>
          <a:ext cx="0" cy="0"/>
          <a:chOff x="0" y="0"/>
          <a:chExt cx="0" cy="0"/>
        </a:xfrm>
      </p:grpSpPr>
      <p:pic>
        <p:nvPicPr>
          <p:cNvPr id="205" name="Google Shape;205;p42"/>
          <p:cNvPicPr preferRelativeResize="0"/>
          <p:nvPr/>
        </p:nvPicPr>
        <p:blipFill rotWithShape="1">
          <a:blip r:embed="rId2">
            <a:alphaModFix amt="57000"/>
          </a:blip>
          <a:srcRect b="6328" l="0" r="0" t="9298"/>
          <a:stretch/>
        </p:blipFill>
        <p:spPr>
          <a:xfrm>
            <a:off x="0" y="0"/>
            <a:ext cx="9144001" cy="5143499"/>
          </a:xfrm>
          <a:prstGeom prst="rect">
            <a:avLst/>
          </a:prstGeom>
          <a:noFill/>
          <a:ln>
            <a:noFill/>
          </a:ln>
        </p:spPr>
      </p:pic>
      <p:pic>
        <p:nvPicPr>
          <p:cNvPr id="206" name="Google Shape;206;p42"/>
          <p:cNvPicPr preferRelativeResize="0"/>
          <p:nvPr/>
        </p:nvPicPr>
        <p:blipFill rotWithShape="1">
          <a:blip r:embed="rId3">
            <a:alphaModFix amt="23000"/>
          </a:blip>
          <a:srcRect b="0" l="0" r="0" t="0"/>
          <a:stretch/>
        </p:blipFill>
        <p:spPr>
          <a:xfrm>
            <a:off x="5010063" y="-1993700"/>
            <a:ext cx="5251572" cy="5143498"/>
          </a:xfrm>
          <a:prstGeom prst="rect">
            <a:avLst/>
          </a:prstGeom>
          <a:noFill/>
          <a:ln>
            <a:noFill/>
          </a:ln>
        </p:spPr>
      </p:pic>
      <p:pic>
        <p:nvPicPr>
          <p:cNvPr id="207" name="Google Shape;207;p42"/>
          <p:cNvPicPr preferRelativeResize="0"/>
          <p:nvPr/>
        </p:nvPicPr>
        <p:blipFill rotWithShape="1">
          <a:blip r:embed="rId4">
            <a:alphaModFix amt="23000"/>
          </a:blip>
          <a:srcRect b="0" l="0" r="0" t="0"/>
          <a:stretch/>
        </p:blipFill>
        <p:spPr>
          <a:xfrm>
            <a:off x="-401623" y="1590675"/>
            <a:ext cx="3750144" cy="5143499"/>
          </a:xfrm>
          <a:prstGeom prst="rect">
            <a:avLst/>
          </a:prstGeom>
          <a:noFill/>
          <a:ln>
            <a:noFill/>
          </a:ln>
        </p:spPr>
      </p:pic>
      <p:sp>
        <p:nvSpPr>
          <p:cNvPr id="208" name="Google Shape;208;p42"/>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09" name="Shape 209"/>
        <p:cNvGrpSpPr/>
        <p:nvPr/>
      </p:nvGrpSpPr>
      <p:grpSpPr>
        <a:xfrm>
          <a:off x="0" y="0"/>
          <a:ext cx="0" cy="0"/>
          <a:chOff x="0" y="0"/>
          <a:chExt cx="0" cy="0"/>
        </a:xfrm>
      </p:grpSpPr>
      <p:pic>
        <p:nvPicPr>
          <p:cNvPr id="210" name="Google Shape;210;p43"/>
          <p:cNvPicPr preferRelativeResize="0"/>
          <p:nvPr/>
        </p:nvPicPr>
        <p:blipFill rotWithShape="1">
          <a:blip r:embed="rId2">
            <a:alphaModFix amt="57000"/>
          </a:blip>
          <a:srcRect b="6328" l="0" r="0" t="9298"/>
          <a:stretch/>
        </p:blipFill>
        <p:spPr>
          <a:xfrm>
            <a:off x="0" y="0"/>
            <a:ext cx="9144001" cy="5143499"/>
          </a:xfrm>
          <a:prstGeom prst="rect">
            <a:avLst/>
          </a:prstGeom>
          <a:noFill/>
          <a:ln>
            <a:noFill/>
          </a:ln>
        </p:spPr>
      </p:pic>
      <p:pic>
        <p:nvPicPr>
          <p:cNvPr id="211" name="Google Shape;211;p43"/>
          <p:cNvPicPr preferRelativeResize="0"/>
          <p:nvPr/>
        </p:nvPicPr>
        <p:blipFill rotWithShape="1">
          <a:blip r:embed="rId3">
            <a:alphaModFix amt="23000"/>
          </a:blip>
          <a:srcRect b="0" l="0" r="0" t="0"/>
          <a:stretch/>
        </p:blipFill>
        <p:spPr>
          <a:xfrm rot="5400000">
            <a:off x="5371570" y="979883"/>
            <a:ext cx="5251572" cy="5143498"/>
          </a:xfrm>
          <a:prstGeom prst="rect">
            <a:avLst/>
          </a:prstGeom>
          <a:noFill/>
          <a:ln>
            <a:noFill/>
          </a:ln>
        </p:spPr>
      </p:pic>
      <p:pic>
        <p:nvPicPr>
          <p:cNvPr id="212" name="Google Shape;212;p43"/>
          <p:cNvPicPr preferRelativeResize="0"/>
          <p:nvPr/>
        </p:nvPicPr>
        <p:blipFill rotWithShape="1">
          <a:blip r:embed="rId4">
            <a:alphaModFix amt="23000"/>
          </a:blip>
          <a:srcRect b="0" l="0" r="0" t="0"/>
          <a:stretch/>
        </p:blipFill>
        <p:spPr>
          <a:xfrm rot="5400000">
            <a:off x="-603416" y="-1173418"/>
            <a:ext cx="3750144" cy="5143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0" name="Shape 30"/>
        <p:cNvGrpSpPr/>
        <p:nvPr/>
      </p:nvGrpSpPr>
      <p:grpSpPr>
        <a:xfrm>
          <a:off x="0" y="0"/>
          <a:ext cx="0" cy="0"/>
          <a:chOff x="0" y="0"/>
          <a:chExt cx="0" cy="0"/>
        </a:xfrm>
      </p:grpSpPr>
      <p:pic>
        <p:nvPicPr>
          <p:cNvPr id="31" name="Google Shape;31;p22"/>
          <p:cNvPicPr preferRelativeResize="0"/>
          <p:nvPr/>
        </p:nvPicPr>
        <p:blipFill rotWithShape="1">
          <a:blip r:embed="rId2">
            <a:alphaModFix amt="57000"/>
          </a:blip>
          <a:srcRect b="6328" l="0" r="0" t="9298"/>
          <a:stretch/>
        </p:blipFill>
        <p:spPr>
          <a:xfrm>
            <a:off x="0" y="0"/>
            <a:ext cx="9144001" cy="5143499"/>
          </a:xfrm>
          <a:prstGeom prst="rect">
            <a:avLst/>
          </a:prstGeom>
          <a:noFill/>
          <a:ln>
            <a:noFill/>
          </a:ln>
        </p:spPr>
      </p:pic>
      <p:pic>
        <p:nvPicPr>
          <p:cNvPr id="32" name="Google Shape;32;p22"/>
          <p:cNvPicPr preferRelativeResize="0"/>
          <p:nvPr/>
        </p:nvPicPr>
        <p:blipFill rotWithShape="1">
          <a:blip r:embed="rId3">
            <a:alphaModFix amt="23000"/>
          </a:blip>
          <a:srcRect b="0" l="0" r="0" t="0"/>
          <a:stretch/>
        </p:blipFill>
        <p:spPr>
          <a:xfrm>
            <a:off x="5010063" y="-1993700"/>
            <a:ext cx="5251572" cy="5143498"/>
          </a:xfrm>
          <a:prstGeom prst="rect">
            <a:avLst/>
          </a:prstGeom>
          <a:noFill/>
          <a:ln>
            <a:noFill/>
          </a:ln>
        </p:spPr>
      </p:pic>
      <p:pic>
        <p:nvPicPr>
          <p:cNvPr id="33" name="Google Shape;33;p22"/>
          <p:cNvPicPr preferRelativeResize="0"/>
          <p:nvPr/>
        </p:nvPicPr>
        <p:blipFill rotWithShape="1">
          <a:blip r:embed="rId4">
            <a:alphaModFix amt="23000"/>
          </a:blip>
          <a:srcRect b="0" l="0" r="0" t="0"/>
          <a:stretch/>
        </p:blipFill>
        <p:spPr>
          <a:xfrm>
            <a:off x="-401623" y="1590675"/>
            <a:ext cx="3750144" cy="5143499"/>
          </a:xfrm>
          <a:prstGeom prst="rect">
            <a:avLst/>
          </a:prstGeom>
          <a:noFill/>
          <a:ln>
            <a:noFill/>
          </a:ln>
        </p:spPr>
      </p:pic>
      <p:sp>
        <p:nvSpPr>
          <p:cNvPr id="34" name="Google Shape;34;p22"/>
          <p:cNvSpPr txBox="1"/>
          <p:nvPr>
            <p:ph type="title"/>
          </p:nvPr>
        </p:nvSpPr>
        <p:spPr>
          <a:xfrm>
            <a:off x="706975" y="1590655"/>
            <a:ext cx="2447100" cy="82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b="1" sz="4800">
                <a:solidFill>
                  <a:schemeClr val="dk2"/>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35" name="Google Shape;35;p22"/>
          <p:cNvSpPr txBox="1"/>
          <p:nvPr>
            <p:ph idx="1" type="subTitle"/>
          </p:nvPr>
        </p:nvSpPr>
        <p:spPr>
          <a:xfrm>
            <a:off x="985375" y="2574730"/>
            <a:ext cx="1890300" cy="50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 name="Google Shape;36;p22"/>
          <p:cNvSpPr txBox="1"/>
          <p:nvPr>
            <p:ph idx="2" type="title"/>
          </p:nvPr>
        </p:nvSpPr>
        <p:spPr>
          <a:xfrm>
            <a:off x="3348525" y="1588180"/>
            <a:ext cx="2447100" cy="82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b="1" sz="4800">
                <a:solidFill>
                  <a:schemeClr val="dk2"/>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37" name="Google Shape;37;p22"/>
          <p:cNvSpPr txBox="1"/>
          <p:nvPr>
            <p:ph idx="3" type="subTitle"/>
          </p:nvPr>
        </p:nvSpPr>
        <p:spPr>
          <a:xfrm>
            <a:off x="3626925" y="2574730"/>
            <a:ext cx="1890300" cy="50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22"/>
          <p:cNvSpPr txBox="1"/>
          <p:nvPr>
            <p:ph idx="4" type="title"/>
          </p:nvPr>
        </p:nvSpPr>
        <p:spPr>
          <a:xfrm>
            <a:off x="5990075" y="1590680"/>
            <a:ext cx="2447100" cy="82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b="1" sz="4800">
                <a:solidFill>
                  <a:schemeClr val="dk2"/>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39" name="Google Shape;39;p22"/>
          <p:cNvSpPr txBox="1"/>
          <p:nvPr>
            <p:ph idx="5" type="subTitle"/>
          </p:nvPr>
        </p:nvSpPr>
        <p:spPr>
          <a:xfrm>
            <a:off x="6268500" y="2574730"/>
            <a:ext cx="1890300" cy="50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 name="Google Shape;40;p22"/>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41" name="Shape 41"/>
        <p:cNvGrpSpPr/>
        <p:nvPr/>
      </p:nvGrpSpPr>
      <p:grpSpPr>
        <a:xfrm>
          <a:off x="0" y="0"/>
          <a:ext cx="0" cy="0"/>
          <a:chOff x="0" y="0"/>
          <a:chExt cx="0" cy="0"/>
        </a:xfrm>
      </p:grpSpPr>
      <p:sp>
        <p:nvSpPr>
          <p:cNvPr id="42" name="Google Shape;42;p23"/>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3" name="Google Shape;43;p23"/>
          <p:cNvSpPr txBox="1"/>
          <p:nvPr>
            <p:ph idx="1" type="subTitle"/>
          </p:nvPr>
        </p:nvSpPr>
        <p:spPr>
          <a:xfrm>
            <a:off x="891031" y="2196485"/>
            <a:ext cx="19935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23"/>
          <p:cNvSpPr txBox="1"/>
          <p:nvPr>
            <p:ph idx="2" type="subTitle"/>
          </p:nvPr>
        </p:nvSpPr>
        <p:spPr>
          <a:xfrm>
            <a:off x="3579425" y="2196485"/>
            <a:ext cx="19935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 name="Google Shape;45;p23"/>
          <p:cNvSpPr txBox="1"/>
          <p:nvPr>
            <p:ph idx="3" type="subTitle"/>
          </p:nvPr>
        </p:nvSpPr>
        <p:spPr>
          <a:xfrm>
            <a:off x="6259350" y="2196485"/>
            <a:ext cx="19935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23"/>
          <p:cNvSpPr txBox="1"/>
          <p:nvPr>
            <p:ph idx="4" type="subTitle"/>
          </p:nvPr>
        </p:nvSpPr>
        <p:spPr>
          <a:xfrm>
            <a:off x="895206" y="4120351"/>
            <a:ext cx="19935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 name="Google Shape;47;p23"/>
          <p:cNvSpPr txBox="1"/>
          <p:nvPr>
            <p:ph idx="5" type="subTitle"/>
          </p:nvPr>
        </p:nvSpPr>
        <p:spPr>
          <a:xfrm>
            <a:off x="3579425" y="4120351"/>
            <a:ext cx="19935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23"/>
          <p:cNvSpPr txBox="1"/>
          <p:nvPr>
            <p:ph idx="6" type="subTitle"/>
          </p:nvPr>
        </p:nvSpPr>
        <p:spPr>
          <a:xfrm>
            <a:off x="6259350" y="4120351"/>
            <a:ext cx="19935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 name="Google Shape;49;p23"/>
          <p:cNvSpPr txBox="1"/>
          <p:nvPr>
            <p:ph idx="7" type="subTitle"/>
          </p:nvPr>
        </p:nvSpPr>
        <p:spPr>
          <a:xfrm>
            <a:off x="886850" y="1769414"/>
            <a:ext cx="19935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0" name="Google Shape;50;p23"/>
          <p:cNvSpPr txBox="1"/>
          <p:nvPr>
            <p:ph idx="8" type="subTitle"/>
          </p:nvPr>
        </p:nvSpPr>
        <p:spPr>
          <a:xfrm>
            <a:off x="3579423" y="1769414"/>
            <a:ext cx="19935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1" name="Google Shape;51;p23"/>
          <p:cNvSpPr txBox="1"/>
          <p:nvPr>
            <p:ph idx="9" type="subTitle"/>
          </p:nvPr>
        </p:nvSpPr>
        <p:spPr>
          <a:xfrm>
            <a:off x="6263527" y="1769414"/>
            <a:ext cx="19935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2" name="Google Shape;52;p23"/>
          <p:cNvSpPr txBox="1"/>
          <p:nvPr>
            <p:ph idx="13" type="subTitle"/>
          </p:nvPr>
        </p:nvSpPr>
        <p:spPr>
          <a:xfrm>
            <a:off x="891025" y="3688738"/>
            <a:ext cx="19935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3" name="Google Shape;53;p23"/>
          <p:cNvSpPr txBox="1"/>
          <p:nvPr>
            <p:ph idx="14" type="subTitle"/>
          </p:nvPr>
        </p:nvSpPr>
        <p:spPr>
          <a:xfrm>
            <a:off x="3579423" y="3688738"/>
            <a:ext cx="19935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4" name="Google Shape;54;p23"/>
          <p:cNvSpPr txBox="1"/>
          <p:nvPr>
            <p:ph idx="15" type="subTitle"/>
          </p:nvPr>
        </p:nvSpPr>
        <p:spPr>
          <a:xfrm>
            <a:off x="6263527" y="3688738"/>
            <a:ext cx="19935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pic>
        <p:nvPicPr>
          <p:cNvPr id="55" name="Google Shape;55;p23"/>
          <p:cNvPicPr preferRelativeResize="0"/>
          <p:nvPr/>
        </p:nvPicPr>
        <p:blipFill rotWithShape="1">
          <a:blip r:embed="rId2">
            <a:alphaModFix amt="57000"/>
          </a:blip>
          <a:srcRect b="6328" l="0" r="0" t="9298"/>
          <a:stretch/>
        </p:blipFill>
        <p:spPr>
          <a:xfrm>
            <a:off x="0" y="0"/>
            <a:ext cx="9144001" cy="5143499"/>
          </a:xfrm>
          <a:prstGeom prst="rect">
            <a:avLst/>
          </a:prstGeom>
          <a:noFill/>
          <a:ln>
            <a:noFill/>
          </a:ln>
        </p:spPr>
      </p:pic>
      <p:pic>
        <p:nvPicPr>
          <p:cNvPr id="56" name="Google Shape;56;p23"/>
          <p:cNvPicPr preferRelativeResize="0"/>
          <p:nvPr/>
        </p:nvPicPr>
        <p:blipFill rotWithShape="1">
          <a:blip r:embed="rId3">
            <a:alphaModFix amt="23000"/>
          </a:blip>
          <a:srcRect b="0" l="0" r="0" t="0"/>
          <a:stretch/>
        </p:blipFill>
        <p:spPr>
          <a:xfrm rot="10800000">
            <a:off x="5686602" y="-1150150"/>
            <a:ext cx="3750144" cy="5143499"/>
          </a:xfrm>
          <a:prstGeom prst="rect">
            <a:avLst/>
          </a:prstGeom>
          <a:noFill/>
          <a:ln>
            <a:noFill/>
          </a:ln>
        </p:spPr>
      </p:pic>
      <p:pic>
        <p:nvPicPr>
          <p:cNvPr id="57" name="Google Shape;57;p23"/>
          <p:cNvPicPr preferRelativeResize="0"/>
          <p:nvPr/>
        </p:nvPicPr>
        <p:blipFill rotWithShape="1">
          <a:blip r:embed="rId4">
            <a:alphaModFix amt="23000"/>
          </a:blip>
          <a:srcRect b="0" l="0" r="0" t="0"/>
          <a:stretch/>
        </p:blipFill>
        <p:spPr>
          <a:xfrm rot="10800000">
            <a:off x="-1031037" y="2036750"/>
            <a:ext cx="5251572" cy="5143498"/>
          </a:xfrm>
          <a:prstGeom prst="rect">
            <a:avLst/>
          </a:prstGeom>
          <a:noFill/>
          <a:ln>
            <a:noFill/>
          </a:ln>
        </p:spPr>
      </p:pic>
      <p:sp>
        <p:nvSpPr>
          <p:cNvPr id="58" name="Google Shape;58;p23"/>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pic>
        <p:nvPicPr>
          <p:cNvPr id="60" name="Google Shape;60;p24"/>
          <p:cNvPicPr preferRelativeResize="0"/>
          <p:nvPr/>
        </p:nvPicPr>
        <p:blipFill rotWithShape="1">
          <a:blip r:embed="rId2">
            <a:alphaModFix amt="57000"/>
          </a:blip>
          <a:srcRect b="6328" l="0" r="0" t="9298"/>
          <a:stretch/>
        </p:blipFill>
        <p:spPr>
          <a:xfrm>
            <a:off x="0" y="0"/>
            <a:ext cx="9144001" cy="5143499"/>
          </a:xfrm>
          <a:prstGeom prst="rect">
            <a:avLst/>
          </a:prstGeom>
          <a:noFill/>
          <a:ln>
            <a:noFill/>
          </a:ln>
        </p:spPr>
      </p:pic>
      <p:pic>
        <p:nvPicPr>
          <p:cNvPr id="61" name="Google Shape;61;p24"/>
          <p:cNvPicPr preferRelativeResize="0"/>
          <p:nvPr/>
        </p:nvPicPr>
        <p:blipFill rotWithShape="1">
          <a:blip r:embed="rId3">
            <a:alphaModFix amt="23000"/>
          </a:blip>
          <a:srcRect b="0" l="0" r="0" t="0"/>
          <a:stretch/>
        </p:blipFill>
        <p:spPr>
          <a:xfrm rot="-5400000">
            <a:off x="-1996400" y="-1173599"/>
            <a:ext cx="5251572" cy="5143498"/>
          </a:xfrm>
          <a:prstGeom prst="rect">
            <a:avLst/>
          </a:prstGeom>
          <a:noFill/>
          <a:ln>
            <a:noFill/>
          </a:ln>
        </p:spPr>
      </p:pic>
      <p:pic>
        <p:nvPicPr>
          <p:cNvPr id="62" name="Google Shape;62;p24"/>
          <p:cNvPicPr preferRelativeResize="0"/>
          <p:nvPr/>
        </p:nvPicPr>
        <p:blipFill rotWithShape="1">
          <a:blip r:embed="rId4">
            <a:alphaModFix amt="23000"/>
          </a:blip>
          <a:srcRect b="0" l="0" r="0" t="0"/>
          <a:stretch/>
        </p:blipFill>
        <p:spPr>
          <a:xfrm rot="-5400000">
            <a:off x="6794859" y="1123124"/>
            <a:ext cx="3750144" cy="5143499"/>
          </a:xfrm>
          <a:prstGeom prst="rect">
            <a:avLst/>
          </a:prstGeom>
          <a:noFill/>
          <a:ln>
            <a:noFill/>
          </a:ln>
        </p:spPr>
      </p:pic>
      <p:sp>
        <p:nvSpPr>
          <p:cNvPr id="63" name="Google Shape;63;p24"/>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4" name="Google Shape;64;p24"/>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5" name="Shape 65"/>
        <p:cNvGrpSpPr/>
        <p:nvPr/>
      </p:nvGrpSpPr>
      <p:grpSpPr>
        <a:xfrm>
          <a:off x="0" y="0"/>
          <a:ext cx="0" cy="0"/>
          <a:chOff x="0" y="0"/>
          <a:chExt cx="0" cy="0"/>
        </a:xfrm>
      </p:grpSpPr>
      <p:pic>
        <p:nvPicPr>
          <p:cNvPr id="66" name="Google Shape;66;p25"/>
          <p:cNvPicPr preferRelativeResize="0"/>
          <p:nvPr/>
        </p:nvPicPr>
        <p:blipFill rotWithShape="1">
          <a:blip r:embed="rId2">
            <a:alphaModFix amt="57000"/>
          </a:blip>
          <a:srcRect b="6328" l="0" r="0" t="9298"/>
          <a:stretch/>
        </p:blipFill>
        <p:spPr>
          <a:xfrm>
            <a:off x="0" y="0"/>
            <a:ext cx="9144001" cy="5143499"/>
          </a:xfrm>
          <a:prstGeom prst="rect">
            <a:avLst/>
          </a:prstGeom>
          <a:noFill/>
          <a:ln>
            <a:noFill/>
          </a:ln>
        </p:spPr>
      </p:pic>
      <p:pic>
        <p:nvPicPr>
          <p:cNvPr id="67" name="Google Shape;67;p25"/>
          <p:cNvPicPr preferRelativeResize="0"/>
          <p:nvPr/>
        </p:nvPicPr>
        <p:blipFill rotWithShape="1">
          <a:blip r:embed="rId3">
            <a:alphaModFix amt="23000"/>
          </a:blip>
          <a:srcRect b="0" l="0" r="0" t="0"/>
          <a:stretch/>
        </p:blipFill>
        <p:spPr>
          <a:xfrm rot="10800000">
            <a:off x="-965412" y="2019725"/>
            <a:ext cx="5251572" cy="5143498"/>
          </a:xfrm>
          <a:prstGeom prst="rect">
            <a:avLst/>
          </a:prstGeom>
          <a:noFill/>
          <a:ln>
            <a:noFill/>
          </a:ln>
        </p:spPr>
      </p:pic>
      <p:pic>
        <p:nvPicPr>
          <p:cNvPr id="68" name="Google Shape;68;p25"/>
          <p:cNvPicPr preferRelativeResize="0"/>
          <p:nvPr/>
        </p:nvPicPr>
        <p:blipFill rotWithShape="1">
          <a:blip r:embed="rId4">
            <a:alphaModFix amt="23000"/>
          </a:blip>
          <a:srcRect b="0" l="0" r="0" t="0"/>
          <a:stretch/>
        </p:blipFill>
        <p:spPr>
          <a:xfrm rot="10800000">
            <a:off x="6279477" y="-1690075"/>
            <a:ext cx="3750144" cy="5143499"/>
          </a:xfrm>
          <a:prstGeom prst="rect">
            <a:avLst/>
          </a:prstGeom>
          <a:noFill/>
          <a:ln>
            <a:noFill/>
          </a:ln>
        </p:spPr>
      </p:pic>
      <p:sp>
        <p:nvSpPr>
          <p:cNvPr id="69" name="Google Shape;69;p25"/>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0" name="Google Shape;70;p25"/>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lt1"/>
            </a:gs>
            <a:gs pos="100000">
              <a:schemeClr val="dk1"/>
            </a:gs>
          </a:gsLst>
          <a:path path="circle">
            <a:fillToRect b="50%" l="50%" r="50%" t="50%"/>
          </a:path>
          <a:tileRect/>
        </a:gradFill>
      </p:bgPr>
    </p:bg>
    <p:spTree>
      <p:nvGrpSpPr>
        <p:cNvPr id="71" name="Shape 71"/>
        <p:cNvGrpSpPr/>
        <p:nvPr/>
      </p:nvGrpSpPr>
      <p:grpSpPr>
        <a:xfrm>
          <a:off x="0" y="0"/>
          <a:ext cx="0" cy="0"/>
          <a:chOff x="0" y="0"/>
          <a:chExt cx="0" cy="0"/>
        </a:xfrm>
      </p:grpSpPr>
      <p:pic>
        <p:nvPicPr>
          <p:cNvPr id="72" name="Google Shape;72;p26"/>
          <p:cNvPicPr preferRelativeResize="0"/>
          <p:nvPr/>
        </p:nvPicPr>
        <p:blipFill rotWithShape="1">
          <a:blip r:embed="rId2">
            <a:alphaModFix amt="57000"/>
          </a:blip>
          <a:srcRect b="6328" l="0" r="0" t="9298"/>
          <a:stretch/>
        </p:blipFill>
        <p:spPr>
          <a:xfrm>
            <a:off x="0" y="0"/>
            <a:ext cx="9144001" cy="5143499"/>
          </a:xfrm>
          <a:prstGeom prst="rect">
            <a:avLst/>
          </a:prstGeom>
          <a:noFill/>
          <a:ln>
            <a:noFill/>
          </a:ln>
        </p:spPr>
      </p:pic>
      <p:pic>
        <p:nvPicPr>
          <p:cNvPr id="73" name="Google Shape;73;p26"/>
          <p:cNvPicPr preferRelativeResize="0"/>
          <p:nvPr/>
        </p:nvPicPr>
        <p:blipFill rotWithShape="1">
          <a:blip r:embed="rId3">
            <a:alphaModFix amt="23000"/>
          </a:blip>
          <a:srcRect b="0" l="0" r="0" t="0"/>
          <a:stretch/>
        </p:blipFill>
        <p:spPr>
          <a:xfrm rot="-5400000">
            <a:off x="-1993343" y="-1192353"/>
            <a:ext cx="5251572" cy="5143498"/>
          </a:xfrm>
          <a:prstGeom prst="rect">
            <a:avLst/>
          </a:prstGeom>
          <a:noFill/>
          <a:ln>
            <a:noFill/>
          </a:ln>
        </p:spPr>
      </p:pic>
      <p:pic>
        <p:nvPicPr>
          <p:cNvPr id="74" name="Google Shape;74;p26"/>
          <p:cNvPicPr preferRelativeResize="0"/>
          <p:nvPr/>
        </p:nvPicPr>
        <p:blipFill rotWithShape="1">
          <a:blip r:embed="rId4">
            <a:alphaModFix amt="23000"/>
          </a:blip>
          <a:srcRect b="0" l="0" r="0" t="0"/>
          <a:stretch/>
        </p:blipFill>
        <p:spPr>
          <a:xfrm rot="-5400000">
            <a:off x="6553834" y="895007"/>
            <a:ext cx="3750144" cy="5143499"/>
          </a:xfrm>
          <a:prstGeom prst="rect">
            <a:avLst/>
          </a:prstGeom>
          <a:noFill/>
          <a:ln>
            <a:noFill/>
          </a:ln>
        </p:spPr>
      </p:pic>
      <p:sp>
        <p:nvSpPr>
          <p:cNvPr id="75" name="Google Shape;75;p26"/>
          <p:cNvSpPr txBox="1"/>
          <p:nvPr>
            <p:ph type="title"/>
          </p:nvPr>
        </p:nvSpPr>
        <p:spPr>
          <a:xfrm>
            <a:off x="1797750" y="2874038"/>
            <a:ext cx="5548800" cy="7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6" name="Google Shape;76;p26"/>
          <p:cNvSpPr txBox="1"/>
          <p:nvPr>
            <p:ph idx="2" type="title"/>
          </p:nvPr>
        </p:nvSpPr>
        <p:spPr>
          <a:xfrm>
            <a:off x="3661075" y="1527225"/>
            <a:ext cx="18219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b="1" sz="8200">
                <a:solidFill>
                  <a:schemeClr val="dk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77" name="Google Shape;77;p26"/>
          <p:cNvSpPr txBox="1"/>
          <p:nvPr>
            <p:ph idx="1" type="subTitle"/>
          </p:nvPr>
        </p:nvSpPr>
        <p:spPr>
          <a:xfrm>
            <a:off x="2571750" y="3729500"/>
            <a:ext cx="3992400" cy="48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8" name="Google Shape;78;p26"/>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lt1"/>
            </a:gs>
            <a:gs pos="100000">
              <a:schemeClr val="dk1"/>
            </a:gs>
          </a:gsLst>
          <a:path path="circle">
            <a:fillToRect b="50%" l="50%" r="50%" t="50%"/>
          </a:path>
          <a:tileRect/>
        </a:gradFill>
      </p:bgPr>
    </p:bg>
    <p:spTree>
      <p:nvGrpSpPr>
        <p:cNvPr id="79" name="Shape 79"/>
        <p:cNvGrpSpPr/>
        <p:nvPr/>
      </p:nvGrpSpPr>
      <p:grpSpPr>
        <a:xfrm>
          <a:off x="0" y="0"/>
          <a:ext cx="0" cy="0"/>
          <a:chOff x="0" y="0"/>
          <a:chExt cx="0" cy="0"/>
        </a:xfrm>
      </p:grpSpPr>
      <p:pic>
        <p:nvPicPr>
          <p:cNvPr id="80" name="Google Shape;80;p27"/>
          <p:cNvPicPr preferRelativeResize="0"/>
          <p:nvPr/>
        </p:nvPicPr>
        <p:blipFill rotWithShape="1">
          <a:blip r:embed="rId2">
            <a:alphaModFix amt="57000"/>
          </a:blip>
          <a:srcRect b="6328" l="0" r="0" t="9298"/>
          <a:stretch/>
        </p:blipFill>
        <p:spPr>
          <a:xfrm>
            <a:off x="0" y="0"/>
            <a:ext cx="9144001" cy="5143499"/>
          </a:xfrm>
          <a:prstGeom prst="rect">
            <a:avLst/>
          </a:prstGeom>
          <a:noFill/>
          <a:ln>
            <a:noFill/>
          </a:ln>
        </p:spPr>
      </p:pic>
      <p:pic>
        <p:nvPicPr>
          <p:cNvPr id="81" name="Google Shape;81;p27"/>
          <p:cNvPicPr preferRelativeResize="0"/>
          <p:nvPr/>
        </p:nvPicPr>
        <p:blipFill rotWithShape="1">
          <a:blip r:embed="rId3">
            <a:alphaModFix amt="23000"/>
          </a:blip>
          <a:srcRect b="0" l="0" r="0" t="0"/>
          <a:stretch/>
        </p:blipFill>
        <p:spPr>
          <a:xfrm flipH="1" rot="-5400000">
            <a:off x="-2101180" y="1522408"/>
            <a:ext cx="5251572" cy="5143498"/>
          </a:xfrm>
          <a:prstGeom prst="rect">
            <a:avLst/>
          </a:prstGeom>
          <a:noFill/>
          <a:ln>
            <a:noFill/>
          </a:ln>
        </p:spPr>
      </p:pic>
      <p:pic>
        <p:nvPicPr>
          <p:cNvPr id="82" name="Google Shape;82;p27"/>
          <p:cNvPicPr preferRelativeResize="0"/>
          <p:nvPr/>
        </p:nvPicPr>
        <p:blipFill rotWithShape="1">
          <a:blip r:embed="rId4">
            <a:alphaModFix amt="23000"/>
          </a:blip>
          <a:srcRect b="0" l="0" r="0" t="0"/>
          <a:stretch/>
        </p:blipFill>
        <p:spPr>
          <a:xfrm flipH="1" rot="-5400000">
            <a:off x="6058533" y="-1465393"/>
            <a:ext cx="3750144" cy="5143499"/>
          </a:xfrm>
          <a:prstGeom prst="rect">
            <a:avLst/>
          </a:prstGeom>
          <a:noFill/>
          <a:ln>
            <a:noFill/>
          </a:ln>
        </p:spPr>
      </p:pic>
      <p:sp>
        <p:nvSpPr>
          <p:cNvPr id="83" name="Google Shape;83;p27"/>
          <p:cNvSpPr txBox="1"/>
          <p:nvPr>
            <p:ph idx="1" type="subTitle"/>
          </p:nvPr>
        </p:nvSpPr>
        <p:spPr>
          <a:xfrm>
            <a:off x="835950" y="3294275"/>
            <a:ext cx="70443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3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4" name="Google Shape;84;p27"/>
          <p:cNvSpPr txBox="1"/>
          <p:nvPr>
            <p:ph idx="2" type="subTitle"/>
          </p:nvPr>
        </p:nvSpPr>
        <p:spPr>
          <a:xfrm>
            <a:off x="1183200" y="1829025"/>
            <a:ext cx="4162800" cy="138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1400"/>
              <a:buAutoNum type="arabicPeriod"/>
              <a:defRPr/>
            </a:lvl1pPr>
            <a:lvl2pPr lvl="1" algn="ctr">
              <a:lnSpc>
                <a:spcPct val="100000"/>
              </a:lnSpc>
              <a:spcBef>
                <a:spcPts val="0"/>
              </a:spcBef>
              <a:spcAft>
                <a:spcPts val="0"/>
              </a:spcAft>
              <a:buSzPts val="1400"/>
              <a:buAutoNum type="alphaLcPeriod"/>
              <a:defRPr/>
            </a:lvl2pPr>
            <a:lvl3pPr lvl="2" algn="ctr">
              <a:lnSpc>
                <a:spcPct val="100000"/>
              </a:lnSpc>
              <a:spcBef>
                <a:spcPts val="0"/>
              </a:spcBef>
              <a:spcAft>
                <a:spcPts val="0"/>
              </a:spcAft>
              <a:buSzPts val="1400"/>
              <a:buAutoNum type="romanLcPeriod"/>
              <a:defRPr/>
            </a:lvl3pPr>
            <a:lvl4pPr lvl="3" algn="ctr">
              <a:lnSpc>
                <a:spcPct val="100000"/>
              </a:lnSpc>
              <a:spcBef>
                <a:spcPts val="0"/>
              </a:spcBef>
              <a:spcAft>
                <a:spcPts val="0"/>
              </a:spcAft>
              <a:buSzPts val="1400"/>
              <a:buAutoNum type="arabicPeriod"/>
              <a:defRPr/>
            </a:lvl4pPr>
            <a:lvl5pPr lvl="4" algn="ctr">
              <a:lnSpc>
                <a:spcPct val="100000"/>
              </a:lnSpc>
              <a:spcBef>
                <a:spcPts val="0"/>
              </a:spcBef>
              <a:spcAft>
                <a:spcPts val="0"/>
              </a:spcAft>
              <a:buSzPts val="1400"/>
              <a:buAutoNum type="alphaLcPeriod"/>
              <a:defRPr/>
            </a:lvl5pPr>
            <a:lvl6pPr lvl="5" algn="ctr">
              <a:lnSpc>
                <a:spcPct val="100000"/>
              </a:lnSpc>
              <a:spcBef>
                <a:spcPts val="0"/>
              </a:spcBef>
              <a:spcAft>
                <a:spcPts val="0"/>
              </a:spcAft>
              <a:buSzPts val="1400"/>
              <a:buAutoNum type="romanLcPeriod"/>
              <a:defRPr/>
            </a:lvl6pPr>
            <a:lvl7pPr lvl="6" algn="ctr">
              <a:lnSpc>
                <a:spcPct val="100000"/>
              </a:lnSpc>
              <a:spcBef>
                <a:spcPts val="0"/>
              </a:spcBef>
              <a:spcAft>
                <a:spcPts val="0"/>
              </a:spcAft>
              <a:buSzPts val="1400"/>
              <a:buAutoNum type="arabicPeriod"/>
              <a:defRPr/>
            </a:lvl7pPr>
            <a:lvl8pPr lvl="7" algn="ctr">
              <a:lnSpc>
                <a:spcPct val="100000"/>
              </a:lnSpc>
              <a:spcBef>
                <a:spcPts val="0"/>
              </a:spcBef>
              <a:spcAft>
                <a:spcPts val="0"/>
              </a:spcAft>
              <a:buSzPts val="1400"/>
              <a:buAutoNum type="alphaLcPeriod"/>
              <a:defRPr/>
            </a:lvl8pPr>
            <a:lvl9pPr lvl="8" algn="ctr">
              <a:lnSpc>
                <a:spcPct val="100000"/>
              </a:lnSpc>
              <a:spcBef>
                <a:spcPts val="0"/>
              </a:spcBef>
              <a:spcAft>
                <a:spcPts val="0"/>
              </a:spcAft>
              <a:buSzPts val="1400"/>
              <a:buAutoNum type="romanLcPeriod"/>
              <a:defRPr/>
            </a:lvl9pPr>
          </a:lstStyle>
          <a:p/>
        </p:txBody>
      </p:sp>
      <p:sp>
        <p:nvSpPr>
          <p:cNvPr id="85" name="Google Shape;85;p27"/>
          <p:cNvSpPr txBox="1"/>
          <p:nvPr>
            <p:ph idx="3" type="subTitle"/>
          </p:nvPr>
        </p:nvSpPr>
        <p:spPr>
          <a:xfrm>
            <a:off x="948554" y="4011025"/>
            <a:ext cx="46872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 name="Google Shape;86;p27"/>
          <p:cNvSpPr txBox="1"/>
          <p:nvPr>
            <p:ph type="title"/>
          </p:nvPr>
        </p:nvSpPr>
        <p:spPr>
          <a:xfrm>
            <a:off x="835950" y="656275"/>
            <a:ext cx="7114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7" name="Google Shape;87;p27"/>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chemeClr val="lt1"/>
            </a:gs>
            <a:gs pos="100000">
              <a:schemeClr val="dk1"/>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28"/>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0" name="Google Shape;90;p28"/>
          <p:cNvSpPr txBox="1"/>
          <p:nvPr>
            <p:ph idx="1" type="body"/>
          </p:nvPr>
        </p:nvSpPr>
        <p:spPr>
          <a:xfrm>
            <a:off x="801950" y="1244700"/>
            <a:ext cx="3522000" cy="31713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pic>
        <p:nvPicPr>
          <p:cNvPr id="91" name="Google Shape;91;p28"/>
          <p:cNvPicPr preferRelativeResize="0"/>
          <p:nvPr/>
        </p:nvPicPr>
        <p:blipFill rotWithShape="1">
          <a:blip r:embed="rId2">
            <a:alphaModFix amt="23000"/>
          </a:blip>
          <a:srcRect b="0" l="0" r="0" t="0"/>
          <a:stretch/>
        </p:blipFill>
        <p:spPr>
          <a:xfrm>
            <a:off x="-598723" y="1792975"/>
            <a:ext cx="3750144" cy="5143499"/>
          </a:xfrm>
          <a:prstGeom prst="rect">
            <a:avLst/>
          </a:prstGeom>
          <a:noFill/>
          <a:ln>
            <a:noFill/>
          </a:ln>
        </p:spPr>
      </p:pic>
      <p:pic>
        <p:nvPicPr>
          <p:cNvPr id="92" name="Google Shape;92;p28"/>
          <p:cNvPicPr preferRelativeResize="0"/>
          <p:nvPr/>
        </p:nvPicPr>
        <p:blipFill rotWithShape="1">
          <a:blip r:embed="rId3">
            <a:alphaModFix amt="57000"/>
          </a:blip>
          <a:srcRect b="6328" l="0" r="0" t="9298"/>
          <a:stretch/>
        </p:blipFill>
        <p:spPr>
          <a:xfrm>
            <a:off x="0" y="0"/>
            <a:ext cx="9144001" cy="5143499"/>
          </a:xfrm>
          <a:prstGeom prst="rect">
            <a:avLst/>
          </a:prstGeom>
          <a:noFill/>
          <a:ln>
            <a:noFill/>
          </a:ln>
        </p:spPr>
      </p:pic>
      <p:pic>
        <p:nvPicPr>
          <p:cNvPr id="93" name="Google Shape;93;p28"/>
          <p:cNvPicPr preferRelativeResize="0"/>
          <p:nvPr/>
        </p:nvPicPr>
        <p:blipFill rotWithShape="1">
          <a:blip r:embed="rId4">
            <a:alphaModFix amt="23000"/>
          </a:blip>
          <a:srcRect b="0" l="0" r="0" t="0"/>
          <a:stretch/>
        </p:blipFill>
        <p:spPr>
          <a:xfrm>
            <a:off x="4654438" y="-2125925"/>
            <a:ext cx="5251572" cy="5143498"/>
          </a:xfrm>
          <a:prstGeom prst="rect">
            <a:avLst/>
          </a:prstGeom>
          <a:noFill/>
          <a:ln>
            <a:noFill/>
          </a:ln>
        </p:spPr>
      </p:pic>
      <p:sp>
        <p:nvSpPr>
          <p:cNvPr id="94" name="Google Shape;94;p28"/>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22" Type="http://schemas.openxmlformats.org/officeDocument/2006/relationships/slideLayout" Target="../slideLayouts/slideLayout20.xml"/><Relationship Id="rId21" Type="http://schemas.openxmlformats.org/officeDocument/2006/relationships/slideLayout" Target="../slideLayouts/slideLayout19.xml"/><Relationship Id="rId24" Type="http://schemas.openxmlformats.org/officeDocument/2006/relationships/slideLayout" Target="../slideLayouts/slideLayout22.xml"/><Relationship Id="rId23" Type="http://schemas.openxmlformats.org/officeDocument/2006/relationships/slideLayout" Target="../slideLayouts/slideLayout21.xml"/><Relationship Id="rId1" Type="http://schemas.openxmlformats.org/officeDocument/2006/relationships/image" Target="../media/image8.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26" Type="http://schemas.openxmlformats.org/officeDocument/2006/relationships/slideLayout" Target="../slideLayouts/slideLayout24.xml"/><Relationship Id="rId25" Type="http://schemas.openxmlformats.org/officeDocument/2006/relationships/slideLayout" Target="../slideLayouts/slideLayout23.xml"/><Relationship Id="rId27"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19" Type="http://schemas.openxmlformats.org/officeDocument/2006/relationships/slideLayout" Target="../slideLayouts/slideLayout17.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2"/>
              </a:buClr>
              <a:buSzPts val="3300"/>
              <a:buFont typeface="Encode Sans Semi Expanded"/>
              <a:buNone/>
              <a:defRPr b="0" i="0" sz="3300" u="none" cap="none" strike="noStrike">
                <a:solidFill>
                  <a:schemeClr val="lt2"/>
                </a:solidFill>
                <a:latin typeface="Encode Sans Semi Expanded"/>
                <a:ea typeface="Encode Sans Semi Expanded"/>
                <a:cs typeface="Encode Sans Semi Expanded"/>
                <a:sym typeface="Encode Sans Semi Expanded"/>
              </a:defRPr>
            </a:lvl1pPr>
            <a:lvl2pPr lvl="1" marR="0" rtl="0" algn="l">
              <a:lnSpc>
                <a:spcPct val="100000"/>
              </a:lnSpc>
              <a:spcBef>
                <a:spcPts val="0"/>
              </a:spcBef>
              <a:spcAft>
                <a:spcPts val="0"/>
              </a:spcAft>
              <a:buClr>
                <a:schemeClr val="lt2"/>
              </a:buClr>
              <a:buSzPts val="3500"/>
              <a:buFont typeface="Encode Sans Semi Expanded"/>
              <a:buNone/>
              <a:defRPr b="0" i="0" sz="3500" u="none" cap="none" strike="noStrike">
                <a:solidFill>
                  <a:schemeClr val="lt2"/>
                </a:solidFill>
                <a:latin typeface="Encode Sans Semi Expanded"/>
                <a:ea typeface="Encode Sans Semi Expanded"/>
                <a:cs typeface="Encode Sans Semi Expanded"/>
                <a:sym typeface="Encode Sans Semi Expanded"/>
              </a:defRPr>
            </a:lvl2pPr>
            <a:lvl3pPr lvl="2" marR="0" rtl="0" algn="l">
              <a:lnSpc>
                <a:spcPct val="100000"/>
              </a:lnSpc>
              <a:spcBef>
                <a:spcPts val="0"/>
              </a:spcBef>
              <a:spcAft>
                <a:spcPts val="0"/>
              </a:spcAft>
              <a:buClr>
                <a:schemeClr val="lt2"/>
              </a:buClr>
              <a:buSzPts val="3500"/>
              <a:buFont typeface="Encode Sans Semi Expanded"/>
              <a:buNone/>
              <a:defRPr b="0" i="0" sz="3500" u="none" cap="none" strike="noStrike">
                <a:solidFill>
                  <a:schemeClr val="lt2"/>
                </a:solidFill>
                <a:latin typeface="Encode Sans Semi Expanded"/>
                <a:ea typeface="Encode Sans Semi Expanded"/>
                <a:cs typeface="Encode Sans Semi Expanded"/>
                <a:sym typeface="Encode Sans Semi Expanded"/>
              </a:defRPr>
            </a:lvl3pPr>
            <a:lvl4pPr lvl="3" marR="0" rtl="0" algn="l">
              <a:lnSpc>
                <a:spcPct val="100000"/>
              </a:lnSpc>
              <a:spcBef>
                <a:spcPts val="0"/>
              </a:spcBef>
              <a:spcAft>
                <a:spcPts val="0"/>
              </a:spcAft>
              <a:buClr>
                <a:schemeClr val="lt2"/>
              </a:buClr>
              <a:buSzPts val="3500"/>
              <a:buFont typeface="Encode Sans Semi Expanded"/>
              <a:buNone/>
              <a:defRPr b="0" i="0" sz="3500" u="none" cap="none" strike="noStrike">
                <a:solidFill>
                  <a:schemeClr val="lt2"/>
                </a:solidFill>
                <a:latin typeface="Encode Sans Semi Expanded"/>
                <a:ea typeface="Encode Sans Semi Expanded"/>
                <a:cs typeface="Encode Sans Semi Expanded"/>
                <a:sym typeface="Encode Sans Semi Expanded"/>
              </a:defRPr>
            </a:lvl4pPr>
            <a:lvl5pPr lvl="4" marR="0" rtl="0" algn="l">
              <a:lnSpc>
                <a:spcPct val="100000"/>
              </a:lnSpc>
              <a:spcBef>
                <a:spcPts val="0"/>
              </a:spcBef>
              <a:spcAft>
                <a:spcPts val="0"/>
              </a:spcAft>
              <a:buClr>
                <a:schemeClr val="lt2"/>
              </a:buClr>
              <a:buSzPts val="3500"/>
              <a:buFont typeface="Encode Sans Semi Expanded"/>
              <a:buNone/>
              <a:defRPr b="0" i="0" sz="3500" u="none" cap="none" strike="noStrike">
                <a:solidFill>
                  <a:schemeClr val="lt2"/>
                </a:solidFill>
                <a:latin typeface="Encode Sans Semi Expanded"/>
                <a:ea typeface="Encode Sans Semi Expanded"/>
                <a:cs typeface="Encode Sans Semi Expanded"/>
                <a:sym typeface="Encode Sans Semi Expanded"/>
              </a:defRPr>
            </a:lvl5pPr>
            <a:lvl6pPr lvl="5" marR="0" rtl="0" algn="l">
              <a:lnSpc>
                <a:spcPct val="100000"/>
              </a:lnSpc>
              <a:spcBef>
                <a:spcPts val="0"/>
              </a:spcBef>
              <a:spcAft>
                <a:spcPts val="0"/>
              </a:spcAft>
              <a:buClr>
                <a:schemeClr val="lt2"/>
              </a:buClr>
              <a:buSzPts val="3500"/>
              <a:buFont typeface="Encode Sans Semi Expanded"/>
              <a:buNone/>
              <a:defRPr b="0" i="0" sz="3500" u="none" cap="none" strike="noStrike">
                <a:solidFill>
                  <a:schemeClr val="lt2"/>
                </a:solidFill>
                <a:latin typeface="Encode Sans Semi Expanded"/>
                <a:ea typeface="Encode Sans Semi Expanded"/>
                <a:cs typeface="Encode Sans Semi Expanded"/>
                <a:sym typeface="Encode Sans Semi Expanded"/>
              </a:defRPr>
            </a:lvl6pPr>
            <a:lvl7pPr lvl="6" marR="0" rtl="0" algn="l">
              <a:lnSpc>
                <a:spcPct val="100000"/>
              </a:lnSpc>
              <a:spcBef>
                <a:spcPts val="0"/>
              </a:spcBef>
              <a:spcAft>
                <a:spcPts val="0"/>
              </a:spcAft>
              <a:buClr>
                <a:schemeClr val="lt2"/>
              </a:buClr>
              <a:buSzPts val="3500"/>
              <a:buFont typeface="Encode Sans Semi Expanded"/>
              <a:buNone/>
              <a:defRPr b="0" i="0" sz="3500" u="none" cap="none" strike="noStrike">
                <a:solidFill>
                  <a:schemeClr val="lt2"/>
                </a:solidFill>
                <a:latin typeface="Encode Sans Semi Expanded"/>
                <a:ea typeface="Encode Sans Semi Expanded"/>
                <a:cs typeface="Encode Sans Semi Expanded"/>
                <a:sym typeface="Encode Sans Semi Expanded"/>
              </a:defRPr>
            </a:lvl7pPr>
            <a:lvl8pPr lvl="7" marR="0" rtl="0" algn="l">
              <a:lnSpc>
                <a:spcPct val="100000"/>
              </a:lnSpc>
              <a:spcBef>
                <a:spcPts val="0"/>
              </a:spcBef>
              <a:spcAft>
                <a:spcPts val="0"/>
              </a:spcAft>
              <a:buClr>
                <a:schemeClr val="lt2"/>
              </a:buClr>
              <a:buSzPts val="3500"/>
              <a:buFont typeface="Encode Sans Semi Expanded"/>
              <a:buNone/>
              <a:defRPr b="0" i="0" sz="3500" u="none" cap="none" strike="noStrike">
                <a:solidFill>
                  <a:schemeClr val="lt2"/>
                </a:solidFill>
                <a:latin typeface="Encode Sans Semi Expanded"/>
                <a:ea typeface="Encode Sans Semi Expanded"/>
                <a:cs typeface="Encode Sans Semi Expanded"/>
                <a:sym typeface="Encode Sans Semi Expanded"/>
              </a:defRPr>
            </a:lvl8pPr>
            <a:lvl9pPr lvl="8" marR="0" rtl="0" algn="l">
              <a:lnSpc>
                <a:spcPct val="100000"/>
              </a:lnSpc>
              <a:spcBef>
                <a:spcPts val="0"/>
              </a:spcBef>
              <a:spcAft>
                <a:spcPts val="0"/>
              </a:spcAft>
              <a:buClr>
                <a:schemeClr val="lt2"/>
              </a:buClr>
              <a:buSzPts val="3500"/>
              <a:buFont typeface="Encode Sans Semi Expanded"/>
              <a:buNone/>
              <a:defRPr b="0" i="0" sz="3500" u="none" cap="none" strike="noStrike">
                <a:solidFill>
                  <a:schemeClr val="lt2"/>
                </a:solidFill>
                <a:latin typeface="Encode Sans Semi Expanded"/>
                <a:ea typeface="Encode Sans Semi Expanded"/>
                <a:cs typeface="Encode Sans Semi Expanded"/>
                <a:sym typeface="Encode Sans Semi Expanded"/>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lt2"/>
              </a:buClr>
              <a:buSzPts val="1400"/>
              <a:buFont typeface="Heebo"/>
              <a:buChar char="●"/>
              <a:defRPr b="0" i="0" sz="1400" u="none" cap="none" strike="noStrike">
                <a:solidFill>
                  <a:schemeClr val="lt2"/>
                </a:solidFill>
                <a:latin typeface="Heebo"/>
                <a:ea typeface="Heebo"/>
                <a:cs typeface="Heebo"/>
                <a:sym typeface="Heebo"/>
              </a:defRPr>
            </a:lvl1pPr>
            <a:lvl2pPr indent="-317500" lvl="1" marL="914400" marR="0" rtl="0" algn="l">
              <a:lnSpc>
                <a:spcPct val="100000"/>
              </a:lnSpc>
              <a:spcBef>
                <a:spcPts val="1600"/>
              </a:spcBef>
              <a:spcAft>
                <a:spcPts val="0"/>
              </a:spcAft>
              <a:buClr>
                <a:schemeClr val="lt2"/>
              </a:buClr>
              <a:buSzPts val="1400"/>
              <a:buFont typeface="Heebo"/>
              <a:buChar char="○"/>
              <a:defRPr b="0" i="0" sz="1400" u="none" cap="none" strike="noStrike">
                <a:solidFill>
                  <a:schemeClr val="lt2"/>
                </a:solidFill>
                <a:latin typeface="Heebo"/>
                <a:ea typeface="Heebo"/>
                <a:cs typeface="Heebo"/>
                <a:sym typeface="Heebo"/>
              </a:defRPr>
            </a:lvl2pPr>
            <a:lvl3pPr indent="-317500" lvl="2" marL="1371600" marR="0" rtl="0" algn="l">
              <a:lnSpc>
                <a:spcPct val="100000"/>
              </a:lnSpc>
              <a:spcBef>
                <a:spcPts val="1600"/>
              </a:spcBef>
              <a:spcAft>
                <a:spcPts val="0"/>
              </a:spcAft>
              <a:buClr>
                <a:schemeClr val="lt2"/>
              </a:buClr>
              <a:buSzPts val="1400"/>
              <a:buFont typeface="Heebo"/>
              <a:buChar char="■"/>
              <a:defRPr b="0" i="0" sz="1400" u="none" cap="none" strike="noStrike">
                <a:solidFill>
                  <a:schemeClr val="lt2"/>
                </a:solidFill>
                <a:latin typeface="Heebo"/>
                <a:ea typeface="Heebo"/>
                <a:cs typeface="Heebo"/>
                <a:sym typeface="Heebo"/>
              </a:defRPr>
            </a:lvl3pPr>
            <a:lvl4pPr indent="-317500" lvl="3" marL="1828800" marR="0" rtl="0" algn="l">
              <a:lnSpc>
                <a:spcPct val="100000"/>
              </a:lnSpc>
              <a:spcBef>
                <a:spcPts val="1600"/>
              </a:spcBef>
              <a:spcAft>
                <a:spcPts val="0"/>
              </a:spcAft>
              <a:buClr>
                <a:schemeClr val="lt2"/>
              </a:buClr>
              <a:buSzPts val="1400"/>
              <a:buFont typeface="Heebo"/>
              <a:buChar char="●"/>
              <a:defRPr b="0" i="0" sz="1400" u="none" cap="none" strike="noStrike">
                <a:solidFill>
                  <a:schemeClr val="lt2"/>
                </a:solidFill>
                <a:latin typeface="Heebo"/>
                <a:ea typeface="Heebo"/>
                <a:cs typeface="Heebo"/>
                <a:sym typeface="Heebo"/>
              </a:defRPr>
            </a:lvl4pPr>
            <a:lvl5pPr indent="-317500" lvl="4" marL="2286000" marR="0" rtl="0" algn="l">
              <a:lnSpc>
                <a:spcPct val="100000"/>
              </a:lnSpc>
              <a:spcBef>
                <a:spcPts val="1600"/>
              </a:spcBef>
              <a:spcAft>
                <a:spcPts val="0"/>
              </a:spcAft>
              <a:buClr>
                <a:schemeClr val="lt2"/>
              </a:buClr>
              <a:buSzPts val="1400"/>
              <a:buFont typeface="Heebo"/>
              <a:buChar char="○"/>
              <a:defRPr b="0" i="0" sz="1400" u="none" cap="none" strike="noStrike">
                <a:solidFill>
                  <a:schemeClr val="lt2"/>
                </a:solidFill>
                <a:latin typeface="Heebo"/>
                <a:ea typeface="Heebo"/>
                <a:cs typeface="Heebo"/>
                <a:sym typeface="Heebo"/>
              </a:defRPr>
            </a:lvl5pPr>
            <a:lvl6pPr indent="-317500" lvl="5" marL="2743200" marR="0" rtl="0" algn="l">
              <a:lnSpc>
                <a:spcPct val="100000"/>
              </a:lnSpc>
              <a:spcBef>
                <a:spcPts val="1600"/>
              </a:spcBef>
              <a:spcAft>
                <a:spcPts val="0"/>
              </a:spcAft>
              <a:buClr>
                <a:schemeClr val="lt2"/>
              </a:buClr>
              <a:buSzPts val="1400"/>
              <a:buFont typeface="Heebo"/>
              <a:buChar char="■"/>
              <a:defRPr b="0" i="0" sz="1400" u="none" cap="none" strike="noStrike">
                <a:solidFill>
                  <a:schemeClr val="lt2"/>
                </a:solidFill>
                <a:latin typeface="Heebo"/>
                <a:ea typeface="Heebo"/>
                <a:cs typeface="Heebo"/>
                <a:sym typeface="Heebo"/>
              </a:defRPr>
            </a:lvl6pPr>
            <a:lvl7pPr indent="-317500" lvl="6" marL="3200400" marR="0" rtl="0" algn="l">
              <a:lnSpc>
                <a:spcPct val="100000"/>
              </a:lnSpc>
              <a:spcBef>
                <a:spcPts val="1600"/>
              </a:spcBef>
              <a:spcAft>
                <a:spcPts val="0"/>
              </a:spcAft>
              <a:buClr>
                <a:schemeClr val="lt2"/>
              </a:buClr>
              <a:buSzPts val="1400"/>
              <a:buFont typeface="Heebo"/>
              <a:buChar char="●"/>
              <a:defRPr b="0" i="0" sz="1400" u="none" cap="none" strike="noStrike">
                <a:solidFill>
                  <a:schemeClr val="lt2"/>
                </a:solidFill>
                <a:latin typeface="Heebo"/>
                <a:ea typeface="Heebo"/>
                <a:cs typeface="Heebo"/>
                <a:sym typeface="Heebo"/>
              </a:defRPr>
            </a:lvl7pPr>
            <a:lvl8pPr indent="-317500" lvl="7" marL="3657600" marR="0" rtl="0" algn="l">
              <a:lnSpc>
                <a:spcPct val="100000"/>
              </a:lnSpc>
              <a:spcBef>
                <a:spcPts val="1600"/>
              </a:spcBef>
              <a:spcAft>
                <a:spcPts val="0"/>
              </a:spcAft>
              <a:buClr>
                <a:schemeClr val="lt2"/>
              </a:buClr>
              <a:buSzPts val="1400"/>
              <a:buFont typeface="Heebo"/>
              <a:buChar char="○"/>
              <a:defRPr b="0" i="0" sz="1400" u="none" cap="none" strike="noStrike">
                <a:solidFill>
                  <a:schemeClr val="lt2"/>
                </a:solidFill>
                <a:latin typeface="Heebo"/>
                <a:ea typeface="Heebo"/>
                <a:cs typeface="Heebo"/>
                <a:sym typeface="Heebo"/>
              </a:defRPr>
            </a:lvl8pPr>
            <a:lvl9pPr indent="-317500" lvl="8" marL="4114800" marR="0" rtl="0" algn="l">
              <a:lnSpc>
                <a:spcPct val="100000"/>
              </a:lnSpc>
              <a:spcBef>
                <a:spcPts val="1600"/>
              </a:spcBef>
              <a:spcAft>
                <a:spcPts val="1600"/>
              </a:spcAft>
              <a:buClr>
                <a:schemeClr val="lt2"/>
              </a:buClr>
              <a:buSzPts val="1400"/>
              <a:buFont typeface="Heebo"/>
              <a:buChar char="■"/>
              <a:defRPr b="0" i="0" sz="1400" u="none" cap="none" strike="noStrike">
                <a:solidFill>
                  <a:schemeClr val="lt2"/>
                </a:solidFill>
                <a:latin typeface="Heebo"/>
                <a:ea typeface="Heebo"/>
                <a:cs typeface="Heebo"/>
                <a:sym typeface="Heebo"/>
              </a:defRPr>
            </a:lvl9pPr>
          </a:lstStyle>
          <a:p/>
        </p:txBody>
      </p:sp>
      <p:sp>
        <p:nvSpPr>
          <p:cNvPr id="8" name="Google Shape;8;p19"/>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1pPr>
            <a:lvl2pPr indent="0" lvl="1" marL="0" marR="0" rtl="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2pPr>
            <a:lvl3pPr indent="0" lvl="2" marL="0" marR="0" rtl="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3pPr>
            <a:lvl4pPr indent="0" lvl="3" marL="0" marR="0" rtl="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4pPr>
            <a:lvl5pPr indent="0" lvl="4" marL="0" marR="0" rtl="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5pPr>
            <a:lvl6pPr indent="0" lvl="5" marL="0" marR="0" rtl="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6pPr>
            <a:lvl7pPr indent="0" lvl="6" marL="0" marR="0" rtl="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7pPr>
            <a:lvl8pPr indent="0" lvl="7" marL="0" marR="0" rtl="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8pPr>
            <a:lvl9pPr indent="0" lvl="8" marL="0" marR="0" rtl="0" algn="ctr">
              <a:lnSpc>
                <a:spcPct val="100000"/>
              </a:lnSpc>
              <a:spcBef>
                <a:spcPts val="0"/>
              </a:spcBef>
              <a:spcAft>
                <a:spcPts val="0"/>
              </a:spcAft>
              <a:buClr>
                <a:srgbClr val="000000"/>
              </a:buClr>
              <a:buSzPts val="1200"/>
              <a:buFont typeface="Arial"/>
              <a:buNone/>
              <a:defRPr b="1" i="0" sz="1200" u="none" cap="none" strike="noStrike">
                <a:solidFill>
                  <a:schemeClr val="lt2"/>
                </a:solidFill>
                <a:latin typeface="Heebo"/>
                <a:ea typeface="Heebo"/>
                <a:cs typeface="Heebo"/>
                <a:sym typeface="Heebo"/>
              </a:defRPr>
            </a:lvl9pPr>
          </a:lstStyle>
          <a:p>
            <a:pPr indent="0" lvl="0" marL="0" rtl="0" algn="ctr">
              <a:spcBef>
                <a:spcPts val="0"/>
              </a:spcBef>
              <a:spcAft>
                <a:spcPts val="0"/>
              </a:spcAft>
              <a:buNone/>
            </a:pPr>
            <a:fld id="{00000000-1234-1234-1234-123412341234}" type="slidenum">
              <a:rPr lang="en"/>
              <a:t>‹#›</a:t>
            </a:fld>
            <a:endParaRPr/>
          </a:p>
        </p:txBody>
      </p:sp>
      <p:pic>
        <p:nvPicPr>
          <p:cNvPr id="9" name="Google Shape;9;p19"/>
          <p:cNvPicPr preferRelativeResize="0"/>
          <p:nvPr/>
        </p:nvPicPr>
        <p:blipFill rotWithShape="1">
          <a:blip r:embed="rId1">
            <a:alphaModFix/>
          </a:blip>
          <a:srcRect b="0" l="0" r="0" t="0"/>
          <a:stretch/>
        </p:blipFill>
        <p:spPr>
          <a:xfrm>
            <a:off x="107025" y="4284575"/>
            <a:ext cx="428352" cy="457399"/>
          </a:xfrm>
          <a:prstGeom prst="rect">
            <a:avLst/>
          </a:prstGeom>
          <a:noFill/>
          <a:ln>
            <a:noFill/>
          </a:ln>
        </p:spPr>
      </p:pic>
      <p:sp>
        <p:nvSpPr>
          <p:cNvPr id="10" name="Google Shape;10;p19"/>
          <p:cNvSpPr txBox="1"/>
          <p:nvPr/>
        </p:nvSpPr>
        <p:spPr>
          <a:xfrm>
            <a:off x="33475" y="4653775"/>
            <a:ext cx="6456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lt2"/>
                </a:solidFill>
                <a:latin typeface="Heebo"/>
                <a:ea typeface="Heebo"/>
                <a:cs typeface="Heebo"/>
                <a:sym typeface="Heebo"/>
              </a:rPr>
              <a:t>1825023 </a:t>
            </a:r>
            <a:endParaRPr b="0" i="0" sz="800" u="none" cap="none" strike="noStrike">
              <a:solidFill>
                <a:schemeClr val="lt2"/>
              </a:solidFill>
              <a:latin typeface="Heebo"/>
              <a:ea typeface="Heebo"/>
              <a:cs typeface="Heebo"/>
              <a:sym typeface="Heebo"/>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lt2"/>
                </a:solidFill>
                <a:latin typeface="Heebo"/>
                <a:ea typeface="Heebo"/>
                <a:cs typeface="Heebo"/>
                <a:sym typeface="Heebo"/>
              </a:rPr>
              <a:t>2111152</a:t>
            </a:r>
            <a:endParaRPr b="0" i="0" sz="800" u="none" cap="none" strike="noStrike">
              <a:solidFill>
                <a:schemeClr val="lt2"/>
              </a:solidFill>
              <a:latin typeface="Heebo"/>
              <a:ea typeface="Heebo"/>
              <a:cs typeface="Heebo"/>
              <a:sym typeface="Heebo"/>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lt2"/>
                </a:solidFill>
                <a:latin typeface="Heebo"/>
                <a:ea typeface="Heebo"/>
                <a:cs typeface="Heebo"/>
                <a:sym typeface="Heebo"/>
              </a:rPr>
              <a:t>2145010</a:t>
            </a:r>
            <a:endParaRPr b="0" i="0" sz="800" u="none" cap="none" strike="noStrike">
              <a:solidFill>
                <a:schemeClr val="lt2"/>
              </a:solidFill>
              <a:latin typeface="Heebo"/>
              <a:ea typeface="Heebo"/>
              <a:cs typeface="Heebo"/>
              <a:sym typeface="Heebo"/>
            </a:endParaRPr>
          </a:p>
        </p:txBody>
      </p:sp>
      <p:sp>
        <p:nvSpPr>
          <p:cNvPr id="11" name="Google Shape;11;p19"/>
          <p:cNvSpPr txBox="1"/>
          <p:nvPr/>
        </p:nvSpPr>
        <p:spPr>
          <a:xfrm>
            <a:off x="7623813" y="4841363"/>
            <a:ext cx="1569600" cy="33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2"/>
                </a:solidFill>
                <a:latin typeface="Heebo"/>
                <a:ea typeface="Heebo"/>
                <a:cs typeface="Heebo"/>
                <a:sym typeface="Heebo"/>
              </a:rPr>
              <a:t>all.rit.edu</a:t>
            </a:r>
            <a:endParaRPr b="0" i="0" sz="1000" u="none" cap="none" strike="noStrike">
              <a:solidFill>
                <a:schemeClr val="lt2"/>
              </a:solidFill>
              <a:latin typeface="Heebo"/>
              <a:ea typeface="Heebo"/>
              <a:cs typeface="Heebo"/>
              <a:sym typeface="Heebo"/>
            </a:endParaRPr>
          </a:p>
        </p:txBody>
      </p:sp>
      <p:pic>
        <p:nvPicPr>
          <p:cNvPr id="12" name="Google Shape;12;p19"/>
          <p:cNvPicPr preferRelativeResize="0"/>
          <p:nvPr/>
        </p:nvPicPr>
        <p:blipFill rotWithShape="1">
          <a:blip r:embed="rId2">
            <a:alphaModFix/>
          </a:blip>
          <a:srcRect b="0" l="0" r="0" t="0"/>
          <a:stretch/>
        </p:blipFill>
        <p:spPr>
          <a:xfrm>
            <a:off x="7623832" y="4653775"/>
            <a:ext cx="860319" cy="26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jpg"/><Relationship Id="rId4" Type="http://schemas.openxmlformats.org/officeDocument/2006/relationships/image" Target="../media/image2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2.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9.png"/><Relationship Id="rId5" Type="http://schemas.openxmlformats.org/officeDocument/2006/relationships/image" Target="../media/image27.png"/><Relationship Id="rId6" Type="http://schemas.openxmlformats.org/officeDocument/2006/relationships/image" Target="../media/image15.png"/><Relationship Id="rId7"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
          <p:cNvSpPr/>
          <p:nvPr/>
        </p:nvSpPr>
        <p:spPr>
          <a:xfrm>
            <a:off x="406950" y="3498100"/>
            <a:ext cx="8100300" cy="521100"/>
          </a:xfrm>
          <a:prstGeom prst="roundRect">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
          <p:cNvSpPr txBox="1"/>
          <p:nvPr>
            <p:ph type="ctrTitle"/>
          </p:nvPr>
        </p:nvSpPr>
        <p:spPr>
          <a:xfrm>
            <a:off x="1418549" y="1341892"/>
            <a:ext cx="6306900" cy="1758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5200"/>
              <a:buNone/>
            </a:pPr>
            <a:r>
              <a:rPr b="1" lang="en" sz="3600"/>
              <a:t>Lab 6</a:t>
            </a:r>
            <a:br>
              <a:rPr b="1" lang="en" sz="3600"/>
            </a:br>
            <a:r>
              <a:rPr b="1" lang="en" sz="3600">
                <a:solidFill>
                  <a:schemeClr val="dk2"/>
                </a:solidFill>
              </a:rPr>
              <a:t>Ethics of AI</a:t>
            </a:r>
            <a:endParaRPr b="1" sz="3600">
              <a:solidFill>
                <a:schemeClr val="dk2"/>
              </a:solidFill>
            </a:endParaRPr>
          </a:p>
        </p:txBody>
      </p:sp>
      <p:sp>
        <p:nvSpPr>
          <p:cNvPr id="219" name="Google Shape;219;p1"/>
          <p:cNvSpPr txBox="1"/>
          <p:nvPr/>
        </p:nvSpPr>
        <p:spPr>
          <a:xfrm>
            <a:off x="604900" y="3622853"/>
            <a:ext cx="2546400" cy="276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2"/>
                </a:solidFill>
                <a:latin typeface="Heebo"/>
                <a:ea typeface="Heebo"/>
                <a:cs typeface="Heebo"/>
                <a:sym typeface="Heebo"/>
              </a:rPr>
              <a:t>Rochester Institute of Technology</a:t>
            </a:r>
            <a:endParaRPr b="1" i="0" sz="1200" u="none" cap="none" strike="noStrike">
              <a:solidFill>
                <a:schemeClr val="lt2"/>
              </a:solidFill>
              <a:latin typeface="Heebo"/>
              <a:ea typeface="Heebo"/>
              <a:cs typeface="Heebo"/>
              <a:sym typeface="Heebo"/>
            </a:endParaRPr>
          </a:p>
        </p:txBody>
      </p:sp>
      <p:sp>
        <p:nvSpPr>
          <p:cNvPr id="220" name="Google Shape;220;p1"/>
          <p:cNvSpPr txBox="1"/>
          <p:nvPr/>
        </p:nvSpPr>
        <p:spPr>
          <a:xfrm>
            <a:off x="6483924" y="3622853"/>
            <a:ext cx="2023200" cy="276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lt2"/>
                </a:solidFill>
                <a:latin typeface="Heebo"/>
                <a:ea typeface="Heebo"/>
                <a:cs typeface="Heebo"/>
                <a:sym typeface="Heebo"/>
              </a:rPr>
              <a:t>Funded</a:t>
            </a:r>
            <a:r>
              <a:rPr b="1" i="0" lang="en" sz="1200" u="none" cap="none" strike="noStrike">
                <a:solidFill>
                  <a:schemeClr val="lt2"/>
                </a:solidFill>
                <a:latin typeface="Heebo"/>
                <a:ea typeface="Heebo"/>
                <a:cs typeface="Heebo"/>
                <a:sym typeface="Heebo"/>
              </a:rPr>
              <a:t> By the NSF</a:t>
            </a:r>
            <a:endParaRPr b="1" i="0" sz="1200" u="none" cap="none" strike="noStrike">
              <a:solidFill>
                <a:schemeClr val="lt2"/>
              </a:solidFill>
              <a:latin typeface="Heebo"/>
              <a:ea typeface="Heebo"/>
              <a:cs typeface="Heebo"/>
              <a:sym typeface="Heebo"/>
            </a:endParaRPr>
          </a:p>
        </p:txBody>
      </p:sp>
      <p:sp>
        <p:nvSpPr>
          <p:cNvPr id="221" name="Google Shape;221;p1"/>
          <p:cNvSpPr txBox="1"/>
          <p:nvPr/>
        </p:nvSpPr>
        <p:spPr>
          <a:xfrm>
            <a:off x="3465142" y="3633343"/>
            <a:ext cx="2856300" cy="276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2"/>
                </a:solidFill>
                <a:latin typeface="Heebo"/>
                <a:ea typeface="Heebo"/>
                <a:cs typeface="Heebo"/>
                <a:sym typeface="Heebo"/>
              </a:rPr>
              <a:t>Accessible Learning Labs</a:t>
            </a:r>
            <a:endParaRPr b="1" i="0" sz="1200" u="none" cap="none" strike="noStrike">
              <a:solidFill>
                <a:schemeClr val="lt2"/>
              </a:solidFill>
              <a:latin typeface="Heebo"/>
              <a:ea typeface="Heebo"/>
              <a:cs typeface="Heebo"/>
              <a:sym typeface="Heebo"/>
            </a:endParaRPr>
          </a:p>
        </p:txBody>
      </p:sp>
      <p:cxnSp>
        <p:nvCxnSpPr>
          <p:cNvPr id="222" name="Google Shape;222;p1"/>
          <p:cNvCxnSpPr/>
          <p:nvPr/>
        </p:nvCxnSpPr>
        <p:spPr>
          <a:xfrm>
            <a:off x="3459574" y="3627953"/>
            <a:ext cx="0" cy="266400"/>
          </a:xfrm>
          <a:prstGeom prst="straightConnector1">
            <a:avLst/>
          </a:prstGeom>
          <a:noFill/>
          <a:ln cap="flat" cmpd="sng" w="19050">
            <a:solidFill>
              <a:schemeClr val="lt2"/>
            </a:solidFill>
            <a:prstDash val="solid"/>
            <a:round/>
            <a:headEnd len="sm" w="sm" type="none"/>
            <a:tailEnd len="sm" w="sm" type="none"/>
          </a:ln>
        </p:spPr>
      </p:cxnSp>
      <p:cxnSp>
        <p:nvCxnSpPr>
          <p:cNvPr id="223" name="Google Shape;223;p1"/>
          <p:cNvCxnSpPr/>
          <p:nvPr/>
        </p:nvCxnSpPr>
        <p:spPr>
          <a:xfrm>
            <a:off x="6314249" y="3627953"/>
            <a:ext cx="0" cy="266400"/>
          </a:xfrm>
          <a:prstGeom prst="straightConnector1">
            <a:avLst/>
          </a:prstGeom>
          <a:noFill/>
          <a:ln cap="flat" cmpd="sng" w="19050">
            <a:solidFill>
              <a:schemeClr val="lt2"/>
            </a:solidFill>
            <a:prstDash val="solid"/>
            <a:round/>
            <a:headEnd len="sm" w="sm" type="none"/>
            <a:tailEnd len="sm" w="sm" type="none"/>
          </a:ln>
        </p:spPr>
      </p:cxnSp>
      <p:sp>
        <p:nvSpPr>
          <p:cNvPr id="224" name="Google Shape;224;p1"/>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0"/>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b="1" lang="en">
                <a:solidFill>
                  <a:schemeClr val="dk2"/>
                </a:solidFill>
              </a:rPr>
              <a:t>Exercise</a:t>
            </a:r>
            <a:r>
              <a:rPr b="1" lang="en"/>
              <a:t> Part 2</a:t>
            </a:r>
            <a:endParaRPr b="1">
              <a:solidFill>
                <a:schemeClr val="dk2"/>
              </a:solidFill>
            </a:endParaRPr>
          </a:p>
        </p:txBody>
      </p:sp>
      <p:sp>
        <p:nvSpPr>
          <p:cNvPr id="316" name="Google Shape;316;p10"/>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317" name="Google Shape;317;p10"/>
          <p:cNvSpPr/>
          <p:nvPr/>
        </p:nvSpPr>
        <p:spPr>
          <a:xfrm>
            <a:off x="4807995" y="1211489"/>
            <a:ext cx="3710600" cy="3288079"/>
          </a:xfrm>
          <a:prstGeom prst="roundRect">
            <a:avLst>
              <a:gd fmla="val 16667" name="adj"/>
            </a:avLst>
          </a:prstGeom>
          <a:gradFill>
            <a:gsLst>
              <a:gs pos="0">
                <a:srgbClr val="1C2451">
                  <a:alpha val="24705"/>
                </a:srgbClr>
              </a:gs>
              <a:gs pos="100000">
                <a:schemeClr val="dk1"/>
              </a:gs>
            </a:gsLst>
            <a:path path="circle">
              <a:fillToRect b="50%" l="50%" r="50%" t="50%"/>
            </a:path>
            <a:tileRect/>
          </a:gradFill>
          <a:ln cap="flat" cmpd="sng" w="31750">
            <a:solidFill>
              <a:schemeClr val="dk2"/>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accent6"/>
              </a:buClr>
              <a:buSzPts val="1550"/>
              <a:buFont typeface="Arial"/>
              <a:buChar char="•"/>
            </a:pPr>
            <a:r>
              <a:rPr b="0" i="0" lang="en" sz="1550" u="none" cap="none" strike="noStrike">
                <a:solidFill>
                  <a:schemeClr val="accent6"/>
                </a:solidFill>
                <a:latin typeface="Heebo"/>
                <a:ea typeface="Heebo"/>
                <a:cs typeface="Heebo"/>
                <a:sym typeface="Heebo"/>
              </a:rPr>
              <a:t>In this portion of the exercise, you are now the hiring manager for MegaCorp, and will be handling the decision-making process with an AI </a:t>
            </a:r>
            <a:r>
              <a:rPr b="1" i="1" lang="en" sz="1550" u="none" cap="none" strike="noStrike">
                <a:solidFill>
                  <a:schemeClr val="accent6"/>
                </a:solidFill>
                <a:latin typeface="Heebo"/>
                <a:ea typeface="Heebo"/>
                <a:cs typeface="Heebo"/>
                <a:sym typeface="Heebo"/>
              </a:rPr>
              <a:t>assistant</a:t>
            </a:r>
            <a:r>
              <a:rPr b="0" i="1" lang="en" sz="1550" u="none" cap="none" strike="noStrike">
                <a:solidFill>
                  <a:schemeClr val="accent6"/>
                </a:solidFill>
                <a:latin typeface="Heebo"/>
                <a:ea typeface="Heebo"/>
                <a:cs typeface="Heebo"/>
                <a:sym typeface="Heebo"/>
              </a:rPr>
              <a:t> </a:t>
            </a:r>
            <a:r>
              <a:rPr b="0" i="0" lang="en" sz="1550" u="none" cap="none" strike="noStrike">
                <a:solidFill>
                  <a:schemeClr val="accent6"/>
                </a:solidFill>
                <a:latin typeface="Heebo"/>
                <a:ea typeface="Heebo"/>
                <a:cs typeface="Heebo"/>
                <a:sym typeface="Heebo"/>
              </a:rPr>
              <a:t>instead of a fully autonomous AI hiring bot.</a:t>
            </a:r>
            <a:endParaRPr/>
          </a:p>
          <a:p>
            <a:pPr indent="-285750" lvl="0" marL="285750" marR="0" rtl="0" algn="l">
              <a:lnSpc>
                <a:spcPct val="100000"/>
              </a:lnSpc>
              <a:spcBef>
                <a:spcPts val="0"/>
              </a:spcBef>
              <a:spcAft>
                <a:spcPts val="0"/>
              </a:spcAft>
              <a:buClr>
                <a:schemeClr val="accent6"/>
              </a:buClr>
              <a:buSzPts val="1550"/>
              <a:buFont typeface="Arial"/>
              <a:buChar char="•"/>
            </a:pPr>
            <a:r>
              <a:rPr b="0" i="0" lang="en" sz="1550" u="none" cap="none" strike="noStrike">
                <a:solidFill>
                  <a:schemeClr val="accent6"/>
                </a:solidFill>
                <a:latin typeface="Heebo"/>
                <a:ea typeface="Heebo"/>
                <a:cs typeface="Heebo"/>
                <a:sym typeface="Heebo"/>
              </a:rPr>
              <a:t>You are given certain qualities the company is looking for in candidates</a:t>
            </a:r>
            <a:endParaRPr/>
          </a:p>
          <a:p>
            <a:pPr indent="-285750" lvl="0" marL="285750" marR="0" rtl="0" algn="l">
              <a:lnSpc>
                <a:spcPct val="100000"/>
              </a:lnSpc>
              <a:spcBef>
                <a:spcPts val="0"/>
              </a:spcBef>
              <a:spcAft>
                <a:spcPts val="0"/>
              </a:spcAft>
              <a:buClr>
                <a:schemeClr val="accent6"/>
              </a:buClr>
              <a:buSzPts val="1550"/>
              <a:buFont typeface="Arial"/>
              <a:buChar char="•"/>
            </a:pPr>
            <a:r>
              <a:rPr b="0" i="0" lang="en" sz="1550" u="none" cap="none" strike="noStrike">
                <a:solidFill>
                  <a:schemeClr val="accent6"/>
                </a:solidFill>
                <a:latin typeface="Heebo"/>
                <a:ea typeface="Heebo"/>
                <a:cs typeface="Heebo"/>
                <a:sym typeface="Heebo"/>
              </a:rPr>
              <a:t>If the AI makes an error, you will be able to see it</a:t>
            </a:r>
            <a:endParaRPr/>
          </a:p>
          <a:p>
            <a:pPr indent="0" lvl="0" marL="0" marR="0" rtl="0" algn="l">
              <a:lnSpc>
                <a:spcPct val="100000"/>
              </a:lnSpc>
              <a:spcBef>
                <a:spcPts val="0"/>
              </a:spcBef>
              <a:spcAft>
                <a:spcPts val="0"/>
              </a:spcAft>
              <a:buNone/>
            </a:pPr>
            <a:r>
              <a:t/>
            </a:r>
            <a:endParaRPr b="0" i="0" sz="1400" u="none" cap="none" strike="noStrike">
              <a:solidFill>
                <a:schemeClr val="accent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screenshot of a phone&#10;&#10;Description automatically generated with low confidence" id="318" name="Google Shape;318;p10"/>
          <p:cNvPicPr preferRelativeResize="0"/>
          <p:nvPr/>
        </p:nvPicPr>
        <p:blipFill rotWithShape="1">
          <a:blip r:embed="rId3">
            <a:alphaModFix/>
          </a:blip>
          <a:srcRect b="0" l="0" r="0" t="0"/>
          <a:stretch/>
        </p:blipFill>
        <p:spPr>
          <a:xfrm>
            <a:off x="934058" y="1147286"/>
            <a:ext cx="3401949" cy="3416486"/>
          </a:xfrm>
          <a:prstGeom prst="roundRect">
            <a:avLst>
              <a:gd fmla="val 12352" name="adj"/>
            </a:avLst>
          </a:prstGeom>
          <a:noFill/>
          <a:ln>
            <a:noFill/>
          </a:ln>
          <a:effectLst>
            <a:outerShdw blurRad="63500" sx="102000" rotWithShape="0" algn="ctr" sy="102000">
              <a:srgbClr val="000000">
                <a:alpha val="4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1"/>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b="1" lang="en">
                <a:solidFill>
                  <a:schemeClr val="dk2"/>
                </a:solidFill>
              </a:rPr>
              <a:t>Exercise </a:t>
            </a:r>
            <a:r>
              <a:rPr b="1" lang="en">
                <a:solidFill>
                  <a:schemeClr val="accent6"/>
                </a:solidFill>
              </a:rPr>
              <a:t>Part 2</a:t>
            </a:r>
            <a:endParaRPr b="1">
              <a:solidFill>
                <a:schemeClr val="dk2"/>
              </a:solidFill>
            </a:endParaRPr>
          </a:p>
        </p:txBody>
      </p:sp>
      <p:sp>
        <p:nvSpPr>
          <p:cNvPr id="324" name="Google Shape;324;p11"/>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pic>
        <p:nvPicPr>
          <p:cNvPr descr="A picture containing human face, screenshot, text, person&#10;&#10;Description automatically generated" id="325" name="Google Shape;325;p11"/>
          <p:cNvPicPr preferRelativeResize="0"/>
          <p:nvPr/>
        </p:nvPicPr>
        <p:blipFill rotWithShape="1">
          <a:blip r:embed="rId3">
            <a:alphaModFix/>
          </a:blip>
          <a:srcRect b="0" l="0" r="0" t="0"/>
          <a:stretch/>
        </p:blipFill>
        <p:spPr>
          <a:xfrm>
            <a:off x="6025591" y="1272367"/>
            <a:ext cx="2675733" cy="1299383"/>
          </a:xfrm>
          <a:prstGeom prst="roundRect">
            <a:avLst>
              <a:gd fmla="val 10138" name="adj"/>
            </a:avLst>
          </a:prstGeom>
          <a:noFill/>
          <a:ln>
            <a:noFill/>
          </a:ln>
          <a:effectLst>
            <a:outerShdw blurRad="63500" sx="102000" rotWithShape="0" algn="ctr" sy="102000">
              <a:srgbClr val="000000">
                <a:alpha val="40000"/>
              </a:srgbClr>
            </a:outerShdw>
          </a:effectLst>
        </p:spPr>
      </p:pic>
      <p:pic>
        <p:nvPicPr>
          <p:cNvPr descr="A picture containing human face, screenshot, text&#10;&#10;Description automatically generated" id="326" name="Google Shape;326;p11"/>
          <p:cNvPicPr preferRelativeResize="0"/>
          <p:nvPr/>
        </p:nvPicPr>
        <p:blipFill rotWithShape="1">
          <a:blip r:embed="rId4">
            <a:alphaModFix/>
          </a:blip>
          <a:srcRect b="0" l="0" r="0" t="0"/>
          <a:stretch/>
        </p:blipFill>
        <p:spPr>
          <a:xfrm>
            <a:off x="4572000" y="2171247"/>
            <a:ext cx="2413591" cy="1219026"/>
          </a:xfrm>
          <a:prstGeom prst="roundRect">
            <a:avLst>
              <a:gd fmla="val 11254" name="adj"/>
            </a:avLst>
          </a:prstGeom>
          <a:noFill/>
          <a:ln>
            <a:noFill/>
          </a:ln>
          <a:effectLst>
            <a:outerShdw blurRad="63500" sx="102000" rotWithShape="0" algn="ctr" sy="102000">
              <a:srgbClr val="000000">
                <a:alpha val="40000"/>
              </a:srgbClr>
            </a:outerShdw>
          </a:effectLst>
        </p:spPr>
      </p:pic>
      <p:pic>
        <p:nvPicPr>
          <p:cNvPr descr="A picture containing human face, screenshot, text, person&#10;&#10;Description automatically generated" id="327" name="Google Shape;327;p11"/>
          <p:cNvPicPr preferRelativeResize="0"/>
          <p:nvPr/>
        </p:nvPicPr>
        <p:blipFill rotWithShape="1">
          <a:blip r:embed="rId5">
            <a:alphaModFix/>
          </a:blip>
          <a:srcRect b="0" l="0" r="0" t="0"/>
          <a:stretch/>
        </p:blipFill>
        <p:spPr>
          <a:xfrm>
            <a:off x="6025591" y="2968161"/>
            <a:ext cx="2675733" cy="1445977"/>
          </a:xfrm>
          <a:prstGeom prst="roundRect">
            <a:avLst>
              <a:gd fmla="val 9496" name="adj"/>
            </a:avLst>
          </a:prstGeom>
          <a:noFill/>
          <a:ln>
            <a:noFill/>
          </a:ln>
          <a:effectLst>
            <a:outerShdw blurRad="63500" sx="102000" rotWithShape="0" algn="ctr" sy="102000">
              <a:srgbClr val="000000">
                <a:alpha val="40000"/>
              </a:srgbClr>
            </a:outerShdw>
          </a:effectLst>
        </p:spPr>
      </p:pic>
      <p:sp>
        <p:nvSpPr>
          <p:cNvPr id="328" name="Google Shape;328;p11"/>
          <p:cNvSpPr/>
          <p:nvPr/>
        </p:nvSpPr>
        <p:spPr>
          <a:xfrm>
            <a:off x="442676" y="1272366"/>
            <a:ext cx="3710600" cy="3141772"/>
          </a:xfrm>
          <a:prstGeom prst="roundRect">
            <a:avLst>
              <a:gd fmla="val 16667" name="adj"/>
            </a:avLst>
          </a:prstGeom>
          <a:gradFill>
            <a:gsLst>
              <a:gs pos="0">
                <a:srgbClr val="1C2451">
                  <a:alpha val="49803"/>
                </a:srgbClr>
              </a:gs>
              <a:gs pos="100000">
                <a:schemeClr val="dk1"/>
              </a:gs>
            </a:gsLst>
            <a:path path="circle">
              <a:fillToRect b="50%" l="50%" r="50%" t="50%"/>
            </a:path>
            <a:tileRect/>
          </a:gradFill>
          <a:ln cap="flat" cmpd="sng" w="31750">
            <a:solidFill>
              <a:schemeClr val="dk2"/>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1600" u="none" cap="none" strike="noStrike">
                <a:solidFill>
                  <a:schemeClr val="accent6"/>
                </a:solidFill>
                <a:latin typeface="Heebo"/>
                <a:ea typeface="Heebo"/>
                <a:cs typeface="Heebo"/>
                <a:sym typeface="Heebo"/>
              </a:rPr>
              <a:t>You will now experience 4 rounds consisting of 4 candidates in each round</a:t>
            </a:r>
            <a:endParaRPr/>
          </a:p>
          <a:p>
            <a:pPr indent="0" lvl="0" marL="0" marR="0" rtl="0" algn="ctr">
              <a:lnSpc>
                <a:spcPct val="100000"/>
              </a:lnSpc>
              <a:spcBef>
                <a:spcPts val="0"/>
              </a:spcBef>
              <a:spcAft>
                <a:spcPts val="0"/>
              </a:spcAft>
              <a:buNone/>
            </a:pPr>
            <a:r>
              <a:t/>
            </a:r>
            <a:endParaRPr b="0" i="0" sz="1600" u="none" cap="none" strike="noStrike">
              <a:solidFill>
                <a:schemeClr val="accent6"/>
              </a:solidFill>
              <a:latin typeface="Heebo"/>
              <a:ea typeface="Heebo"/>
              <a:cs typeface="Heebo"/>
              <a:sym typeface="Heebo"/>
            </a:endParaRPr>
          </a:p>
          <a:p>
            <a:pPr indent="0" lvl="0" marL="0" marR="0" rtl="0" algn="ctr">
              <a:lnSpc>
                <a:spcPct val="100000"/>
              </a:lnSpc>
              <a:spcBef>
                <a:spcPts val="0"/>
              </a:spcBef>
              <a:spcAft>
                <a:spcPts val="0"/>
              </a:spcAft>
              <a:buNone/>
            </a:pPr>
            <a:r>
              <a:rPr b="0" i="0" lang="en" sz="1600" u="none" cap="none" strike="noStrike">
                <a:solidFill>
                  <a:schemeClr val="accent6"/>
                </a:solidFill>
                <a:latin typeface="Heebo"/>
                <a:ea typeface="Heebo"/>
                <a:cs typeface="Heebo"/>
                <a:sym typeface="Heebo"/>
              </a:rPr>
              <a:t>Above each candidate is the AI hiring recommendation based on preferred candidate qualities, and you are given the opportunity to hire based on your opinion as the  hiring manager</a:t>
            </a:r>
            <a:endParaRPr/>
          </a:p>
          <a:p>
            <a:pPr indent="0" lvl="0" marL="0" marR="0" rtl="0" algn="l">
              <a:lnSpc>
                <a:spcPct val="100000"/>
              </a:lnSpc>
              <a:spcBef>
                <a:spcPts val="0"/>
              </a:spcBef>
              <a:spcAft>
                <a:spcPts val="0"/>
              </a:spcAft>
              <a:buNone/>
            </a:pPr>
            <a:r>
              <a:t/>
            </a:r>
            <a:endParaRPr b="0" i="0" sz="1400" u="none" cap="none" strike="noStrike">
              <a:solidFill>
                <a:schemeClr val="accent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2"/>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b="1" lang="en">
                <a:solidFill>
                  <a:schemeClr val="dk2"/>
                </a:solidFill>
              </a:rPr>
              <a:t>Exercise</a:t>
            </a:r>
            <a:r>
              <a:rPr b="1" lang="en"/>
              <a:t> Part 2</a:t>
            </a:r>
            <a:endParaRPr b="1">
              <a:solidFill>
                <a:schemeClr val="dk2"/>
              </a:solidFill>
            </a:endParaRPr>
          </a:p>
        </p:txBody>
      </p:sp>
      <p:sp>
        <p:nvSpPr>
          <p:cNvPr id="334" name="Google Shape;334;p12"/>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pic>
        <p:nvPicPr>
          <p:cNvPr descr="A screenshot of a questionnaire&#10;&#10;Description automatically generated with medium confidence" id="335" name="Google Shape;335;p12"/>
          <p:cNvPicPr preferRelativeResize="0"/>
          <p:nvPr/>
        </p:nvPicPr>
        <p:blipFill rotWithShape="1">
          <a:blip r:embed="rId3">
            <a:alphaModFix/>
          </a:blip>
          <a:srcRect b="0" l="0" r="0" t="0"/>
          <a:stretch/>
        </p:blipFill>
        <p:spPr>
          <a:xfrm>
            <a:off x="312677" y="1342336"/>
            <a:ext cx="4259323" cy="2458827"/>
          </a:xfrm>
          <a:prstGeom prst="roundRect">
            <a:avLst>
              <a:gd fmla="val 16667" name="adj"/>
            </a:avLst>
          </a:prstGeom>
          <a:noFill/>
          <a:ln>
            <a:noFill/>
          </a:ln>
          <a:effectLst>
            <a:outerShdw blurRad="63500" sx="102000" rotWithShape="0" algn="ctr" sy="102000">
              <a:srgbClr val="000000">
                <a:alpha val="40000"/>
              </a:srgbClr>
            </a:outerShdw>
          </a:effectLst>
        </p:spPr>
      </p:pic>
      <p:sp>
        <p:nvSpPr>
          <p:cNvPr id="336" name="Google Shape;336;p12"/>
          <p:cNvSpPr/>
          <p:nvPr/>
        </p:nvSpPr>
        <p:spPr>
          <a:xfrm>
            <a:off x="4884709" y="1603254"/>
            <a:ext cx="3710600" cy="1936989"/>
          </a:xfrm>
          <a:prstGeom prst="roundRect">
            <a:avLst>
              <a:gd fmla="val 16667" name="adj"/>
            </a:avLst>
          </a:prstGeom>
          <a:gradFill>
            <a:gsLst>
              <a:gs pos="0">
                <a:srgbClr val="1C2451">
                  <a:alpha val="49803"/>
                </a:srgbClr>
              </a:gs>
              <a:gs pos="100000">
                <a:schemeClr val="dk1"/>
              </a:gs>
            </a:gsLst>
            <a:path path="circle">
              <a:fillToRect b="50%" l="50%" r="50%" t="50%"/>
            </a:path>
            <a:tileRect/>
          </a:gradFill>
          <a:ln cap="flat" cmpd="sng" w="31750">
            <a:solidFill>
              <a:schemeClr val="dk2"/>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chemeClr val="accent6"/>
              </a:solidFill>
              <a:latin typeface="Heebo"/>
              <a:ea typeface="Heebo"/>
              <a:cs typeface="Heebo"/>
              <a:sym typeface="Heebo"/>
            </a:endParaRPr>
          </a:p>
          <a:p>
            <a:pPr indent="0" lvl="0" marL="0" marR="0" rtl="0" algn="ctr">
              <a:lnSpc>
                <a:spcPct val="100000"/>
              </a:lnSpc>
              <a:spcBef>
                <a:spcPts val="0"/>
              </a:spcBef>
              <a:spcAft>
                <a:spcPts val="0"/>
              </a:spcAft>
              <a:buNone/>
            </a:pPr>
            <a:r>
              <a:rPr b="0" i="0" lang="en" sz="1800" u="none" cap="none" strike="noStrike">
                <a:solidFill>
                  <a:schemeClr val="accent6"/>
                </a:solidFill>
                <a:latin typeface="Heebo"/>
                <a:ea typeface="Heebo"/>
                <a:cs typeface="Heebo"/>
                <a:sym typeface="Heebo"/>
              </a:rPr>
              <a:t>As you just saw, the AI was incorrect on multiple candidates’ qualifications. Why do you think that is?</a:t>
            </a:r>
            <a:endParaRPr/>
          </a:p>
          <a:p>
            <a:pPr indent="-196850" lvl="0" marL="285750" marR="0" rtl="0" algn="l">
              <a:lnSpc>
                <a:spcPct val="100000"/>
              </a:lnSpc>
              <a:spcBef>
                <a:spcPts val="0"/>
              </a:spcBef>
              <a:spcAft>
                <a:spcPts val="0"/>
              </a:spcAft>
              <a:buClr>
                <a:schemeClr val="accent6"/>
              </a:buClr>
              <a:buSzPts val="1400"/>
              <a:buFont typeface="Arial"/>
              <a:buNone/>
            </a:pPr>
            <a:r>
              <a:t/>
            </a:r>
            <a:endParaRPr b="0" i="0" sz="1400" u="none" cap="none" strike="noStrike">
              <a:solidFill>
                <a:schemeClr val="accent6"/>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chemeClr val="accent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3"/>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b="1" lang="en">
                <a:solidFill>
                  <a:schemeClr val="dk2"/>
                </a:solidFill>
              </a:rPr>
              <a:t>Exercise</a:t>
            </a:r>
            <a:r>
              <a:rPr b="1" lang="en"/>
              <a:t> Repair</a:t>
            </a:r>
            <a:endParaRPr b="1"/>
          </a:p>
        </p:txBody>
      </p:sp>
      <p:sp>
        <p:nvSpPr>
          <p:cNvPr id="342" name="Google Shape;342;p13"/>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343" name="Google Shape;343;p13"/>
          <p:cNvSpPr/>
          <p:nvPr/>
        </p:nvSpPr>
        <p:spPr>
          <a:xfrm>
            <a:off x="239136" y="1177040"/>
            <a:ext cx="3565609" cy="2980345"/>
          </a:xfrm>
          <a:prstGeom prst="roundRect">
            <a:avLst>
              <a:gd fmla="val 16667" name="adj"/>
            </a:avLst>
          </a:prstGeom>
          <a:gradFill>
            <a:gsLst>
              <a:gs pos="0">
                <a:srgbClr val="1C2451">
                  <a:alpha val="24705"/>
                </a:srgbClr>
              </a:gs>
              <a:gs pos="100000">
                <a:schemeClr val="dk1"/>
              </a:gs>
            </a:gsLst>
            <a:path path="circle">
              <a:fillToRect b="50%" l="50%" r="50%" t="50%"/>
            </a:path>
            <a:tileRect/>
          </a:gradFill>
          <a:ln cap="flat" cmpd="sng" w="31750">
            <a:solidFill>
              <a:schemeClr val="dk2"/>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1500" u="none" cap="none" strike="noStrike">
                <a:solidFill>
                  <a:schemeClr val="accent6"/>
                </a:solidFill>
                <a:latin typeface="Heebo"/>
                <a:ea typeface="Heebo"/>
                <a:cs typeface="Heebo"/>
                <a:sym typeface="Heebo"/>
              </a:rPr>
              <a:t>It was none of the listed reasons. The AI had been previously written to have a bias against candidates who wore hats or glasses</a:t>
            </a:r>
            <a:endParaRPr/>
          </a:p>
          <a:p>
            <a:pPr indent="-190500" lvl="0" marL="285750" marR="0" rtl="0" algn="l">
              <a:lnSpc>
                <a:spcPct val="100000"/>
              </a:lnSpc>
              <a:spcBef>
                <a:spcPts val="0"/>
              </a:spcBef>
              <a:spcAft>
                <a:spcPts val="0"/>
              </a:spcAft>
              <a:buClr>
                <a:schemeClr val="accent6"/>
              </a:buClr>
              <a:buSzPts val="1500"/>
              <a:buFont typeface="Arial"/>
              <a:buNone/>
            </a:pPr>
            <a:r>
              <a:t/>
            </a:r>
            <a:endParaRPr b="0" i="0" sz="1500" u="none" cap="none" strike="noStrike">
              <a:solidFill>
                <a:schemeClr val="accent6"/>
              </a:solidFill>
              <a:latin typeface="Heebo"/>
              <a:ea typeface="Heebo"/>
              <a:cs typeface="Heebo"/>
              <a:sym typeface="Heebo"/>
            </a:endParaRPr>
          </a:p>
          <a:p>
            <a:pPr indent="0" lvl="0" marL="0" marR="0" rtl="0" algn="ctr">
              <a:lnSpc>
                <a:spcPct val="100000"/>
              </a:lnSpc>
              <a:spcBef>
                <a:spcPts val="0"/>
              </a:spcBef>
              <a:spcAft>
                <a:spcPts val="0"/>
              </a:spcAft>
              <a:buNone/>
            </a:pPr>
            <a:r>
              <a:rPr b="0" i="0" lang="en" sz="1500" u="none" cap="none" strike="noStrike">
                <a:solidFill>
                  <a:schemeClr val="accent6"/>
                </a:solidFill>
                <a:latin typeface="Heebo"/>
                <a:ea typeface="Heebo"/>
                <a:cs typeface="Heebo"/>
                <a:sym typeface="Heebo"/>
              </a:rPr>
              <a:t>Obviously, this isn’t fair for potential candidates. Edit the code block to remove the weight (measure of bias) given to candidate appearance and update the following weights so that they add up to 20</a:t>
            </a:r>
            <a:endParaRPr/>
          </a:p>
          <a:p>
            <a:pPr indent="0" lvl="0" marL="0" marR="0" rtl="0" algn="l">
              <a:lnSpc>
                <a:spcPct val="100000"/>
              </a:lnSpc>
              <a:spcBef>
                <a:spcPts val="0"/>
              </a:spcBef>
              <a:spcAft>
                <a:spcPts val="0"/>
              </a:spcAft>
              <a:buNone/>
            </a:pPr>
            <a:r>
              <a:t/>
            </a:r>
            <a:endParaRPr b="0" i="0" sz="1400" u="none" cap="none" strike="noStrike">
              <a:solidFill>
                <a:schemeClr val="accent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screenshot of a computer program&#10;&#10;Description automatically generated with medium confidence" id="344" name="Google Shape;344;p13"/>
          <p:cNvPicPr preferRelativeResize="0"/>
          <p:nvPr/>
        </p:nvPicPr>
        <p:blipFill rotWithShape="1">
          <a:blip r:embed="rId3">
            <a:alphaModFix/>
          </a:blip>
          <a:srcRect b="2073" l="1573" r="1226" t="8400"/>
          <a:stretch/>
        </p:blipFill>
        <p:spPr>
          <a:xfrm>
            <a:off x="4121150" y="1244813"/>
            <a:ext cx="4699000" cy="2844800"/>
          </a:xfrm>
          <a:prstGeom prst="roundRect">
            <a:avLst>
              <a:gd fmla="val 4760" name="adj"/>
            </a:avLst>
          </a:prstGeom>
          <a:noFill/>
          <a:ln>
            <a:noFill/>
          </a:ln>
          <a:effectLst>
            <a:outerShdw blurRad="63500" sx="102000" rotWithShape="0" algn="ctr" sy="102000">
              <a:srgbClr val="F2F2F2">
                <a:alpha val="40000"/>
              </a:srgbClr>
            </a:outerShdw>
          </a:effectLst>
        </p:spPr>
      </p:pic>
      <p:sp>
        <p:nvSpPr>
          <p:cNvPr id="345" name="Google Shape;345;p13"/>
          <p:cNvSpPr/>
          <p:nvPr/>
        </p:nvSpPr>
        <p:spPr>
          <a:xfrm>
            <a:off x="4257089" y="2761493"/>
            <a:ext cx="2083982" cy="170121"/>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4"/>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b="1" lang="en">
                <a:solidFill>
                  <a:schemeClr val="dk2"/>
                </a:solidFill>
              </a:rPr>
              <a:t>Exercise </a:t>
            </a:r>
            <a:r>
              <a:rPr b="1" lang="en">
                <a:solidFill>
                  <a:schemeClr val="accent6"/>
                </a:solidFill>
              </a:rPr>
              <a:t>(Post-Repair)</a:t>
            </a:r>
            <a:endParaRPr b="1">
              <a:solidFill>
                <a:schemeClr val="dk2"/>
              </a:solidFill>
            </a:endParaRPr>
          </a:p>
        </p:txBody>
      </p:sp>
      <p:sp>
        <p:nvSpPr>
          <p:cNvPr id="351" name="Google Shape;351;p14"/>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352" name="Google Shape;352;p14"/>
          <p:cNvSpPr/>
          <p:nvPr/>
        </p:nvSpPr>
        <p:spPr>
          <a:xfrm>
            <a:off x="368248" y="1442633"/>
            <a:ext cx="3710600" cy="2572674"/>
          </a:xfrm>
          <a:prstGeom prst="roundRect">
            <a:avLst>
              <a:gd fmla="val 16667" name="adj"/>
            </a:avLst>
          </a:prstGeom>
          <a:gradFill>
            <a:gsLst>
              <a:gs pos="0">
                <a:srgbClr val="1C2451">
                  <a:alpha val="24705"/>
                </a:srgbClr>
              </a:gs>
              <a:gs pos="100000">
                <a:schemeClr val="dk1"/>
              </a:gs>
            </a:gsLst>
            <a:path path="circle">
              <a:fillToRect b="50%" l="50%" r="50%" t="50%"/>
            </a:path>
            <a:tileRect/>
          </a:gradFill>
          <a:ln cap="flat" cmpd="sng" w="31750">
            <a:solidFill>
              <a:schemeClr val="dk2"/>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1600" u="none" cap="none" strike="noStrike">
                <a:solidFill>
                  <a:schemeClr val="accent6"/>
                </a:solidFill>
                <a:latin typeface="Heebo"/>
                <a:ea typeface="Heebo"/>
                <a:cs typeface="Heebo"/>
                <a:sym typeface="Heebo"/>
              </a:rPr>
              <a:t>With the newly updated weights in the AI, the decision making should no longer be biased against candidates wearing hats or glasses </a:t>
            </a:r>
            <a:endParaRPr/>
          </a:p>
          <a:p>
            <a:pPr indent="-184150" lvl="0" marL="285750" marR="0" rtl="0" algn="ctr">
              <a:lnSpc>
                <a:spcPct val="100000"/>
              </a:lnSpc>
              <a:spcBef>
                <a:spcPts val="0"/>
              </a:spcBef>
              <a:spcAft>
                <a:spcPts val="0"/>
              </a:spcAft>
              <a:buClr>
                <a:schemeClr val="accent6"/>
              </a:buClr>
              <a:buSzPts val="1600"/>
              <a:buFont typeface="Arial"/>
              <a:buNone/>
            </a:pPr>
            <a:r>
              <a:t/>
            </a:r>
            <a:endParaRPr b="0" i="0" sz="1600" u="none" cap="none" strike="noStrike">
              <a:solidFill>
                <a:schemeClr val="accent6"/>
              </a:solidFill>
              <a:latin typeface="Heebo"/>
              <a:ea typeface="Heebo"/>
              <a:cs typeface="Heebo"/>
              <a:sym typeface="Heebo"/>
            </a:endParaRPr>
          </a:p>
          <a:p>
            <a:pPr indent="0" lvl="0" marL="0" marR="0" rtl="0" algn="ctr">
              <a:lnSpc>
                <a:spcPct val="100000"/>
              </a:lnSpc>
              <a:spcBef>
                <a:spcPts val="0"/>
              </a:spcBef>
              <a:spcAft>
                <a:spcPts val="0"/>
              </a:spcAft>
              <a:buNone/>
            </a:pPr>
            <a:r>
              <a:rPr b="0" i="0" lang="en" sz="1600" u="none" cap="none" strike="noStrike">
                <a:solidFill>
                  <a:schemeClr val="accent6"/>
                </a:solidFill>
                <a:latin typeface="Heebo"/>
                <a:ea typeface="Heebo"/>
                <a:cs typeface="Heebo"/>
                <a:sym typeface="Heebo"/>
              </a:rPr>
              <a:t>The AI will now decide based on the weights of candidate experience, pay expectation and availability</a:t>
            </a:r>
            <a:endParaRPr b="0" i="0" sz="1400" u="none" cap="none" strike="noStrike">
              <a:solidFill>
                <a:schemeClr val="accent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picture containing human face, screenshot, text, cartoon&#10;&#10;Description automatically generated" id="353" name="Google Shape;353;p14"/>
          <p:cNvPicPr preferRelativeResize="0"/>
          <p:nvPr/>
        </p:nvPicPr>
        <p:blipFill rotWithShape="1">
          <a:blip r:embed="rId3">
            <a:alphaModFix/>
          </a:blip>
          <a:srcRect b="0" l="0" r="0" t="0"/>
          <a:stretch/>
        </p:blipFill>
        <p:spPr>
          <a:xfrm>
            <a:off x="4291990" y="1549400"/>
            <a:ext cx="4577669" cy="2359140"/>
          </a:xfrm>
          <a:prstGeom prst="roundRect">
            <a:avLst>
              <a:gd fmla="val 10207" name="adj"/>
            </a:avLst>
          </a:prstGeom>
          <a:noFill/>
          <a:ln>
            <a:noFill/>
          </a:ln>
          <a:effectLst>
            <a:outerShdw blurRad="63500" sx="102000" rotWithShape="0" algn="ctr" sy="102000">
              <a:srgbClr val="000000">
                <a:alpha val="4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5"/>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b="1" lang="en">
                <a:solidFill>
                  <a:schemeClr val="dk2"/>
                </a:solidFill>
              </a:rPr>
              <a:t>Reinforcement</a:t>
            </a:r>
            <a:endParaRPr b="1">
              <a:solidFill>
                <a:schemeClr val="dk2"/>
              </a:solidFill>
            </a:endParaRPr>
          </a:p>
        </p:txBody>
      </p:sp>
      <p:sp>
        <p:nvSpPr>
          <p:cNvPr id="359" name="Google Shape;359;p15"/>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360" name="Google Shape;360;p15"/>
          <p:cNvSpPr/>
          <p:nvPr/>
        </p:nvSpPr>
        <p:spPr>
          <a:xfrm>
            <a:off x="453309" y="1549400"/>
            <a:ext cx="3363780" cy="2359140"/>
          </a:xfrm>
          <a:prstGeom prst="roundRect">
            <a:avLst>
              <a:gd fmla="val 16667" name="adj"/>
            </a:avLst>
          </a:prstGeom>
          <a:gradFill>
            <a:gsLst>
              <a:gs pos="0">
                <a:srgbClr val="1C2451">
                  <a:alpha val="24705"/>
                </a:srgbClr>
              </a:gs>
              <a:gs pos="100000">
                <a:schemeClr val="dk1"/>
              </a:gs>
            </a:gsLst>
            <a:path path="circle">
              <a:fillToRect b="50%" l="50%" r="50%" t="50%"/>
            </a:path>
            <a:tileRect/>
          </a:gradFill>
          <a:ln cap="flat" cmpd="sng" w="9525">
            <a:solidFill>
              <a:schemeClr val="dk2"/>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1800" u="none" cap="none" strike="noStrike">
                <a:solidFill>
                  <a:schemeClr val="accent6"/>
                </a:solidFill>
                <a:latin typeface="Heebo"/>
                <a:ea typeface="Heebo"/>
                <a:cs typeface="Heebo"/>
                <a:sym typeface="Heebo"/>
              </a:rPr>
              <a:t>Now that you have completed the exercise, watch the following reinforcement videos in order to develop a deeper understanding of the importance of ethical AI</a:t>
            </a:r>
            <a:endParaRPr b="0" i="0" sz="1600" u="none" cap="none" strike="noStrike">
              <a:solidFill>
                <a:schemeClr val="accent6"/>
              </a:solidFill>
              <a:latin typeface="Heebo"/>
              <a:ea typeface="Heebo"/>
              <a:cs typeface="Heebo"/>
              <a:sym typeface="Heeb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EWLETT PACKARD ENTERPRISE - Moral Code: The Ethics of AI" id="361" name="Google Shape;361;p15"/>
          <p:cNvPicPr preferRelativeResize="0"/>
          <p:nvPr/>
        </p:nvPicPr>
        <p:blipFill rotWithShape="1">
          <a:blip r:embed="rId3">
            <a:alphaModFix/>
          </a:blip>
          <a:srcRect b="0" l="0" r="0" t="0"/>
          <a:stretch/>
        </p:blipFill>
        <p:spPr>
          <a:xfrm>
            <a:off x="4572000" y="2903238"/>
            <a:ext cx="3013290" cy="1702509"/>
          </a:xfrm>
          <a:prstGeom prst="roundRect">
            <a:avLst>
              <a:gd fmla="val 16667" name="adj"/>
            </a:avLst>
          </a:prstGeom>
          <a:noFill/>
          <a:ln>
            <a:noFill/>
          </a:ln>
          <a:effectLst>
            <a:outerShdw blurRad="63500" sx="102000" rotWithShape="0" algn="ctr" sy="102000">
              <a:schemeClr val="dk2">
                <a:alpha val="40000"/>
              </a:schemeClr>
            </a:outerShdw>
          </a:effectLst>
        </p:spPr>
      </p:pic>
      <p:pic>
        <p:nvPicPr>
          <p:cNvPr descr="Ethics &amp; AI: Equal Access and Algorithmic Bias" id="362" name="Google Shape;362;p15"/>
          <p:cNvPicPr preferRelativeResize="0"/>
          <p:nvPr/>
        </p:nvPicPr>
        <p:blipFill rotWithShape="1">
          <a:blip r:embed="rId4">
            <a:alphaModFix/>
          </a:blip>
          <a:srcRect b="0" l="0" r="0" t="0"/>
          <a:stretch/>
        </p:blipFill>
        <p:spPr>
          <a:xfrm>
            <a:off x="5773479" y="1136650"/>
            <a:ext cx="2821830" cy="1594334"/>
          </a:xfrm>
          <a:prstGeom prst="roundRect">
            <a:avLst>
              <a:gd fmla="val 16667" name="adj"/>
            </a:avLst>
          </a:prstGeom>
          <a:noFill/>
          <a:ln>
            <a:noFill/>
          </a:ln>
          <a:effectLst>
            <a:outerShdw blurRad="63500" sx="102000" rotWithShape="0" algn="ctr" sy="102000">
              <a:schemeClr val="dk2">
                <a:alpha val="40000"/>
              </a:schemeClr>
            </a:outerShdw>
          </a:effectLst>
        </p:spPr>
      </p:pic>
      <p:pic>
        <p:nvPicPr>
          <p:cNvPr descr="Ethics &amp; AI: Equal Access and Algorithmic Bias" id="363" name="Google Shape;363;p15"/>
          <p:cNvPicPr preferRelativeResize="0"/>
          <p:nvPr/>
        </p:nvPicPr>
        <p:blipFill rotWithShape="1">
          <a:blip r:embed="rId4">
            <a:alphaModFix/>
          </a:blip>
          <a:srcRect b="0" l="0" r="0" t="0"/>
          <a:stretch/>
        </p:blipFill>
        <p:spPr>
          <a:xfrm>
            <a:off x="6060830" y="1295700"/>
            <a:ext cx="2540000" cy="1435100"/>
          </a:xfrm>
          <a:prstGeom prst="rect">
            <a:avLst/>
          </a:prstGeom>
          <a:noFill/>
          <a:ln>
            <a:noFill/>
          </a:ln>
          <a:effectLst>
            <a:outerShdw blurRad="63500" sx="102000" rotWithShape="0" algn="ctr" sy="102000">
              <a:srgbClr val="000000">
                <a:alpha val="4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
                                        <p:tgtEl>
                                          <p:spTgt spid="3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6"/>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b="1" lang="en">
                <a:solidFill>
                  <a:schemeClr val="dk2"/>
                </a:solidFill>
              </a:rPr>
              <a:t>Quiz</a:t>
            </a:r>
            <a:endParaRPr b="1">
              <a:solidFill>
                <a:schemeClr val="dk2"/>
              </a:solidFill>
            </a:endParaRPr>
          </a:p>
        </p:txBody>
      </p:sp>
      <p:sp>
        <p:nvSpPr>
          <p:cNvPr id="369" name="Google Shape;369;p16"/>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370" name="Google Shape;370;p16"/>
          <p:cNvSpPr/>
          <p:nvPr/>
        </p:nvSpPr>
        <p:spPr>
          <a:xfrm>
            <a:off x="406400" y="1189365"/>
            <a:ext cx="3766280" cy="2932581"/>
          </a:xfrm>
          <a:prstGeom prst="roundRect">
            <a:avLst>
              <a:gd fmla="val 16667" name="adj"/>
            </a:avLst>
          </a:prstGeom>
          <a:gradFill>
            <a:gsLst>
              <a:gs pos="0">
                <a:srgbClr val="1C2451">
                  <a:alpha val="24705"/>
                </a:srgbClr>
              </a:gs>
              <a:gs pos="100000">
                <a:schemeClr val="dk1"/>
              </a:gs>
            </a:gsLst>
            <a:path path="circle">
              <a:fillToRect b="50%" l="50%" r="50%" t="50%"/>
            </a:path>
            <a:tileRect/>
          </a:gradFill>
          <a:ln cap="flat" cmpd="sng" w="31750">
            <a:solidFill>
              <a:schemeClr val="dk2"/>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1600" u="none" cap="none" strike="noStrike">
                <a:solidFill>
                  <a:schemeClr val="accent6"/>
                </a:solidFill>
                <a:latin typeface="Heebo"/>
                <a:ea typeface="Heebo"/>
                <a:cs typeface="Heebo"/>
                <a:sym typeface="Heebo"/>
              </a:rPr>
              <a:t>You will now go through and complete a 5-question quiz in order to test your knowledge on the reading material, exercise, and reinforcement videos you just experienced</a:t>
            </a:r>
            <a:endParaRPr/>
          </a:p>
          <a:p>
            <a:pPr indent="0" lvl="0" marL="0" marR="0" rtl="0" algn="ctr">
              <a:lnSpc>
                <a:spcPct val="100000"/>
              </a:lnSpc>
              <a:spcBef>
                <a:spcPts val="0"/>
              </a:spcBef>
              <a:spcAft>
                <a:spcPts val="0"/>
              </a:spcAft>
              <a:buNone/>
            </a:pPr>
            <a:r>
              <a:t/>
            </a:r>
            <a:endParaRPr b="0" i="0" sz="1600" u="none" cap="none" strike="noStrike">
              <a:solidFill>
                <a:schemeClr val="accent6"/>
              </a:solidFill>
              <a:latin typeface="Heebo"/>
              <a:ea typeface="Heebo"/>
              <a:cs typeface="Heebo"/>
              <a:sym typeface="Heebo"/>
            </a:endParaRPr>
          </a:p>
          <a:p>
            <a:pPr indent="0" lvl="0" marL="0" marR="0" rtl="0" algn="ctr">
              <a:lnSpc>
                <a:spcPct val="100000"/>
              </a:lnSpc>
              <a:spcBef>
                <a:spcPts val="0"/>
              </a:spcBef>
              <a:spcAft>
                <a:spcPts val="0"/>
              </a:spcAft>
              <a:buNone/>
            </a:pPr>
            <a:r>
              <a:rPr b="0" i="0" lang="en" sz="1600" u="none" cap="none" strike="noStrike">
                <a:solidFill>
                  <a:schemeClr val="accent6"/>
                </a:solidFill>
                <a:latin typeface="Heebo"/>
                <a:ea typeface="Heebo"/>
                <a:cs typeface="Heebo"/>
                <a:sym typeface="Heebo"/>
              </a:rPr>
              <a:t>At the end, you will be given your score and a certificate that you have completed the lab</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certificate of completion&#10;&#10;Description automatically generated with medium confidence" id="371" name="Google Shape;371;p16"/>
          <p:cNvPicPr preferRelativeResize="0"/>
          <p:nvPr/>
        </p:nvPicPr>
        <p:blipFill rotWithShape="1">
          <a:blip r:embed="rId3">
            <a:alphaModFix/>
          </a:blip>
          <a:srcRect b="0" l="0" r="0" t="0"/>
          <a:stretch/>
        </p:blipFill>
        <p:spPr>
          <a:xfrm>
            <a:off x="4572000" y="1189365"/>
            <a:ext cx="4030296" cy="2932581"/>
          </a:xfrm>
          <a:prstGeom prst="rect">
            <a:avLst/>
          </a:prstGeom>
          <a:noFill/>
          <a:ln>
            <a:noFill/>
          </a:ln>
          <a:effectLst>
            <a:outerShdw blurRad="63500" sx="103000" rotWithShape="0" algn="ctr" sy="103000">
              <a:schemeClr val="accent6">
                <a:alpha val="63529"/>
              </a:scheme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7"/>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b="1" lang="en">
                <a:solidFill>
                  <a:schemeClr val="dk2"/>
                </a:solidFill>
              </a:rPr>
              <a:t>Post-Lab </a:t>
            </a:r>
            <a:r>
              <a:rPr b="1" lang="en">
                <a:solidFill>
                  <a:schemeClr val="accent6"/>
                </a:solidFill>
              </a:rPr>
              <a:t>Discussion</a:t>
            </a:r>
            <a:endParaRPr b="1">
              <a:solidFill>
                <a:schemeClr val="dk2"/>
              </a:solidFill>
            </a:endParaRPr>
          </a:p>
        </p:txBody>
      </p:sp>
      <p:sp>
        <p:nvSpPr>
          <p:cNvPr id="377" name="Google Shape;377;p17"/>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378" name="Google Shape;378;p17"/>
          <p:cNvSpPr/>
          <p:nvPr/>
        </p:nvSpPr>
        <p:spPr>
          <a:xfrm>
            <a:off x="477544" y="1189365"/>
            <a:ext cx="8188909" cy="804535"/>
          </a:xfrm>
          <a:prstGeom prst="roundRect">
            <a:avLst>
              <a:gd fmla="val 50000" name="adj"/>
            </a:avLst>
          </a:prstGeom>
          <a:gradFill>
            <a:gsLst>
              <a:gs pos="0">
                <a:srgbClr val="1C2451">
                  <a:alpha val="24705"/>
                </a:srgbClr>
              </a:gs>
              <a:gs pos="100000">
                <a:schemeClr val="dk1"/>
              </a:gs>
            </a:gsLst>
            <a:path path="circle">
              <a:fillToRect b="50%" l="50%" r="50%" t="50%"/>
            </a:path>
            <a:tileRect/>
          </a:gradFill>
          <a:ln cap="flat" cmpd="sng" w="31750">
            <a:solidFill>
              <a:schemeClr val="dk2"/>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accent6"/>
                </a:solidFill>
                <a:latin typeface="Heebo"/>
                <a:ea typeface="Heebo"/>
                <a:cs typeface="Heebo"/>
                <a:sym typeface="Heebo"/>
              </a:rPr>
              <a:t>How do you feel about AI and the violation of ethics that can occur if they are not properly developed or maintained?</a:t>
            </a:r>
            <a:endParaRPr b="0" i="0" sz="1800" u="none" cap="none" strike="noStrike">
              <a:solidFill>
                <a:schemeClr val="accent6"/>
              </a:solidFill>
              <a:latin typeface="Heebo"/>
              <a:ea typeface="Heebo"/>
              <a:cs typeface="Heebo"/>
              <a:sym typeface="Heebo"/>
            </a:endParaRPr>
          </a:p>
        </p:txBody>
      </p:sp>
      <p:sp>
        <p:nvSpPr>
          <p:cNvPr id="379" name="Google Shape;379;p17"/>
          <p:cNvSpPr/>
          <p:nvPr/>
        </p:nvSpPr>
        <p:spPr>
          <a:xfrm>
            <a:off x="477545" y="2157160"/>
            <a:ext cx="8188909" cy="804535"/>
          </a:xfrm>
          <a:prstGeom prst="roundRect">
            <a:avLst>
              <a:gd fmla="val 50000" name="adj"/>
            </a:avLst>
          </a:prstGeom>
          <a:gradFill>
            <a:gsLst>
              <a:gs pos="0">
                <a:srgbClr val="1C2451">
                  <a:alpha val="24705"/>
                </a:srgbClr>
              </a:gs>
              <a:gs pos="100000">
                <a:schemeClr val="dk1"/>
              </a:gs>
            </a:gsLst>
            <a:path path="circle">
              <a:fillToRect b="50%" l="50%" r="50%" t="50%"/>
            </a:path>
            <a:tileRect/>
          </a:gradFill>
          <a:ln cap="flat" cmpd="sng" w="31750">
            <a:solidFill>
              <a:schemeClr val="dk2"/>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accent6"/>
                </a:solidFill>
                <a:latin typeface="Heebo"/>
                <a:ea typeface="Heebo"/>
                <a:cs typeface="Heebo"/>
                <a:sym typeface="Heebo"/>
              </a:rPr>
              <a:t>What are some other way we can help keep AI from becoming biased against certain groups of people?</a:t>
            </a:r>
            <a:endParaRPr b="0" i="0" sz="1800" u="none" cap="none" strike="noStrike">
              <a:solidFill>
                <a:schemeClr val="accent6"/>
              </a:solidFill>
              <a:latin typeface="Heebo"/>
              <a:ea typeface="Heebo"/>
              <a:cs typeface="Heebo"/>
              <a:sym typeface="Heebo"/>
            </a:endParaRPr>
          </a:p>
        </p:txBody>
      </p:sp>
      <p:sp>
        <p:nvSpPr>
          <p:cNvPr id="380" name="Google Shape;380;p17"/>
          <p:cNvSpPr/>
          <p:nvPr/>
        </p:nvSpPr>
        <p:spPr>
          <a:xfrm>
            <a:off x="477544" y="3149600"/>
            <a:ext cx="8188909" cy="804535"/>
          </a:xfrm>
          <a:prstGeom prst="roundRect">
            <a:avLst>
              <a:gd fmla="val 50000" name="adj"/>
            </a:avLst>
          </a:prstGeom>
          <a:gradFill>
            <a:gsLst>
              <a:gs pos="0">
                <a:srgbClr val="1C2451">
                  <a:alpha val="24705"/>
                </a:srgbClr>
              </a:gs>
              <a:gs pos="100000">
                <a:schemeClr val="dk1"/>
              </a:gs>
            </a:gsLst>
            <a:path path="circle">
              <a:fillToRect b="50%" l="50%" r="50%" t="50%"/>
            </a:path>
            <a:tileRect/>
          </a:gradFill>
          <a:ln cap="flat" cmpd="sng" w="31750">
            <a:solidFill>
              <a:schemeClr val="dk2"/>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accent6"/>
                </a:solidFill>
                <a:latin typeface="Heebo"/>
                <a:ea typeface="Heebo"/>
                <a:cs typeface="Heebo"/>
                <a:sym typeface="Heebo"/>
              </a:rPr>
              <a:t>Where do you think implementation of AI could be most beneficial and where can it be most harmful?</a:t>
            </a:r>
            <a:endParaRPr b="0" i="0" sz="1800" u="none" cap="none" strike="noStrike">
              <a:solidFill>
                <a:schemeClr val="accent6"/>
              </a:solidFill>
              <a:latin typeface="Heebo"/>
              <a:ea typeface="Heebo"/>
              <a:cs typeface="Heebo"/>
              <a:sym typeface="Heeb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dk1"/>
            </a:gs>
          </a:gsLst>
          <a:path path="circle">
            <a:fillToRect b="50%" l="50%" r="50%" t="50%"/>
          </a:path>
          <a:tileRect/>
        </a:gradFill>
      </p:bgPr>
    </p:bg>
    <p:spTree>
      <p:nvGrpSpPr>
        <p:cNvPr id="384" name="Shape 384"/>
        <p:cNvGrpSpPr/>
        <p:nvPr/>
      </p:nvGrpSpPr>
      <p:grpSpPr>
        <a:xfrm>
          <a:off x="0" y="0"/>
          <a:ext cx="0" cy="0"/>
          <a:chOff x="0" y="0"/>
          <a:chExt cx="0" cy="0"/>
        </a:xfrm>
      </p:grpSpPr>
      <p:sp>
        <p:nvSpPr>
          <p:cNvPr id="385" name="Google Shape;385;p18"/>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386" name="Google Shape;386;p18"/>
          <p:cNvSpPr/>
          <p:nvPr/>
        </p:nvSpPr>
        <p:spPr>
          <a:xfrm>
            <a:off x="4773427" y="2598534"/>
            <a:ext cx="3182100" cy="1430559"/>
          </a:xfrm>
          <a:prstGeom prst="roundRect">
            <a:avLst>
              <a:gd fmla="val 50000" name="adj"/>
            </a:avLst>
          </a:prstGeom>
          <a:gradFill>
            <a:gsLst>
              <a:gs pos="0">
                <a:srgbClr val="1C2451">
                  <a:alpha val="24705"/>
                </a:srgbClr>
              </a:gs>
              <a:gs pos="100000">
                <a:schemeClr val="dk1"/>
              </a:gs>
            </a:gsLst>
            <a:path path="circle">
              <a:fillToRect b="50%" l="50%" r="50%" t="50%"/>
            </a:path>
            <a:tileRect/>
          </a:gradFill>
          <a:ln cap="flat" cmpd="sng" w="317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8"/>
          <p:cNvSpPr txBox="1"/>
          <p:nvPr>
            <p:ph idx="4294967295" type="ctrTitle"/>
          </p:nvPr>
        </p:nvSpPr>
        <p:spPr>
          <a:xfrm>
            <a:off x="287080" y="1127559"/>
            <a:ext cx="8739961" cy="99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2"/>
              </a:buClr>
              <a:buSzPts val="3300"/>
              <a:buFont typeface="Encode Sans Semi Expanded"/>
              <a:buNone/>
            </a:pPr>
            <a:r>
              <a:rPr b="1" i="0" lang="en" sz="4400" u="none" cap="none" strike="noStrike">
                <a:solidFill>
                  <a:schemeClr val="lt2"/>
                </a:solidFill>
                <a:latin typeface="Encode Sans Semi Expanded"/>
                <a:ea typeface="Encode Sans Semi Expanded"/>
                <a:cs typeface="Encode Sans Semi Expanded"/>
                <a:sym typeface="Encode Sans Semi Expanded"/>
              </a:rPr>
              <a:t>Thank you! </a:t>
            </a:r>
            <a:r>
              <a:rPr b="1" i="0" lang="en" sz="4400" u="none" cap="none" strike="noStrike">
                <a:solidFill>
                  <a:schemeClr val="dk2"/>
                </a:solidFill>
                <a:latin typeface="Encode Sans Semi Expanded"/>
                <a:ea typeface="Encode Sans Semi Expanded"/>
                <a:cs typeface="Encode Sans Semi Expanded"/>
                <a:sym typeface="Encode Sans Semi Expanded"/>
              </a:rPr>
              <a:t>Any </a:t>
            </a:r>
            <a:r>
              <a:rPr b="1" lang="en" sz="4400">
                <a:solidFill>
                  <a:schemeClr val="dk2"/>
                </a:solidFill>
              </a:rPr>
              <a:t>q</a:t>
            </a:r>
            <a:r>
              <a:rPr b="1" i="0" lang="en" sz="4400" u="none" cap="none" strike="noStrike">
                <a:solidFill>
                  <a:schemeClr val="dk2"/>
                </a:solidFill>
                <a:latin typeface="Encode Sans Semi Expanded"/>
                <a:ea typeface="Encode Sans Semi Expanded"/>
                <a:cs typeface="Encode Sans Semi Expanded"/>
                <a:sym typeface="Encode Sans Semi Expanded"/>
              </a:rPr>
              <a:t>uestions</a:t>
            </a:r>
            <a:r>
              <a:rPr b="1" i="0" lang="en" sz="4400" u="none" cap="none" strike="noStrike">
                <a:solidFill>
                  <a:schemeClr val="lt2"/>
                </a:solidFill>
                <a:latin typeface="Encode Sans Semi Expanded"/>
                <a:ea typeface="Encode Sans Semi Expanded"/>
                <a:cs typeface="Encode Sans Semi Expanded"/>
                <a:sym typeface="Encode Sans Semi Expanded"/>
              </a:rPr>
              <a:t>?</a:t>
            </a:r>
            <a:endParaRPr b="1" i="0" sz="4400" u="none" cap="none" strike="noStrike">
              <a:solidFill>
                <a:schemeClr val="dk2"/>
              </a:solidFill>
              <a:latin typeface="Encode Sans Semi Expanded"/>
              <a:ea typeface="Encode Sans Semi Expanded"/>
              <a:cs typeface="Encode Sans Semi Expanded"/>
              <a:sym typeface="Encode Sans Semi Expanded"/>
            </a:endParaRPr>
          </a:p>
        </p:txBody>
      </p:sp>
      <p:sp>
        <p:nvSpPr>
          <p:cNvPr id="388" name="Google Shape;388;p18"/>
          <p:cNvSpPr txBox="1"/>
          <p:nvPr>
            <p:ph idx="4294967295" type="subTitle"/>
          </p:nvPr>
        </p:nvSpPr>
        <p:spPr>
          <a:xfrm>
            <a:off x="4984670" y="2778067"/>
            <a:ext cx="2862300" cy="1107965"/>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lt2"/>
              </a:buClr>
              <a:buSzPts val="1400"/>
              <a:buFont typeface="Heebo"/>
              <a:buNone/>
            </a:pPr>
            <a:r>
              <a:rPr b="0" i="0" lang="en" sz="1500" u="none" cap="none" strike="noStrike">
                <a:solidFill>
                  <a:schemeClr val="lt2"/>
                </a:solidFill>
                <a:latin typeface="Heebo"/>
                <a:ea typeface="Heebo"/>
                <a:cs typeface="Heebo"/>
                <a:sym typeface="Heebo"/>
              </a:rPr>
              <a:t>Contact Information</a:t>
            </a:r>
            <a:endParaRPr/>
          </a:p>
          <a:p>
            <a:pPr indent="0" lvl="0" marL="0" marR="0" rtl="0" algn="ctr">
              <a:lnSpc>
                <a:spcPct val="100000"/>
              </a:lnSpc>
              <a:spcBef>
                <a:spcPts val="0"/>
              </a:spcBef>
              <a:spcAft>
                <a:spcPts val="0"/>
              </a:spcAft>
              <a:buClr>
                <a:schemeClr val="lt2"/>
              </a:buClr>
              <a:buSzPts val="1400"/>
              <a:buFont typeface="Heebo"/>
              <a:buNone/>
            </a:pPr>
            <a:r>
              <a:t/>
            </a:r>
            <a:endParaRPr b="0" i="0" sz="1500" u="none" cap="none" strike="noStrike">
              <a:solidFill>
                <a:schemeClr val="lt2"/>
              </a:solidFill>
              <a:latin typeface="Heebo"/>
              <a:ea typeface="Heebo"/>
              <a:cs typeface="Heebo"/>
              <a:sym typeface="Heebo"/>
            </a:endParaRPr>
          </a:p>
          <a:p>
            <a:pPr indent="0" lvl="0" marL="0" marR="0" rtl="0" algn="ctr">
              <a:lnSpc>
                <a:spcPct val="100000"/>
              </a:lnSpc>
              <a:spcBef>
                <a:spcPts val="0"/>
              </a:spcBef>
              <a:spcAft>
                <a:spcPts val="0"/>
              </a:spcAft>
              <a:buClr>
                <a:schemeClr val="lt2"/>
              </a:buClr>
              <a:buSzPts val="1400"/>
              <a:buFont typeface="Heebo"/>
              <a:buNone/>
            </a:pPr>
            <a:r>
              <a:rPr b="0" i="0" lang="en" sz="1500" u="none" cap="none" strike="noStrike">
                <a:solidFill>
                  <a:schemeClr val="lt2"/>
                </a:solidFill>
                <a:latin typeface="Heebo"/>
                <a:ea typeface="Heebo"/>
                <a:cs typeface="Heebo"/>
                <a:sym typeface="Heebo"/>
              </a:rPr>
              <a:t>Professor Daniel Krutz</a:t>
            </a:r>
            <a:endParaRPr b="0" i="0" sz="1500" u="none" cap="none" strike="noStrike">
              <a:solidFill>
                <a:schemeClr val="lt2"/>
              </a:solidFill>
              <a:latin typeface="Heebo"/>
              <a:ea typeface="Heebo"/>
              <a:cs typeface="Heebo"/>
              <a:sym typeface="Heebo"/>
            </a:endParaRPr>
          </a:p>
          <a:p>
            <a:pPr indent="0" lvl="0" marL="0" marR="0" rtl="0" algn="ctr">
              <a:lnSpc>
                <a:spcPct val="100000"/>
              </a:lnSpc>
              <a:spcBef>
                <a:spcPts val="0"/>
              </a:spcBef>
              <a:spcAft>
                <a:spcPts val="0"/>
              </a:spcAft>
              <a:buClr>
                <a:schemeClr val="lt2"/>
              </a:buClr>
              <a:buSzPts val="1400"/>
              <a:buFont typeface="Heebo"/>
              <a:buNone/>
            </a:pPr>
            <a:r>
              <a:rPr b="0" i="1" lang="en" sz="1500" u="none" cap="none" strike="noStrike">
                <a:solidFill>
                  <a:schemeClr val="lt2"/>
                </a:solidFill>
                <a:latin typeface="Heebo"/>
                <a:ea typeface="Heebo"/>
                <a:cs typeface="Heebo"/>
                <a:sym typeface="Heebo"/>
              </a:rPr>
              <a:t>daniel.krutz@rit.edu  </a:t>
            </a:r>
            <a:endParaRPr b="0" i="1" sz="1500" u="none" cap="none" strike="noStrike">
              <a:solidFill>
                <a:schemeClr val="lt2"/>
              </a:solidFill>
              <a:latin typeface="Heebo"/>
              <a:ea typeface="Heebo"/>
              <a:cs typeface="Heebo"/>
              <a:sym typeface="Heebo"/>
            </a:endParaRPr>
          </a:p>
        </p:txBody>
      </p:sp>
      <p:pic>
        <p:nvPicPr>
          <p:cNvPr id="389" name="Google Shape;389;p18"/>
          <p:cNvPicPr preferRelativeResize="0"/>
          <p:nvPr/>
        </p:nvPicPr>
        <p:blipFill rotWithShape="1">
          <a:blip r:embed="rId3">
            <a:alphaModFix/>
          </a:blip>
          <a:srcRect b="0" l="0" r="0" t="0"/>
          <a:stretch/>
        </p:blipFill>
        <p:spPr>
          <a:xfrm>
            <a:off x="1977140" y="2304540"/>
            <a:ext cx="958524" cy="947054"/>
          </a:xfrm>
          <a:prstGeom prst="rect">
            <a:avLst/>
          </a:prstGeom>
          <a:noFill/>
          <a:ln>
            <a:noFill/>
          </a:ln>
        </p:spPr>
      </p:pic>
      <p:sp>
        <p:nvSpPr>
          <p:cNvPr id="390" name="Google Shape;390;p18"/>
          <p:cNvSpPr txBox="1"/>
          <p:nvPr/>
        </p:nvSpPr>
        <p:spPr>
          <a:xfrm>
            <a:off x="1018912" y="3354143"/>
            <a:ext cx="2874979" cy="646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2"/>
                </a:solidFill>
                <a:latin typeface="Heebo"/>
                <a:ea typeface="Heebo"/>
                <a:cs typeface="Heebo"/>
                <a:sym typeface="Heebo"/>
              </a:rPr>
              <a:t>This material is based upon work supported by the National Science Foundation under grants #1825023, #2111152, #2145010</a:t>
            </a:r>
            <a:endParaRPr b="0" i="0" sz="1000" u="none" cap="none" strike="noStrike">
              <a:solidFill>
                <a:schemeClr val="lt2"/>
              </a:solidFill>
              <a:latin typeface="Heebo"/>
              <a:ea typeface="Heebo"/>
              <a:cs typeface="Heebo"/>
              <a:sym typeface="Heebo"/>
            </a:endParaRPr>
          </a:p>
        </p:txBody>
      </p:sp>
      <p:cxnSp>
        <p:nvCxnSpPr>
          <p:cNvPr id="391" name="Google Shape;391;p18"/>
          <p:cNvCxnSpPr/>
          <p:nvPr/>
        </p:nvCxnSpPr>
        <p:spPr>
          <a:xfrm>
            <a:off x="5117577" y="3153296"/>
            <a:ext cx="2596486" cy="0"/>
          </a:xfrm>
          <a:prstGeom prst="straightConnector1">
            <a:avLst/>
          </a:prstGeom>
          <a:noFill/>
          <a:ln cap="flat" cmpd="sng" w="9525">
            <a:solidFill>
              <a:schemeClr val="accent5"/>
            </a:solidFill>
            <a:prstDash val="solid"/>
            <a:round/>
            <a:headEnd len="sm" w="sm" type="none"/>
            <a:tailEnd len="sm" w="sm" type="none"/>
          </a:ln>
        </p:spPr>
      </p:cxnSp>
      <p:sp>
        <p:nvSpPr>
          <p:cNvPr id="392" name="Google Shape;392;p18"/>
          <p:cNvSpPr/>
          <p:nvPr/>
        </p:nvSpPr>
        <p:spPr>
          <a:xfrm>
            <a:off x="287080" y="371672"/>
            <a:ext cx="8330098" cy="520995"/>
          </a:xfrm>
          <a:prstGeom prst="roundRect">
            <a:avLst>
              <a:gd fmla="val 50000" name="adj"/>
            </a:avLst>
          </a:prstGeom>
          <a:gradFill>
            <a:gsLst>
              <a:gs pos="0">
                <a:srgbClr val="1C2451">
                  <a:alpha val="49411"/>
                </a:srgbClr>
              </a:gs>
              <a:gs pos="100000">
                <a:schemeClr val="dk1"/>
              </a:gs>
            </a:gsLst>
            <a:path path="circle">
              <a:fillToRect b="50%" l="50%" r="50%" t="50%"/>
            </a:path>
            <a:tileRect/>
          </a:gradFill>
          <a:ln cap="flat" cmpd="sng" w="31750">
            <a:solidFill>
              <a:schemeClr val="dk2">
                <a:alpha val="97647"/>
              </a:scheme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8"/>
          <p:cNvSpPr txBox="1"/>
          <p:nvPr/>
        </p:nvSpPr>
        <p:spPr>
          <a:xfrm>
            <a:off x="485029" y="496413"/>
            <a:ext cx="2546376" cy="276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2"/>
                </a:solidFill>
                <a:latin typeface="Heebo"/>
                <a:ea typeface="Heebo"/>
                <a:cs typeface="Heebo"/>
                <a:sym typeface="Heebo"/>
              </a:rPr>
              <a:t>Rochester Institute of Technology</a:t>
            </a:r>
            <a:endParaRPr b="1" i="0" sz="1200" u="none" cap="none" strike="noStrike">
              <a:solidFill>
                <a:schemeClr val="lt2"/>
              </a:solidFill>
              <a:latin typeface="Heebo"/>
              <a:ea typeface="Heebo"/>
              <a:cs typeface="Heebo"/>
              <a:sym typeface="Heebo"/>
            </a:endParaRPr>
          </a:p>
        </p:txBody>
      </p:sp>
      <p:sp>
        <p:nvSpPr>
          <p:cNvPr id="394" name="Google Shape;394;p18"/>
          <p:cNvSpPr txBox="1"/>
          <p:nvPr/>
        </p:nvSpPr>
        <p:spPr>
          <a:xfrm>
            <a:off x="6593978" y="496413"/>
            <a:ext cx="2023200" cy="276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2"/>
                </a:solidFill>
                <a:latin typeface="Heebo"/>
                <a:ea typeface="Heebo"/>
                <a:cs typeface="Heebo"/>
                <a:sym typeface="Heebo"/>
              </a:rPr>
              <a:t>Sponsored By the NSF</a:t>
            </a:r>
            <a:endParaRPr b="1" i="0" sz="1200" u="none" cap="none" strike="noStrike">
              <a:solidFill>
                <a:schemeClr val="lt2"/>
              </a:solidFill>
              <a:latin typeface="Heebo"/>
              <a:ea typeface="Heebo"/>
              <a:cs typeface="Heebo"/>
              <a:sym typeface="Heebo"/>
            </a:endParaRPr>
          </a:p>
        </p:txBody>
      </p:sp>
      <p:sp>
        <p:nvSpPr>
          <p:cNvPr id="395" name="Google Shape;395;p18"/>
          <p:cNvSpPr txBox="1"/>
          <p:nvPr/>
        </p:nvSpPr>
        <p:spPr>
          <a:xfrm>
            <a:off x="3345271" y="506903"/>
            <a:ext cx="2856313" cy="276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2"/>
                </a:solidFill>
                <a:latin typeface="Heebo"/>
                <a:ea typeface="Heebo"/>
                <a:cs typeface="Heebo"/>
                <a:sym typeface="Heebo"/>
              </a:rPr>
              <a:t>Accessible Learning Labs</a:t>
            </a:r>
            <a:endParaRPr b="1" i="0" sz="1200" u="none" cap="none" strike="noStrike">
              <a:solidFill>
                <a:schemeClr val="lt2"/>
              </a:solidFill>
              <a:latin typeface="Heebo"/>
              <a:ea typeface="Heebo"/>
              <a:cs typeface="Heebo"/>
              <a:sym typeface="Heebo"/>
            </a:endParaRPr>
          </a:p>
        </p:txBody>
      </p:sp>
      <p:cxnSp>
        <p:nvCxnSpPr>
          <p:cNvPr id="396" name="Google Shape;396;p18"/>
          <p:cNvCxnSpPr/>
          <p:nvPr/>
        </p:nvCxnSpPr>
        <p:spPr>
          <a:xfrm>
            <a:off x="3339703" y="501513"/>
            <a:ext cx="0" cy="266400"/>
          </a:xfrm>
          <a:prstGeom prst="straightConnector1">
            <a:avLst/>
          </a:prstGeom>
          <a:noFill/>
          <a:ln cap="flat" cmpd="sng" w="19050">
            <a:solidFill>
              <a:schemeClr val="lt2"/>
            </a:solidFill>
            <a:prstDash val="solid"/>
            <a:round/>
            <a:headEnd len="sm" w="sm" type="none"/>
            <a:tailEnd len="sm" w="sm" type="none"/>
          </a:ln>
        </p:spPr>
      </p:cxnSp>
      <p:cxnSp>
        <p:nvCxnSpPr>
          <p:cNvPr id="397" name="Google Shape;397;p18"/>
          <p:cNvCxnSpPr/>
          <p:nvPr/>
        </p:nvCxnSpPr>
        <p:spPr>
          <a:xfrm>
            <a:off x="6194378" y="501513"/>
            <a:ext cx="0" cy="266400"/>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b="1" lang="en" sz="3200">
                <a:solidFill>
                  <a:schemeClr val="dk2"/>
                </a:solidFill>
              </a:rPr>
              <a:t>Lab </a:t>
            </a:r>
            <a:r>
              <a:rPr b="1" lang="en" sz="3200">
                <a:solidFill>
                  <a:schemeClr val="accent5"/>
                </a:solidFill>
              </a:rPr>
              <a:t>Overview</a:t>
            </a:r>
            <a:endParaRPr b="1">
              <a:solidFill>
                <a:schemeClr val="accent5"/>
              </a:solidFill>
            </a:endParaRPr>
          </a:p>
        </p:txBody>
      </p:sp>
      <p:sp>
        <p:nvSpPr>
          <p:cNvPr id="230" name="Google Shape;230;p2"/>
          <p:cNvSpPr txBox="1"/>
          <p:nvPr>
            <p:ph idx="1" type="body"/>
          </p:nvPr>
        </p:nvSpPr>
        <p:spPr>
          <a:xfrm>
            <a:off x="720000" y="1069825"/>
            <a:ext cx="7704000" cy="3538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Arial"/>
              <a:buChar char="•"/>
            </a:pPr>
            <a:r>
              <a:rPr b="0" i="0" lang="en" sz="2000" u="none" strike="noStrike">
                <a:solidFill>
                  <a:schemeClr val="accent6"/>
                </a:solidFill>
                <a:latin typeface="Heebo"/>
                <a:ea typeface="Heebo"/>
                <a:cs typeface="Heebo"/>
                <a:sym typeface="Heebo"/>
              </a:rPr>
              <a:t>This lab introduces the ethics behind AI. The user will be introduced to what goes into the development of an AI and what needs to be done to make it ethical. </a:t>
            </a:r>
            <a:endParaRPr/>
          </a:p>
          <a:p>
            <a:pPr indent="-228600" lvl="0" marL="457200" rtl="0" algn="l">
              <a:lnSpc>
                <a:spcPct val="115000"/>
              </a:lnSpc>
              <a:spcBef>
                <a:spcPts val="0"/>
              </a:spcBef>
              <a:spcAft>
                <a:spcPts val="0"/>
              </a:spcAft>
              <a:buSzPts val="1400"/>
              <a:buFont typeface="Arial"/>
              <a:buNone/>
            </a:pPr>
            <a:r>
              <a:t/>
            </a:r>
            <a:endParaRPr b="0" i="0" sz="2000" u="none" strike="noStrike">
              <a:solidFill>
                <a:schemeClr val="accent6"/>
              </a:solidFill>
              <a:latin typeface="Heebo"/>
              <a:ea typeface="Heebo"/>
              <a:cs typeface="Heebo"/>
              <a:sym typeface="Heebo"/>
            </a:endParaRPr>
          </a:p>
          <a:p>
            <a:pPr indent="-317500" lvl="0" marL="457200" rtl="0" algn="l">
              <a:lnSpc>
                <a:spcPct val="115000"/>
              </a:lnSpc>
              <a:spcBef>
                <a:spcPts val="0"/>
              </a:spcBef>
              <a:spcAft>
                <a:spcPts val="0"/>
              </a:spcAft>
              <a:buSzPts val="1400"/>
              <a:buFont typeface="Arial"/>
              <a:buChar char="•"/>
            </a:pPr>
            <a:r>
              <a:rPr b="0" i="0" lang="en" sz="2000" u="none" strike="noStrike">
                <a:solidFill>
                  <a:schemeClr val="accent6"/>
                </a:solidFill>
                <a:latin typeface="Heebo"/>
                <a:ea typeface="Heebo"/>
                <a:cs typeface="Heebo"/>
                <a:sym typeface="Heebo"/>
              </a:rPr>
              <a:t>The exercise portion will bring the user through multiple scenarios where the AI has a bias against certain groups. The user will then be asked about the issues bias brings and asks the user to make changes to the AI.</a:t>
            </a:r>
            <a:endParaRPr/>
          </a:p>
        </p:txBody>
      </p:sp>
      <p:sp>
        <p:nvSpPr>
          <p:cNvPr id="231" name="Google Shape;231;p2"/>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b="1" lang="en">
                <a:solidFill>
                  <a:schemeClr val="dk2"/>
                </a:solidFill>
              </a:rPr>
              <a:t>Education </a:t>
            </a:r>
            <a:r>
              <a:rPr b="1" lang="en">
                <a:solidFill>
                  <a:schemeClr val="accent5"/>
                </a:solidFill>
              </a:rPr>
              <a:t>Learning</a:t>
            </a:r>
            <a:r>
              <a:rPr b="1" lang="en">
                <a:solidFill>
                  <a:schemeClr val="dk2"/>
                </a:solidFill>
              </a:rPr>
              <a:t> Objectives</a:t>
            </a:r>
            <a:endParaRPr b="1">
              <a:solidFill>
                <a:schemeClr val="dk2"/>
              </a:solidFill>
            </a:endParaRPr>
          </a:p>
        </p:txBody>
      </p:sp>
      <p:sp>
        <p:nvSpPr>
          <p:cNvPr id="237" name="Google Shape;237;p3"/>
          <p:cNvSpPr txBox="1"/>
          <p:nvPr>
            <p:ph idx="1" type="body"/>
          </p:nvPr>
        </p:nvSpPr>
        <p:spPr>
          <a:xfrm>
            <a:off x="720000" y="1017725"/>
            <a:ext cx="7704000" cy="35388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 sz="2000">
                <a:solidFill>
                  <a:schemeClr val="accent6"/>
                </a:solidFill>
                <a:latin typeface="Heebo"/>
                <a:ea typeface="Heebo"/>
                <a:cs typeface="Heebo"/>
                <a:sym typeface="Heebo"/>
              </a:rPr>
              <a:t>Upon completion of this lab, participants will have achieved the following learning objectives:</a:t>
            </a:r>
            <a:endParaRPr/>
          </a:p>
          <a:p>
            <a:pPr indent="0" lvl="0" marL="114300" rtl="0" algn="l">
              <a:lnSpc>
                <a:spcPct val="115000"/>
              </a:lnSpc>
              <a:spcBef>
                <a:spcPts val="0"/>
              </a:spcBef>
              <a:spcAft>
                <a:spcPts val="0"/>
              </a:spcAft>
              <a:buSzPts val="1600"/>
              <a:buNone/>
            </a:pPr>
            <a:r>
              <a:t/>
            </a:r>
            <a:endParaRPr sz="1600">
              <a:solidFill>
                <a:schemeClr val="accent6"/>
              </a:solidFill>
              <a:latin typeface="Heebo"/>
              <a:ea typeface="Heebo"/>
              <a:cs typeface="Heebo"/>
              <a:sym typeface="Heebo"/>
            </a:endParaRPr>
          </a:p>
          <a:p>
            <a:pPr indent="-317500" lvl="1" marL="914400" rtl="0" algn="l">
              <a:lnSpc>
                <a:spcPct val="100000"/>
              </a:lnSpc>
              <a:spcBef>
                <a:spcPts val="0"/>
              </a:spcBef>
              <a:spcAft>
                <a:spcPts val="0"/>
              </a:spcAft>
              <a:buSzPts val="1800"/>
              <a:buFont typeface="Arial"/>
              <a:buAutoNum type="arabicPeriod"/>
            </a:pPr>
            <a:r>
              <a:rPr b="0" i="0" lang="en" sz="1800" u="none" strike="noStrike">
                <a:solidFill>
                  <a:schemeClr val="accent6"/>
                </a:solidFill>
                <a:latin typeface="Heebo"/>
                <a:ea typeface="Heebo"/>
                <a:cs typeface="Heebo"/>
                <a:sym typeface="Heebo"/>
              </a:rPr>
              <a:t>Recognize different ethical challenges in AI</a:t>
            </a:r>
            <a:endParaRPr/>
          </a:p>
          <a:p>
            <a:pPr indent="-317500" lvl="1" marL="914400" rtl="0" algn="l">
              <a:lnSpc>
                <a:spcPct val="100000"/>
              </a:lnSpc>
              <a:spcBef>
                <a:spcPts val="600"/>
              </a:spcBef>
              <a:spcAft>
                <a:spcPts val="0"/>
              </a:spcAft>
              <a:buSzPts val="1800"/>
              <a:buFont typeface="Arial"/>
              <a:buAutoNum type="arabicPeriod"/>
            </a:pPr>
            <a:r>
              <a:rPr b="0" i="0" lang="en" sz="1800" u="none" strike="noStrike">
                <a:solidFill>
                  <a:schemeClr val="accent6"/>
                </a:solidFill>
                <a:latin typeface="Heebo"/>
                <a:ea typeface="Heebo"/>
                <a:cs typeface="Heebo"/>
                <a:sym typeface="Heebo"/>
              </a:rPr>
              <a:t>Practice consideration of ethics in a AI-related scenario</a:t>
            </a:r>
            <a:endParaRPr b="0" i="0" sz="1800">
              <a:solidFill>
                <a:schemeClr val="accent6"/>
              </a:solidFill>
              <a:latin typeface="Heebo"/>
              <a:ea typeface="Heebo"/>
              <a:cs typeface="Heebo"/>
              <a:sym typeface="Heebo"/>
            </a:endParaRPr>
          </a:p>
          <a:p>
            <a:pPr indent="-317500" lvl="1" marL="914400" rtl="0" algn="l">
              <a:lnSpc>
                <a:spcPct val="100000"/>
              </a:lnSpc>
              <a:spcBef>
                <a:spcPts val="600"/>
              </a:spcBef>
              <a:spcAft>
                <a:spcPts val="0"/>
              </a:spcAft>
              <a:buSzPts val="1800"/>
              <a:buFont typeface="Arial"/>
              <a:buAutoNum type="arabicPeriod"/>
            </a:pPr>
            <a:r>
              <a:rPr b="0" i="0" lang="en" sz="1800" u="none" strike="noStrike">
                <a:solidFill>
                  <a:schemeClr val="accent6"/>
                </a:solidFill>
                <a:latin typeface="Heebo"/>
                <a:ea typeface="Heebo"/>
                <a:cs typeface="Heebo"/>
                <a:sym typeface="Heebo"/>
              </a:rPr>
              <a:t>Diagnose ethical implications of choices made by AI </a:t>
            </a:r>
            <a:endParaRPr/>
          </a:p>
          <a:p>
            <a:pPr indent="-317500" lvl="1" marL="914400" rtl="0" algn="l">
              <a:lnSpc>
                <a:spcPct val="100000"/>
              </a:lnSpc>
              <a:spcBef>
                <a:spcPts val="600"/>
              </a:spcBef>
              <a:spcAft>
                <a:spcPts val="600"/>
              </a:spcAft>
              <a:buSzPts val="1800"/>
              <a:buFont typeface="Arial"/>
              <a:buAutoNum type="arabicPeriod"/>
            </a:pPr>
            <a:r>
              <a:rPr b="0" i="0" lang="en" sz="1800" u="none" strike="noStrike">
                <a:solidFill>
                  <a:schemeClr val="accent6"/>
                </a:solidFill>
                <a:latin typeface="Heebo"/>
                <a:ea typeface="Heebo"/>
                <a:cs typeface="Heebo"/>
                <a:sym typeface="Heebo"/>
              </a:rPr>
              <a:t>Assess impact and determine appropriate response to ethical scenarios</a:t>
            </a:r>
            <a:endParaRPr sz="1800">
              <a:solidFill>
                <a:schemeClr val="accent6"/>
              </a:solidFill>
              <a:latin typeface="Heebo"/>
              <a:ea typeface="Heebo"/>
              <a:cs typeface="Heebo"/>
              <a:sym typeface="Heebo"/>
            </a:endParaRPr>
          </a:p>
        </p:txBody>
      </p:sp>
      <p:sp>
        <p:nvSpPr>
          <p:cNvPr id="238" name="Google Shape;238;p3"/>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244" name="Google Shape;244;p4"/>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200"/>
              <a:buNone/>
            </a:pPr>
            <a:r>
              <a:rPr lang="en" sz="3300">
                <a:solidFill>
                  <a:schemeClr val="dk2"/>
                </a:solidFill>
              </a:rPr>
              <a:t>Lab </a:t>
            </a:r>
            <a:r>
              <a:rPr lang="en" sz="3300">
                <a:solidFill>
                  <a:schemeClr val="accent5"/>
                </a:solidFill>
              </a:rPr>
              <a:t>Contents</a:t>
            </a:r>
            <a:endParaRPr sz="3300">
              <a:solidFill>
                <a:schemeClr val="accent5"/>
              </a:solidFill>
            </a:endParaRPr>
          </a:p>
        </p:txBody>
      </p:sp>
      <p:sp>
        <p:nvSpPr>
          <p:cNvPr id="245" name="Google Shape;245;p4"/>
          <p:cNvSpPr/>
          <p:nvPr/>
        </p:nvSpPr>
        <p:spPr>
          <a:xfrm>
            <a:off x="720000" y="1219327"/>
            <a:ext cx="3112473" cy="584255"/>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2800" u="none" cap="none" strike="noStrike">
                <a:solidFill>
                  <a:schemeClr val="lt2"/>
                </a:solidFill>
                <a:latin typeface="Heebo"/>
                <a:ea typeface="Heebo"/>
                <a:cs typeface="Heebo"/>
                <a:sym typeface="Heebo"/>
              </a:rPr>
              <a:t>Reading</a:t>
            </a:r>
            <a:endParaRPr/>
          </a:p>
        </p:txBody>
      </p:sp>
      <p:sp>
        <p:nvSpPr>
          <p:cNvPr id="246" name="Google Shape;246;p4"/>
          <p:cNvSpPr/>
          <p:nvPr/>
        </p:nvSpPr>
        <p:spPr>
          <a:xfrm>
            <a:off x="4467778" y="1725803"/>
            <a:ext cx="3112473" cy="584255"/>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2800" u="none" cap="none" strike="noStrike">
                <a:solidFill>
                  <a:schemeClr val="lt2"/>
                </a:solidFill>
                <a:latin typeface="Heebo"/>
                <a:ea typeface="Heebo"/>
                <a:cs typeface="Heebo"/>
                <a:sym typeface="Heebo"/>
              </a:rPr>
              <a:t>Exercise</a:t>
            </a:r>
            <a:endParaRPr/>
          </a:p>
        </p:txBody>
      </p:sp>
      <p:sp>
        <p:nvSpPr>
          <p:cNvPr id="247" name="Google Shape;247;p4"/>
          <p:cNvSpPr/>
          <p:nvPr/>
        </p:nvSpPr>
        <p:spPr>
          <a:xfrm>
            <a:off x="720000" y="2400350"/>
            <a:ext cx="3112473" cy="584255"/>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2800" u="none" cap="none" strike="noStrike">
                <a:solidFill>
                  <a:schemeClr val="lt2"/>
                </a:solidFill>
                <a:latin typeface="Heebo"/>
                <a:ea typeface="Heebo"/>
                <a:cs typeface="Heebo"/>
                <a:sym typeface="Heebo"/>
              </a:rPr>
              <a:t>Reinforcement</a:t>
            </a:r>
            <a:endParaRPr/>
          </a:p>
        </p:txBody>
      </p:sp>
      <p:sp>
        <p:nvSpPr>
          <p:cNvPr id="248" name="Google Shape;248;p4"/>
          <p:cNvSpPr/>
          <p:nvPr/>
        </p:nvSpPr>
        <p:spPr>
          <a:xfrm>
            <a:off x="4467778" y="2984605"/>
            <a:ext cx="3112473" cy="584255"/>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2800" u="none" cap="none" strike="noStrike">
                <a:solidFill>
                  <a:schemeClr val="lt2"/>
                </a:solidFill>
                <a:latin typeface="Heebo"/>
                <a:ea typeface="Heebo"/>
                <a:cs typeface="Heebo"/>
                <a:sym typeface="Heebo"/>
              </a:rPr>
              <a:t>Quiz</a:t>
            </a:r>
            <a:endParaRPr/>
          </a:p>
        </p:txBody>
      </p:sp>
      <p:sp>
        <p:nvSpPr>
          <p:cNvPr id="249" name="Google Shape;249;p4"/>
          <p:cNvSpPr/>
          <p:nvPr/>
        </p:nvSpPr>
        <p:spPr>
          <a:xfrm>
            <a:off x="733744" y="3618690"/>
            <a:ext cx="3112473" cy="584255"/>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2800" u="none" cap="none" strike="noStrike">
                <a:solidFill>
                  <a:schemeClr val="lt2"/>
                </a:solidFill>
                <a:latin typeface="Heebo"/>
                <a:ea typeface="Heebo"/>
                <a:cs typeface="Heebo"/>
                <a:sym typeface="Heebo"/>
              </a:rPr>
              <a:t>Discussion</a:t>
            </a:r>
            <a:endParaRPr/>
          </a:p>
        </p:txBody>
      </p:sp>
      <p:cxnSp>
        <p:nvCxnSpPr>
          <p:cNvPr id="250" name="Google Shape;250;p4"/>
          <p:cNvCxnSpPr/>
          <p:nvPr/>
        </p:nvCxnSpPr>
        <p:spPr>
          <a:xfrm>
            <a:off x="3832475" y="1511450"/>
            <a:ext cx="2193600" cy="0"/>
          </a:xfrm>
          <a:prstGeom prst="straightConnector1">
            <a:avLst/>
          </a:prstGeom>
          <a:noFill/>
          <a:ln cap="flat" cmpd="sng" w="28575">
            <a:solidFill>
              <a:schemeClr val="accent6"/>
            </a:solidFill>
            <a:prstDash val="solid"/>
            <a:round/>
            <a:headEnd len="med" w="med" type="none"/>
            <a:tailEnd len="med" w="med" type="none"/>
          </a:ln>
        </p:spPr>
      </p:cxnSp>
      <p:sp>
        <p:nvSpPr>
          <p:cNvPr id="251" name="Google Shape;251;p4"/>
          <p:cNvSpPr/>
          <p:nvPr/>
        </p:nvSpPr>
        <p:spPr>
          <a:xfrm>
            <a:off x="5930875" y="1497200"/>
            <a:ext cx="186300" cy="228300"/>
          </a:xfrm>
          <a:prstGeom prst="downArrow">
            <a:avLst>
              <a:gd fmla="val 16667"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 name="Google Shape;252;p4"/>
          <p:cNvCxnSpPr/>
          <p:nvPr/>
        </p:nvCxnSpPr>
        <p:spPr>
          <a:xfrm>
            <a:off x="3833525" y="2692475"/>
            <a:ext cx="2191500" cy="0"/>
          </a:xfrm>
          <a:prstGeom prst="straightConnector1">
            <a:avLst/>
          </a:prstGeom>
          <a:noFill/>
          <a:ln cap="flat" cmpd="sng" w="28575">
            <a:solidFill>
              <a:schemeClr val="accent6"/>
            </a:solidFill>
            <a:prstDash val="solid"/>
            <a:round/>
            <a:headEnd len="med" w="med" type="none"/>
            <a:tailEnd len="med" w="med" type="none"/>
          </a:ln>
        </p:spPr>
      </p:cxnSp>
      <p:sp>
        <p:nvSpPr>
          <p:cNvPr id="253" name="Google Shape;253;p4"/>
          <p:cNvSpPr/>
          <p:nvPr/>
        </p:nvSpPr>
        <p:spPr>
          <a:xfrm>
            <a:off x="5930875" y="2678300"/>
            <a:ext cx="186300" cy="306300"/>
          </a:xfrm>
          <a:prstGeom prst="downArrow">
            <a:avLst>
              <a:gd fmla="val 16667"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 name="Google Shape;254;p4"/>
          <p:cNvCxnSpPr/>
          <p:nvPr/>
        </p:nvCxnSpPr>
        <p:spPr>
          <a:xfrm flipH="1" rot="10800000">
            <a:off x="2207425" y="2017800"/>
            <a:ext cx="2260500" cy="300"/>
          </a:xfrm>
          <a:prstGeom prst="straightConnector1">
            <a:avLst/>
          </a:prstGeom>
          <a:noFill/>
          <a:ln cap="flat" cmpd="sng" w="28575">
            <a:solidFill>
              <a:schemeClr val="accent6"/>
            </a:solidFill>
            <a:prstDash val="solid"/>
            <a:round/>
            <a:headEnd len="med" w="med" type="none"/>
            <a:tailEnd len="med" w="med" type="none"/>
          </a:ln>
        </p:spPr>
      </p:cxnSp>
      <p:sp>
        <p:nvSpPr>
          <p:cNvPr id="255" name="Google Shape;255;p4"/>
          <p:cNvSpPr/>
          <p:nvPr/>
        </p:nvSpPr>
        <p:spPr>
          <a:xfrm>
            <a:off x="2128825" y="2005175"/>
            <a:ext cx="186300" cy="395100"/>
          </a:xfrm>
          <a:prstGeom prst="downArrow">
            <a:avLst>
              <a:gd fmla="val 16667"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6" name="Google Shape;256;p4"/>
          <p:cNvCxnSpPr/>
          <p:nvPr/>
        </p:nvCxnSpPr>
        <p:spPr>
          <a:xfrm flipH="1" rot="10800000">
            <a:off x="2207425" y="3283850"/>
            <a:ext cx="2260500" cy="300"/>
          </a:xfrm>
          <a:prstGeom prst="straightConnector1">
            <a:avLst/>
          </a:prstGeom>
          <a:noFill/>
          <a:ln cap="flat" cmpd="sng" w="28575">
            <a:solidFill>
              <a:schemeClr val="accent6"/>
            </a:solidFill>
            <a:prstDash val="solid"/>
            <a:round/>
            <a:headEnd len="med" w="med" type="none"/>
            <a:tailEnd len="med" w="med" type="none"/>
          </a:ln>
        </p:spPr>
      </p:cxnSp>
      <p:sp>
        <p:nvSpPr>
          <p:cNvPr id="257" name="Google Shape;257;p4"/>
          <p:cNvSpPr/>
          <p:nvPr/>
        </p:nvSpPr>
        <p:spPr>
          <a:xfrm>
            <a:off x="2128825" y="3271225"/>
            <a:ext cx="186300" cy="347400"/>
          </a:xfrm>
          <a:prstGeom prst="downArrow">
            <a:avLst>
              <a:gd fmla="val 16667"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b="1" lang="en">
                <a:solidFill>
                  <a:schemeClr val="dk2"/>
                </a:solidFill>
              </a:rPr>
              <a:t>Reading</a:t>
            </a:r>
            <a:endParaRPr b="1"/>
          </a:p>
        </p:txBody>
      </p:sp>
      <p:sp>
        <p:nvSpPr>
          <p:cNvPr id="263" name="Google Shape;263;p5"/>
          <p:cNvSpPr txBox="1"/>
          <p:nvPr>
            <p:ph idx="1" type="body"/>
          </p:nvPr>
        </p:nvSpPr>
        <p:spPr>
          <a:xfrm>
            <a:off x="484330" y="932884"/>
            <a:ext cx="5229823" cy="3488287"/>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100"/>
              <a:buNone/>
            </a:pPr>
            <a:r>
              <a:rPr i="1" lang="en" sz="1100">
                <a:solidFill>
                  <a:schemeClr val="accent5"/>
                </a:solidFill>
                <a:latin typeface="Heebo"/>
                <a:ea typeface="Heebo"/>
                <a:cs typeface="Heebo"/>
                <a:sym typeface="Heebo"/>
              </a:rPr>
              <a:t>What is AI?</a:t>
            </a:r>
            <a:endParaRPr/>
          </a:p>
          <a:p>
            <a:pPr indent="0" lvl="0" marL="114300" rtl="0" algn="l">
              <a:lnSpc>
                <a:spcPct val="115000"/>
              </a:lnSpc>
              <a:spcBef>
                <a:spcPts val="0"/>
              </a:spcBef>
              <a:spcAft>
                <a:spcPts val="0"/>
              </a:spcAft>
              <a:buSzPts val="1000"/>
              <a:buNone/>
            </a:pPr>
            <a:r>
              <a:t/>
            </a:r>
            <a:endParaRPr i="1" sz="1000">
              <a:solidFill>
                <a:schemeClr val="accent5"/>
              </a:solidFill>
              <a:latin typeface="Heebo"/>
              <a:ea typeface="Heebo"/>
              <a:cs typeface="Heebo"/>
              <a:sym typeface="Heebo"/>
            </a:endParaRPr>
          </a:p>
          <a:p>
            <a:pPr indent="-317500" lvl="0" marL="457200" rtl="0" algn="l">
              <a:lnSpc>
                <a:spcPct val="115000"/>
              </a:lnSpc>
              <a:spcBef>
                <a:spcPts val="0"/>
              </a:spcBef>
              <a:spcAft>
                <a:spcPts val="0"/>
              </a:spcAft>
              <a:buSzPts val="900"/>
              <a:buFont typeface="Arial"/>
              <a:buChar char="•"/>
            </a:pPr>
            <a:r>
              <a:rPr b="0" i="0" lang="en" sz="900" u="none" strike="noStrike">
                <a:solidFill>
                  <a:schemeClr val="accent5"/>
                </a:solidFill>
                <a:latin typeface="Heebo"/>
                <a:ea typeface="Heebo"/>
                <a:cs typeface="Heebo"/>
                <a:sym typeface="Heebo"/>
              </a:rPr>
              <a:t>Artificial Intelligence (AI) studies human thought processes for task completion.</a:t>
            </a:r>
            <a:endParaRPr/>
          </a:p>
          <a:p>
            <a:pPr indent="-317500" lvl="0" marL="457200" rtl="0" algn="l">
              <a:lnSpc>
                <a:spcPct val="115000"/>
              </a:lnSpc>
              <a:spcBef>
                <a:spcPts val="0"/>
              </a:spcBef>
              <a:spcAft>
                <a:spcPts val="0"/>
              </a:spcAft>
              <a:buSzPts val="900"/>
              <a:buFont typeface="Arial"/>
              <a:buChar char="•"/>
            </a:pPr>
            <a:r>
              <a:rPr b="0" i="0" lang="en" sz="900" u="none" strike="noStrike">
                <a:solidFill>
                  <a:schemeClr val="accent5"/>
                </a:solidFill>
                <a:latin typeface="Heebo"/>
                <a:ea typeface="Heebo"/>
                <a:cs typeface="Heebo"/>
                <a:sym typeface="Heebo"/>
              </a:rPr>
              <a:t>AI processes data using advanced algorithms to identify patterns or features.</a:t>
            </a:r>
            <a:endParaRPr/>
          </a:p>
          <a:p>
            <a:pPr indent="-317500" lvl="0" marL="457200" rtl="0" algn="l">
              <a:lnSpc>
                <a:spcPct val="115000"/>
              </a:lnSpc>
              <a:spcBef>
                <a:spcPts val="0"/>
              </a:spcBef>
              <a:spcAft>
                <a:spcPts val="0"/>
              </a:spcAft>
              <a:buSzPts val="900"/>
              <a:buFont typeface="Arial"/>
              <a:buChar char="•"/>
            </a:pPr>
            <a:r>
              <a:rPr b="0" i="0" lang="en" sz="900" u="none" strike="noStrike">
                <a:solidFill>
                  <a:schemeClr val="accent5"/>
                </a:solidFill>
                <a:latin typeface="Heebo"/>
                <a:ea typeface="Heebo"/>
                <a:cs typeface="Heebo"/>
                <a:sym typeface="Heebo"/>
              </a:rPr>
              <a:t>AI algorithms are designed by humans and lack the ability to simulate human emotion.</a:t>
            </a:r>
            <a:endParaRPr/>
          </a:p>
          <a:p>
            <a:pPr indent="-317500" lvl="0" marL="457200" rtl="0" algn="l">
              <a:lnSpc>
                <a:spcPct val="115000"/>
              </a:lnSpc>
              <a:spcBef>
                <a:spcPts val="0"/>
              </a:spcBef>
              <a:spcAft>
                <a:spcPts val="0"/>
              </a:spcAft>
              <a:buSzPts val="900"/>
              <a:buFont typeface="Arial"/>
              <a:buChar char="•"/>
            </a:pPr>
            <a:r>
              <a:rPr b="0" i="0" lang="en" sz="900" u="none" strike="noStrike">
                <a:solidFill>
                  <a:schemeClr val="accent5"/>
                </a:solidFill>
                <a:latin typeface="Heebo"/>
                <a:ea typeface="Heebo"/>
                <a:cs typeface="Heebo"/>
                <a:sym typeface="Heebo"/>
              </a:rPr>
              <a:t>AI does not have an IQ as it is not applicable to computers.</a:t>
            </a:r>
            <a:endParaRPr/>
          </a:p>
          <a:p>
            <a:pPr indent="-317500" lvl="0" marL="457200" rtl="0" algn="l">
              <a:lnSpc>
                <a:spcPct val="115000"/>
              </a:lnSpc>
              <a:spcBef>
                <a:spcPts val="0"/>
              </a:spcBef>
              <a:spcAft>
                <a:spcPts val="0"/>
              </a:spcAft>
              <a:buSzPts val="900"/>
              <a:buFont typeface="Arial"/>
              <a:buChar char="•"/>
            </a:pPr>
            <a:r>
              <a:rPr b="0" i="0" lang="en" sz="900" u="none" strike="noStrike">
                <a:solidFill>
                  <a:schemeClr val="accent5"/>
                </a:solidFill>
                <a:latin typeface="Heebo"/>
                <a:ea typeface="Heebo"/>
                <a:cs typeface="Heebo"/>
                <a:sym typeface="Heebo"/>
              </a:rPr>
              <a:t>AI is currently used with big data to analyze user data and improve company practices for customer service.</a:t>
            </a:r>
            <a:endParaRPr/>
          </a:p>
          <a:p>
            <a:pPr indent="0" lvl="1" marL="596900" rtl="0" algn="l">
              <a:lnSpc>
                <a:spcPct val="100000"/>
              </a:lnSpc>
              <a:spcBef>
                <a:spcPts val="0"/>
              </a:spcBef>
              <a:spcAft>
                <a:spcPts val="0"/>
              </a:spcAft>
              <a:buSzPts val="900"/>
              <a:buNone/>
            </a:pPr>
            <a:r>
              <a:t/>
            </a:r>
            <a:endParaRPr b="0" i="0" sz="900" u="none" strike="noStrike">
              <a:solidFill>
                <a:schemeClr val="accent5"/>
              </a:solidFill>
              <a:latin typeface="Heebo"/>
              <a:ea typeface="Heebo"/>
              <a:cs typeface="Heebo"/>
              <a:sym typeface="Heebo"/>
            </a:endParaRPr>
          </a:p>
          <a:p>
            <a:pPr indent="0" lvl="0" marL="114300" rtl="0" algn="l">
              <a:lnSpc>
                <a:spcPct val="115000"/>
              </a:lnSpc>
              <a:spcBef>
                <a:spcPts val="0"/>
              </a:spcBef>
              <a:spcAft>
                <a:spcPts val="0"/>
              </a:spcAft>
              <a:buSzPts val="1100"/>
              <a:buNone/>
            </a:pPr>
            <a:r>
              <a:rPr i="1" lang="en" sz="1100">
                <a:solidFill>
                  <a:schemeClr val="accent5"/>
                </a:solidFill>
                <a:latin typeface="Heebo"/>
                <a:ea typeface="Heebo"/>
                <a:cs typeface="Heebo"/>
                <a:sym typeface="Heebo"/>
              </a:rPr>
              <a:t>Common Uses of AI</a:t>
            </a:r>
            <a:endParaRPr/>
          </a:p>
          <a:p>
            <a:pPr indent="0" lvl="0" marL="114300" rtl="0" algn="l">
              <a:lnSpc>
                <a:spcPct val="115000"/>
              </a:lnSpc>
              <a:spcBef>
                <a:spcPts val="0"/>
              </a:spcBef>
              <a:spcAft>
                <a:spcPts val="0"/>
              </a:spcAft>
              <a:buSzPts val="1100"/>
              <a:buNone/>
            </a:pPr>
            <a:r>
              <a:t/>
            </a:r>
            <a:endParaRPr b="0" i="1" sz="1100" u="none" strike="noStrike">
              <a:solidFill>
                <a:schemeClr val="accent5"/>
              </a:solidFill>
              <a:latin typeface="Heebo"/>
              <a:ea typeface="Heebo"/>
              <a:cs typeface="Heebo"/>
              <a:sym typeface="Heebo"/>
            </a:endParaRPr>
          </a:p>
          <a:p>
            <a:pPr indent="-317500" lvl="0" marL="457200" rtl="0" algn="l">
              <a:lnSpc>
                <a:spcPct val="115000"/>
              </a:lnSpc>
              <a:spcBef>
                <a:spcPts val="0"/>
              </a:spcBef>
              <a:spcAft>
                <a:spcPts val="0"/>
              </a:spcAft>
              <a:buSzPts val="900"/>
              <a:buFont typeface="Arial"/>
              <a:buChar char="•"/>
            </a:pPr>
            <a:r>
              <a:rPr lang="en" sz="900">
                <a:solidFill>
                  <a:schemeClr val="accent5"/>
                </a:solidFill>
                <a:latin typeface="Heebo"/>
                <a:ea typeface="Heebo"/>
                <a:cs typeface="Heebo"/>
                <a:sym typeface="Heebo"/>
              </a:rPr>
              <a:t>Self-driving cars, online shopping, streaming services and chatbots, cybersecurity/surveillance, surgery analytics and diagnosing diseases</a:t>
            </a:r>
            <a:endParaRPr/>
          </a:p>
          <a:p>
            <a:pPr indent="-247650" lvl="0" marL="457200" rtl="0" algn="l">
              <a:lnSpc>
                <a:spcPct val="115000"/>
              </a:lnSpc>
              <a:spcBef>
                <a:spcPts val="0"/>
              </a:spcBef>
              <a:spcAft>
                <a:spcPts val="0"/>
              </a:spcAft>
              <a:buSzPts val="1100"/>
              <a:buFont typeface="Arial"/>
              <a:buNone/>
            </a:pPr>
            <a:r>
              <a:t/>
            </a:r>
            <a:endParaRPr sz="1100">
              <a:solidFill>
                <a:schemeClr val="accent5"/>
              </a:solidFill>
              <a:latin typeface="Heebo"/>
              <a:ea typeface="Heebo"/>
              <a:cs typeface="Heebo"/>
              <a:sym typeface="Heebo"/>
            </a:endParaRPr>
          </a:p>
          <a:p>
            <a:pPr indent="0" lvl="0" marL="114300" rtl="0" algn="l">
              <a:lnSpc>
                <a:spcPct val="115000"/>
              </a:lnSpc>
              <a:spcBef>
                <a:spcPts val="0"/>
              </a:spcBef>
              <a:spcAft>
                <a:spcPts val="0"/>
              </a:spcAft>
              <a:buSzPts val="1100"/>
              <a:buNone/>
            </a:pPr>
            <a:r>
              <a:rPr b="0" i="1" lang="en" sz="1100" u="none" strike="noStrike">
                <a:solidFill>
                  <a:schemeClr val="accent5"/>
                </a:solidFill>
                <a:latin typeface="Heebo"/>
                <a:ea typeface="Heebo"/>
                <a:cs typeface="Heebo"/>
                <a:sym typeface="Heebo"/>
              </a:rPr>
              <a:t>A.C.L.U. vs Clearview AI</a:t>
            </a:r>
            <a:endParaRPr/>
          </a:p>
          <a:p>
            <a:pPr indent="0" lvl="0" marL="114300" rtl="0" algn="l">
              <a:lnSpc>
                <a:spcPct val="115000"/>
              </a:lnSpc>
              <a:spcBef>
                <a:spcPts val="0"/>
              </a:spcBef>
              <a:spcAft>
                <a:spcPts val="0"/>
              </a:spcAft>
              <a:buSzPts val="1100"/>
              <a:buNone/>
            </a:pPr>
            <a:r>
              <a:t/>
            </a:r>
            <a:endParaRPr i="1" sz="1100">
              <a:solidFill>
                <a:schemeClr val="accent5"/>
              </a:solidFill>
              <a:latin typeface="Heebo"/>
              <a:ea typeface="Heebo"/>
              <a:cs typeface="Heebo"/>
              <a:sym typeface="Heebo"/>
            </a:endParaRPr>
          </a:p>
          <a:p>
            <a:pPr indent="-317500" lvl="0" marL="457200" rtl="0" algn="l">
              <a:lnSpc>
                <a:spcPct val="115000"/>
              </a:lnSpc>
              <a:spcBef>
                <a:spcPts val="0"/>
              </a:spcBef>
              <a:spcAft>
                <a:spcPts val="0"/>
              </a:spcAft>
              <a:buSzPts val="900"/>
              <a:buFont typeface="Arial"/>
              <a:buChar char="•"/>
            </a:pPr>
            <a:r>
              <a:rPr b="0" i="0" lang="en" sz="900" u="none" strike="noStrike">
                <a:solidFill>
                  <a:schemeClr val="accent5"/>
                </a:solidFill>
                <a:latin typeface="Heebo"/>
                <a:ea typeface="Heebo"/>
                <a:cs typeface="Heebo"/>
                <a:sym typeface="Heebo"/>
              </a:rPr>
              <a:t>Clearview AI created a database with approximately 3 billion facial images obtained illegally without consent and supplied data to private companies and law enforcement</a:t>
            </a:r>
            <a:endParaRPr/>
          </a:p>
          <a:p>
            <a:pPr indent="-317500" lvl="0" marL="457200" rtl="0" algn="l">
              <a:lnSpc>
                <a:spcPct val="115000"/>
              </a:lnSpc>
              <a:spcBef>
                <a:spcPts val="0"/>
              </a:spcBef>
              <a:spcAft>
                <a:spcPts val="0"/>
              </a:spcAft>
              <a:buSzPts val="900"/>
              <a:buFont typeface="Arial"/>
              <a:buChar char="•"/>
            </a:pPr>
            <a:r>
              <a:rPr lang="en" sz="900">
                <a:solidFill>
                  <a:schemeClr val="accent5"/>
                </a:solidFill>
                <a:latin typeface="Heebo"/>
                <a:ea typeface="Heebo"/>
                <a:cs typeface="Heebo"/>
                <a:sym typeface="Heebo"/>
              </a:rPr>
              <a:t>Clearview AI settled and agreed to limit image release to third-parties and implemented an opt-out option for the public regarding search results</a:t>
            </a:r>
            <a:endParaRPr b="0" i="0" sz="900" u="none" strike="noStrike">
              <a:solidFill>
                <a:schemeClr val="accent5"/>
              </a:solidFill>
              <a:latin typeface="Heebo"/>
              <a:ea typeface="Heebo"/>
              <a:cs typeface="Heebo"/>
              <a:sym typeface="Heebo"/>
            </a:endParaRPr>
          </a:p>
        </p:txBody>
      </p:sp>
      <p:sp>
        <p:nvSpPr>
          <p:cNvPr id="264" name="Google Shape;264;p5"/>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pic>
        <p:nvPicPr>
          <p:cNvPr descr="A picture containing screenshot, control panel&#10;&#10;Description automatically generated" id="265" name="Google Shape;265;p5"/>
          <p:cNvPicPr preferRelativeResize="0"/>
          <p:nvPr/>
        </p:nvPicPr>
        <p:blipFill rotWithShape="1">
          <a:blip r:embed="rId4">
            <a:alphaModFix/>
          </a:blip>
          <a:srcRect b="0" l="17071" r="23543" t="0"/>
          <a:stretch/>
        </p:blipFill>
        <p:spPr>
          <a:xfrm>
            <a:off x="5968149" y="1305200"/>
            <a:ext cx="2901510" cy="2776118"/>
          </a:xfrm>
          <a:prstGeom prst="rect">
            <a:avLst/>
          </a:prstGeom>
          <a:noFill/>
          <a:ln>
            <a:noFill/>
          </a:ln>
          <a:effectLst>
            <a:outerShdw blurRad="63500" sx="102000" rotWithShape="0" algn="ctr" sy="102000">
              <a:srgbClr val="000000">
                <a:alpha val="40000"/>
              </a:srgbClr>
            </a:outerShdw>
          </a:effectLst>
        </p:spPr>
      </p:pic>
      <p:cxnSp>
        <p:nvCxnSpPr>
          <p:cNvPr id="266" name="Google Shape;266;p5"/>
          <p:cNvCxnSpPr/>
          <p:nvPr/>
        </p:nvCxnSpPr>
        <p:spPr>
          <a:xfrm>
            <a:off x="585897" y="1305200"/>
            <a:ext cx="5019260" cy="0"/>
          </a:xfrm>
          <a:prstGeom prst="straightConnector1">
            <a:avLst/>
          </a:prstGeom>
          <a:noFill/>
          <a:ln cap="flat" cmpd="sng" w="9525">
            <a:solidFill>
              <a:schemeClr val="accent5"/>
            </a:solidFill>
            <a:prstDash val="solid"/>
            <a:round/>
            <a:headEnd len="sm" w="sm" type="none"/>
            <a:tailEnd len="sm" w="sm" type="none"/>
          </a:ln>
        </p:spPr>
      </p:cxnSp>
      <p:cxnSp>
        <p:nvCxnSpPr>
          <p:cNvPr id="267" name="Google Shape;267;p5"/>
          <p:cNvCxnSpPr/>
          <p:nvPr/>
        </p:nvCxnSpPr>
        <p:spPr>
          <a:xfrm>
            <a:off x="585897" y="2749072"/>
            <a:ext cx="5019260" cy="0"/>
          </a:xfrm>
          <a:prstGeom prst="straightConnector1">
            <a:avLst/>
          </a:prstGeom>
          <a:noFill/>
          <a:ln cap="flat" cmpd="sng" w="9525">
            <a:solidFill>
              <a:schemeClr val="accent5"/>
            </a:solidFill>
            <a:prstDash val="solid"/>
            <a:round/>
            <a:headEnd len="sm" w="sm" type="none"/>
            <a:tailEnd len="sm" w="sm" type="none"/>
          </a:ln>
        </p:spPr>
      </p:cxnSp>
      <p:cxnSp>
        <p:nvCxnSpPr>
          <p:cNvPr id="268" name="Google Shape;268;p5"/>
          <p:cNvCxnSpPr/>
          <p:nvPr/>
        </p:nvCxnSpPr>
        <p:spPr>
          <a:xfrm>
            <a:off x="585897" y="3654045"/>
            <a:ext cx="5019260" cy="0"/>
          </a:xfrm>
          <a:prstGeom prst="straightConnector1">
            <a:avLst/>
          </a:prstGeom>
          <a:noFill/>
          <a:ln cap="flat" cmpd="sng" w="9525">
            <a:solidFill>
              <a:schemeClr val="accent5"/>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6"/>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b="1" lang="en"/>
              <a:t>Exercise </a:t>
            </a:r>
            <a:r>
              <a:rPr b="1" lang="en">
                <a:solidFill>
                  <a:schemeClr val="dk2"/>
                </a:solidFill>
              </a:rPr>
              <a:t>Start</a:t>
            </a:r>
            <a:endParaRPr b="1">
              <a:solidFill>
                <a:schemeClr val="dk2"/>
              </a:solidFill>
            </a:endParaRPr>
          </a:p>
        </p:txBody>
      </p:sp>
      <p:sp>
        <p:nvSpPr>
          <p:cNvPr id="274" name="Google Shape;274;p6"/>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275" name="Google Shape;275;p6"/>
          <p:cNvSpPr/>
          <p:nvPr/>
        </p:nvSpPr>
        <p:spPr>
          <a:xfrm>
            <a:off x="545126" y="1288670"/>
            <a:ext cx="8053747" cy="393600"/>
          </a:xfrm>
          <a:prstGeom prst="roundRect">
            <a:avLst>
              <a:gd fmla="val 50000" name="adj"/>
            </a:avLst>
          </a:prstGeom>
          <a:gradFill>
            <a:gsLst>
              <a:gs pos="0">
                <a:srgbClr val="1C2451">
                  <a:alpha val="24705"/>
                </a:srgbClr>
              </a:gs>
              <a:gs pos="100000">
                <a:schemeClr val="dk1"/>
              </a:gs>
            </a:gsLst>
            <a:path path="circle">
              <a:fillToRect b="50%" l="50%" r="50%" t="50%"/>
            </a:path>
            <a:tileRect/>
          </a:gradFill>
          <a:ln cap="flat" cmpd="sng" w="317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1400" u="none" cap="none" strike="noStrike">
                <a:solidFill>
                  <a:schemeClr val="lt2"/>
                </a:solidFill>
                <a:latin typeface="Heebo"/>
                <a:ea typeface="Heebo"/>
                <a:cs typeface="Heebo"/>
                <a:sym typeface="Heebo"/>
              </a:rPr>
              <a:t>In the following exercise, you will be applying to work at a company called “MegaCorp”</a:t>
            </a:r>
            <a:endParaRPr/>
          </a:p>
        </p:txBody>
      </p:sp>
      <p:sp>
        <p:nvSpPr>
          <p:cNvPr id="276" name="Google Shape;276;p6"/>
          <p:cNvSpPr/>
          <p:nvPr/>
        </p:nvSpPr>
        <p:spPr>
          <a:xfrm>
            <a:off x="537467" y="1818017"/>
            <a:ext cx="8053747" cy="393600"/>
          </a:xfrm>
          <a:prstGeom prst="roundRect">
            <a:avLst>
              <a:gd fmla="val 50000" name="adj"/>
            </a:avLst>
          </a:prstGeom>
          <a:gradFill>
            <a:gsLst>
              <a:gs pos="0">
                <a:srgbClr val="1C2451">
                  <a:alpha val="24705"/>
                </a:srgbClr>
              </a:gs>
              <a:gs pos="100000">
                <a:schemeClr val="dk1"/>
              </a:gs>
            </a:gsLst>
            <a:path path="circle">
              <a:fillToRect b="50%" l="50%" r="50%" t="50%"/>
            </a:path>
            <a:tileRect/>
          </a:gradFill>
          <a:ln cap="flat" cmpd="sng" w="317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accent6"/>
                </a:solidFill>
                <a:latin typeface="Heebo"/>
                <a:ea typeface="Heebo"/>
                <a:cs typeface="Heebo"/>
                <a:sym typeface="Heebo"/>
              </a:rPr>
              <a:t>During this process, you will experience an AI-powered candidate screening process</a:t>
            </a:r>
            <a:endParaRPr b="0" i="0" sz="1400" u="none" cap="none" strike="noStrike">
              <a:solidFill>
                <a:schemeClr val="accent6"/>
              </a:solidFill>
              <a:latin typeface="Heebo"/>
              <a:ea typeface="Heebo"/>
              <a:cs typeface="Heebo"/>
              <a:sym typeface="Heebo"/>
            </a:endParaRPr>
          </a:p>
        </p:txBody>
      </p:sp>
      <p:sp>
        <p:nvSpPr>
          <p:cNvPr id="277" name="Google Shape;277;p6"/>
          <p:cNvSpPr/>
          <p:nvPr/>
        </p:nvSpPr>
        <p:spPr>
          <a:xfrm>
            <a:off x="550000" y="2362601"/>
            <a:ext cx="8053747" cy="393600"/>
          </a:xfrm>
          <a:prstGeom prst="roundRect">
            <a:avLst>
              <a:gd fmla="val 50000" name="adj"/>
            </a:avLst>
          </a:prstGeom>
          <a:gradFill>
            <a:gsLst>
              <a:gs pos="0">
                <a:srgbClr val="1C2451">
                  <a:alpha val="24705"/>
                </a:srgbClr>
              </a:gs>
              <a:gs pos="100000">
                <a:schemeClr val="dk1"/>
              </a:gs>
            </a:gsLst>
            <a:path path="circle">
              <a:fillToRect b="50%" l="50%" r="50%" t="50%"/>
            </a:path>
            <a:tileRect/>
          </a:gradFill>
          <a:ln cap="flat" cmpd="sng" w="317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accent6"/>
                </a:solidFill>
                <a:latin typeface="Heebo"/>
                <a:ea typeface="Heebo"/>
                <a:cs typeface="Heebo"/>
                <a:sym typeface="Heebo"/>
              </a:rPr>
              <a:t>Unfortunately, the following AI has an issue that causes it to build bias against certain candidates</a:t>
            </a:r>
            <a:endParaRPr b="0" i="0" sz="1400" u="none" cap="none" strike="noStrike">
              <a:solidFill>
                <a:schemeClr val="accent6"/>
              </a:solidFill>
              <a:latin typeface="Heebo"/>
              <a:ea typeface="Heebo"/>
              <a:cs typeface="Heebo"/>
              <a:sym typeface="Heebo"/>
            </a:endParaRPr>
          </a:p>
        </p:txBody>
      </p:sp>
      <p:sp>
        <p:nvSpPr>
          <p:cNvPr id="278" name="Google Shape;278;p6"/>
          <p:cNvSpPr/>
          <p:nvPr/>
        </p:nvSpPr>
        <p:spPr>
          <a:xfrm>
            <a:off x="545126" y="2907185"/>
            <a:ext cx="8053747" cy="393600"/>
          </a:xfrm>
          <a:prstGeom prst="roundRect">
            <a:avLst>
              <a:gd fmla="val 50000" name="adj"/>
            </a:avLst>
          </a:prstGeom>
          <a:gradFill>
            <a:gsLst>
              <a:gs pos="0">
                <a:srgbClr val="1C2451">
                  <a:alpha val="24705"/>
                </a:srgbClr>
              </a:gs>
              <a:gs pos="100000">
                <a:schemeClr val="dk1"/>
              </a:gs>
            </a:gsLst>
            <a:path path="circle">
              <a:fillToRect b="50%" l="50%" r="50%" t="50%"/>
            </a:path>
            <a:tileRect/>
          </a:gradFill>
          <a:ln cap="flat" cmpd="sng" w="317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accent6"/>
                </a:solidFill>
                <a:latin typeface="Heebo"/>
                <a:ea typeface="Heebo"/>
                <a:cs typeface="Heebo"/>
                <a:sym typeface="Heebo"/>
              </a:rPr>
              <a:t>Once you’ve completed your own survey, you will receive a hiring decision</a:t>
            </a:r>
            <a:endParaRPr b="0" i="0" sz="1400" u="none" cap="none" strike="noStrike">
              <a:solidFill>
                <a:schemeClr val="accent6"/>
              </a:solidFill>
              <a:latin typeface="Heebo"/>
              <a:ea typeface="Heebo"/>
              <a:cs typeface="Heebo"/>
              <a:sym typeface="Heebo"/>
            </a:endParaRPr>
          </a:p>
        </p:txBody>
      </p:sp>
      <p:sp>
        <p:nvSpPr>
          <p:cNvPr id="279" name="Google Shape;279;p6"/>
          <p:cNvSpPr/>
          <p:nvPr/>
        </p:nvSpPr>
        <p:spPr>
          <a:xfrm>
            <a:off x="545126" y="3423488"/>
            <a:ext cx="8053747" cy="393600"/>
          </a:xfrm>
          <a:prstGeom prst="roundRect">
            <a:avLst>
              <a:gd fmla="val 50000" name="adj"/>
            </a:avLst>
          </a:prstGeom>
          <a:gradFill>
            <a:gsLst>
              <a:gs pos="0">
                <a:srgbClr val="1C2451">
                  <a:alpha val="24705"/>
                </a:srgbClr>
              </a:gs>
              <a:gs pos="100000">
                <a:schemeClr val="dk1"/>
              </a:gs>
            </a:gsLst>
            <a:path path="circle">
              <a:fillToRect b="50%" l="50%" r="50%" t="50%"/>
            </a:path>
            <a:tileRect/>
          </a:gradFill>
          <a:ln cap="flat" cmpd="sng" w="317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accent6"/>
                </a:solidFill>
                <a:latin typeface="Heebo"/>
                <a:ea typeface="Heebo"/>
                <a:cs typeface="Heebo"/>
                <a:sym typeface="Heebo"/>
              </a:rPr>
              <a:t>Good luck!</a:t>
            </a:r>
            <a:endParaRPr b="0" i="0" sz="1400" u="none" cap="none" strike="noStrike">
              <a:solidFill>
                <a:schemeClr val="accent6"/>
              </a:solidFill>
              <a:latin typeface="Heebo"/>
              <a:ea typeface="Heebo"/>
              <a:cs typeface="Heebo"/>
              <a:sym typeface="Heeb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7"/>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b="1" lang="en">
                <a:solidFill>
                  <a:schemeClr val="dk2"/>
                </a:solidFill>
              </a:rPr>
              <a:t>Exercise </a:t>
            </a:r>
            <a:r>
              <a:rPr b="1" lang="en">
                <a:solidFill>
                  <a:schemeClr val="accent6"/>
                </a:solidFill>
              </a:rPr>
              <a:t>Part 1</a:t>
            </a:r>
            <a:endParaRPr b="1">
              <a:solidFill>
                <a:schemeClr val="accent6"/>
              </a:solidFill>
            </a:endParaRPr>
          </a:p>
        </p:txBody>
      </p:sp>
      <p:sp>
        <p:nvSpPr>
          <p:cNvPr id="285" name="Google Shape;285;p7"/>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286" name="Google Shape;286;p7"/>
          <p:cNvSpPr/>
          <p:nvPr/>
        </p:nvSpPr>
        <p:spPr>
          <a:xfrm>
            <a:off x="833121" y="1703828"/>
            <a:ext cx="3136141" cy="1952401"/>
          </a:xfrm>
          <a:prstGeom prst="roundRect">
            <a:avLst>
              <a:gd fmla="val 16667" name="adj"/>
            </a:avLst>
          </a:prstGeom>
          <a:gradFill>
            <a:gsLst>
              <a:gs pos="0">
                <a:srgbClr val="1D2868"/>
              </a:gs>
              <a:gs pos="100000">
                <a:srgbClr val="010101"/>
              </a:gs>
            </a:gsLst>
            <a:path path="circle">
              <a:fillToRect b="50%" l="50%" r="50%" t="50%"/>
            </a:path>
            <a:tileRect/>
          </a:gradFill>
          <a:ln cap="flat" cmpd="sng" w="28575">
            <a:solidFill>
              <a:schemeClr val="dk2"/>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7"/>
          <p:cNvSpPr txBox="1"/>
          <p:nvPr/>
        </p:nvSpPr>
        <p:spPr>
          <a:xfrm>
            <a:off x="1038246" y="1849048"/>
            <a:ext cx="2725892" cy="1661963"/>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lt2"/>
                </a:solidFill>
                <a:latin typeface="Heebo"/>
                <a:ea typeface="Heebo"/>
                <a:cs typeface="Heebo"/>
                <a:sym typeface="Heebo"/>
              </a:rPr>
              <a:t>First, select your avatar that you will use as your candidate photo</a:t>
            </a:r>
            <a:endParaRPr b="0" i="0" sz="2400" u="none" cap="none" strike="noStrike">
              <a:solidFill>
                <a:schemeClr val="lt2"/>
              </a:solidFill>
              <a:latin typeface="Heebo"/>
              <a:ea typeface="Heebo"/>
              <a:cs typeface="Heebo"/>
              <a:sym typeface="Heebo"/>
            </a:endParaRPr>
          </a:p>
        </p:txBody>
      </p:sp>
      <p:pic>
        <p:nvPicPr>
          <p:cNvPr descr="A screenshot of a group of people&#10;&#10;Description automatically generated with medium confidence" id="288" name="Google Shape;288;p7"/>
          <p:cNvPicPr preferRelativeResize="0"/>
          <p:nvPr/>
        </p:nvPicPr>
        <p:blipFill rotWithShape="1">
          <a:blip r:embed="rId3">
            <a:alphaModFix/>
          </a:blip>
          <a:srcRect b="0" l="0" r="0" t="0"/>
          <a:stretch/>
        </p:blipFill>
        <p:spPr>
          <a:xfrm>
            <a:off x="4728414" y="1218901"/>
            <a:ext cx="3866895" cy="2922258"/>
          </a:xfrm>
          <a:prstGeom prst="roundRect">
            <a:avLst>
              <a:gd fmla="val 16667" name="adj"/>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8"/>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294" name="Google Shape;294;p8"/>
          <p:cNvSpPr txBox="1"/>
          <p:nvPr>
            <p:ph type="title"/>
          </p:nvPr>
        </p:nvSpPr>
        <p:spPr>
          <a:xfrm>
            <a:off x="720000" y="22940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b="1" lang="en">
                <a:solidFill>
                  <a:schemeClr val="dk2"/>
                </a:solidFill>
              </a:rPr>
              <a:t>Exercise </a:t>
            </a:r>
            <a:r>
              <a:rPr b="1" lang="en">
                <a:solidFill>
                  <a:schemeClr val="accent6"/>
                </a:solidFill>
              </a:rPr>
              <a:t>Part 1</a:t>
            </a:r>
            <a:endParaRPr b="1">
              <a:solidFill>
                <a:schemeClr val="dk2"/>
              </a:solidFill>
            </a:endParaRPr>
          </a:p>
        </p:txBody>
      </p:sp>
      <p:pic>
        <p:nvPicPr>
          <p:cNvPr descr="A screenshot of a questionnaire&#10;&#10;Description automatically generated with medium confidence" id="295" name="Google Shape;295;p8"/>
          <p:cNvPicPr preferRelativeResize="0"/>
          <p:nvPr/>
        </p:nvPicPr>
        <p:blipFill rotWithShape="1">
          <a:blip r:embed="rId3">
            <a:alphaModFix/>
          </a:blip>
          <a:srcRect b="0" l="0" r="0" t="0"/>
          <a:stretch/>
        </p:blipFill>
        <p:spPr>
          <a:xfrm>
            <a:off x="6444298" y="895958"/>
            <a:ext cx="2498469" cy="1528580"/>
          </a:xfrm>
          <a:prstGeom prst="roundRect">
            <a:avLst>
              <a:gd fmla="val 16667" name="adj"/>
            </a:avLst>
          </a:prstGeom>
          <a:noFill/>
          <a:ln>
            <a:noFill/>
          </a:ln>
          <a:effectLst>
            <a:outerShdw blurRad="63500" sx="102000" rotWithShape="0" algn="ctr" sy="102000">
              <a:srgbClr val="000000">
                <a:alpha val="40000"/>
              </a:srgbClr>
            </a:outerShdw>
          </a:effectLst>
        </p:spPr>
      </p:pic>
      <p:pic>
        <p:nvPicPr>
          <p:cNvPr descr="A screenshot of a questionnaire&#10;&#10;Description automatically generated with medium confidence" id="296" name="Google Shape;296;p8"/>
          <p:cNvPicPr preferRelativeResize="0"/>
          <p:nvPr/>
        </p:nvPicPr>
        <p:blipFill rotWithShape="1">
          <a:blip r:embed="rId4">
            <a:alphaModFix/>
          </a:blip>
          <a:srcRect b="0" l="0" r="0" t="0"/>
          <a:stretch/>
        </p:blipFill>
        <p:spPr>
          <a:xfrm>
            <a:off x="3759698" y="1402492"/>
            <a:ext cx="2853243" cy="1317699"/>
          </a:xfrm>
          <a:prstGeom prst="roundRect">
            <a:avLst>
              <a:gd fmla="val 16667" name="adj"/>
            </a:avLst>
          </a:prstGeom>
          <a:noFill/>
          <a:ln>
            <a:noFill/>
          </a:ln>
          <a:effectLst>
            <a:outerShdw blurRad="63500" sx="102000" rotWithShape="0" algn="ctr" sy="102000">
              <a:srgbClr val="000000">
                <a:alpha val="40000"/>
              </a:srgbClr>
            </a:outerShdw>
          </a:effectLst>
        </p:spPr>
      </p:pic>
      <p:pic>
        <p:nvPicPr>
          <p:cNvPr descr="A screenshot of a question&#10;&#10;Description automatically generated with medium confidence" id="297" name="Google Shape;297;p8"/>
          <p:cNvPicPr preferRelativeResize="0"/>
          <p:nvPr/>
        </p:nvPicPr>
        <p:blipFill rotWithShape="1">
          <a:blip r:embed="rId5">
            <a:alphaModFix/>
          </a:blip>
          <a:srcRect b="0" l="0" r="0" t="0"/>
          <a:stretch/>
        </p:blipFill>
        <p:spPr>
          <a:xfrm>
            <a:off x="5186319" y="2217586"/>
            <a:ext cx="2853243" cy="853811"/>
          </a:xfrm>
          <a:prstGeom prst="roundRect">
            <a:avLst>
              <a:gd fmla="val 16667" name="adj"/>
            </a:avLst>
          </a:prstGeom>
          <a:noFill/>
          <a:ln>
            <a:noFill/>
          </a:ln>
          <a:effectLst>
            <a:outerShdw blurRad="63500" sx="102000" rotWithShape="0" algn="ctr" sy="102000">
              <a:srgbClr val="000000">
                <a:alpha val="40000"/>
              </a:srgbClr>
            </a:outerShdw>
          </a:effectLst>
        </p:spPr>
      </p:pic>
      <p:pic>
        <p:nvPicPr>
          <p:cNvPr descr="A screenshot of a question&#10;&#10;Description automatically generated with medium confidence" id="298" name="Google Shape;298;p8"/>
          <p:cNvPicPr preferRelativeResize="0"/>
          <p:nvPr/>
        </p:nvPicPr>
        <p:blipFill rotWithShape="1">
          <a:blip r:embed="rId6">
            <a:alphaModFix/>
          </a:blip>
          <a:srcRect b="0" l="0" r="0" t="0"/>
          <a:stretch/>
        </p:blipFill>
        <p:spPr>
          <a:xfrm>
            <a:off x="3377516" y="2907897"/>
            <a:ext cx="2351259" cy="1067144"/>
          </a:xfrm>
          <a:prstGeom prst="roundRect">
            <a:avLst>
              <a:gd fmla="val 16667" name="adj"/>
            </a:avLst>
          </a:prstGeom>
          <a:noFill/>
          <a:ln>
            <a:noFill/>
          </a:ln>
          <a:effectLst>
            <a:outerShdw blurRad="63500" sx="102000" rotWithShape="0" algn="ctr" sy="102000">
              <a:srgbClr val="000000">
                <a:alpha val="40000"/>
              </a:srgbClr>
            </a:outerShdw>
          </a:effectLst>
        </p:spPr>
      </p:pic>
      <p:pic>
        <p:nvPicPr>
          <p:cNvPr descr="A screenshot of a questionnaire&#10;&#10;Description automatically generated with medium confidence" id="299" name="Google Shape;299;p8"/>
          <p:cNvPicPr preferRelativeResize="0"/>
          <p:nvPr/>
        </p:nvPicPr>
        <p:blipFill rotWithShape="1">
          <a:blip r:embed="rId7">
            <a:alphaModFix/>
          </a:blip>
          <a:srcRect b="0" l="0" r="0" t="0"/>
          <a:stretch/>
        </p:blipFill>
        <p:spPr>
          <a:xfrm>
            <a:off x="5337699" y="3129398"/>
            <a:ext cx="2015591" cy="1080716"/>
          </a:xfrm>
          <a:prstGeom prst="roundRect">
            <a:avLst>
              <a:gd fmla="val 16667" name="adj"/>
            </a:avLst>
          </a:prstGeom>
          <a:noFill/>
          <a:ln>
            <a:noFill/>
          </a:ln>
          <a:effectLst>
            <a:outerShdw blurRad="63500" sx="102000" rotWithShape="0" algn="ctr" sy="102000">
              <a:srgbClr val="000000">
                <a:alpha val="40000"/>
              </a:srgbClr>
            </a:outerShdw>
          </a:effectLst>
        </p:spPr>
      </p:pic>
      <p:sp>
        <p:nvSpPr>
          <p:cNvPr id="300" name="Google Shape;300;p8"/>
          <p:cNvSpPr txBox="1"/>
          <p:nvPr/>
        </p:nvSpPr>
        <p:spPr>
          <a:xfrm>
            <a:off x="1414021" y="1885361"/>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1" name="Google Shape;301;p8"/>
          <p:cNvSpPr/>
          <p:nvPr/>
        </p:nvSpPr>
        <p:spPr>
          <a:xfrm>
            <a:off x="241375" y="1017726"/>
            <a:ext cx="2853243" cy="3073507"/>
          </a:xfrm>
          <a:prstGeom prst="roundRect">
            <a:avLst>
              <a:gd fmla="val 16667" name="adj"/>
            </a:avLst>
          </a:prstGeom>
          <a:gradFill>
            <a:gsLst>
              <a:gs pos="0">
                <a:srgbClr val="1C2451">
                  <a:alpha val="24705"/>
                </a:srgbClr>
              </a:gs>
              <a:gs pos="100000">
                <a:schemeClr val="dk1"/>
              </a:gs>
            </a:gsLst>
            <a:path path="circle">
              <a:fillToRect b="50%" l="50%" r="50%" t="50%"/>
            </a:path>
            <a:tileRect/>
          </a:gradFill>
          <a:ln cap="flat" cmpd="sng" w="317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1900" u="none" cap="none" strike="noStrike">
                <a:solidFill>
                  <a:schemeClr val="accent6"/>
                </a:solidFill>
                <a:latin typeface="Heebo"/>
                <a:ea typeface="Heebo"/>
                <a:cs typeface="Heebo"/>
                <a:sym typeface="Heebo"/>
              </a:rPr>
              <a:t>Now, you will answer 5 ”Qualification Questions” that will determine your eligibility for the role and help the AI decide whether you’re qualified for the position</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9"/>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b="1" lang="en">
                <a:solidFill>
                  <a:schemeClr val="dk2"/>
                </a:solidFill>
              </a:rPr>
              <a:t>Exercise</a:t>
            </a:r>
            <a:r>
              <a:rPr b="1" lang="en"/>
              <a:t> Part 1</a:t>
            </a:r>
            <a:endParaRPr b="1"/>
          </a:p>
        </p:txBody>
      </p:sp>
      <p:sp>
        <p:nvSpPr>
          <p:cNvPr id="307" name="Google Shape;307;p9"/>
          <p:cNvSpPr txBox="1"/>
          <p:nvPr>
            <p:ph idx="12" type="sldNum"/>
          </p:nvPr>
        </p:nvSpPr>
        <p:spPr>
          <a:xfrm>
            <a:off x="8595309" y="4734026"/>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308" name="Google Shape;308;p9"/>
          <p:cNvSpPr/>
          <p:nvPr/>
        </p:nvSpPr>
        <p:spPr>
          <a:xfrm>
            <a:off x="352354" y="1184060"/>
            <a:ext cx="2765776" cy="2912263"/>
          </a:xfrm>
          <a:prstGeom prst="roundRect">
            <a:avLst>
              <a:gd fmla="val 16667" name="adj"/>
            </a:avLst>
          </a:prstGeom>
          <a:gradFill>
            <a:gsLst>
              <a:gs pos="0">
                <a:srgbClr val="1C2451">
                  <a:alpha val="49803"/>
                </a:srgbClr>
              </a:gs>
              <a:gs pos="100000">
                <a:schemeClr val="dk1"/>
              </a:gs>
            </a:gsLst>
            <a:path path="circle">
              <a:fillToRect b="50%" l="50%" r="50%" t="50%"/>
            </a:path>
            <a:tileRect/>
          </a:gradFill>
          <a:ln cap="flat" cmpd="sng" w="31750">
            <a:solidFill>
              <a:schemeClr val="dk2"/>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1400" u="none" cap="none" strike="noStrike">
                <a:solidFill>
                  <a:schemeClr val="accent6"/>
                </a:solidFill>
                <a:latin typeface="Heebo"/>
                <a:ea typeface="Heebo"/>
                <a:cs typeface="Heebo"/>
                <a:sym typeface="Heebo"/>
              </a:rPr>
              <a:t>Unfortunately, you are not chosen for the position, and are simply given an explanation that the AI made the decision instead of a human</a:t>
            </a:r>
            <a:endParaRPr/>
          </a:p>
          <a:p>
            <a:pPr indent="0" lvl="0" marL="0" marR="0" rtl="0" algn="ctr">
              <a:lnSpc>
                <a:spcPct val="100000"/>
              </a:lnSpc>
              <a:spcBef>
                <a:spcPts val="0"/>
              </a:spcBef>
              <a:spcAft>
                <a:spcPts val="0"/>
              </a:spcAft>
              <a:buNone/>
            </a:pPr>
            <a:r>
              <a:t/>
            </a:r>
            <a:endParaRPr b="0" i="0" sz="1400" u="none" cap="none" strike="noStrike">
              <a:solidFill>
                <a:schemeClr val="accent6"/>
              </a:solidFill>
              <a:latin typeface="Heebo"/>
              <a:ea typeface="Heebo"/>
              <a:cs typeface="Heebo"/>
              <a:sym typeface="Heebo"/>
            </a:endParaRPr>
          </a:p>
          <a:p>
            <a:pPr indent="0" lvl="0" marL="0" marR="0" rtl="0" algn="ctr">
              <a:lnSpc>
                <a:spcPct val="100000"/>
              </a:lnSpc>
              <a:spcBef>
                <a:spcPts val="0"/>
              </a:spcBef>
              <a:spcAft>
                <a:spcPts val="0"/>
              </a:spcAft>
              <a:buNone/>
            </a:pPr>
            <a:r>
              <a:rPr b="0" i="0" lang="en" sz="1400" u="none" cap="none" strike="noStrike">
                <a:solidFill>
                  <a:schemeClr val="accent6"/>
                </a:solidFill>
                <a:latin typeface="Heebo"/>
                <a:ea typeface="Heebo"/>
                <a:cs typeface="Heebo"/>
                <a:sym typeface="Heebo"/>
              </a:rPr>
              <a:t>Next, you are given a survey asking what you believe the reason was why you were not chosen</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picture containing text, font, screenshot, algebra&#10;&#10;Description automatically generated" id="309" name="Google Shape;309;p9"/>
          <p:cNvPicPr preferRelativeResize="0"/>
          <p:nvPr/>
        </p:nvPicPr>
        <p:blipFill rotWithShape="1">
          <a:blip r:embed="rId3">
            <a:alphaModFix/>
          </a:blip>
          <a:srcRect b="0" l="0" r="0" t="0"/>
          <a:stretch/>
        </p:blipFill>
        <p:spPr>
          <a:xfrm>
            <a:off x="4996593" y="1184060"/>
            <a:ext cx="3938848" cy="1051294"/>
          </a:xfrm>
          <a:prstGeom prst="roundRect">
            <a:avLst>
              <a:gd fmla="val 16667" name="adj"/>
            </a:avLst>
          </a:prstGeom>
          <a:noFill/>
          <a:ln>
            <a:noFill/>
          </a:ln>
          <a:effectLst>
            <a:outerShdw blurRad="63500" sx="102000" rotWithShape="0" algn="ctr" sy="102000">
              <a:srgbClr val="000000">
                <a:alpha val="40000"/>
              </a:srgbClr>
            </a:outerShdw>
          </a:effectLst>
        </p:spPr>
      </p:pic>
      <p:pic>
        <p:nvPicPr>
          <p:cNvPr descr="A screenshot of a questionnaire&#10;&#10;Description automatically generated with medium confidence" id="310" name="Google Shape;310;p9"/>
          <p:cNvPicPr preferRelativeResize="0"/>
          <p:nvPr/>
        </p:nvPicPr>
        <p:blipFill rotWithShape="1">
          <a:blip r:embed="rId4">
            <a:alphaModFix/>
          </a:blip>
          <a:srcRect b="0" l="0" r="0" t="0"/>
          <a:stretch/>
        </p:blipFill>
        <p:spPr>
          <a:xfrm>
            <a:off x="3294793" y="2127823"/>
            <a:ext cx="3403600" cy="1968500"/>
          </a:xfrm>
          <a:prstGeom prst="roundRect">
            <a:avLst>
              <a:gd fmla="val 16667" name="adj"/>
            </a:avLst>
          </a:prstGeom>
          <a:noFill/>
          <a:ln>
            <a:noFill/>
          </a:ln>
          <a:effectLst>
            <a:outerShdw blurRad="63500" sx="102000" rotWithShape="0" algn="ctr" sy="102000">
              <a:srgbClr val="000000">
                <a:alpha val="4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nline Business Conference by Slidesgo">
  <a:themeElements>
    <a:clrScheme name="Simple Light">
      <a:dk1>
        <a:srgbClr val="0A0E24"/>
      </a:dk1>
      <a:lt1>
        <a:srgbClr val="1C2451"/>
      </a:lt1>
      <a:dk2>
        <a:srgbClr val="FEC013"/>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