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9"/>
  </p:notesMasterIdLst>
  <p:sldIdLst>
    <p:sldId id="280" r:id="rId2"/>
    <p:sldId id="257" r:id="rId3"/>
    <p:sldId id="261" r:id="rId4"/>
    <p:sldId id="259" r:id="rId5"/>
    <p:sldId id="275" r:id="rId6"/>
    <p:sldId id="260" r:id="rId7"/>
    <p:sldId id="265" r:id="rId8"/>
    <p:sldId id="263" r:id="rId9"/>
    <p:sldId id="266" r:id="rId10"/>
    <p:sldId id="267" r:id="rId11"/>
    <p:sldId id="264" r:id="rId12"/>
    <p:sldId id="268" r:id="rId13"/>
    <p:sldId id="276" r:id="rId14"/>
    <p:sldId id="277" r:id="rId15"/>
    <p:sldId id="272" r:id="rId16"/>
    <p:sldId id="278" r:id="rId17"/>
    <p:sldId id="281" r:id="rId18"/>
    <p:sldId id="283" r:id="rId19"/>
    <p:sldId id="298" r:id="rId20"/>
    <p:sldId id="300" r:id="rId21"/>
    <p:sldId id="301" r:id="rId22"/>
    <p:sldId id="303" r:id="rId23"/>
    <p:sldId id="302" r:id="rId24"/>
    <p:sldId id="328" r:id="rId25"/>
    <p:sldId id="304" r:id="rId26"/>
    <p:sldId id="305" r:id="rId27"/>
    <p:sldId id="306" r:id="rId28"/>
    <p:sldId id="312" r:id="rId29"/>
    <p:sldId id="307" r:id="rId30"/>
    <p:sldId id="308" r:id="rId31"/>
    <p:sldId id="311" r:id="rId32"/>
    <p:sldId id="321" r:id="rId33"/>
    <p:sldId id="309" r:id="rId34"/>
    <p:sldId id="323" r:id="rId35"/>
    <p:sldId id="324" r:id="rId36"/>
    <p:sldId id="325" r:id="rId37"/>
    <p:sldId id="326" r:id="rId38"/>
    <p:sldId id="327" r:id="rId39"/>
    <p:sldId id="329" r:id="rId40"/>
    <p:sldId id="318" r:id="rId41"/>
    <p:sldId id="330" r:id="rId42"/>
    <p:sldId id="331" r:id="rId43"/>
    <p:sldId id="332" r:id="rId44"/>
    <p:sldId id="334" r:id="rId45"/>
    <p:sldId id="335" r:id="rId46"/>
    <p:sldId id="338" r:id="rId47"/>
    <p:sldId id="337" r:id="rId48"/>
    <p:sldId id="336" r:id="rId49"/>
    <p:sldId id="282" r:id="rId50"/>
    <p:sldId id="340" r:id="rId51"/>
    <p:sldId id="343" r:id="rId52"/>
    <p:sldId id="344" r:id="rId53"/>
    <p:sldId id="345" r:id="rId54"/>
    <p:sldId id="352" r:id="rId55"/>
    <p:sldId id="346" r:id="rId56"/>
    <p:sldId id="348" r:id="rId57"/>
    <p:sldId id="353" r:id="rId58"/>
    <p:sldId id="349" r:id="rId59"/>
    <p:sldId id="354" r:id="rId60"/>
    <p:sldId id="355" r:id="rId61"/>
    <p:sldId id="356" r:id="rId62"/>
    <p:sldId id="359" r:id="rId63"/>
    <p:sldId id="360" r:id="rId64"/>
    <p:sldId id="361" r:id="rId65"/>
    <p:sldId id="362" r:id="rId66"/>
    <p:sldId id="363" r:id="rId67"/>
    <p:sldId id="364" r:id="rId68"/>
    <p:sldId id="365" r:id="rId69"/>
    <p:sldId id="368" r:id="rId70"/>
    <p:sldId id="369" r:id="rId71"/>
    <p:sldId id="370" r:id="rId72"/>
    <p:sldId id="358" r:id="rId73"/>
    <p:sldId id="375" r:id="rId74"/>
    <p:sldId id="376" r:id="rId75"/>
    <p:sldId id="377" r:id="rId76"/>
    <p:sldId id="378" r:id="rId77"/>
    <p:sldId id="379" r:id="rId78"/>
    <p:sldId id="380" r:id="rId79"/>
    <p:sldId id="381" r:id="rId80"/>
    <p:sldId id="396" r:id="rId81"/>
    <p:sldId id="397" r:id="rId82"/>
    <p:sldId id="400" r:id="rId83"/>
    <p:sldId id="401" r:id="rId84"/>
    <p:sldId id="402" r:id="rId85"/>
    <p:sldId id="404" r:id="rId86"/>
    <p:sldId id="405" r:id="rId87"/>
    <p:sldId id="406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760"/>
  </p:normalViewPr>
  <p:slideViewPr>
    <p:cSldViewPr snapToGrid="0">
      <p:cViewPr varScale="1">
        <p:scale>
          <a:sx n="109" d="100"/>
          <a:sy n="109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2CFA-669A-3F49-AA7C-8FF3B68331F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82261-1436-3A45-9407-7167C952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82261-1436-3A45-9407-7167C952CB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2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3F195-D68A-17DE-442B-EAD2B0621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1AC000-998C-612B-6CEE-28611104E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BA1D71-F1E1-9872-3189-DA0357799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210D6-2A78-1AAA-BED4-1FF4A0580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82261-1436-3A45-9407-7167C952CB7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79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CD375-B342-DE73-8AC6-AD1D0CFA4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0FC96F-60F7-1467-CB6A-F4A5239287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083023-BBF0-ED3E-E365-9C027AE16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683E6-FA14-83B1-4124-EC06362372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82261-1436-3A45-9407-7167C952CB7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00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0504B-1BB7-8000-DEA5-912B0C426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E2B14A-EAE0-CF34-24DE-E0672E58E3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5AA65-5414-840E-F1C1-9085F20AC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1741B-0A6F-CA3B-A933-E53E0A8C4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82261-1436-3A45-9407-7167C952CB7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07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5CCE6-F178-E397-913A-6B12447E9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17A9D4-BA68-25EA-BD3C-4CE567FB71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9D4114-ECE5-96EC-A729-58BE212B6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52F93-39BA-569D-95A7-ABAD9E83E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82261-1436-3A45-9407-7167C952CB7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3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AE920-A022-37C6-3FC1-E658E0145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6B20D3-D30D-03C4-D43B-18AD97D26D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16F8EA-7384-9BCF-9BC9-C836FB4D8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3647D-6148-889B-0655-D335F5F4E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82261-1436-3A45-9407-7167C952CB7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0D7A-2EDF-CEFF-461B-220C089B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B7BCCD-19D5-0A2A-000A-249E82E549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74020-6B7F-5BD2-A1DA-024CDB47D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D17E7-0FC4-4064-CB0D-DBF9F18EE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82261-1436-3A45-9407-7167C952CB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0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82261-1436-3A45-9407-7167C952CB7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18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75CAC-2456-183F-073A-EBF655B3B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E7A92-55AD-7AC2-AEEA-3ACB740AF1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2C2D80-420C-B602-E75D-B239115DB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437F1-D1BD-4592-BE28-4F90361C18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82261-1436-3A45-9407-7167C952CB7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7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FC262-614A-5CAF-8816-A069827C7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38BF46-E78D-3D93-F130-E9D7843C10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E8E108-8D3E-97E5-0140-A1FC9F667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7E16-6B37-9031-000E-B7400E7E5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82261-1436-3A45-9407-7167C952CB7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904ED-171F-E428-7380-22850E675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00EBE8-E58C-7A6B-D669-6A2A7FCD2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FB1656-8A8F-6972-D85B-1A92089D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17282-4C39-EF0E-EE79-8587DE332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82261-1436-3A45-9407-7167C952CB7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24724-EA9F-8C32-FB83-C31FBDCA4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8D4F0D-F643-C9D8-4F09-30E80F120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4FBA4B-533C-A382-9EEE-829B46FF4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422B9-9830-A41E-9240-DDB8EAB28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82261-1436-3A45-9407-7167C952CB7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0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8F557-100A-2861-1B5E-B9E8210F2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7A04F1-7449-F6AA-05C9-3ADE4812B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FE0E91-FA32-A61C-5F8B-B8F9751CC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FA80D-4842-95C1-E2CF-2326C4D79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82261-1436-3A45-9407-7167C952CB7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1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6EFC2-B9F9-722D-FC9E-145BBE384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1E4E3-4B06-8119-57C9-EC1A833FE9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554966-E16F-24E6-39F9-F17291D5F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39240-6295-A9B0-345D-61644C91F0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82261-1436-3A45-9407-7167C952CB7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3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3299-D96A-BA29-CC4E-222F7E677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BCF4-0379-2464-FE35-54BB216C0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0501-A9D4-33ED-3B92-EAF6E11F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C96B-D7B0-9949-B1CB-31143C9CED0C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FDDE5-0D6E-DCA4-8FB1-FF088E6C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F14C5-A9AC-D337-DDB6-6EDC0776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7C81-1A17-DC49-A60B-1159598E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6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2933-737F-3A41-91B5-ED1728A3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DB0FC-5287-8CFE-8D8A-8B7ACBF41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56A9-8424-03CF-B49C-CFDE528D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C96B-D7B0-9949-B1CB-31143C9CED0C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72ED-D8FC-ED68-78BF-3AA53974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A4BF-5685-4E6A-B9F1-45F78C16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7C81-1A17-DC49-A60B-1159598E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9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11D46-492C-C0D7-3539-CE91265F9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C6029-05CE-992F-E997-B8A96FDDA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B180-78C9-B8EE-A023-BC3006A0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C96B-D7B0-9949-B1CB-31143C9CED0C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6B41-B3A5-C6ED-8B6D-EB69FAD9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4F69-E8FF-87D0-26B3-26CB9D66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7C81-1A17-DC49-A60B-1159598E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4B89-CE12-DC89-0C3B-48F9D9F2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E911-614C-CC5E-D865-51A26CDA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0198-B346-78DE-4332-8B20388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C96B-D7B0-9949-B1CB-31143C9CED0C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C49F8-697A-A792-A371-3447FF8C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2ECE-B008-15FA-520A-59EE0629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7C81-1A17-DC49-A60B-1159598E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8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4D87-9CF1-01D1-5567-4620C2A7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9B979-1564-CB38-3754-2703AF18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33F4-6033-70FF-74DE-A8D2AEAE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C96B-D7B0-9949-B1CB-31143C9CED0C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D706D-E332-C921-91E8-81BC0D88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34FF-1BB1-2975-2B53-C7569BF3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7C81-1A17-DC49-A60B-1159598E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3A38-7236-F784-50B6-45E75136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15833-C2B4-A934-150E-7D2E13911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F6909-E30B-D57F-BBD8-2A654FFAC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9ACF1-4EDB-4E49-49EE-5D35EE60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C96B-D7B0-9949-B1CB-31143C9CED0C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199EB-F438-5180-2B62-8614DCCD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670D4-A8FE-C572-E608-BAD7D5CD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7C81-1A17-DC49-A60B-1159598E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7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60FD-D4A8-EA59-D330-069271C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A6A7-7595-2873-AF2D-72032AC0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4EAF7-41A5-D57D-E738-CF756AF4E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3876B-F5ED-F53B-6318-2AF56EC19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E77A6-4131-26EB-FCD9-E082D7A30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03FB2-32FE-B3C6-3C8A-F9D9C5E2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C96B-D7B0-9949-B1CB-31143C9CED0C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CC40D-3C1F-0C19-85F7-614E9124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D595F-9F3D-9D7C-FE40-9D2C55FB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7C81-1A17-DC49-A60B-1159598E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E9BE-E3B3-8F43-8F56-48825881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5F800-8CDC-B316-2C3A-2811E71F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C96B-D7B0-9949-B1CB-31143C9CED0C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E0737-F072-91DF-2CA2-850E85BE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EBB88-6BBB-571B-1458-6A7EC5B9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7C81-1A17-DC49-A60B-1159598E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1C7E4-AF73-FF4C-6CE0-0FBF5158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C96B-D7B0-9949-B1CB-31143C9CED0C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5E20D-4B84-EDC5-24C3-255D5D81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F904E-1BEF-65C0-1F25-2CD7FA27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7C81-1A17-DC49-A60B-1159598E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5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5D9B-A0CD-29C6-E997-AD8658E9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5B3B-6B71-5F0E-99F3-491F6B04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F9149-4C27-845A-DC44-FD417F576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0E8B3-D494-1960-E478-4268ADB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C96B-D7B0-9949-B1CB-31143C9CED0C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FEC88-E347-5569-1E77-12419585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B0002-3CD2-1EF1-2D19-97208C81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7C81-1A17-DC49-A60B-1159598E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4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3209-8D75-D559-E0ED-E77CED01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9BC70-9EEB-3F28-4976-0AAF9549E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547C4-19DD-6A95-C29B-F569287C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A362C-1D8E-847E-9AA4-A3536CCB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C96B-D7B0-9949-B1CB-31143C9CED0C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2F513-6722-BAB8-C406-3FC32F27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64850-61A1-F69E-0726-A28346AC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7C81-1A17-DC49-A60B-1159598E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2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CED88-55BB-BDFE-2076-F97EAC7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347A3-10B2-E404-50A6-68E7ED36E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167FB-8D62-CBB2-90C5-EEBFD0E5B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27C96B-D7B0-9949-B1CB-31143C9CED0C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F3CE-63B2-3BBE-DF00-F64AF9C53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BCE6-D39B-72D4-2904-6525C3830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CD7C81-1A17-DC49-A60B-1159598E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121.png"/><Relationship Id="rId3" Type="http://schemas.openxmlformats.org/officeDocument/2006/relationships/image" Target="../media/image79.png"/><Relationship Id="rId21" Type="http://schemas.openxmlformats.org/officeDocument/2006/relationships/image" Target="../media/image124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120.png"/><Relationship Id="rId2" Type="http://schemas.openxmlformats.org/officeDocument/2006/relationships/image" Target="../media/image470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107.png"/><Relationship Id="rId10" Type="http://schemas.openxmlformats.org/officeDocument/2006/relationships/image" Target="../media/image86.png"/><Relationship Id="rId19" Type="http://schemas.openxmlformats.org/officeDocument/2006/relationships/image" Target="../media/image122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125.png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8.png"/><Relationship Id="rId26" Type="http://schemas.openxmlformats.org/officeDocument/2006/relationships/image" Target="../media/image143.png"/><Relationship Id="rId3" Type="http://schemas.openxmlformats.org/officeDocument/2006/relationships/image" Target="../media/image127.png"/><Relationship Id="rId21" Type="http://schemas.openxmlformats.org/officeDocument/2006/relationships/image" Target="../media/image138.png"/><Relationship Id="rId34" Type="http://schemas.openxmlformats.org/officeDocument/2006/relationships/image" Target="../media/image146.png"/><Relationship Id="rId17" Type="http://schemas.openxmlformats.org/officeDocument/2006/relationships/image" Target="../media/image134.png"/><Relationship Id="rId25" Type="http://schemas.openxmlformats.org/officeDocument/2006/relationships/image" Target="../media/image142.png"/><Relationship Id="rId33" Type="http://schemas.openxmlformats.org/officeDocument/2006/relationships/image" Target="../media/image145.png"/><Relationship Id="rId2" Type="http://schemas.openxmlformats.org/officeDocument/2006/relationships/image" Target="../media/image1260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29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1.png"/><Relationship Id="rId32" Type="http://schemas.openxmlformats.org/officeDocument/2006/relationships/image" Target="../media/image144.png"/><Relationship Id="rId23" Type="http://schemas.openxmlformats.org/officeDocument/2006/relationships/image" Target="../media/image140.png"/><Relationship Id="rId28" Type="http://schemas.openxmlformats.org/officeDocument/2006/relationships/image" Target="../media/image130.png"/><Relationship Id="rId19" Type="http://schemas.openxmlformats.org/officeDocument/2006/relationships/image" Target="../media/image136.png"/><Relationship Id="rId31" Type="http://schemas.openxmlformats.org/officeDocument/2006/relationships/image" Target="../media/image135.png"/><Relationship Id="rId22" Type="http://schemas.openxmlformats.org/officeDocument/2006/relationships/image" Target="../media/image139.png"/><Relationship Id="rId27" Type="http://schemas.openxmlformats.org/officeDocument/2006/relationships/image" Target="../media/image129.png"/><Relationship Id="rId30" Type="http://schemas.openxmlformats.org/officeDocument/2006/relationships/image" Target="../media/image132.png"/><Relationship Id="rId35" Type="http://schemas.openxmlformats.org/officeDocument/2006/relationships/image" Target="../media/image1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4.png"/><Relationship Id="rId18" Type="http://schemas.openxmlformats.org/officeDocument/2006/relationships/image" Target="../media/image171.png"/><Relationship Id="rId21" Type="http://schemas.openxmlformats.org/officeDocument/2006/relationships/image" Target="../media/image174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5" Type="http://schemas.openxmlformats.org/officeDocument/2006/relationships/image" Target="../media/image178.png"/><Relationship Id="rId16" Type="http://schemas.openxmlformats.org/officeDocument/2006/relationships/image" Target="../media/image167.png"/><Relationship Id="rId20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2.png"/><Relationship Id="rId24" Type="http://schemas.openxmlformats.org/officeDocument/2006/relationships/image" Target="../media/image177.png"/><Relationship Id="rId15" Type="http://schemas.openxmlformats.org/officeDocument/2006/relationships/image" Target="../media/image166.png"/><Relationship Id="rId23" Type="http://schemas.openxmlformats.org/officeDocument/2006/relationships/image" Target="../media/image176.png"/><Relationship Id="rId10" Type="http://schemas.openxmlformats.org/officeDocument/2006/relationships/image" Target="../media/image170.png"/><Relationship Id="rId19" Type="http://schemas.openxmlformats.org/officeDocument/2006/relationships/image" Target="../media/image172.png"/><Relationship Id="rId9" Type="http://schemas.openxmlformats.org/officeDocument/2006/relationships/image" Target="../media/image169.png"/><Relationship Id="rId14" Type="http://schemas.openxmlformats.org/officeDocument/2006/relationships/image" Target="../media/image165.png"/><Relationship Id="rId22" Type="http://schemas.openxmlformats.org/officeDocument/2006/relationships/image" Target="../media/image17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smmodelchecker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4.png"/><Relationship Id="rId7" Type="http://schemas.openxmlformats.org/officeDocument/2006/relationships/image" Target="../media/image187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4.png"/><Relationship Id="rId7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0.png"/><Relationship Id="rId5" Type="http://schemas.openxmlformats.org/officeDocument/2006/relationships/image" Target="../media/image191.png"/><Relationship Id="rId10" Type="http://schemas.openxmlformats.org/officeDocument/2006/relationships/image" Target="../media/image192.png"/><Relationship Id="rId4" Type="http://schemas.openxmlformats.org/officeDocument/2006/relationships/image" Target="../media/image185.png"/><Relationship Id="rId9" Type="http://schemas.openxmlformats.org/officeDocument/2006/relationships/image" Target="../media/image18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4.png"/><Relationship Id="rId7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190.png"/><Relationship Id="rId5" Type="http://schemas.openxmlformats.org/officeDocument/2006/relationships/image" Target="../media/image191.png"/><Relationship Id="rId10" Type="http://schemas.openxmlformats.org/officeDocument/2006/relationships/image" Target="../media/image192.png"/><Relationship Id="rId4" Type="http://schemas.openxmlformats.org/officeDocument/2006/relationships/image" Target="../media/image185.png"/><Relationship Id="rId9" Type="http://schemas.openxmlformats.org/officeDocument/2006/relationships/image" Target="../media/image18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198.png"/><Relationship Id="rId3" Type="http://schemas.openxmlformats.org/officeDocument/2006/relationships/image" Target="../media/image184.png"/><Relationship Id="rId7" Type="http://schemas.openxmlformats.org/officeDocument/2006/relationships/image" Target="../media/image195.png"/><Relationship Id="rId12" Type="http://schemas.openxmlformats.org/officeDocument/2006/relationships/image" Target="../media/image197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2.png"/><Relationship Id="rId5" Type="http://schemas.openxmlformats.org/officeDocument/2006/relationships/image" Target="../media/image191.png"/><Relationship Id="rId10" Type="http://schemas.openxmlformats.org/officeDocument/2006/relationships/image" Target="../media/image189.png"/><Relationship Id="rId4" Type="http://schemas.openxmlformats.org/officeDocument/2006/relationships/image" Target="../media/image185.png"/><Relationship Id="rId9" Type="http://schemas.openxmlformats.org/officeDocument/2006/relationships/image" Target="../media/image187.png"/><Relationship Id="rId14" Type="http://schemas.openxmlformats.org/officeDocument/2006/relationships/image" Target="../media/image19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203.png"/><Relationship Id="rId3" Type="http://schemas.openxmlformats.org/officeDocument/2006/relationships/image" Target="../media/image184.png"/><Relationship Id="rId7" Type="http://schemas.openxmlformats.org/officeDocument/2006/relationships/image" Target="../media/image201.png"/><Relationship Id="rId12" Type="http://schemas.openxmlformats.org/officeDocument/2006/relationships/image" Target="../media/image20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2.png"/><Relationship Id="rId5" Type="http://schemas.openxmlformats.org/officeDocument/2006/relationships/image" Target="../media/image191.png"/><Relationship Id="rId10" Type="http://schemas.openxmlformats.org/officeDocument/2006/relationships/image" Target="../media/image189.png"/><Relationship Id="rId4" Type="http://schemas.openxmlformats.org/officeDocument/2006/relationships/image" Target="../media/image185.png"/><Relationship Id="rId9" Type="http://schemas.openxmlformats.org/officeDocument/2006/relationships/image" Target="../media/image187.png"/><Relationship Id="rId1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87.png"/><Relationship Id="rId18" Type="http://schemas.openxmlformats.org/officeDocument/2006/relationships/image" Target="../media/image210.png"/><Relationship Id="rId3" Type="http://schemas.openxmlformats.org/officeDocument/2006/relationships/image" Target="../media/image184.png"/><Relationship Id="rId7" Type="http://schemas.openxmlformats.org/officeDocument/2006/relationships/image" Target="../media/image205.png"/><Relationship Id="rId12" Type="http://schemas.openxmlformats.org/officeDocument/2006/relationships/image" Target="../media/image183.png"/><Relationship Id="rId17" Type="http://schemas.openxmlformats.org/officeDocument/2006/relationships/image" Target="../media/image209.png"/><Relationship Id="rId2" Type="http://schemas.openxmlformats.org/officeDocument/2006/relationships/image" Target="../media/image182.png"/><Relationship Id="rId16" Type="http://schemas.openxmlformats.org/officeDocument/2006/relationships/image" Target="../media/image208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7.png"/><Relationship Id="rId5" Type="http://schemas.openxmlformats.org/officeDocument/2006/relationships/image" Target="../media/image191.png"/><Relationship Id="rId15" Type="http://schemas.openxmlformats.org/officeDocument/2006/relationships/image" Target="../media/image192.png"/><Relationship Id="rId10" Type="http://schemas.openxmlformats.org/officeDocument/2006/relationships/image" Target="../media/image206.png"/><Relationship Id="rId19" Type="http://schemas.openxmlformats.org/officeDocument/2006/relationships/image" Target="../media/image203.png"/><Relationship Id="rId4" Type="http://schemas.openxmlformats.org/officeDocument/2006/relationships/image" Target="../media/image185.png"/><Relationship Id="rId9" Type="http://schemas.openxmlformats.org/officeDocument/2006/relationships/image" Target="../media/image201.png"/><Relationship Id="rId14" Type="http://schemas.openxmlformats.org/officeDocument/2006/relationships/image" Target="../media/image18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87.png"/><Relationship Id="rId18" Type="http://schemas.openxmlformats.org/officeDocument/2006/relationships/image" Target="../media/image208.png"/><Relationship Id="rId3" Type="http://schemas.openxmlformats.org/officeDocument/2006/relationships/image" Target="../media/image184.png"/><Relationship Id="rId21" Type="http://schemas.openxmlformats.org/officeDocument/2006/relationships/image" Target="../media/image214.png"/><Relationship Id="rId7" Type="http://schemas.openxmlformats.org/officeDocument/2006/relationships/image" Target="../media/image205.png"/><Relationship Id="rId12" Type="http://schemas.openxmlformats.org/officeDocument/2006/relationships/image" Target="../media/image183.png"/><Relationship Id="rId17" Type="http://schemas.openxmlformats.org/officeDocument/2006/relationships/image" Target="../media/image212.png"/><Relationship Id="rId2" Type="http://schemas.openxmlformats.org/officeDocument/2006/relationships/image" Target="../media/image182.png"/><Relationship Id="rId16" Type="http://schemas.openxmlformats.org/officeDocument/2006/relationships/image" Target="../media/image192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7.png"/><Relationship Id="rId24" Type="http://schemas.openxmlformats.org/officeDocument/2006/relationships/image" Target="../media/image190.png"/><Relationship Id="rId5" Type="http://schemas.openxmlformats.org/officeDocument/2006/relationships/image" Target="../media/image191.png"/><Relationship Id="rId15" Type="http://schemas.openxmlformats.org/officeDocument/2006/relationships/image" Target="../media/image211.png"/><Relationship Id="rId23" Type="http://schemas.openxmlformats.org/officeDocument/2006/relationships/image" Target="../media/image203.png"/><Relationship Id="rId10" Type="http://schemas.openxmlformats.org/officeDocument/2006/relationships/image" Target="../media/image206.png"/><Relationship Id="rId19" Type="http://schemas.openxmlformats.org/officeDocument/2006/relationships/image" Target="../media/image209.png"/><Relationship Id="rId4" Type="http://schemas.openxmlformats.org/officeDocument/2006/relationships/image" Target="../media/image185.png"/><Relationship Id="rId9" Type="http://schemas.openxmlformats.org/officeDocument/2006/relationships/image" Target="../media/image201.png"/><Relationship Id="rId14" Type="http://schemas.openxmlformats.org/officeDocument/2006/relationships/image" Target="../media/image189.png"/><Relationship Id="rId22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217.png"/><Relationship Id="rId18" Type="http://schemas.openxmlformats.org/officeDocument/2006/relationships/image" Target="../media/image192.png"/><Relationship Id="rId26" Type="http://schemas.openxmlformats.org/officeDocument/2006/relationships/image" Target="../media/image220.png"/><Relationship Id="rId3" Type="http://schemas.openxmlformats.org/officeDocument/2006/relationships/image" Target="../media/image184.png"/><Relationship Id="rId21" Type="http://schemas.openxmlformats.org/officeDocument/2006/relationships/image" Target="../media/image218.png"/><Relationship Id="rId7" Type="http://schemas.openxmlformats.org/officeDocument/2006/relationships/image" Target="../media/image205.png"/><Relationship Id="rId12" Type="http://schemas.openxmlformats.org/officeDocument/2006/relationships/image" Target="../media/image216.png"/><Relationship Id="rId17" Type="http://schemas.openxmlformats.org/officeDocument/2006/relationships/image" Target="../media/image211.png"/><Relationship Id="rId25" Type="http://schemas.openxmlformats.org/officeDocument/2006/relationships/image" Target="../media/image219.png"/><Relationship Id="rId2" Type="http://schemas.openxmlformats.org/officeDocument/2006/relationships/image" Target="../media/image182.png"/><Relationship Id="rId16" Type="http://schemas.openxmlformats.org/officeDocument/2006/relationships/image" Target="../media/image189.png"/><Relationship Id="rId20" Type="http://schemas.openxmlformats.org/officeDocument/2006/relationships/image" Target="../media/image208.png"/><Relationship Id="rId29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7.png"/><Relationship Id="rId24" Type="http://schemas.openxmlformats.org/officeDocument/2006/relationships/image" Target="../media/image214.png"/><Relationship Id="rId32" Type="http://schemas.openxmlformats.org/officeDocument/2006/relationships/image" Target="../media/image223.png"/><Relationship Id="rId5" Type="http://schemas.openxmlformats.org/officeDocument/2006/relationships/image" Target="../media/image191.png"/><Relationship Id="rId15" Type="http://schemas.openxmlformats.org/officeDocument/2006/relationships/image" Target="../media/image187.png"/><Relationship Id="rId23" Type="http://schemas.openxmlformats.org/officeDocument/2006/relationships/image" Target="../media/image213.png"/><Relationship Id="rId28" Type="http://schemas.openxmlformats.org/officeDocument/2006/relationships/image" Target="../media/image222.png"/><Relationship Id="rId10" Type="http://schemas.openxmlformats.org/officeDocument/2006/relationships/image" Target="../media/image215.png"/><Relationship Id="rId19" Type="http://schemas.openxmlformats.org/officeDocument/2006/relationships/image" Target="../media/image212.png"/><Relationship Id="rId31" Type="http://schemas.openxmlformats.org/officeDocument/2006/relationships/image" Target="../media/image190.png"/><Relationship Id="rId4" Type="http://schemas.openxmlformats.org/officeDocument/2006/relationships/image" Target="../media/image185.png"/><Relationship Id="rId9" Type="http://schemas.openxmlformats.org/officeDocument/2006/relationships/image" Target="../media/image201.png"/><Relationship Id="rId14" Type="http://schemas.openxmlformats.org/officeDocument/2006/relationships/image" Target="../media/image183.png"/><Relationship Id="rId22" Type="http://schemas.openxmlformats.org/officeDocument/2006/relationships/image" Target="../media/image209.png"/><Relationship Id="rId27" Type="http://schemas.openxmlformats.org/officeDocument/2006/relationships/image" Target="../media/image221.png"/><Relationship Id="rId30" Type="http://schemas.openxmlformats.org/officeDocument/2006/relationships/image" Target="../media/image20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217.png"/><Relationship Id="rId18" Type="http://schemas.openxmlformats.org/officeDocument/2006/relationships/image" Target="../media/image192.png"/><Relationship Id="rId26" Type="http://schemas.openxmlformats.org/officeDocument/2006/relationships/image" Target="../media/image220.png"/><Relationship Id="rId3" Type="http://schemas.openxmlformats.org/officeDocument/2006/relationships/image" Target="../media/image184.png"/><Relationship Id="rId21" Type="http://schemas.openxmlformats.org/officeDocument/2006/relationships/image" Target="../media/image218.png"/><Relationship Id="rId7" Type="http://schemas.openxmlformats.org/officeDocument/2006/relationships/image" Target="../media/image205.png"/><Relationship Id="rId12" Type="http://schemas.openxmlformats.org/officeDocument/2006/relationships/image" Target="../media/image216.png"/><Relationship Id="rId17" Type="http://schemas.openxmlformats.org/officeDocument/2006/relationships/image" Target="../media/image211.png"/><Relationship Id="rId25" Type="http://schemas.openxmlformats.org/officeDocument/2006/relationships/image" Target="../media/image219.png"/><Relationship Id="rId2" Type="http://schemas.openxmlformats.org/officeDocument/2006/relationships/image" Target="../media/image182.png"/><Relationship Id="rId16" Type="http://schemas.openxmlformats.org/officeDocument/2006/relationships/image" Target="../media/image189.png"/><Relationship Id="rId20" Type="http://schemas.openxmlformats.org/officeDocument/2006/relationships/image" Target="../media/image208.png"/><Relationship Id="rId29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7.png"/><Relationship Id="rId24" Type="http://schemas.openxmlformats.org/officeDocument/2006/relationships/image" Target="../media/image214.png"/><Relationship Id="rId5" Type="http://schemas.openxmlformats.org/officeDocument/2006/relationships/image" Target="../media/image191.png"/><Relationship Id="rId15" Type="http://schemas.openxmlformats.org/officeDocument/2006/relationships/image" Target="../media/image187.png"/><Relationship Id="rId23" Type="http://schemas.openxmlformats.org/officeDocument/2006/relationships/image" Target="../media/image213.png"/><Relationship Id="rId28" Type="http://schemas.openxmlformats.org/officeDocument/2006/relationships/image" Target="../media/image222.png"/><Relationship Id="rId10" Type="http://schemas.openxmlformats.org/officeDocument/2006/relationships/image" Target="../media/image224.png"/><Relationship Id="rId19" Type="http://schemas.openxmlformats.org/officeDocument/2006/relationships/image" Target="../media/image212.png"/><Relationship Id="rId31" Type="http://schemas.openxmlformats.org/officeDocument/2006/relationships/image" Target="../media/image190.png"/><Relationship Id="rId4" Type="http://schemas.openxmlformats.org/officeDocument/2006/relationships/image" Target="../media/image185.png"/><Relationship Id="rId9" Type="http://schemas.openxmlformats.org/officeDocument/2006/relationships/image" Target="../media/image201.png"/><Relationship Id="rId14" Type="http://schemas.openxmlformats.org/officeDocument/2006/relationships/image" Target="../media/image183.png"/><Relationship Id="rId22" Type="http://schemas.openxmlformats.org/officeDocument/2006/relationships/image" Target="../media/image209.png"/><Relationship Id="rId27" Type="http://schemas.openxmlformats.org/officeDocument/2006/relationships/image" Target="../media/image221.png"/><Relationship Id="rId30" Type="http://schemas.openxmlformats.org/officeDocument/2006/relationships/image" Target="../media/image203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7.png"/><Relationship Id="rId18" Type="http://schemas.openxmlformats.org/officeDocument/2006/relationships/image" Target="../media/image192.png"/><Relationship Id="rId26" Type="http://schemas.openxmlformats.org/officeDocument/2006/relationships/image" Target="../media/image214.png"/><Relationship Id="rId3" Type="http://schemas.openxmlformats.org/officeDocument/2006/relationships/image" Target="../media/image184.png"/><Relationship Id="rId21" Type="http://schemas.openxmlformats.org/officeDocument/2006/relationships/image" Target="../media/image218.png"/><Relationship Id="rId34" Type="http://schemas.openxmlformats.org/officeDocument/2006/relationships/image" Target="../media/image190.png"/><Relationship Id="rId7" Type="http://schemas.openxmlformats.org/officeDocument/2006/relationships/image" Target="../media/image205.png"/><Relationship Id="rId12" Type="http://schemas.openxmlformats.org/officeDocument/2006/relationships/image" Target="../media/image216.png"/><Relationship Id="rId17" Type="http://schemas.openxmlformats.org/officeDocument/2006/relationships/image" Target="../media/image211.png"/><Relationship Id="rId25" Type="http://schemas.openxmlformats.org/officeDocument/2006/relationships/image" Target="../media/image213.png"/><Relationship Id="rId33" Type="http://schemas.openxmlformats.org/officeDocument/2006/relationships/image" Target="../media/image203.png"/><Relationship Id="rId2" Type="http://schemas.openxmlformats.org/officeDocument/2006/relationships/image" Target="../media/image182.png"/><Relationship Id="rId16" Type="http://schemas.openxmlformats.org/officeDocument/2006/relationships/image" Target="../media/image189.png"/><Relationship Id="rId20" Type="http://schemas.openxmlformats.org/officeDocument/2006/relationships/image" Target="../media/image208.png"/><Relationship Id="rId29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7.png"/><Relationship Id="rId24" Type="http://schemas.openxmlformats.org/officeDocument/2006/relationships/image" Target="../media/image209.png"/><Relationship Id="rId32" Type="http://schemas.openxmlformats.org/officeDocument/2006/relationships/image" Target="../media/image210.png"/><Relationship Id="rId5" Type="http://schemas.openxmlformats.org/officeDocument/2006/relationships/image" Target="../media/image191.png"/><Relationship Id="rId15" Type="http://schemas.openxmlformats.org/officeDocument/2006/relationships/image" Target="../media/image187.png"/><Relationship Id="rId23" Type="http://schemas.openxmlformats.org/officeDocument/2006/relationships/image" Target="../media/image226.png"/><Relationship Id="rId28" Type="http://schemas.openxmlformats.org/officeDocument/2006/relationships/image" Target="../media/image221.png"/><Relationship Id="rId10" Type="http://schemas.openxmlformats.org/officeDocument/2006/relationships/image" Target="../media/image206.png"/><Relationship Id="rId19" Type="http://schemas.openxmlformats.org/officeDocument/2006/relationships/image" Target="../media/image212.png"/><Relationship Id="rId31" Type="http://schemas.openxmlformats.org/officeDocument/2006/relationships/image" Target="../media/image228.png"/><Relationship Id="rId4" Type="http://schemas.openxmlformats.org/officeDocument/2006/relationships/image" Target="../media/image185.png"/><Relationship Id="rId9" Type="http://schemas.openxmlformats.org/officeDocument/2006/relationships/image" Target="../media/image201.png"/><Relationship Id="rId14" Type="http://schemas.openxmlformats.org/officeDocument/2006/relationships/image" Target="../media/image183.png"/><Relationship Id="rId22" Type="http://schemas.openxmlformats.org/officeDocument/2006/relationships/image" Target="../media/image225.png"/><Relationship Id="rId27" Type="http://schemas.openxmlformats.org/officeDocument/2006/relationships/image" Target="../media/image220.png"/><Relationship Id="rId30" Type="http://schemas.openxmlformats.org/officeDocument/2006/relationships/image" Target="../media/image227.png"/><Relationship Id="rId35" Type="http://schemas.openxmlformats.org/officeDocument/2006/relationships/image" Target="../media/image219.png"/><Relationship Id="rId8" Type="http://schemas.openxmlformats.org/officeDocument/2006/relationships/image" Target="../media/image1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7.png"/><Relationship Id="rId18" Type="http://schemas.openxmlformats.org/officeDocument/2006/relationships/image" Target="../media/image192.png"/><Relationship Id="rId26" Type="http://schemas.openxmlformats.org/officeDocument/2006/relationships/image" Target="../media/image214.png"/><Relationship Id="rId39" Type="http://schemas.openxmlformats.org/officeDocument/2006/relationships/image" Target="../media/image236.png"/><Relationship Id="rId21" Type="http://schemas.openxmlformats.org/officeDocument/2006/relationships/image" Target="../media/image218.png"/><Relationship Id="rId34" Type="http://schemas.openxmlformats.org/officeDocument/2006/relationships/image" Target="../media/image231.png"/><Relationship Id="rId42" Type="http://schemas.openxmlformats.org/officeDocument/2006/relationships/image" Target="../media/image190.png"/><Relationship Id="rId7" Type="http://schemas.openxmlformats.org/officeDocument/2006/relationships/image" Target="../media/image205.png"/><Relationship Id="rId2" Type="http://schemas.openxmlformats.org/officeDocument/2006/relationships/image" Target="../media/image182.png"/><Relationship Id="rId16" Type="http://schemas.openxmlformats.org/officeDocument/2006/relationships/image" Target="../media/image189.png"/><Relationship Id="rId29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7.png"/><Relationship Id="rId24" Type="http://schemas.openxmlformats.org/officeDocument/2006/relationships/image" Target="../media/image209.png"/><Relationship Id="rId32" Type="http://schemas.openxmlformats.org/officeDocument/2006/relationships/image" Target="../media/image229.png"/><Relationship Id="rId37" Type="http://schemas.openxmlformats.org/officeDocument/2006/relationships/image" Target="../media/image234.png"/><Relationship Id="rId40" Type="http://schemas.openxmlformats.org/officeDocument/2006/relationships/image" Target="../media/image210.png"/><Relationship Id="rId45" Type="http://schemas.openxmlformats.org/officeDocument/2006/relationships/image" Target="../media/image219.png"/><Relationship Id="rId5" Type="http://schemas.openxmlformats.org/officeDocument/2006/relationships/image" Target="../media/image191.png"/><Relationship Id="rId15" Type="http://schemas.openxmlformats.org/officeDocument/2006/relationships/image" Target="../media/image187.png"/><Relationship Id="rId23" Type="http://schemas.openxmlformats.org/officeDocument/2006/relationships/image" Target="../media/image226.png"/><Relationship Id="rId28" Type="http://schemas.openxmlformats.org/officeDocument/2006/relationships/image" Target="../media/image221.png"/><Relationship Id="rId36" Type="http://schemas.openxmlformats.org/officeDocument/2006/relationships/image" Target="../media/image233.png"/><Relationship Id="rId10" Type="http://schemas.openxmlformats.org/officeDocument/2006/relationships/image" Target="../media/image206.png"/><Relationship Id="rId19" Type="http://schemas.openxmlformats.org/officeDocument/2006/relationships/image" Target="../media/image212.png"/><Relationship Id="rId31" Type="http://schemas.openxmlformats.org/officeDocument/2006/relationships/image" Target="../media/image228.png"/><Relationship Id="rId44" Type="http://schemas.openxmlformats.org/officeDocument/2006/relationships/image" Target="../media/image238.png"/><Relationship Id="rId4" Type="http://schemas.openxmlformats.org/officeDocument/2006/relationships/image" Target="../media/image185.png"/><Relationship Id="rId9" Type="http://schemas.openxmlformats.org/officeDocument/2006/relationships/image" Target="../media/image201.png"/><Relationship Id="rId14" Type="http://schemas.openxmlformats.org/officeDocument/2006/relationships/image" Target="../media/image183.png"/><Relationship Id="rId22" Type="http://schemas.openxmlformats.org/officeDocument/2006/relationships/image" Target="../media/image225.png"/><Relationship Id="rId27" Type="http://schemas.openxmlformats.org/officeDocument/2006/relationships/image" Target="../media/image220.png"/><Relationship Id="rId30" Type="http://schemas.openxmlformats.org/officeDocument/2006/relationships/image" Target="../media/image227.png"/><Relationship Id="rId35" Type="http://schemas.openxmlformats.org/officeDocument/2006/relationships/image" Target="../media/image232.png"/><Relationship Id="rId43" Type="http://schemas.openxmlformats.org/officeDocument/2006/relationships/image" Target="../media/image237.png"/><Relationship Id="rId8" Type="http://schemas.openxmlformats.org/officeDocument/2006/relationships/image" Target="../media/image186.png"/><Relationship Id="rId3" Type="http://schemas.openxmlformats.org/officeDocument/2006/relationships/image" Target="../media/image184.png"/><Relationship Id="rId12" Type="http://schemas.openxmlformats.org/officeDocument/2006/relationships/image" Target="../media/image216.png"/><Relationship Id="rId17" Type="http://schemas.openxmlformats.org/officeDocument/2006/relationships/image" Target="../media/image211.png"/><Relationship Id="rId25" Type="http://schemas.openxmlformats.org/officeDocument/2006/relationships/image" Target="../media/image213.png"/><Relationship Id="rId33" Type="http://schemas.openxmlformats.org/officeDocument/2006/relationships/image" Target="../media/image230.png"/><Relationship Id="rId38" Type="http://schemas.openxmlformats.org/officeDocument/2006/relationships/image" Target="../media/image235.png"/><Relationship Id="rId20" Type="http://schemas.openxmlformats.org/officeDocument/2006/relationships/image" Target="../media/image208.png"/><Relationship Id="rId41" Type="http://schemas.openxmlformats.org/officeDocument/2006/relationships/image" Target="../media/image203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7.png"/><Relationship Id="rId18" Type="http://schemas.openxmlformats.org/officeDocument/2006/relationships/image" Target="../media/image192.png"/><Relationship Id="rId26" Type="http://schemas.openxmlformats.org/officeDocument/2006/relationships/image" Target="../media/image214.png"/><Relationship Id="rId39" Type="http://schemas.openxmlformats.org/officeDocument/2006/relationships/image" Target="../media/image236.png"/><Relationship Id="rId21" Type="http://schemas.openxmlformats.org/officeDocument/2006/relationships/image" Target="../media/image218.png"/><Relationship Id="rId34" Type="http://schemas.openxmlformats.org/officeDocument/2006/relationships/image" Target="../media/image241.png"/><Relationship Id="rId42" Type="http://schemas.openxmlformats.org/officeDocument/2006/relationships/image" Target="../media/image190.png"/><Relationship Id="rId7" Type="http://schemas.openxmlformats.org/officeDocument/2006/relationships/image" Target="../media/image205.png"/><Relationship Id="rId2" Type="http://schemas.openxmlformats.org/officeDocument/2006/relationships/image" Target="../media/image182.png"/><Relationship Id="rId16" Type="http://schemas.openxmlformats.org/officeDocument/2006/relationships/image" Target="../media/image189.png"/><Relationship Id="rId29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7.png"/><Relationship Id="rId24" Type="http://schemas.openxmlformats.org/officeDocument/2006/relationships/image" Target="../media/image209.png"/><Relationship Id="rId32" Type="http://schemas.openxmlformats.org/officeDocument/2006/relationships/image" Target="../media/image239.png"/><Relationship Id="rId37" Type="http://schemas.openxmlformats.org/officeDocument/2006/relationships/image" Target="../media/image234.png"/><Relationship Id="rId40" Type="http://schemas.openxmlformats.org/officeDocument/2006/relationships/image" Target="../media/image210.png"/><Relationship Id="rId45" Type="http://schemas.openxmlformats.org/officeDocument/2006/relationships/image" Target="../media/image243.png"/><Relationship Id="rId5" Type="http://schemas.openxmlformats.org/officeDocument/2006/relationships/image" Target="../media/image191.png"/><Relationship Id="rId15" Type="http://schemas.openxmlformats.org/officeDocument/2006/relationships/image" Target="../media/image187.png"/><Relationship Id="rId23" Type="http://schemas.openxmlformats.org/officeDocument/2006/relationships/image" Target="../media/image226.png"/><Relationship Id="rId28" Type="http://schemas.openxmlformats.org/officeDocument/2006/relationships/image" Target="../media/image221.png"/><Relationship Id="rId36" Type="http://schemas.openxmlformats.org/officeDocument/2006/relationships/image" Target="../media/image233.png"/><Relationship Id="rId10" Type="http://schemas.openxmlformats.org/officeDocument/2006/relationships/image" Target="../media/image206.png"/><Relationship Id="rId19" Type="http://schemas.openxmlformats.org/officeDocument/2006/relationships/image" Target="../media/image212.png"/><Relationship Id="rId31" Type="http://schemas.openxmlformats.org/officeDocument/2006/relationships/image" Target="../media/image228.png"/><Relationship Id="rId44" Type="http://schemas.openxmlformats.org/officeDocument/2006/relationships/image" Target="../media/image238.png"/><Relationship Id="rId4" Type="http://schemas.openxmlformats.org/officeDocument/2006/relationships/image" Target="../media/image185.png"/><Relationship Id="rId9" Type="http://schemas.openxmlformats.org/officeDocument/2006/relationships/image" Target="../media/image201.png"/><Relationship Id="rId14" Type="http://schemas.openxmlformats.org/officeDocument/2006/relationships/image" Target="../media/image183.png"/><Relationship Id="rId22" Type="http://schemas.openxmlformats.org/officeDocument/2006/relationships/image" Target="../media/image225.png"/><Relationship Id="rId27" Type="http://schemas.openxmlformats.org/officeDocument/2006/relationships/image" Target="../media/image220.png"/><Relationship Id="rId30" Type="http://schemas.openxmlformats.org/officeDocument/2006/relationships/image" Target="../media/image227.png"/><Relationship Id="rId35" Type="http://schemas.openxmlformats.org/officeDocument/2006/relationships/image" Target="../media/image242.png"/><Relationship Id="rId43" Type="http://schemas.openxmlformats.org/officeDocument/2006/relationships/image" Target="../media/image237.png"/><Relationship Id="rId8" Type="http://schemas.openxmlformats.org/officeDocument/2006/relationships/image" Target="../media/image186.png"/><Relationship Id="rId3" Type="http://schemas.openxmlformats.org/officeDocument/2006/relationships/image" Target="../media/image184.png"/><Relationship Id="rId12" Type="http://schemas.openxmlformats.org/officeDocument/2006/relationships/image" Target="../media/image216.png"/><Relationship Id="rId17" Type="http://schemas.openxmlformats.org/officeDocument/2006/relationships/image" Target="../media/image211.png"/><Relationship Id="rId25" Type="http://schemas.openxmlformats.org/officeDocument/2006/relationships/image" Target="../media/image213.png"/><Relationship Id="rId33" Type="http://schemas.openxmlformats.org/officeDocument/2006/relationships/image" Target="../media/image240.png"/><Relationship Id="rId38" Type="http://schemas.openxmlformats.org/officeDocument/2006/relationships/image" Target="../media/image235.png"/><Relationship Id="rId20" Type="http://schemas.openxmlformats.org/officeDocument/2006/relationships/image" Target="../media/image208.png"/><Relationship Id="rId41" Type="http://schemas.openxmlformats.org/officeDocument/2006/relationships/image" Target="../media/image203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7.png"/><Relationship Id="rId18" Type="http://schemas.openxmlformats.org/officeDocument/2006/relationships/image" Target="../media/image192.png"/><Relationship Id="rId26" Type="http://schemas.openxmlformats.org/officeDocument/2006/relationships/image" Target="../media/image248.png"/><Relationship Id="rId39" Type="http://schemas.openxmlformats.org/officeDocument/2006/relationships/image" Target="../media/image236.png"/><Relationship Id="rId21" Type="http://schemas.openxmlformats.org/officeDocument/2006/relationships/image" Target="../media/image218.png"/><Relationship Id="rId34" Type="http://schemas.openxmlformats.org/officeDocument/2006/relationships/image" Target="../media/image231.png"/><Relationship Id="rId42" Type="http://schemas.openxmlformats.org/officeDocument/2006/relationships/image" Target="../media/image190.png"/><Relationship Id="rId47" Type="http://schemas.openxmlformats.org/officeDocument/2006/relationships/image" Target="../media/image254.png"/><Relationship Id="rId50" Type="http://schemas.openxmlformats.org/officeDocument/2006/relationships/image" Target="../media/image257.png"/><Relationship Id="rId7" Type="http://schemas.openxmlformats.org/officeDocument/2006/relationships/image" Target="../media/image244.png"/><Relationship Id="rId2" Type="http://schemas.openxmlformats.org/officeDocument/2006/relationships/image" Target="../media/image182.png"/><Relationship Id="rId16" Type="http://schemas.openxmlformats.org/officeDocument/2006/relationships/image" Target="../media/image189.png"/><Relationship Id="rId29" Type="http://schemas.openxmlformats.org/officeDocument/2006/relationships/image" Target="../media/image249.png"/><Relationship Id="rId11" Type="http://schemas.openxmlformats.org/officeDocument/2006/relationships/image" Target="../media/image245.png"/><Relationship Id="rId24" Type="http://schemas.openxmlformats.org/officeDocument/2006/relationships/image" Target="../media/image246.png"/><Relationship Id="rId32" Type="http://schemas.openxmlformats.org/officeDocument/2006/relationships/image" Target="../media/image239.png"/><Relationship Id="rId37" Type="http://schemas.openxmlformats.org/officeDocument/2006/relationships/image" Target="../media/image234.png"/><Relationship Id="rId40" Type="http://schemas.openxmlformats.org/officeDocument/2006/relationships/image" Target="../media/image210.png"/><Relationship Id="rId45" Type="http://schemas.openxmlformats.org/officeDocument/2006/relationships/image" Target="../media/image252.png"/><Relationship Id="rId5" Type="http://schemas.openxmlformats.org/officeDocument/2006/relationships/image" Target="../media/image191.png"/><Relationship Id="rId15" Type="http://schemas.openxmlformats.org/officeDocument/2006/relationships/image" Target="../media/image187.png"/><Relationship Id="rId23" Type="http://schemas.openxmlformats.org/officeDocument/2006/relationships/image" Target="../media/image226.png"/><Relationship Id="rId28" Type="http://schemas.openxmlformats.org/officeDocument/2006/relationships/image" Target="../media/image221.png"/><Relationship Id="rId36" Type="http://schemas.openxmlformats.org/officeDocument/2006/relationships/image" Target="../media/image233.png"/><Relationship Id="rId49" Type="http://schemas.openxmlformats.org/officeDocument/2006/relationships/image" Target="../media/image256.png"/><Relationship Id="rId10" Type="http://schemas.openxmlformats.org/officeDocument/2006/relationships/image" Target="../media/image206.png"/><Relationship Id="rId19" Type="http://schemas.openxmlformats.org/officeDocument/2006/relationships/image" Target="../media/image212.png"/><Relationship Id="rId31" Type="http://schemas.openxmlformats.org/officeDocument/2006/relationships/image" Target="../media/image228.png"/><Relationship Id="rId44" Type="http://schemas.openxmlformats.org/officeDocument/2006/relationships/image" Target="../media/image251.png"/><Relationship Id="rId4" Type="http://schemas.openxmlformats.org/officeDocument/2006/relationships/image" Target="../media/image185.png"/><Relationship Id="rId9" Type="http://schemas.openxmlformats.org/officeDocument/2006/relationships/image" Target="../media/image201.png"/><Relationship Id="rId14" Type="http://schemas.openxmlformats.org/officeDocument/2006/relationships/image" Target="../media/image183.png"/><Relationship Id="rId22" Type="http://schemas.openxmlformats.org/officeDocument/2006/relationships/image" Target="../media/image225.png"/><Relationship Id="rId27" Type="http://schemas.openxmlformats.org/officeDocument/2006/relationships/image" Target="../media/image220.png"/><Relationship Id="rId30" Type="http://schemas.openxmlformats.org/officeDocument/2006/relationships/image" Target="../media/image227.png"/><Relationship Id="rId35" Type="http://schemas.openxmlformats.org/officeDocument/2006/relationships/image" Target="../media/image232.png"/><Relationship Id="rId43" Type="http://schemas.openxmlformats.org/officeDocument/2006/relationships/image" Target="../media/image250.png"/><Relationship Id="rId48" Type="http://schemas.openxmlformats.org/officeDocument/2006/relationships/image" Target="../media/image255.png"/><Relationship Id="rId8" Type="http://schemas.openxmlformats.org/officeDocument/2006/relationships/image" Target="../media/image186.png"/><Relationship Id="rId3" Type="http://schemas.openxmlformats.org/officeDocument/2006/relationships/image" Target="../media/image184.png"/><Relationship Id="rId12" Type="http://schemas.openxmlformats.org/officeDocument/2006/relationships/image" Target="../media/image216.png"/><Relationship Id="rId17" Type="http://schemas.openxmlformats.org/officeDocument/2006/relationships/image" Target="../media/image211.png"/><Relationship Id="rId25" Type="http://schemas.openxmlformats.org/officeDocument/2006/relationships/image" Target="../media/image247.png"/><Relationship Id="rId33" Type="http://schemas.openxmlformats.org/officeDocument/2006/relationships/image" Target="../media/image240.png"/><Relationship Id="rId38" Type="http://schemas.openxmlformats.org/officeDocument/2006/relationships/image" Target="../media/image235.png"/><Relationship Id="rId46" Type="http://schemas.openxmlformats.org/officeDocument/2006/relationships/image" Target="../media/image253.png"/><Relationship Id="rId20" Type="http://schemas.openxmlformats.org/officeDocument/2006/relationships/image" Target="../media/image208.png"/><Relationship Id="rId41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png"/><Relationship Id="rId18" Type="http://schemas.openxmlformats.org/officeDocument/2006/relationships/image" Target="../media/image212.png"/><Relationship Id="rId26" Type="http://schemas.openxmlformats.org/officeDocument/2006/relationships/image" Target="../media/image220.png"/><Relationship Id="rId39" Type="http://schemas.openxmlformats.org/officeDocument/2006/relationships/image" Target="../media/image190.png"/><Relationship Id="rId21" Type="http://schemas.openxmlformats.org/officeDocument/2006/relationships/image" Target="../media/image261.png"/><Relationship Id="rId34" Type="http://schemas.openxmlformats.org/officeDocument/2006/relationships/image" Target="../media/image234.png"/><Relationship Id="rId42" Type="http://schemas.openxmlformats.org/officeDocument/2006/relationships/image" Target="../media/image264.png"/><Relationship Id="rId47" Type="http://schemas.openxmlformats.org/officeDocument/2006/relationships/image" Target="../media/image231.png"/><Relationship Id="rId50" Type="http://schemas.openxmlformats.org/officeDocument/2006/relationships/image" Target="../media/image271.png"/><Relationship Id="rId55" Type="http://schemas.openxmlformats.org/officeDocument/2006/relationships/image" Target="../media/image276.png"/><Relationship Id="rId7" Type="http://schemas.openxmlformats.org/officeDocument/2006/relationships/image" Target="../media/image205.png"/><Relationship Id="rId2" Type="http://schemas.openxmlformats.org/officeDocument/2006/relationships/image" Target="../media/image182.png"/><Relationship Id="rId16" Type="http://schemas.openxmlformats.org/officeDocument/2006/relationships/image" Target="../media/image211.png"/><Relationship Id="rId29" Type="http://schemas.openxmlformats.org/officeDocument/2006/relationships/image" Target="../media/image227.png"/><Relationship Id="rId11" Type="http://schemas.openxmlformats.org/officeDocument/2006/relationships/image" Target="../media/image258.png"/><Relationship Id="rId24" Type="http://schemas.openxmlformats.org/officeDocument/2006/relationships/image" Target="../media/image213.png"/><Relationship Id="rId32" Type="http://schemas.openxmlformats.org/officeDocument/2006/relationships/image" Target="../media/image230.png"/><Relationship Id="rId37" Type="http://schemas.openxmlformats.org/officeDocument/2006/relationships/image" Target="../media/image210.png"/><Relationship Id="rId40" Type="http://schemas.openxmlformats.org/officeDocument/2006/relationships/image" Target="../media/image245.png"/><Relationship Id="rId45" Type="http://schemas.openxmlformats.org/officeDocument/2006/relationships/image" Target="../media/image267.png"/><Relationship Id="rId53" Type="http://schemas.openxmlformats.org/officeDocument/2006/relationships/image" Target="../media/image274.png"/><Relationship Id="rId5" Type="http://schemas.openxmlformats.org/officeDocument/2006/relationships/image" Target="../media/image191.png"/><Relationship Id="rId10" Type="http://schemas.openxmlformats.org/officeDocument/2006/relationships/image" Target="../media/image206.png"/><Relationship Id="rId19" Type="http://schemas.openxmlformats.org/officeDocument/2006/relationships/image" Target="../media/image208.png"/><Relationship Id="rId31" Type="http://schemas.openxmlformats.org/officeDocument/2006/relationships/image" Target="../media/image229.png"/><Relationship Id="rId44" Type="http://schemas.openxmlformats.org/officeDocument/2006/relationships/image" Target="../media/image266.png"/><Relationship Id="rId52" Type="http://schemas.openxmlformats.org/officeDocument/2006/relationships/image" Target="../media/image273.png"/><Relationship Id="rId4" Type="http://schemas.openxmlformats.org/officeDocument/2006/relationships/image" Target="../media/image185.png"/><Relationship Id="rId9" Type="http://schemas.openxmlformats.org/officeDocument/2006/relationships/image" Target="../media/image201.png"/><Relationship Id="rId14" Type="http://schemas.openxmlformats.org/officeDocument/2006/relationships/image" Target="../media/image187.png"/><Relationship Id="rId22" Type="http://schemas.openxmlformats.org/officeDocument/2006/relationships/image" Target="../media/image262.png"/><Relationship Id="rId27" Type="http://schemas.openxmlformats.org/officeDocument/2006/relationships/image" Target="../media/image221.png"/><Relationship Id="rId30" Type="http://schemas.openxmlformats.org/officeDocument/2006/relationships/image" Target="../media/image228.png"/><Relationship Id="rId35" Type="http://schemas.openxmlformats.org/officeDocument/2006/relationships/image" Target="../media/image235.png"/><Relationship Id="rId43" Type="http://schemas.openxmlformats.org/officeDocument/2006/relationships/image" Target="../media/image265.png"/><Relationship Id="rId48" Type="http://schemas.openxmlformats.org/officeDocument/2006/relationships/image" Target="../media/image232.png"/><Relationship Id="rId56" Type="http://schemas.openxmlformats.org/officeDocument/2006/relationships/image" Target="../media/image277.png"/><Relationship Id="rId8" Type="http://schemas.openxmlformats.org/officeDocument/2006/relationships/image" Target="../media/image186.png"/><Relationship Id="rId51" Type="http://schemas.openxmlformats.org/officeDocument/2006/relationships/image" Target="../media/image272.png"/><Relationship Id="rId3" Type="http://schemas.openxmlformats.org/officeDocument/2006/relationships/image" Target="../media/image184.png"/><Relationship Id="rId12" Type="http://schemas.openxmlformats.org/officeDocument/2006/relationships/image" Target="../media/image217.png"/><Relationship Id="rId17" Type="http://schemas.openxmlformats.org/officeDocument/2006/relationships/image" Target="../media/image192.png"/><Relationship Id="rId25" Type="http://schemas.openxmlformats.org/officeDocument/2006/relationships/image" Target="../media/image214.png"/><Relationship Id="rId33" Type="http://schemas.openxmlformats.org/officeDocument/2006/relationships/image" Target="../media/image233.png"/><Relationship Id="rId38" Type="http://schemas.openxmlformats.org/officeDocument/2006/relationships/image" Target="../media/image203.png"/><Relationship Id="rId46" Type="http://schemas.openxmlformats.org/officeDocument/2006/relationships/image" Target="../media/image268.png"/><Relationship Id="rId20" Type="http://schemas.openxmlformats.org/officeDocument/2006/relationships/image" Target="../media/image259.png"/><Relationship Id="rId41" Type="http://schemas.openxmlformats.org/officeDocument/2006/relationships/image" Target="../media/image263.png"/><Relationship Id="rId54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5" Type="http://schemas.openxmlformats.org/officeDocument/2006/relationships/image" Target="../media/image189.png"/><Relationship Id="rId23" Type="http://schemas.openxmlformats.org/officeDocument/2006/relationships/image" Target="../media/image209.png"/><Relationship Id="rId28" Type="http://schemas.openxmlformats.org/officeDocument/2006/relationships/image" Target="../media/image222.png"/><Relationship Id="rId36" Type="http://schemas.openxmlformats.org/officeDocument/2006/relationships/image" Target="../media/image236.png"/><Relationship Id="rId49" Type="http://schemas.openxmlformats.org/officeDocument/2006/relationships/image" Target="../media/image269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png"/><Relationship Id="rId18" Type="http://schemas.openxmlformats.org/officeDocument/2006/relationships/image" Target="../media/image212.png"/><Relationship Id="rId26" Type="http://schemas.openxmlformats.org/officeDocument/2006/relationships/image" Target="../media/image220.png"/><Relationship Id="rId39" Type="http://schemas.openxmlformats.org/officeDocument/2006/relationships/image" Target="../media/image190.png"/><Relationship Id="rId21" Type="http://schemas.openxmlformats.org/officeDocument/2006/relationships/image" Target="../media/image279.png"/><Relationship Id="rId34" Type="http://schemas.openxmlformats.org/officeDocument/2006/relationships/image" Target="../media/image234.png"/><Relationship Id="rId42" Type="http://schemas.openxmlformats.org/officeDocument/2006/relationships/image" Target="../media/image251.png"/><Relationship Id="rId47" Type="http://schemas.openxmlformats.org/officeDocument/2006/relationships/image" Target="../media/image231.png"/><Relationship Id="rId50" Type="http://schemas.openxmlformats.org/officeDocument/2006/relationships/image" Target="../media/image281.png"/><Relationship Id="rId55" Type="http://schemas.openxmlformats.org/officeDocument/2006/relationships/image" Target="../media/image286.png"/><Relationship Id="rId7" Type="http://schemas.openxmlformats.org/officeDocument/2006/relationships/image" Target="../media/image205.png"/><Relationship Id="rId2" Type="http://schemas.openxmlformats.org/officeDocument/2006/relationships/image" Target="../media/image182.png"/><Relationship Id="rId16" Type="http://schemas.openxmlformats.org/officeDocument/2006/relationships/image" Target="../media/image211.png"/><Relationship Id="rId29" Type="http://schemas.openxmlformats.org/officeDocument/2006/relationships/image" Target="../media/image227.png"/><Relationship Id="rId11" Type="http://schemas.openxmlformats.org/officeDocument/2006/relationships/image" Target="../media/image278.png"/><Relationship Id="rId24" Type="http://schemas.openxmlformats.org/officeDocument/2006/relationships/image" Target="../media/image213.png"/><Relationship Id="rId32" Type="http://schemas.openxmlformats.org/officeDocument/2006/relationships/image" Target="../media/image230.png"/><Relationship Id="rId37" Type="http://schemas.openxmlformats.org/officeDocument/2006/relationships/image" Target="../media/image210.png"/><Relationship Id="rId40" Type="http://schemas.openxmlformats.org/officeDocument/2006/relationships/image" Target="../media/image245.png"/><Relationship Id="rId45" Type="http://schemas.openxmlformats.org/officeDocument/2006/relationships/image" Target="../media/image267.png"/><Relationship Id="rId53" Type="http://schemas.openxmlformats.org/officeDocument/2006/relationships/image" Target="../media/image284.png"/><Relationship Id="rId58" Type="http://schemas.openxmlformats.org/officeDocument/2006/relationships/image" Target="../media/image288.png"/><Relationship Id="rId5" Type="http://schemas.openxmlformats.org/officeDocument/2006/relationships/image" Target="../media/image191.png"/><Relationship Id="rId19" Type="http://schemas.openxmlformats.org/officeDocument/2006/relationships/image" Target="../media/image208.png"/><Relationship Id="rId4" Type="http://schemas.openxmlformats.org/officeDocument/2006/relationships/image" Target="../media/image185.png"/><Relationship Id="rId9" Type="http://schemas.openxmlformats.org/officeDocument/2006/relationships/image" Target="../media/image201.png"/><Relationship Id="rId14" Type="http://schemas.openxmlformats.org/officeDocument/2006/relationships/image" Target="../media/image187.png"/><Relationship Id="rId22" Type="http://schemas.openxmlformats.org/officeDocument/2006/relationships/image" Target="../media/image226.png"/><Relationship Id="rId27" Type="http://schemas.openxmlformats.org/officeDocument/2006/relationships/image" Target="../media/image221.png"/><Relationship Id="rId30" Type="http://schemas.openxmlformats.org/officeDocument/2006/relationships/image" Target="../media/image228.png"/><Relationship Id="rId35" Type="http://schemas.openxmlformats.org/officeDocument/2006/relationships/image" Target="../media/image235.png"/><Relationship Id="rId43" Type="http://schemas.openxmlformats.org/officeDocument/2006/relationships/image" Target="../media/image265.png"/><Relationship Id="rId48" Type="http://schemas.openxmlformats.org/officeDocument/2006/relationships/image" Target="../media/image232.png"/><Relationship Id="rId56" Type="http://schemas.openxmlformats.org/officeDocument/2006/relationships/image" Target="../media/image277.png"/><Relationship Id="rId8" Type="http://schemas.openxmlformats.org/officeDocument/2006/relationships/image" Target="../media/image186.png"/><Relationship Id="rId51" Type="http://schemas.openxmlformats.org/officeDocument/2006/relationships/image" Target="../media/image282.png"/><Relationship Id="rId3" Type="http://schemas.openxmlformats.org/officeDocument/2006/relationships/image" Target="../media/image184.png"/><Relationship Id="rId12" Type="http://schemas.openxmlformats.org/officeDocument/2006/relationships/image" Target="../media/image217.png"/><Relationship Id="rId17" Type="http://schemas.openxmlformats.org/officeDocument/2006/relationships/image" Target="../media/image192.png"/><Relationship Id="rId25" Type="http://schemas.openxmlformats.org/officeDocument/2006/relationships/image" Target="../media/image214.png"/><Relationship Id="rId33" Type="http://schemas.openxmlformats.org/officeDocument/2006/relationships/image" Target="../media/image233.png"/><Relationship Id="rId38" Type="http://schemas.openxmlformats.org/officeDocument/2006/relationships/image" Target="../media/image203.png"/><Relationship Id="rId46" Type="http://schemas.openxmlformats.org/officeDocument/2006/relationships/image" Target="../media/image268.png"/><Relationship Id="rId20" Type="http://schemas.openxmlformats.org/officeDocument/2006/relationships/image" Target="../media/image218.png"/><Relationship Id="rId41" Type="http://schemas.openxmlformats.org/officeDocument/2006/relationships/image" Target="../media/image250.png"/><Relationship Id="rId54" Type="http://schemas.openxmlformats.org/officeDocument/2006/relationships/image" Target="../media/image2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5" Type="http://schemas.openxmlformats.org/officeDocument/2006/relationships/image" Target="../media/image189.png"/><Relationship Id="rId23" Type="http://schemas.openxmlformats.org/officeDocument/2006/relationships/image" Target="../media/image209.png"/><Relationship Id="rId28" Type="http://schemas.openxmlformats.org/officeDocument/2006/relationships/image" Target="../media/image222.png"/><Relationship Id="rId36" Type="http://schemas.openxmlformats.org/officeDocument/2006/relationships/image" Target="../media/image236.png"/><Relationship Id="rId49" Type="http://schemas.openxmlformats.org/officeDocument/2006/relationships/image" Target="../media/image269.png"/><Relationship Id="rId57" Type="http://schemas.openxmlformats.org/officeDocument/2006/relationships/image" Target="../media/image287.png"/><Relationship Id="rId10" Type="http://schemas.openxmlformats.org/officeDocument/2006/relationships/image" Target="../media/image206.png"/><Relationship Id="rId31" Type="http://schemas.openxmlformats.org/officeDocument/2006/relationships/image" Target="../media/image229.png"/><Relationship Id="rId44" Type="http://schemas.openxmlformats.org/officeDocument/2006/relationships/image" Target="../media/image266.png"/><Relationship Id="rId52" Type="http://schemas.openxmlformats.org/officeDocument/2006/relationships/image" Target="../media/image283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png"/><Relationship Id="rId18" Type="http://schemas.openxmlformats.org/officeDocument/2006/relationships/image" Target="../media/image212.png"/><Relationship Id="rId26" Type="http://schemas.openxmlformats.org/officeDocument/2006/relationships/image" Target="../media/image220.png"/><Relationship Id="rId39" Type="http://schemas.openxmlformats.org/officeDocument/2006/relationships/image" Target="../media/image190.png"/><Relationship Id="rId21" Type="http://schemas.openxmlformats.org/officeDocument/2006/relationships/image" Target="../media/image279.png"/><Relationship Id="rId34" Type="http://schemas.openxmlformats.org/officeDocument/2006/relationships/image" Target="../media/image234.png"/><Relationship Id="rId42" Type="http://schemas.openxmlformats.org/officeDocument/2006/relationships/image" Target="../media/image251.png"/><Relationship Id="rId47" Type="http://schemas.openxmlformats.org/officeDocument/2006/relationships/image" Target="../media/image231.png"/><Relationship Id="rId50" Type="http://schemas.openxmlformats.org/officeDocument/2006/relationships/image" Target="../media/image281.png"/><Relationship Id="rId55" Type="http://schemas.openxmlformats.org/officeDocument/2006/relationships/image" Target="../media/image286.png"/><Relationship Id="rId7" Type="http://schemas.openxmlformats.org/officeDocument/2006/relationships/image" Target="../media/image205.png"/><Relationship Id="rId2" Type="http://schemas.openxmlformats.org/officeDocument/2006/relationships/image" Target="../media/image182.png"/><Relationship Id="rId16" Type="http://schemas.openxmlformats.org/officeDocument/2006/relationships/image" Target="../media/image211.png"/><Relationship Id="rId29" Type="http://schemas.openxmlformats.org/officeDocument/2006/relationships/image" Target="../media/image227.png"/><Relationship Id="rId11" Type="http://schemas.openxmlformats.org/officeDocument/2006/relationships/image" Target="../media/image278.png"/><Relationship Id="rId24" Type="http://schemas.openxmlformats.org/officeDocument/2006/relationships/image" Target="../media/image213.png"/><Relationship Id="rId32" Type="http://schemas.openxmlformats.org/officeDocument/2006/relationships/image" Target="../media/image230.png"/><Relationship Id="rId37" Type="http://schemas.openxmlformats.org/officeDocument/2006/relationships/image" Target="../media/image210.png"/><Relationship Id="rId40" Type="http://schemas.openxmlformats.org/officeDocument/2006/relationships/image" Target="../media/image245.png"/><Relationship Id="rId45" Type="http://schemas.openxmlformats.org/officeDocument/2006/relationships/image" Target="../media/image267.png"/><Relationship Id="rId53" Type="http://schemas.openxmlformats.org/officeDocument/2006/relationships/image" Target="../media/image284.png"/><Relationship Id="rId58" Type="http://schemas.openxmlformats.org/officeDocument/2006/relationships/image" Target="../media/image288.png"/><Relationship Id="rId5" Type="http://schemas.openxmlformats.org/officeDocument/2006/relationships/image" Target="../media/image191.png"/><Relationship Id="rId19" Type="http://schemas.openxmlformats.org/officeDocument/2006/relationships/image" Target="../media/image208.png"/><Relationship Id="rId4" Type="http://schemas.openxmlformats.org/officeDocument/2006/relationships/image" Target="../media/image185.png"/><Relationship Id="rId9" Type="http://schemas.openxmlformats.org/officeDocument/2006/relationships/image" Target="../media/image201.png"/><Relationship Id="rId14" Type="http://schemas.openxmlformats.org/officeDocument/2006/relationships/image" Target="../media/image187.png"/><Relationship Id="rId22" Type="http://schemas.openxmlformats.org/officeDocument/2006/relationships/image" Target="../media/image226.png"/><Relationship Id="rId27" Type="http://schemas.openxmlformats.org/officeDocument/2006/relationships/image" Target="../media/image221.png"/><Relationship Id="rId30" Type="http://schemas.openxmlformats.org/officeDocument/2006/relationships/image" Target="../media/image228.png"/><Relationship Id="rId35" Type="http://schemas.openxmlformats.org/officeDocument/2006/relationships/image" Target="../media/image235.png"/><Relationship Id="rId43" Type="http://schemas.openxmlformats.org/officeDocument/2006/relationships/image" Target="../media/image265.png"/><Relationship Id="rId48" Type="http://schemas.openxmlformats.org/officeDocument/2006/relationships/image" Target="../media/image232.png"/><Relationship Id="rId56" Type="http://schemas.openxmlformats.org/officeDocument/2006/relationships/image" Target="../media/image277.png"/><Relationship Id="rId8" Type="http://schemas.openxmlformats.org/officeDocument/2006/relationships/image" Target="../media/image186.png"/><Relationship Id="rId51" Type="http://schemas.openxmlformats.org/officeDocument/2006/relationships/image" Target="../media/image282.png"/><Relationship Id="rId3" Type="http://schemas.openxmlformats.org/officeDocument/2006/relationships/image" Target="../media/image184.png"/><Relationship Id="rId12" Type="http://schemas.openxmlformats.org/officeDocument/2006/relationships/image" Target="../media/image217.png"/><Relationship Id="rId17" Type="http://schemas.openxmlformats.org/officeDocument/2006/relationships/image" Target="../media/image192.png"/><Relationship Id="rId25" Type="http://schemas.openxmlformats.org/officeDocument/2006/relationships/image" Target="../media/image214.png"/><Relationship Id="rId33" Type="http://schemas.openxmlformats.org/officeDocument/2006/relationships/image" Target="../media/image233.png"/><Relationship Id="rId38" Type="http://schemas.openxmlformats.org/officeDocument/2006/relationships/image" Target="../media/image203.png"/><Relationship Id="rId46" Type="http://schemas.openxmlformats.org/officeDocument/2006/relationships/image" Target="../media/image268.png"/><Relationship Id="rId59" Type="http://schemas.openxmlformats.org/officeDocument/2006/relationships/image" Target="../media/image289.png"/><Relationship Id="rId20" Type="http://schemas.openxmlformats.org/officeDocument/2006/relationships/image" Target="../media/image218.png"/><Relationship Id="rId41" Type="http://schemas.openxmlformats.org/officeDocument/2006/relationships/image" Target="../media/image250.png"/><Relationship Id="rId54" Type="http://schemas.openxmlformats.org/officeDocument/2006/relationships/image" Target="../media/image2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5" Type="http://schemas.openxmlformats.org/officeDocument/2006/relationships/image" Target="../media/image189.png"/><Relationship Id="rId23" Type="http://schemas.openxmlformats.org/officeDocument/2006/relationships/image" Target="../media/image209.png"/><Relationship Id="rId28" Type="http://schemas.openxmlformats.org/officeDocument/2006/relationships/image" Target="../media/image222.png"/><Relationship Id="rId36" Type="http://schemas.openxmlformats.org/officeDocument/2006/relationships/image" Target="../media/image236.png"/><Relationship Id="rId49" Type="http://schemas.openxmlformats.org/officeDocument/2006/relationships/image" Target="../media/image269.png"/><Relationship Id="rId57" Type="http://schemas.openxmlformats.org/officeDocument/2006/relationships/image" Target="../media/image287.png"/><Relationship Id="rId10" Type="http://schemas.openxmlformats.org/officeDocument/2006/relationships/image" Target="../media/image206.png"/><Relationship Id="rId31" Type="http://schemas.openxmlformats.org/officeDocument/2006/relationships/image" Target="../media/image229.png"/><Relationship Id="rId44" Type="http://schemas.openxmlformats.org/officeDocument/2006/relationships/image" Target="../media/image266.png"/><Relationship Id="rId52" Type="http://schemas.openxmlformats.org/officeDocument/2006/relationships/image" Target="../media/image283.png"/><Relationship Id="rId60" Type="http://schemas.openxmlformats.org/officeDocument/2006/relationships/image" Target="../media/image291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png"/><Relationship Id="rId18" Type="http://schemas.openxmlformats.org/officeDocument/2006/relationships/image" Target="../media/image212.png"/><Relationship Id="rId26" Type="http://schemas.openxmlformats.org/officeDocument/2006/relationships/image" Target="../media/image220.png"/><Relationship Id="rId39" Type="http://schemas.openxmlformats.org/officeDocument/2006/relationships/image" Target="../media/image190.png"/><Relationship Id="rId21" Type="http://schemas.openxmlformats.org/officeDocument/2006/relationships/image" Target="../media/image279.png"/><Relationship Id="rId34" Type="http://schemas.openxmlformats.org/officeDocument/2006/relationships/image" Target="../media/image234.png"/><Relationship Id="rId42" Type="http://schemas.openxmlformats.org/officeDocument/2006/relationships/image" Target="../media/image251.png"/><Relationship Id="rId47" Type="http://schemas.openxmlformats.org/officeDocument/2006/relationships/image" Target="../media/image241.png"/><Relationship Id="rId50" Type="http://schemas.openxmlformats.org/officeDocument/2006/relationships/image" Target="../media/image281.png"/><Relationship Id="rId55" Type="http://schemas.openxmlformats.org/officeDocument/2006/relationships/image" Target="../media/image286.png"/><Relationship Id="rId7" Type="http://schemas.openxmlformats.org/officeDocument/2006/relationships/image" Target="../media/image205.png"/><Relationship Id="rId2" Type="http://schemas.openxmlformats.org/officeDocument/2006/relationships/image" Target="../media/image182.png"/><Relationship Id="rId16" Type="http://schemas.openxmlformats.org/officeDocument/2006/relationships/image" Target="../media/image211.png"/><Relationship Id="rId29" Type="http://schemas.openxmlformats.org/officeDocument/2006/relationships/image" Target="../media/image227.png"/><Relationship Id="rId11" Type="http://schemas.openxmlformats.org/officeDocument/2006/relationships/image" Target="../media/image278.png"/><Relationship Id="rId24" Type="http://schemas.openxmlformats.org/officeDocument/2006/relationships/image" Target="../media/image213.png"/><Relationship Id="rId32" Type="http://schemas.openxmlformats.org/officeDocument/2006/relationships/image" Target="../media/image230.png"/><Relationship Id="rId37" Type="http://schemas.openxmlformats.org/officeDocument/2006/relationships/image" Target="../media/image210.png"/><Relationship Id="rId40" Type="http://schemas.openxmlformats.org/officeDocument/2006/relationships/image" Target="../media/image245.png"/><Relationship Id="rId45" Type="http://schemas.openxmlformats.org/officeDocument/2006/relationships/image" Target="../media/image267.png"/><Relationship Id="rId53" Type="http://schemas.openxmlformats.org/officeDocument/2006/relationships/image" Target="../media/image284.png"/><Relationship Id="rId58" Type="http://schemas.openxmlformats.org/officeDocument/2006/relationships/image" Target="../media/image288.png"/><Relationship Id="rId5" Type="http://schemas.openxmlformats.org/officeDocument/2006/relationships/image" Target="../media/image191.png"/><Relationship Id="rId19" Type="http://schemas.openxmlformats.org/officeDocument/2006/relationships/image" Target="../media/image208.png"/><Relationship Id="rId4" Type="http://schemas.openxmlformats.org/officeDocument/2006/relationships/image" Target="../media/image185.png"/><Relationship Id="rId9" Type="http://schemas.openxmlformats.org/officeDocument/2006/relationships/image" Target="../media/image201.png"/><Relationship Id="rId14" Type="http://schemas.openxmlformats.org/officeDocument/2006/relationships/image" Target="../media/image187.png"/><Relationship Id="rId22" Type="http://schemas.openxmlformats.org/officeDocument/2006/relationships/image" Target="../media/image226.png"/><Relationship Id="rId27" Type="http://schemas.openxmlformats.org/officeDocument/2006/relationships/image" Target="../media/image221.png"/><Relationship Id="rId30" Type="http://schemas.openxmlformats.org/officeDocument/2006/relationships/image" Target="../media/image228.png"/><Relationship Id="rId35" Type="http://schemas.openxmlformats.org/officeDocument/2006/relationships/image" Target="../media/image235.png"/><Relationship Id="rId43" Type="http://schemas.openxmlformats.org/officeDocument/2006/relationships/image" Target="../media/image265.png"/><Relationship Id="rId48" Type="http://schemas.openxmlformats.org/officeDocument/2006/relationships/image" Target="../media/image242.png"/><Relationship Id="rId56" Type="http://schemas.openxmlformats.org/officeDocument/2006/relationships/image" Target="../media/image277.png"/><Relationship Id="rId8" Type="http://schemas.openxmlformats.org/officeDocument/2006/relationships/image" Target="../media/image186.png"/><Relationship Id="rId51" Type="http://schemas.openxmlformats.org/officeDocument/2006/relationships/image" Target="../media/image282.png"/><Relationship Id="rId3" Type="http://schemas.openxmlformats.org/officeDocument/2006/relationships/image" Target="../media/image184.png"/><Relationship Id="rId12" Type="http://schemas.openxmlformats.org/officeDocument/2006/relationships/image" Target="../media/image217.png"/><Relationship Id="rId17" Type="http://schemas.openxmlformats.org/officeDocument/2006/relationships/image" Target="../media/image192.png"/><Relationship Id="rId25" Type="http://schemas.openxmlformats.org/officeDocument/2006/relationships/image" Target="../media/image214.png"/><Relationship Id="rId33" Type="http://schemas.openxmlformats.org/officeDocument/2006/relationships/image" Target="../media/image233.png"/><Relationship Id="rId38" Type="http://schemas.openxmlformats.org/officeDocument/2006/relationships/image" Target="../media/image203.png"/><Relationship Id="rId46" Type="http://schemas.openxmlformats.org/officeDocument/2006/relationships/image" Target="../media/image268.png"/><Relationship Id="rId59" Type="http://schemas.openxmlformats.org/officeDocument/2006/relationships/image" Target="../media/image252.png"/><Relationship Id="rId20" Type="http://schemas.openxmlformats.org/officeDocument/2006/relationships/image" Target="../media/image218.png"/><Relationship Id="rId41" Type="http://schemas.openxmlformats.org/officeDocument/2006/relationships/image" Target="../media/image250.png"/><Relationship Id="rId54" Type="http://schemas.openxmlformats.org/officeDocument/2006/relationships/image" Target="../media/image2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5" Type="http://schemas.openxmlformats.org/officeDocument/2006/relationships/image" Target="../media/image189.png"/><Relationship Id="rId23" Type="http://schemas.openxmlformats.org/officeDocument/2006/relationships/image" Target="../media/image209.png"/><Relationship Id="rId28" Type="http://schemas.openxmlformats.org/officeDocument/2006/relationships/image" Target="../media/image222.png"/><Relationship Id="rId36" Type="http://schemas.openxmlformats.org/officeDocument/2006/relationships/image" Target="../media/image236.png"/><Relationship Id="rId49" Type="http://schemas.openxmlformats.org/officeDocument/2006/relationships/image" Target="../media/image269.png"/><Relationship Id="rId57" Type="http://schemas.openxmlformats.org/officeDocument/2006/relationships/image" Target="../media/image287.png"/><Relationship Id="rId10" Type="http://schemas.openxmlformats.org/officeDocument/2006/relationships/image" Target="../media/image206.png"/><Relationship Id="rId31" Type="http://schemas.openxmlformats.org/officeDocument/2006/relationships/image" Target="../media/image229.png"/><Relationship Id="rId44" Type="http://schemas.openxmlformats.org/officeDocument/2006/relationships/image" Target="../media/image266.png"/><Relationship Id="rId52" Type="http://schemas.openxmlformats.org/officeDocument/2006/relationships/image" Target="../media/image283.png"/><Relationship Id="rId60" Type="http://schemas.openxmlformats.org/officeDocument/2006/relationships/image" Target="../media/image291.png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1.png"/><Relationship Id="rId21" Type="http://schemas.openxmlformats.org/officeDocument/2006/relationships/image" Target="../media/image279.png"/><Relationship Id="rId34" Type="http://schemas.openxmlformats.org/officeDocument/2006/relationships/image" Target="../media/image317.png"/><Relationship Id="rId42" Type="http://schemas.openxmlformats.org/officeDocument/2006/relationships/image" Target="../media/image322.png"/><Relationship Id="rId47" Type="http://schemas.openxmlformats.org/officeDocument/2006/relationships/image" Target="../media/image231.png"/><Relationship Id="rId50" Type="http://schemas.openxmlformats.org/officeDocument/2006/relationships/image" Target="../media/image281.png"/><Relationship Id="rId55" Type="http://schemas.openxmlformats.org/officeDocument/2006/relationships/image" Target="../media/image333.png"/><Relationship Id="rId63" Type="http://schemas.openxmlformats.org/officeDocument/2006/relationships/image" Target="../media/image341.png"/><Relationship Id="rId7" Type="http://schemas.openxmlformats.org/officeDocument/2006/relationships/image" Target="../media/image296.png"/><Relationship Id="rId2" Type="http://schemas.openxmlformats.org/officeDocument/2006/relationships/image" Target="../media/image292.png"/><Relationship Id="rId16" Type="http://schemas.openxmlformats.org/officeDocument/2006/relationships/image" Target="../media/image301.png"/><Relationship Id="rId29" Type="http://schemas.openxmlformats.org/officeDocument/2006/relationships/image" Target="../media/image313.png"/><Relationship Id="rId11" Type="http://schemas.openxmlformats.org/officeDocument/2006/relationships/image" Target="../media/image297.png"/><Relationship Id="rId24" Type="http://schemas.openxmlformats.org/officeDocument/2006/relationships/image" Target="../media/image308.png"/><Relationship Id="rId32" Type="http://schemas.openxmlformats.org/officeDocument/2006/relationships/image" Target="../media/image315.png"/><Relationship Id="rId37" Type="http://schemas.openxmlformats.org/officeDocument/2006/relationships/image" Target="../media/image320.png"/><Relationship Id="rId40" Type="http://schemas.openxmlformats.org/officeDocument/2006/relationships/image" Target="../media/image245.png"/><Relationship Id="rId45" Type="http://schemas.openxmlformats.org/officeDocument/2006/relationships/image" Target="../media/image325.png"/><Relationship Id="rId53" Type="http://schemas.openxmlformats.org/officeDocument/2006/relationships/image" Target="../media/image331.png"/><Relationship Id="rId58" Type="http://schemas.openxmlformats.org/officeDocument/2006/relationships/image" Target="../media/image335.png"/><Relationship Id="rId66" Type="http://schemas.openxmlformats.org/officeDocument/2006/relationships/image" Target="../media/image344.png"/><Relationship Id="rId5" Type="http://schemas.openxmlformats.org/officeDocument/2006/relationships/image" Target="../media/image294.png"/><Relationship Id="rId61" Type="http://schemas.openxmlformats.org/officeDocument/2006/relationships/image" Target="../media/image338.png"/><Relationship Id="rId19" Type="http://schemas.openxmlformats.org/officeDocument/2006/relationships/image" Target="../media/image304.png"/><Relationship Id="rId14" Type="http://schemas.openxmlformats.org/officeDocument/2006/relationships/image" Target="../media/image187.png"/><Relationship Id="rId22" Type="http://schemas.openxmlformats.org/officeDocument/2006/relationships/image" Target="../media/image306.png"/><Relationship Id="rId27" Type="http://schemas.openxmlformats.org/officeDocument/2006/relationships/image" Target="../media/image312.png"/><Relationship Id="rId30" Type="http://schemas.openxmlformats.org/officeDocument/2006/relationships/image" Target="../media/image314.png"/><Relationship Id="rId35" Type="http://schemas.openxmlformats.org/officeDocument/2006/relationships/image" Target="../media/image318.png"/><Relationship Id="rId43" Type="http://schemas.openxmlformats.org/officeDocument/2006/relationships/image" Target="../media/image323.png"/><Relationship Id="rId48" Type="http://schemas.openxmlformats.org/officeDocument/2006/relationships/image" Target="../media/image327.png"/><Relationship Id="rId56" Type="http://schemas.openxmlformats.org/officeDocument/2006/relationships/image" Target="../media/image277.png"/><Relationship Id="rId64" Type="http://schemas.openxmlformats.org/officeDocument/2006/relationships/image" Target="../media/image342.png"/><Relationship Id="rId8" Type="http://schemas.openxmlformats.org/officeDocument/2006/relationships/image" Target="../media/image186.png"/><Relationship Id="rId51" Type="http://schemas.openxmlformats.org/officeDocument/2006/relationships/image" Target="../media/image328.png"/><Relationship Id="rId3" Type="http://schemas.openxmlformats.org/officeDocument/2006/relationships/image" Target="../media/image293.png"/><Relationship Id="rId12" Type="http://schemas.openxmlformats.org/officeDocument/2006/relationships/image" Target="../media/image217.png"/><Relationship Id="rId17" Type="http://schemas.openxmlformats.org/officeDocument/2006/relationships/image" Target="../media/image302.png"/><Relationship Id="rId25" Type="http://schemas.openxmlformats.org/officeDocument/2006/relationships/image" Target="../media/image309.png"/><Relationship Id="rId33" Type="http://schemas.openxmlformats.org/officeDocument/2006/relationships/image" Target="../media/image316.png"/><Relationship Id="rId38" Type="http://schemas.openxmlformats.org/officeDocument/2006/relationships/image" Target="../media/image321.png"/><Relationship Id="rId46" Type="http://schemas.openxmlformats.org/officeDocument/2006/relationships/image" Target="../media/image326.png"/><Relationship Id="rId59" Type="http://schemas.openxmlformats.org/officeDocument/2006/relationships/image" Target="../media/image336.png"/><Relationship Id="rId20" Type="http://schemas.openxmlformats.org/officeDocument/2006/relationships/image" Target="../media/image305.png"/><Relationship Id="rId41" Type="http://schemas.openxmlformats.org/officeDocument/2006/relationships/image" Target="../media/image250.png"/><Relationship Id="rId54" Type="http://schemas.openxmlformats.org/officeDocument/2006/relationships/image" Target="../media/image332.png"/><Relationship Id="rId62" Type="http://schemas.openxmlformats.org/officeDocument/2006/relationships/image" Target="../media/image3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5.png"/><Relationship Id="rId15" Type="http://schemas.openxmlformats.org/officeDocument/2006/relationships/image" Target="../media/image299.png"/><Relationship Id="rId23" Type="http://schemas.openxmlformats.org/officeDocument/2006/relationships/image" Target="../media/image307.png"/><Relationship Id="rId28" Type="http://schemas.openxmlformats.org/officeDocument/2006/relationships/image" Target="../media/image222.png"/><Relationship Id="rId36" Type="http://schemas.openxmlformats.org/officeDocument/2006/relationships/image" Target="../media/image319.png"/><Relationship Id="rId49" Type="http://schemas.openxmlformats.org/officeDocument/2006/relationships/image" Target="../media/image269.png"/><Relationship Id="rId57" Type="http://schemas.openxmlformats.org/officeDocument/2006/relationships/image" Target="../media/image334.png"/><Relationship Id="rId10" Type="http://schemas.openxmlformats.org/officeDocument/2006/relationships/image" Target="../media/image206.png"/><Relationship Id="rId31" Type="http://schemas.openxmlformats.org/officeDocument/2006/relationships/image" Target="../media/image229.png"/><Relationship Id="rId44" Type="http://schemas.openxmlformats.org/officeDocument/2006/relationships/image" Target="../media/image324.png"/><Relationship Id="rId52" Type="http://schemas.openxmlformats.org/officeDocument/2006/relationships/image" Target="../media/image329.png"/><Relationship Id="rId60" Type="http://schemas.openxmlformats.org/officeDocument/2006/relationships/image" Target="../media/image337.png"/><Relationship Id="rId65" Type="http://schemas.openxmlformats.org/officeDocument/2006/relationships/image" Target="../media/image343.png"/><Relationship Id="rId4" Type="http://schemas.openxmlformats.org/officeDocument/2006/relationships/image" Target="../media/image185.png"/><Relationship Id="rId9" Type="http://schemas.openxmlformats.org/officeDocument/2006/relationships/image" Target="../media/image201.png"/><Relationship Id="rId13" Type="http://schemas.openxmlformats.org/officeDocument/2006/relationships/image" Target="../media/image298.png"/><Relationship Id="rId18" Type="http://schemas.openxmlformats.org/officeDocument/2006/relationships/image" Target="../media/image303.png"/><Relationship Id="rId39" Type="http://schemas.openxmlformats.org/officeDocument/2006/relationships/image" Target="../media/image190.png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5.png"/><Relationship Id="rId21" Type="http://schemas.openxmlformats.org/officeDocument/2006/relationships/image" Target="../media/image279.png"/><Relationship Id="rId34" Type="http://schemas.openxmlformats.org/officeDocument/2006/relationships/image" Target="../media/image351.png"/><Relationship Id="rId42" Type="http://schemas.openxmlformats.org/officeDocument/2006/relationships/image" Target="../media/image322.png"/><Relationship Id="rId47" Type="http://schemas.openxmlformats.org/officeDocument/2006/relationships/image" Target="../media/image231.png"/><Relationship Id="rId50" Type="http://schemas.openxmlformats.org/officeDocument/2006/relationships/image" Target="../media/image281.png"/><Relationship Id="rId55" Type="http://schemas.openxmlformats.org/officeDocument/2006/relationships/image" Target="../media/image333.png"/><Relationship Id="rId63" Type="http://schemas.openxmlformats.org/officeDocument/2006/relationships/image" Target="../media/image357.png"/><Relationship Id="rId7" Type="http://schemas.openxmlformats.org/officeDocument/2006/relationships/image" Target="../media/image296.png"/><Relationship Id="rId2" Type="http://schemas.openxmlformats.org/officeDocument/2006/relationships/image" Target="../media/image292.png"/><Relationship Id="rId16" Type="http://schemas.openxmlformats.org/officeDocument/2006/relationships/image" Target="../media/image301.png"/><Relationship Id="rId29" Type="http://schemas.openxmlformats.org/officeDocument/2006/relationships/image" Target="../media/image347.png"/><Relationship Id="rId11" Type="http://schemas.openxmlformats.org/officeDocument/2006/relationships/image" Target="../media/image297.png"/><Relationship Id="rId24" Type="http://schemas.openxmlformats.org/officeDocument/2006/relationships/image" Target="../media/image308.png"/><Relationship Id="rId32" Type="http://schemas.openxmlformats.org/officeDocument/2006/relationships/image" Target="../media/image315.png"/><Relationship Id="rId37" Type="http://schemas.openxmlformats.org/officeDocument/2006/relationships/image" Target="../media/image320.png"/><Relationship Id="rId40" Type="http://schemas.openxmlformats.org/officeDocument/2006/relationships/image" Target="../media/image245.png"/><Relationship Id="rId45" Type="http://schemas.openxmlformats.org/officeDocument/2006/relationships/image" Target="../media/image325.png"/><Relationship Id="rId53" Type="http://schemas.openxmlformats.org/officeDocument/2006/relationships/image" Target="../media/image331.png"/><Relationship Id="rId58" Type="http://schemas.openxmlformats.org/officeDocument/2006/relationships/image" Target="../media/image335.png"/><Relationship Id="rId66" Type="http://schemas.openxmlformats.org/officeDocument/2006/relationships/image" Target="../media/image359.png"/><Relationship Id="rId5" Type="http://schemas.openxmlformats.org/officeDocument/2006/relationships/image" Target="../media/image294.png"/><Relationship Id="rId61" Type="http://schemas.openxmlformats.org/officeDocument/2006/relationships/image" Target="../media/image355.png"/><Relationship Id="rId19" Type="http://schemas.openxmlformats.org/officeDocument/2006/relationships/image" Target="../media/image304.png"/><Relationship Id="rId14" Type="http://schemas.openxmlformats.org/officeDocument/2006/relationships/image" Target="../media/image187.png"/><Relationship Id="rId22" Type="http://schemas.openxmlformats.org/officeDocument/2006/relationships/image" Target="../media/image306.png"/><Relationship Id="rId27" Type="http://schemas.openxmlformats.org/officeDocument/2006/relationships/image" Target="../media/image346.png"/><Relationship Id="rId30" Type="http://schemas.openxmlformats.org/officeDocument/2006/relationships/image" Target="../media/image348.png"/><Relationship Id="rId35" Type="http://schemas.openxmlformats.org/officeDocument/2006/relationships/image" Target="../media/image352.png"/><Relationship Id="rId43" Type="http://schemas.openxmlformats.org/officeDocument/2006/relationships/image" Target="../media/image323.png"/><Relationship Id="rId48" Type="http://schemas.openxmlformats.org/officeDocument/2006/relationships/image" Target="../media/image327.png"/><Relationship Id="rId56" Type="http://schemas.openxmlformats.org/officeDocument/2006/relationships/image" Target="../media/image277.png"/><Relationship Id="rId64" Type="http://schemas.openxmlformats.org/officeDocument/2006/relationships/image" Target="../media/image342.png"/><Relationship Id="rId8" Type="http://schemas.openxmlformats.org/officeDocument/2006/relationships/image" Target="../media/image186.png"/><Relationship Id="rId51" Type="http://schemas.openxmlformats.org/officeDocument/2006/relationships/image" Target="../media/image328.png"/><Relationship Id="rId3" Type="http://schemas.openxmlformats.org/officeDocument/2006/relationships/image" Target="../media/image293.png"/><Relationship Id="rId12" Type="http://schemas.openxmlformats.org/officeDocument/2006/relationships/image" Target="../media/image217.png"/><Relationship Id="rId17" Type="http://schemas.openxmlformats.org/officeDocument/2006/relationships/image" Target="../media/image302.png"/><Relationship Id="rId25" Type="http://schemas.openxmlformats.org/officeDocument/2006/relationships/image" Target="../media/image309.png"/><Relationship Id="rId33" Type="http://schemas.openxmlformats.org/officeDocument/2006/relationships/image" Target="../media/image349.png"/><Relationship Id="rId38" Type="http://schemas.openxmlformats.org/officeDocument/2006/relationships/image" Target="../media/image321.png"/><Relationship Id="rId46" Type="http://schemas.openxmlformats.org/officeDocument/2006/relationships/image" Target="../media/image326.png"/><Relationship Id="rId59" Type="http://schemas.openxmlformats.org/officeDocument/2006/relationships/image" Target="../media/image336.png"/><Relationship Id="rId20" Type="http://schemas.openxmlformats.org/officeDocument/2006/relationships/image" Target="../media/image305.png"/><Relationship Id="rId41" Type="http://schemas.openxmlformats.org/officeDocument/2006/relationships/image" Target="../media/image250.png"/><Relationship Id="rId54" Type="http://schemas.openxmlformats.org/officeDocument/2006/relationships/image" Target="../media/image332.png"/><Relationship Id="rId62" Type="http://schemas.openxmlformats.org/officeDocument/2006/relationships/image" Target="../media/image3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5.png"/><Relationship Id="rId15" Type="http://schemas.openxmlformats.org/officeDocument/2006/relationships/image" Target="../media/image299.png"/><Relationship Id="rId23" Type="http://schemas.openxmlformats.org/officeDocument/2006/relationships/image" Target="../media/image307.png"/><Relationship Id="rId28" Type="http://schemas.openxmlformats.org/officeDocument/2006/relationships/image" Target="../media/image222.png"/><Relationship Id="rId36" Type="http://schemas.openxmlformats.org/officeDocument/2006/relationships/image" Target="../media/image319.png"/><Relationship Id="rId49" Type="http://schemas.openxmlformats.org/officeDocument/2006/relationships/image" Target="../media/image269.png"/><Relationship Id="rId57" Type="http://schemas.openxmlformats.org/officeDocument/2006/relationships/image" Target="../media/image353.png"/><Relationship Id="rId10" Type="http://schemas.openxmlformats.org/officeDocument/2006/relationships/image" Target="../media/image206.png"/><Relationship Id="rId31" Type="http://schemas.openxmlformats.org/officeDocument/2006/relationships/image" Target="../media/image229.png"/><Relationship Id="rId44" Type="http://schemas.openxmlformats.org/officeDocument/2006/relationships/image" Target="../media/image324.png"/><Relationship Id="rId52" Type="http://schemas.openxmlformats.org/officeDocument/2006/relationships/image" Target="../media/image329.png"/><Relationship Id="rId60" Type="http://schemas.openxmlformats.org/officeDocument/2006/relationships/image" Target="../media/image354.png"/><Relationship Id="rId65" Type="http://schemas.openxmlformats.org/officeDocument/2006/relationships/image" Target="../media/image358.png"/><Relationship Id="rId4" Type="http://schemas.openxmlformats.org/officeDocument/2006/relationships/image" Target="../media/image185.png"/><Relationship Id="rId9" Type="http://schemas.openxmlformats.org/officeDocument/2006/relationships/image" Target="../media/image201.png"/><Relationship Id="rId13" Type="http://schemas.openxmlformats.org/officeDocument/2006/relationships/image" Target="../media/image298.png"/><Relationship Id="rId18" Type="http://schemas.openxmlformats.org/officeDocument/2006/relationships/image" Target="../media/image303.png"/><Relationship Id="rId39" Type="http://schemas.openxmlformats.org/officeDocument/2006/relationships/image" Target="../media/image190.png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5.png"/><Relationship Id="rId21" Type="http://schemas.openxmlformats.org/officeDocument/2006/relationships/image" Target="../media/image279.png"/><Relationship Id="rId34" Type="http://schemas.openxmlformats.org/officeDocument/2006/relationships/image" Target="../media/image351.png"/><Relationship Id="rId42" Type="http://schemas.openxmlformats.org/officeDocument/2006/relationships/image" Target="../media/image322.png"/><Relationship Id="rId47" Type="http://schemas.openxmlformats.org/officeDocument/2006/relationships/image" Target="../media/image231.png"/><Relationship Id="rId50" Type="http://schemas.openxmlformats.org/officeDocument/2006/relationships/image" Target="../media/image281.png"/><Relationship Id="rId55" Type="http://schemas.openxmlformats.org/officeDocument/2006/relationships/image" Target="../media/image333.png"/><Relationship Id="rId63" Type="http://schemas.openxmlformats.org/officeDocument/2006/relationships/image" Target="../media/image357.png"/><Relationship Id="rId7" Type="http://schemas.openxmlformats.org/officeDocument/2006/relationships/image" Target="../media/image296.png"/><Relationship Id="rId2" Type="http://schemas.openxmlformats.org/officeDocument/2006/relationships/image" Target="../media/image292.png"/><Relationship Id="rId16" Type="http://schemas.openxmlformats.org/officeDocument/2006/relationships/image" Target="../media/image301.png"/><Relationship Id="rId29" Type="http://schemas.openxmlformats.org/officeDocument/2006/relationships/image" Target="../media/image347.png"/><Relationship Id="rId11" Type="http://schemas.openxmlformats.org/officeDocument/2006/relationships/image" Target="../media/image297.png"/><Relationship Id="rId24" Type="http://schemas.openxmlformats.org/officeDocument/2006/relationships/image" Target="../media/image308.png"/><Relationship Id="rId32" Type="http://schemas.openxmlformats.org/officeDocument/2006/relationships/image" Target="../media/image315.png"/><Relationship Id="rId37" Type="http://schemas.openxmlformats.org/officeDocument/2006/relationships/image" Target="../media/image320.png"/><Relationship Id="rId40" Type="http://schemas.openxmlformats.org/officeDocument/2006/relationships/image" Target="../media/image245.png"/><Relationship Id="rId45" Type="http://schemas.openxmlformats.org/officeDocument/2006/relationships/image" Target="../media/image325.png"/><Relationship Id="rId53" Type="http://schemas.openxmlformats.org/officeDocument/2006/relationships/image" Target="../media/image331.png"/><Relationship Id="rId58" Type="http://schemas.openxmlformats.org/officeDocument/2006/relationships/image" Target="../media/image335.png"/><Relationship Id="rId66" Type="http://schemas.openxmlformats.org/officeDocument/2006/relationships/image" Target="../media/image359.png"/><Relationship Id="rId5" Type="http://schemas.openxmlformats.org/officeDocument/2006/relationships/image" Target="../media/image294.png"/><Relationship Id="rId61" Type="http://schemas.openxmlformats.org/officeDocument/2006/relationships/image" Target="../media/image355.png"/><Relationship Id="rId19" Type="http://schemas.openxmlformats.org/officeDocument/2006/relationships/image" Target="../media/image304.png"/><Relationship Id="rId14" Type="http://schemas.openxmlformats.org/officeDocument/2006/relationships/image" Target="../media/image187.png"/><Relationship Id="rId22" Type="http://schemas.openxmlformats.org/officeDocument/2006/relationships/image" Target="../media/image306.png"/><Relationship Id="rId27" Type="http://schemas.openxmlformats.org/officeDocument/2006/relationships/image" Target="../media/image346.png"/><Relationship Id="rId30" Type="http://schemas.openxmlformats.org/officeDocument/2006/relationships/image" Target="../media/image348.png"/><Relationship Id="rId35" Type="http://schemas.openxmlformats.org/officeDocument/2006/relationships/image" Target="../media/image352.png"/><Relationship Id="rId43" Type="http://schemas.openxmlformats.org/officeDocument/2006/relationships/image" Target="../media/image323.png"/><Relationship Id="rId48" Type="http://schemas.openxmlformats.org/officeDocument/2006/relationships/image" Target="../media/image327.png"/><Relationship Id="rId56" Type="http://schemas.openxmlformats.org/officeDocument/2006/relationships/image" Target="../media/image277.png"/><Relationship Id="rId64" Type="http://schemas.openxmlformats.org/officeDocument/2006/relationships/image" Target="../media/image342.png"/><Relationship Id="rId8" Type="http://schemas.openxmlformats.org/officeDocument/2006/relationships/image" Target="../media/image186.png"/><Relationship Id="rId51" Type="http://schemas.openxmlformats.org/officeDocument/2006/relationships/image" Target="../media/image328.png"/><Relationship Id="rId3" Type="http://schemas.openxmlformats.org/officeDocument/2006/relationships/image" Target="../media/image293.png"/><Relationship Id="rId12" Type="http://schemas.openxmlformats.org/officeDocument/2006/relationships/image" Target="../media/image217.png"/><Relationship Id="rId17" Type="http://schemas.openxmlformats.org/officeDocument/2006/relationships/image" Target="../media/image302.png"/><Relationship Id="rId25" Type="http://schemas.openxmlformats.org/officeDocument/2006/relationships/image" Target="../media/image309.png"/><Relationship Id="rId33" Type="http://schemas.openxmlformats.org/officeDocument/2006/relationships/image" Target="../media/image349.png"/><Relationship Id="rId38" Type="http://schemas.openxmlformats.org/officeDocument/2006/relationships/image" Target="../media/image321.png"/><Relationship Id="rId46" Type="http://schemas.openxmlformats.org/officeDocument/2006/relationships/image" Target="../media/image326.png"/><Relationship Id="rId59" Type="http://schemas.openxmlformats.org/officeDocument/2006/relationships/image" Target="../media/image336.png"/><Relationship Id="rId20" Type="http://schemas.openxmlformats.org/officeDocument/2006/relationships/image" Target="../media/image305.png"/><Relationship Id="rId41" Type="http://schemas.openxmlformats.org/officeDocument/2006/relationships/image" Target="../media/image250.png"/><Relationship Id="rId54" Type="http://schemas.openxmlformats.org/officeDocument/2006/relationships/image" Target="../media/image332.png"/><Relationship Id="rId62" Type="http://schemas.openxmlformats.org/officeDocument/2006/relationships/image" Target="../media/image3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5.png"/><Relationship Id="rId15" Type="http://schemas.openxmlformats.org/officeDocument/2006/relationships/image" Target="../media/image299.png"/><Relationship Id="rId23" Type="http://schemas.openxmlformats.org/officeDocument/2006/relationships/image" Target="../media/image307.png"/><Relationship Id="rId28" Type="http://schemas.openxmlformats.org/officeDocument/2006/relationships/image" Target="../media/image222.png"/><Relationship Id="rId36" Type="http://schemas.openxmlformats.org/officeDocument/2006/relationships/image" Target="../media/image319.png"/><Relationship Id="rId49" Type="http://schemas.openxmlformats.org/officeDocument/2006/relationships/image" Target="../media/image269.png"/><Relationship Id="rId57" Type="http://schemas.openxmlformats.org/officeDocument/2006/relationships/image" Target="../media/image353.png"/><Relationship Id="rId10" Type="http://schemas.openxmlformats.org/officeDocument/2006/relationships/image" Target="../media/image206.png"/><Relationship Id="rId31" Type="http://schemas.openxmlformats.org/officeDocument/2006/relationships/image" Target="../media/image229.png"/><Relationship Id="rId44" Type="http://schemas.openxmlformats.org/officeDocument/2006/relationships/image" Target="../media/image324.png"/><Relationship Id="rId52" Type="http://schemas.openxmlformats.org/officeDocument/2006/relationships/image" Target="../media/image329.png"/><Relationship Id="rId60" Type="http://schemas.openxmlformats.org/officeDocument/2006/relationships/image" Target="../media/image354.png"/><Relationship Id="rId65" Type="http://schemas.openxmlformats.org/officeDocument/2006/relationships/image" Target="../media/image358.png"/><Relationship Id="rId4" Type="http://schemas.openxmlformats.org/officeDocument/2006/relationships/image" Target="../media/image185.png"/><Relationship Id="rId9" Type="http://schemas.openxmlformats.org/officeDocument/2006/relationships/image" Target="../media/image201.png"/><Relationship Id="rId13" Type="http://schemas.openxmlformats.org/officeDocument/2006/relationships/image" Target="../media/image298.png"/><Relationship Id="rId18" Type="http://schemas.openxmlformats.org/officeDocument/2006/relationships/image" Target="../media/image303.png"/><Relationship Id="rId39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18" Type="http://schemas.openxmlformats.org/officeDocument/2006/relationships/image" Target="../media/image52.png"/><Relationship Id="rId3" Type="http://schemas.openxmlformats.org/officeDocument/2006/relationships/image" Target="../media/image46.png"/><Relationship Id="rId12" Type="http://schemas.openxmlformats.org/officeDocument/2006/relationships/image" Target="../media/image280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9.png"/><Relationship Id="rId5" Type="http://schemas.openxmlformats.org/officeDocument/2006/relationships/image" Target="../media/image48.png"/><Relationship Id="rId15" Type="http://schemas.openxmlformats.org/officeDocument/2006/relationships/image" Target="../media/image310.png"/><Relationship Id="rId10" Type="http://schemas.openxmlformats.org/officeDocument/2006/relationships/image" Target="../media/image270.png"/><Relationship Id="rId4" Type="http://schemas.openxmlformats.org/officeDocument/2006/relationships/image" Target="../media/image47.png"/><Relationship Id="rId9" Type="http://schemas.openxmlformats.org/officeDocument/2006/relationships/image" Target="../media/image260.png"/><Relationship Id="rId14" Type="http://schemas.openxmlformats.org/officeDocument/2006/relationships/image" Target="../media/image300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2.png"/><Relationship Id="rId18" Type="http://schemas.openxmlformats.org/officeDocument/2006/relationships/image" Target="../media/image376.png"/><Relationship Id="rId26" Type="http://schemas.openxmlformats.org/officeDocument/2006/relationships/image" Target="../media/image384.png"/><Relationship Id="rId39" Type="http://schemas.openxmlformats.org/officeDocument/2006/relationships/image" Target="../media/image398.png"/><Relationship Id="rId21" Type="http://schemas.openxmlformats.org/officeDocument/2006/relationships/image" Target="../media/image250.png"/><Relationship Id="rId34" Type="http://schemas.openxmlformats.org/officeDocument/2006/relationships/image" Target="../media/image393.png"/><Relationship Id="rId42" Type="http://schemas.openxmlformats.org/officeDocument/2006/relationships/image" Target="../media/image402.png"/><Relationship Id="rId7" Type="http://schemas.openxmlformats.org/officeDocument/2006/relationships/image" Target="../media/image206.png"/><Relationship Id="rId2" Type="http://schemas.openxmlformats.org/officeDocument/2006/relationships/image" Target="../media/image361.png"/><Relationship Id="rId16" Type="http://schemas.openxmlformats.org/officeDocument/2006/relationships/image" Target="../media/image374.png"/><Relationship Id="rId29" Type="http://schemas.openxmlformats.org/officeDocument/2006/relationships/image" Target="../media/image3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5.png"/><Relationship Id="rId11" Type="http://schemas.openxmlformats.org/officeDocument/2006/relationships/image" Target="../media/image369.png"/><Relationship Id="rId24" Type="http://schemas.openxmlformats.org/officeDocument/2006/relationships/image" Target="../media/image382.png"/><Relationship Id="rId32" Type="http://schemas.openxmlformats.org/officeDocument/2006/relationships/image" Target="../media/image391.png"/><Relationship Id="rId37" Type="http://schemas.openxmlformats.org/officeDocument/2006/relationships/image" Target="../media/image396.png"/><Relationship Id="rId40" Type="http://schemas.openxmlformats.org/officeDocument/2006/relationships/image" Target="../media/image399.png"/><Relationship Id="rId45" Type="http://schemas.openxmlformats.org/officeDocument/2006/relationships/image" Target="../media/image405.png"/><Relationship Id="rId5" Type="http://schemas.openxmlformats.org/officeDocument/2006/relationships/image" Target="../media/image364.png"/><Relationship Id="rId15" Type="http://schemas.openxmlformats.org/officeDocument/2006/relationships/image" Target="../media/image229.png"/><Relationship Id="rId23" Type="http://schemas.openxmlformats.org/officeDocument/2006/relationships/image" Target="../media/image381.png"/><Relationship Id="rId28" Type="http://schemas.openxmlformats.org/officeDocument/2006/relationships/image" Target="../media/image386.png"/><Relationship Id="rId36" Type="http://schemas.openxmlformats.org/officeDocument/2006/relationships/image" Target="../media/image395.png"/><Relationship Id="rId10" Type="http://schemas.openxmlformats.org/officeDocument/2006/relationships/image" Target="../media/image368.png"/><Relationship Id="rId19" Type="http://schemas.openxmlformats.org/officeDocument/2006/relationships/image" Target="../media/image377.png"/><Relationship Id="rId31" Type="http://schemas.openxmlformats.org/officeDocument/2006/relationships/image" Target="../media/image389.png"/><Relationship Id="rId44" Type="http://schemas.openxmlformats.org/officeDocument/2006/relationships/image" Target="../media/image404.png"/><Relationship Id="rId4" Type="http://schemas.openxmlformats.org/officeDocument/2006/relationships/image" Target="../media/image363.png"/><Relationship Id="rId9" Type="http://schemas.openxmlformats.org/officeDocument/2006/relationships/image" Target="../media/image367.png"/><Relationship Id="rId14" Type="http://schemas.openxmlformats.org/officeDocument/2006/relationships/image" Target="../media/image373.png"/><Relationship Id="rId22" Type="http://schemas.openxmlformats.org/officeDocument/2006/relationships/image" Target="../media/image379.png"/><Relationship Id="rId27" Type="http://schemas.openxmlformats.org/officeDocument/2006/relationships/image" Target="../media/image385.png"/><Relationship Id="rId30" Type="http://schemas.openxmlformats.org/officeDocument/2006/relationships/image" Target="../media/image388.png"/><Relationship Id="rId35" Type="http://schemas.openxmlformats.org/officeDocument/2006/relationships/image" Target="../media/image394.png"/><Relationship Id="rId43" Type="http://schemas.openxmlformats.org/officeDocument/2006/relationships/image" Target="../media/image403.png"/><Relationship Id="rId8" Type="http://schemas.openxmlformats.org/officeDocument/2006/relationships/image" Target="../media/image366.png"/><Relationship Id="rId3" Type="http://schemas.openxmlformats.org/officeDocument/2006/relationships/image" Target="../media/image362.png"/><Relationship Id="rId12" Type="http://schemas.openxmlformats.org/officeDocument/2006/relationships/image" Target="../media/image371.png"/><Relationship Id="rId17" Type="http://schemas.openxmlformats.org/officeDocument/2006/relationships/image" Target="../media/image375.png"/><Relationship Id="rId25" Type="http://schemas.openxmlformats.org/officeDocument/2006/relationships/image" Target="../media/image383.png"/><Relationship Id="rId33" Type="http://schemas.openxmlformats.org/officeDocument/2006/relationships/image" Target="../media/image392.png"/><Relationship Id="rId38" Type="http://schemas.openxmlformats.org/officeDocument/2006/relationships/image" Target="../media/image397.png"/><Relationship Id="rId20" Type="http://schemas.openxmlformats.org/officeDocument/2006/relationships/image" Target="../media/image378.png"/><Relationship Id="rId41" Type="http://schemas.openxmlformats.org/officeDocument/2006/relationships/image" Target="../media/image401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2.png"/><Relationship Id="rId18" Type="http://schemas.openxmlformats.org/officeDocument/2006/relationships/image" Target="../media/image376.png"/><Relationship Id="rId26" Type="http://schemas.openxmlformats.org/officeDocument/2006/relationships/image" Target="../media/image384.png"/><Relationship Id="rId39" Type="http://schemas.openxmlformats.org/officeDocument/2006/relationships/image" Target="../media/image421.png"/><Relationship Id="rId21" Type="http://schemas.openxmlformats.org/officeDocument/2006/relationships/image" Target="../media/image250.png"/><Relationship Id="rId34" Type="http://schemas.openxmlformats.org/officeDocument/2006/relationships/image" Target="../media/image393.png"/><Relationship Id="rId42" Type="http://schemas.openxmlformats.org/officeDocument/2006/relationships/image" Target="../media/image424.png"/><Relationship Id="rId7" Type="http://schemas.openxmlformats.org/officeDocument/2006/relationships/image" Target="../media/image206.png"/><Relationship Id="rId2" Type="http://schemas.openxmlformats.org/officeDocument/2006/relationships/image" Target="../media/image406.png"/><Relationship Id="rId16" Type="http://schemas.openxmlformats.org/officeDocument/2006/relationships/image" Target="../media/image374.png"/><Relationship Id="rId29" Type="http://schemas.openxmlformats.org/officeDocument/2006/relationships/image" Target="../media/image3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5.png"/><Relationship Id="rId11" Type="http://schemas.openxmlformats.org/officeDocument/2006/relationships/image" Target="../media/image409.png"/><Relationship Id="rId24" Type="http://schemas.openxmlformats.org/officeDocument/2006/relationships/image" Target="../media/image382.png"/><Relationship Id="rId32" Type="http://schemas.openxmlformats.org/officeDocument/2006/relationships/image" Target="../media/image391.png"/><Relationship Id="rId37" Type="http://schemas.openxmlformats.org/officeDocument/2006/relationships/image" Target="../media/image419.png"/><Relationship Id="rId40" Type="http://schemas.openxmlformats.org/officeDocument/2006/relationships/image" Target="../media/image422.png"/><Relationship Id="rId45" Type="http://schemas.openxmlformats.org/officeDocument/2006/relationships/image" Target="../media/image427.png"/><Relationship Id="rId5" Type="http://schemas.openxmlformats.org/officeDocument/2006/relationships/image" Target="../media/image364.png"/><Relationship Id="rId15" Type="http://schemas.openxmlformats.org/officeDocument/2006/relationships/image" Target="../media/image229.png"/><Relationship Id="rId23" Type="http://schemas.openxmlformats.org/officeDocument/2006/relationships/image" Target="../media/image415.png"/><Relationship Id="rId28" Type="http://schemas.openxmlformats.org/officeDocument/2006/relationships/image" Target="../media/image386.png"/><Relationship Id="rId36" Type="http://schemas.openxmlformats.org/officeDocument/2006/relationships/image" Target="../media/image395.png"/><Relationship Id="rId10" Type="http://schemas.openxmlformats.org/officeDocument/2006/relationships/image" Target="../media/image368.png"/><Relationship Id="rId19" Type="http://schemas.openxmlformats.org/officeDocument/2006/relationships/image" Target="../media/image413.png"/><Relationship Id="rId31" Type="http://schemas.openxmlformats.org/officeDocument/2006/relationships/image" Target="../media/image417.png"/><Relationship Id="rId44" Type="http://schemas.openxmlformats.org/officeDocument/2006/relationships/image" Target="../media/image426.png"/><Relationship Id="rId4" Type="http://schemas.openxmlformats.org/officeDocument/2006/relationships/image" Target="../media/image408.png"/><Relationship Id="rId9" Type="http://schemas.openxmlformats.org/officeDocument/2006/relationships/image" Target="../media/image367.png"/><Relationship Id="rId14" Type="http://schemas.openxmlformats.org/officeDocument/2006/relationships/image" Target="../media/image373.png"/><Relationship Id="rId22" Type="http://schemas.openxmlformats.org/officeDocument/2006/relationships/image" Target="../media/image379.png"/><Relationship Id="rId27" Type="http://schemas.openxmlformats.org/officeDocument/2006/relationships/image" Target="../media/image385.png"/><Relationship Id="rId30" Type="http://schemas.openxmlformats.org/officeDocument/2006/relationships/image" Target="../media/image388.png"/><Relationship Id="rId35" Type="http://schemas.openxmlformats.org/officeDocument/2006/relationships/image" Target="../media/image394.png"/><Relationship Id="rId43" Type="http://schemas.openxmlformats.org/officeDocument/2006/relationships/image" Target="../media/image425.png"/><Relationship Id="rId8" Type="http://schemas.openxmlformats.org/officeDocument/2006/relationships/image" Target="../media/image366.png"/><Relationship Id="rId3" Type="http://schemas.openxmlformats.org/officeDocument/2006/relationships/image" Target="../media/image407.png"/><Relationship Id="rId12" Type="http://schemas.openxmlformats.org/officeDocument/2006/relationships/image" Target="../media/image411.png"/><Relationship Id="rId17" Type="http://schemas.openxmlformats.org/officeDocument/2006/relationships/image" Target="../media/image375.png"/><Relationship Id="rId25" Type="http://schemas.openxmlformats.org/officeDocument/2006/relationships/image" Target="../media/image416.png"/><Relationship Id="rId33" Type="http://schemas.openxmlformats.org/officeDocument/2006/relationships/image" Target="../media/image418.png"/><Relationship Id="rId38" Type="http://schemas.openxmlformats.org/officeDocument/2006/relationships/image" Target="../media/image420.png"/><Relationship Id="rId20" Type="http://schemas.openxmlformats.org/officeDocument/2006/relationships/image" Target="../media/image414.png"/><Relationship Id="rId41" Type="http://schemas.openxmlformats.org/officeDocument/2006/relationships/image" Target="../media/image423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2.png"/><Relationship Id="rId18" Type="http://schemas.openxmlformats.org/officeDocument/2006/relationships/image" Target="../media/image414.png"/><Relationship Id="rId26" Type="http://schemas.openxmlformats.org/officeDocument/2006/relationships/image" Target="../media/image417.png"/><Relationship Id="rId39" Type="http://schemas.openxmlformats.org/officeDocument/2006/relationships/image" Target="../media/image428.png"/><Relationship Id="rId21" Type="http://schemas.openxmlformats.org/officeDocument/2006/relationships/image" Target="../media/image382.png"/><Relationship Id="rId34" Type="http://schemas.openxmlformats.org/officeDocument/2006/relationships/image" Target="../media/image423.png"/><Relationship Id="rId7" Type="http://schemas.openxmlformats.org/officeDocument/2006/relationships/image" Target="../media/image206.png"/><Relationship Id="rId12" Type="http://schemas.openxmlformats.org/officeDocument/2006/relationships/image" Target="../media/image411.png"/><Relationship Id="rId17" Type="http://schemas.openxmlformats.org/officeDocument/2006/relationships/image" Target="../media/image413.png"/><Relationship Id="rId25" Type="http://schemas.openxmlformats.org/officeDocument/2006/relationships/image" Target="../media/image388.png"/><Relationship Id="rId33" Type="http://schemas.openxmlformats.org/officeDocument/2006/relationships/image" Target="../media/image422.png"/><Relationship Id="rId38" Type="http://schemas.openxmlformats.org/officeDocument/2006/relationships/image" Target="../media/image427.png"/><Relationship Id="rId2" Type="http://schemas.openxmlformats.org/officeDocument/2006/relationships/image" Target="../media/image406.png"/><Relationship Id="rId16" Type="http://schemas.openxmlformats.org/officeDocument/2006/relationships/image" Target="../media/image375.png"/><Relationship Id="rId20" Type="http://schemas.openxmlformats.org/officeDocument/2006/relationships/image" Target="../media/image415.png"/><Relationship Id="rId29" Type="http://schemas.openxmlformats.org/officeDocument/2006/relationships/image" Target="../media/image3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5.png"/><Relationship Id="rId11" Type="http://schemas.openxmlformats.org/officeDocument/2006/relationships/image" Target="../media/image409.png"/><Relationship Id="rId24" Type="http://schemas.openxmlformats.org/officeDocument/2006/relationships/image" Target="../media/image386.png"/><Relationship Id="rId32" Type="http://schemas.openxmlformats.org/officeDocument/2006/relationships/image" Target="../media/image421.png"/><Relationship Id="rId37" Type="http://schemas.openxmlformats.org/officeDocument/2006/relationships/image" Target="../media/image426.png"/><Relationship Id="rId5" Type="http://schemas.openxmlformats.org/officeDocument/2006/relationships/image" Target="../media/image364.png"/><Relationship Id="rId15" Type="http://schemas.openxmlformats.org/officeDocument/2006/relationships/image" Target="../media/image229.png"/><Relationship Id="rId23" Type="http://schemas.openxmlformats.org/officeDocument/2006/relationships/image" Target="../media/image384.png"/><Relationship Id="rId28" Type="http://schemas.openxmlformats.org/officeDocument/2006/relationships/image" Target="../media/image393.png"/><Relationship Id="rId36" Type="http://schemas.openxmlformats.org/officeDocument/2006/relationships/image" Target="../media/image425.png"/><Relationship Id="rId10" Type="http://schemas.openxmlformats.org/officeDocument/2006/relationships/image" Target="../media/image368.png"/><Relationship Id="rId19" Type="http://schemas.openxmlformats.org/officeDocument/2006/relationships/image" Target="../media/image250.png"/><Relationship Id="rId31" Type="http://schemas.openxmlformats.org/officeDocument/2006/relationships/image" Target="../media/image420.png"/><Relationship Id="rId4" Type="http://schemas.openxmlformats.org/officeDocument/2006/relationships/image" Target="../media/image408.png"/><Relationship Id="rId9" Type="http://schemas.openxmlformats.org/officeDocument/2006/relationships/image" Target="../media/image367.png"/><Relationship Id="rId14" Type="http://schemas.openxmlformats.org/officeDocument/2006/relationships/image" Target="../media/image373.png"/><Relationship Id="rId22" Type="http://schemas.openxmlformats.org/officeDocument/2006/relationships/image" Target="../media/image416.png"/><Relationship Id="rId27" Type="http://schemas.openxmlformats.org/officeDocument/2006/relationships/image" Target="../media/image418.png"/><Relationship Id="rId30" Type="http://schemas.openxmlformats.org/officeDocument/2006/relationships/image" Target="../media/image419.png"/><Relationship Id="rId35" Type="http://schemas.openxmlformats.org/officeDocument/2006/relationships/image" Target="../media/image424.png"/><Relationship Id="rId8" Type="http://schemas.openxmlformats.org/officeDocument/2006/relationships/image" Target="../media/image366.png"/><Relationship Id="rId3" Type="http://schemas.openxmlformats.org/officeDocument/2006/relationships/image" Target="../media/image40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35.png"/><Relationship Id="rId18" Type="http://schemas.openxmlformats.org/officeDocument/2006/relationships/image" Target="../media/image440.png"/><Relationship Id="rId3" Type="http://schemas.openxmlformats.org/officeDocument/2006/relationships/image" Target="../media/image190.png"/><Relationship Id="rId21" Type="http://schemas.openxmlformats.org/officeDocument/2006/relationships/image" Target="../media/image443.png"/><Relationship Id="rId7" Type="http://schemas.openxmlformats.org/officeDocument/2006/relationships/image" Target="../media/image429.png"/><Relationship Id="rId12" Type="http://schemas.openxmlformats.org/officeDocument/2006/relationships/image" Target="../media/image434.png"/><Relationship Id="rId17" Type="http://schemas.openxmlformats.org/officeDocument/2006/relationships/image" Target="../media/image439.png"/><Relationship Id="rId2" Type="http://schemas.openxmlformats.org/officeDocument/2006/relationships/image" Target="../media/image358.png"/><Relationship Id="rId16" Type="http://schemas.openxmlformats.org/officeDocument/2006/relationships/image" Target="../media/image438.png"/><Relationship Id="rId20" Type="http://schemas.openxmlformats.org/officeDocument/2006/relationships/image" Target="../media/image4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4.png"/><Relationship Id="rId11" Type="http://schemas.openxmlformats.org/officeDocument/2006/relationships/image" Target="../media/image433.png"/><Relationship Id="rId24" Type="http://schemas.openxmlformats.org/officeDocument/2006/relationships/image" Target="../media/image446.png"/><Relationship Id="rId5" Type="http://schemas.openxmlformats.org/officeDocument/2006/relationships/image" Target="../media/image375.png"/><Relationship Id="rId15" Type="http://schemas.openxmlformats.org/officeDocument/2006/relationships/image" Target="../media/image437.png"/><Relationship Id="rId23" Type="http://schemas.openxmlformats.org/officeDocument/2006/relationships/image" Target="../media/image445.png"/><Relationship Id="rId10" Type="http://schemas.openxmlformats.org/officeDocument/2006/relationships/image" Target="../media/image432.png"/><Relationship Id="rId19" Type="http://schemas.openxmlformats.org/officeDocument/2006/relationships/image" Target="../media/image441.png"/><Relationship Id="rId4" Type="http://schemas.openxmlformats.org/officeDocument/2006/relationships/image" Target="../media/image342.png"/><Relationship Id="rId9" Type="http://schemas.openxmlformats.org/officeDocument/2006/relationships/image" Target="../media/image431.png"/><Relationship Id="rId14" Type="http://schemas.openxmlformats.org/officeDocument/2006/relationships/image" Target="../media/image436.png"/><Relationship Id="rId22" Type="http://schemas.openxmlformats.org/officeDocument/2006/relationships/image" Target="../media/image444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1.png"/><Relationship Id="rId18" Type="http://schemas.openxmlformats.org/officeDocument/2006/relationships/image" Target="../media/image376.png"/><Relationship Id="rId26" Type="http://schemas.openxmlformats.org/officeDocument/2006/relationships/image" Target="../media/image384.png"/><Relationship Id="rId39" Type="http://schemas.openxmlformats.org/officeDocument/2006/relationships/image" Target="../media/image398.png"/><Relationship Id="rId21" Type="http://schemas.openxmlformats.org/officeDocument/2006/relationships/image" Target="../media/image250.png"/><Relationship Id="rId34" Type="http://schemas.openxmlformats.org/officeDocument/2006/relationships/image" Target="../media/image393.png"/><Relationship Id="rId42" Type="http://schemas.openxmlformats.org/officeDocument/2006/relationships/image" Target="../media/image462.png"/><Relationship Id="rId7" Type="http://schemas.openxmlformats.org/officeDocument/2006/relationships/image" Target="../media/image206.png"/><Relationship Id="rId2" Type="http://schemas.openxmlformats.org/officeDocument/2006/relationships/image" Target="../media/image447.png"/><Relationship Id="rId16" Type="http://schemas.openxmlformats.org/officeDocument/2006/relationships/image" Target="../media/image374.png"/><Relationship Id="rId29" Type="http://schemas.openxmlformats.org/officeDocument/2006/relationships/image" Target="../media/image3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5.png"/><Relationship Id="rId11" Type="http://schemas.openxmlformats.org/officeDocument/2006/relationships/image" Target="../media/image369.png"/><Relationship Id="rId24" Type="http://schemas.openxmlformats.org/officeDocument/2006/relationships/image" Target="../media/image382.png"/><Relationship Id="rId32" Type="http://schemas.openxmlformats.org/officeDocument/2006/relationships/image" Target="../media/image391.png"/><Relationship Id="rId37" Type="http://schemas.openxmlformats.org/officeDocument/2006/relationships/image" Target="../media/image458.png"/><Relationship Id="rId40" Type="http://schemas.openxmlformats.org/officeDocument/2006/relationships/image" Target="../media/image460.png"/><Relationship Id="rId45" Type="http://schemas.openxmlformats.org/officeDocument/2006/relationships/image" Target="../media/image405.png"/><Relationship Id="rId5" Type="http://schemas.openxmlformats.org/officeDocument/2006/relationships/image" Target="../media/image364.png"/><Relationship Id="rId15" Type="http://schemas.openxmlformats.org/officeDocument/2006/relationships/image" Target="../media/image229.png"/><Relationship Id="rId23" Type="http://schemas.openxmlformats.org/officeDocument/2006/relationships/image" Target="../media/image454.png"/><Relationship Id="rId28" Type="http://schemas.openxmlformats.org/officeDocument/2006/relationships/image" Target="../media/image386.png"/><Relationship Id="rId36" Type="http://schemas.openxmlformats.org/officeDocument/2006/relationships/image" Target="../media/image395.png"/><Relationship Id="rId10" Type="http://schemas.openxmlformats.org/officeDocument/2006/relationships/image" Target="../media/image368.png"/><Relationship Id="rId19" Type="http://schemas.openxmlformats.org/officeDocument/2006/relationships/image" Target="../media/image452.png"/><Relationship Id="rId31" Type="http://schemas.openxmlformats.org/officeDocument/2006/relationships/image" Target="../media/image456.png"/><Relationship Id="rId44" Type="http://schemas.openxmlformats.org/officeDocument/2006/relationships/image" Target="../media/image464.png"/><Relationship Id="rId4" Type="http://schemas.openxmlformats.org/officeDocument/2006/relationships/image" Target="../media/image449.png"/><Relationship Id="rId9" Type="http://schemas.openxmlformats.org/officeDocument/2006/relationships/image" Target="../media/image367.png"/><Relationship Id="rId14" Type="http://schemas.openxmlformats.org/officeDocument/2006/relationships/image" Target="../media/image373.png"/><Relationship Id="rId22" Type="http://schemas.openxmlformats.org/officeDocument/2006/relationships/image" Target="../media/image379.png"/><Relationship Id="rId27" Type="http://schemas.openxmlformats.org/officeDocument/2006/relationships/image" Target="../media/image385.png"/><Relationship Id="rId30" Type="http://schemas.openxmlformats.org/officeDocument/2006/relationships/image" Target="../media/image388.png"/><Relationship Id="rId35" Type="http://schemas.openxmlformats.org/officeDocument/2006/relationships/image" Target="../media/image394.png"/><Relationship Id="rId43" Type="http://schemas.openxmlformats.org/officeDocument/2006/relationships/image" Target="../media/image463.png"/><Relationship Id="rId8" Type="http://schemas.openxmlformats.org/officeDocument/2006/relationships/image" Target="../media/image366.png"/><Relationship Id="rId3" Type="http://schemas.openxmlformats.org/officeDocument/2006/relationships/image" Target="../media/image448.png"/><Relationship Id="rId12" Type="http://schemas.openxmlformats.org/officeDocument/2006/relationships/image" Target="../media/image450.png"/><Relationship Id="rId17" Type="http://schemas.openxmlformats.org/officeDocument/2006/relationships/image" Target="../media/image375.png"/><Relationship Id="rId25" Type="http://schemas.openxmlformats.org/officeDocument/2006/relationships/image" Target="../media/image455.png"/><Relationship Id="rId33" Type="http://schemas.openxmlformats.org/officeDocument/2006/relationships/image" Target="../media/image457.png"/><Relationship Id="rId38" Type="http://schemas.openxmlformats.org/officeDocument/2006/relationships/image" Target="../media/image459.png"/><Relationship Id="rId20" Type="http://schemas.openxmlformats.org/officeDocument/2006/relationships/image" Target="../media/image453.png"/><Relationship Id="rId41" Type="http://schemas.openxmlformats.org/officeDocument/2006/relationships/image" Target="../media/image46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png"/><Relationship Id="rId13" Type="http://schemas.openxmlformats.org/officeDocument/2006/relationships/image" Target="../media/image476.png"/><Relationship Id="rId18" Type="http://schemas.openxmlformats.org/officeDocument/2006/relationships/image" Target="../media/image481.png"/><Relationship Id="rId26" Type="http://schemas.openxmlformats.org/officeDocument/2006/relationships/image" Target="../media/image487.png"/><Relationship Id="rId3" Type="http://schemas.openxmlformats.org/officeDocument/2006/relationships/image" Target="../media/image466.png"/><Relationship Id="rId21" Type="http://schemas.openxmlformats.org/officeDocument/2006/relationships/image" Target="../media/image281.png"/><Relationship Id="rId7" Type="http://schemas.openxmlformats.org/officeDocument/2006/relationships/image" Target="../media/image388.png"/><Relationship Id="rId12" Type="http://schemas.openxmlformats.org/officeDocument/2006/relationships/image" Target="../media/image475.png"/><Relationship Id="rId17" Type="http://schemas.openxmlformats.org/officeDocument/2006/relationships/image" Target="../media/image480.png"/><Relationship Id="rId25" Type="http://schemas.openxmlformats.org/officeDocument/2006/relationships/image" Target="../media/image351.png"/><Relationship Id="rId2" Type="http://schemas.openxmlformats.org/officeDocument/2006/relationships/image" Target="../media/image465.png"/><Relationship Id="rId16" Type="http://schemas.openxmlformats.org/officeDocument/2006/relationships/image" Target="../media/image479.png"/><Relationship Id="rId20" Type="http://schemas.openxmlformats.org/officeDocument/2006/relationships/image" Target="../media/image483.png"/><Relationship Id="rId29" Type="http://schemas.openxmlformats.org/officeDocument/2006/relationships/image" Target="../media/image4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9.png"/><Relationship Id="rId11" Type="http://schemas.openxmlformats.org/officeDocument/2006/relationships/image" Target="../media/image474.png"/><Relationship Id="rId24" Type="http://schemas.openxmlformats.org/officeDocument/2006/relationships/image" Target="../media/image486.png"/><Relationship Id="rId5" Type="http://schemas.openxmlformats.org/officeDocument/2006/relationships/image" Target="../media/image468.png"/><Relationship Id="rId15" Type="http://schemas.openxmlformats.org/officeDocument/2006/relationships/image" Target="../media/image478.png"/><Relationship Id="rId23" Type="http://schemas.openxmlformats.org/officeDocument/2006/relationships/image" Target="../media/image485.png"/><Relationship Id="rId28" Type="http://schemas.openxmlformats.org/officeDocument/2006/relationships/image" Target="../media/image488.png"/><Relationship Id="rId10" Type="http://schemas.openxmlformats.org/officeDocument/2006/relationships/image" Target="../media/image473.png"/><Relationship Id="rId19" Type="http://schemas.openxmlformats.org/officeDocument/2006/relationships/image" Target="../media/image482.png"/><Relationship Id="rId31" Type="http://schemas.openxmlformats.org/officeDocument/2006/relationships/image" Target="../media/image491.png"/><Relationship Id="rId4" Type="http://schemas.openxmlformats.org/officeDocument/2006/relationships/image" Target="../media/image467.png"/><Relationship Id="rId9" Type="http://schemas.openxmlformats.org/officeDocument/2006/relationships/image" Target="../media/image472.png"/><Relationship Id="rId14" Type="http://schemas.openxmlformats.org/officeDocument/2006/relationships/image" Target="../media/image477.png"/><Relationship Id="rId22" Type="http://schemas.openxmlformats.org/officeDocument/2006/relationships/image" Target="../media/image484.png"/><Relationship Id="rId27" Type="http://schemas.openxmlformats.org/officeDocument/2006/relationships/image" Target="../media/image190.png"/><Relationship Id="rId30" Type="http://schemas.openxmlformats.org/officeDocument/2006/relationships/image" Target="../media/image490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1.png"/><Relationship Id="rId18" Type="http://schemas.openxmlformats.org/officeDocument/2006/relationships/image" Target="../media/image376.png"/><Relationship Id="rId26" Type="http://schemas.openxmlformats.org/officeDocument/2006/relationships/image" Target="../media/image384.png"/><Relationship Id="rId39" Type="http://schemas.openxmlformats.org/officeDocument/2006/relationships/image" Target="../media/image398.png"/><Relationship Id="rId21" Type="http://schemas.openxmlformats.org/officeDocument/2006/relationships/image" Target="../media/image250.png"/><Relationship Id="rId34" Type="http://schemas.openxmlformats.org/officeDocument/2006/relationships/image" Target="../media/image393.png"/><Relationship Id="rId42" Type="http://schemas.openxmlformats.org/officeDocument/2006/relationships/image" Target="../media/image462.png"/><Relationship Id="rId7" Type="http://schemas.openxmlformats.org/officeDocument/2006/relationships/image" Target="../media/image206.png"/><Relationship Id="rId2" Type="http://schemas.openxmlformats.org/officeDocument/2006/relationships/image" Target="../media/image447.png"/><Relationship Id="rId16" Type="http://schemas.openxmlformats.org/officeDocument/2006/relationships/image" Target="../media/image374.png"/><Relationship Id="rId29" Type="http://schemas.openxmlformats.org/officeDocument/2006/relationships/image" Target="../media/image3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5.png"/><Relationship Id="rId11" Type="http://schemas.openxmlformats.org/officeDocument/2006/relationships/image" Target="../media/image369.png"/><Relationship Id="rId24" Type="http://schemas.openxmlformats.org/officeDocument/2006/relationships/image" Target="../media/image382.png"/><Relationship Id="rId32" Type="http://schemas.openxmlformats.org/officeDocument/2006/relationships/image" Target="../media/image391.png"/><Relationship Id="rId37" Type="http://schemas.openxmlformats.org/officeDocument/2006/relationships/image" Target="../media/image458.png"/><Relationship Id="rId40" Type="http://schemas.openxmlformats.org/officeDocument/2006/relationships/image" Target="../media/image460.png"/><Relationship Id="rId45" Type="http://schemas.openxmlformats.org/officeDocument/2006/relationships/image" Target="../media/image405.png"/><Relationship Id="rId5" Type="http://schemas.openxmlformats.org/officeDocument/2006/relationships/image" Target="../media/image364.png"/><Relationship Id="rId15" Type="http://schemas.openxmlformats.org/officeDocument/2006/relationships/image" Target="../media/image229.png"/><Relationship Id="rId23" Type="http://schemas.openxmlformats.org/officeDocument/2006/relationships/image" Target="../media/image454.png"/><Relationship Id="rId28" Type="http://schemas.openxmlformats.org/officeDocument/2006/relationships/image" Target="../media/image386.png"/><Relationship Id="rId36" Type="http://schemas.openxmlformats.org/officeDocument/2006/relationships/image" Target="../media/image395.png"/><Relationship Id="rId10" Type="http://schemas.openxmlformats.org/officeDocument/2006/relationships/image" Target="../media/image368.png"/><Relationship Id="rId19" Type="http://schemas.openxmlformats.org/officeDocument/2006/relationships/image" Target="../media/image452.png"/><Relationship Id="rId31" Type="http://schemas.openxmlformats.org/officeDocument/2006/relationships/image" Target="../media/image456.png"/><Relationship Id="rId44" Type="http://schemas.openxmlformats.org/officeDocument/2006/relationships/image" Target="../media/image464.png"/><Relationship Id="rId4" Type="http://schemas.openxmlformats.org/officeDocument/2006/relationships/image" Target="../media/image449.png"/><Relationship Id="rId9" Type="http://schemas.openxmlformats.org/officeDocument/2006/relationships/image" Target="../media/image367.png"/><Relationship Id="rId14" Type="http://schemas.openxmlformats.org/officeDocument/2006/relationships/image" Target="../media/image373.png"/><Relationship Id="rId22" Type="http://schemas.openxmlformats.org/officeDocument/2006/relationships/image" Target="../media/image379.png"/><Relationship Id="rId27" Type="http://schemas.openxmlformats.org/officeDocument/2006/relationships/image" Target="../media/image385.png"/><Relationship Id="rId30" Type="http://schemas.openxmlformats.org/officeDocument/2006/relationships/image" Target="../media/image388.png"/><Relationship Id="rId35" Type="http://schemas.openxmlformats.org/officeDocument/2006/relationships/image" Target="../media/image394.png"/><Relationship Id="rId43" Type="http://schemas.openxmlformats.org/officeDocument/2006/relationships/image" Target="../media/image463.png"/><Relationship Id="rId8" Type="http://schemas.openxmlformats.org/officeDocument/2006/relationships/image" Target="../media/image366.png"/><Relationship Id="rId3" Type="http://schemas.openxmlformats.org/officeDocument/2006/relationships/image" Target="../media/image448.png"/><Relationship Id="rId12" Type="http://schemas.openxmlformats.org/officeDocument/2006/relationships/image" Target="../media/image450.png"/><Relationship Id="rId17" Type="http://schemas.openxmlformats.org/officeDocument/2006/relationships/image" Target="../media/image375.png"/><Relationship Id="rId25" Type="http://schemas.openxmlformats.org/officeDocument/2006/relationships/image" Target="../media/image455.png"/><Relationship Id="rId33" Type="http://schemas.openxmlformats.org/officeDocument/2006/relationships/image" Target="../media/image457.png"/><Relationship Id="rId38" Type="http://schemas.openxmlformats.org/officeDocument/2006/relationships/image" Target="../media/image459.png"/><Relationship Id="rId20" Type="http://schemas.openxmlformats.org/officeDocument/2006/relationships/image" Target="../media/image453.png"/><Relationship Id="rId41" Type="http://schemas.openxmlformats.org/officeDocument/2006/relationships/image" Target="../media/image461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9.png"/><Relationship Id="rId18" Type="http://schemas.openxmlformats.org/officeDocument/2006/relationships/image" Target="../media/image385.png"/><Relationship Id="rId26" Type="http://schemas.openxmlformats.org/officeDocument/2006/relationships/image" Target="../media/image394.png"/><Relationship Id="rId21" Type="http://schemas.openxmlformats.org/officeDocument/2006/relationships/image" Target="../media/image388.png"/><Relationship Id="rId34" Type="http://schemas.openxmlformats.org/officeDocument/2006/relationships/image" Target="../media/image464.png"/><Relationship Id="rId7" Type="http://schemas.openxmlformats.org/officeDocument/2006/relationships/image" Target="../media/image229.png"/><Relationship Id="rId12" Type="http://schemas.openxmlformats.org/officeDocument/2006/relationships/image" Target="../media/image250.png"/><Relationship Id="rId17" Type="http://schemas.openxmlformats.org/officeDocument/2006/relationships/image" Target="../media/image384.png"/><Relationship Id="rId25" Type="http://schemas.openxmlformats.org/officeDocument/2006/relationships/image" Target="../media/image393.png"/><Relationship Id="rId33" Type="http://schemas.openxmlformats.org/officeDocument/2006/relationships/image" Target="../media/image463.png"/><Relationship Id="rId38" Type="http://schemas.openxmlformats.org/officeDocument/2006/relationships/image" Target="../media/image492.png"/><Relationship Id="rId2" Type="http://schemas.openxmlformats.org/officeDocument/2006/relationships/image" Target="../media/image449.png"/><Relationship Id="rId16" Type="http://schemas.openxmlformats.org/officeDocument/2006/relationships/image" Target="../media/image455.png"/><Relationship Id="rId20" Type="http://schemas.openxmlformats.org/officeDocument/2006/relationships/image" Target="../media/image387.png"/><Relationship Id="rId29" Type="http://schemas.openxmlformats.org/officeDocument/2006/relationships/image" Target="../media/image3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3.png"/><Relationship Id="rId11" Type="http://schemas.openxmlformats.org/officeDocument/2006/relationships/image" Target="../media/image452.png"/><Relationship Id="rId24" Type="http://schemas.openxmlformats.org/officeDocument/2006/relationships/image" Target="../media/image457.png"/><Relationship Id="rId32" Type="http://schemas.openxmlformats.org/officeDocument/2006/relationships/image" Target="../media/image462.png"/><Relationship Id="rId37" Type="http://schemas.openxmlformats.org/officeDocument/2006/relationships/image" Target="../media/image366.png"/><Relationship Id="rId5" Type="http://schemas.openxmlformats.org/officeDocument/2006/relationships/image" Target="../media/image451.png"/><Relationship Id="rId15" Type="http://schemas.openxmlformats.org/officeDocument/2006/relationships/image" Target="../media/image382.png"/><Relationship Id="rId23" Type="http://schemas.openxmlformats.org/officeDocument/2006/relationships/image" Target="../media/image391.png"/><Relationship Id="rId28" Type="http://schemas.openxmlformats.org/officeDocument/2006/relationships/image" Target="../media/image459.png"/><Relationship Id="rId36" Type="http://schemas.openxmlformats.org/officeDocument/2006/relationships/image" Target="../media/image206.png"/><Relationship Id="rId10" Type="http://schemas.openxmlformats.org/officeDocument/2006/relationships/image" Target="../media/image376.png"/><Relationship Id="rId19" Type="http://schemas.openxmlformats.org/officeDocument/2006/relationships/image" Target="../media/image386.png"/><Relationship Id="rId31" Type="http://schemas.openxmlformats.org/officeDocument/2006/relationships/image" Target="../media/image461.png"/><Relationship Id="rId4" Type="http://schemas.openxmlformats.org/officeDocument/2006/relationships/image" Target="../media/image450.png"/><Relationship Id="rId9" Type="http://schemas.openxmlformats.org/officeDocument/2006/relationships/image" Target="../media/image375.png"/><Relationship Id="rId14" Type="http://schemas.openxmlformats.org/officeDocument/2006/relationships/image" Target="../media/image454.png"/><Relationship Id="rId22" Type="http://schemas.openxmlformats.org/officeDocument/2006/relationships/image" Target="../media/image456.png"/><Relationship Id="rId27" Type="http://schemas.openxmlformats.org/officeDocument/2006/relationships/image" Target="../media/image395.png"/><Relationship Id="rId30" Type="http://schemas.openxmlformats.org/officeDocument/2006/relationships/image" Target="../media/image460.png"/><Relationship Id="rId35" Type="http://schemas.openxmlformats.org/officeDocument/2006/relationships/image" Target="../media/image405.png"/><Relationship Id="rId8" Type="http://schemas.openxmlformats.org/officeDocument/2006/relationships/image" Target="../media/image374.png"/><Relationship Id="rId3" Type="http://schemas.openxmlformats.org/officeDocument/2006/relationships/image" Target="../media/image36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7.png"/><Relationship Id="rId13" Type="http://schemas.openxmlformats.org/officeDocument/2006/relationships/image" Target="../media/image501.png"/><Relationship Id="rId18" Type="http://schemas.openxmlformats.org/officeDocument/2006/relationships/image" Target="../media/image358.png"/><Relationship Id="rId3" Type="http://schemas.openxmlformats.org/officeDocument/2006/relationships/image" Target="../media/image494.png"/><Relationship Id="rId21" Type="http://schemas.openxmlformats.org/officeDocument/2006/relationships/image" Target="../media/image507.png"/><Relationship Id="rId7" Type="http://schemas.openxmlformats.org/officeDocument/2006/relationships/image" Target="../media/image496.png"/><Relationship Id="rId12" Type="http://schemas.openxmlformats.org/officeDocument/2006/relationships/image" Target="../media/image500.png"/><Relationship Id="rId17" Type="http://schemas.openxmlformats.org/officeDocument/2006/relationships/image" Target="../media/image504.png"/><Relationship Id="rId2" Type="http://schemas.openxmlformats.org/officeDocument/2006/relationships/image" Target="../media/image493.png"/><Relationship Id="rId16" Type="http://schemas.openxmlformats.org/officeDocument/2006/relationships/image" Target="../media/image190.png"/><Relationship Id="rId20" Type="http://schemas.openxmlformats.org/officeDocument/2006/relationships/image" Target="../media/image5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3.png"/><Relationship Id="rId11" Type="http://schemas.openxmlformats.org/officeDocument/2006/relationships/image" Target="../media/image499.png"/><Relationship Id="rId24" Type="http://schemas.openxmlformats.org/officeDocument/2006/relationships/image" Target="../media/image509.png"/><Relationship Id="rId5" Type="http://schemas.openxmlformats.org/officeDocument/2006/relationships/image" Target="../media/image201.png"/><Relationship Id="rId15" Type="http://schemas.openxmlformats.org/officeDocument/2006/relationships/image" Target="../media/image503.png"/><Relationship Id="rId23" Type="http://schemas.openxmlformats.org/officeDocument/2006/relationships/image" Target="../media/image281.png"/><Relationship Id="rId10" Type="http://schemas.openxmlformats.org/officeDocument/2006/relationships/image" Target="../media/image498.png"/><Relationship Id="rId19" Type="http://schemas.openxmlformats.org/officeDocument/2006/relationships/image" Target="../media/image505.png"/><Relationship Id="rId4" Type="http://schemas.openxmlformats.org/officeDocument/2006/relationships/image" Target="../media/image495.png"/><Relationship Id="rId9" Type="http://schemas.openxmlformats.org/officeDocument/2006/relationships/image" Target="../media/image277.png"/><Relationship Id="rId14" Type="http://schemas.openxmlformats.org/officeDocument/2006/relationships/image" Target="../media/image502.png"/><Relationship Id="rId22" Type="http://schemas.openxmlformats.org/officeDocument/2006/relationships/image" Target="../media/image50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512.png"/><Relationship Id="rId7" Type="http://schemas.openxmlformats.org/officeDocument/2006/relationships/image" Target="../media/image187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image" Target="../media/image186.png"/><Relationship Id="rId4" Type="http://schemas.openxmlformats.org/officeDocument/2006/relationships/image" Target="../media/image513.png"/><Relationship Id="rId9" Type="http://schemas.openxmlformats.org/officeDocument/2006/relationships/image" Target="../media/image19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516.png"/><Relationship Id="rId3" Type="http://schemas.openxmlformats.org/officeDocument/2006/relationships/image" Target="../media/image512.png"/><Relationship Id="rId7" Type="http://schemas.openxmlformats.org/officeDocument/2006/relationships/image" Target="../media/image183.png"/><Relationship Id="rId12" Type="http://schemas.openxmlformats.org/officeDocument/2006/relationships/image" Target="../media/image5150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0.png"/><Relationship Id="rId5" Type="http://schemas.openxmlformats.org/officeDocument/2006/relationships/image" Target="../media/image514.png"/><Relationship Id="rId15" Type="http://schemas.openxmlformats.org/officeDocument/2006/relationships/image" Target="../media/image518.png"/><Relationship Id="rId10" Type="http://schemas.openxmlformats.org/officeDocument/2006/relationships/image" Target="../media/image515.png"/><Relationship Id="rId4" Type="http://schemas.openxmlformats.org/officeDocument/2006/relationships/image" Target="../media/image513.png"/><Relationship Id="rId9" Type="http://schemas.openxmlformats.org/officeDocument/2006/relationships/image" Target="../media/image189.png"/><Relationship Id="rId14" Type="http://schemas.openxmlformats.org/officeDocument/2006/relationships/image" Target="../media/image51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4.png"/><Relationship Id="rId13" Type="http://schemas.openxmlformats.org/officeDocument/2006/relationships/image" Target="../media/image528.png"/><Relationship Id="rId3" Type="http://schemas.openxmlformats.org/officeDocument/2006/relationships/image" Target="../media/image520.png"/><Relationship Id="rId7" Type="http://schemas.openxmlformats.org/officeDocument/2006/relationships/image" Target="../media/image523.png"/><Relationship Id="rId12" Type="http://schemas.openxmlformats.org/officeDocument/2006/relationships/image" Target="../media/image527.png"/><Relationship Id="rId2" Type="http://schemas.openxmlformats.org/officeDocument/2006/relationships/image" Target="../media/image5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2.png"/><Relationship Id="rId11" Type="http://schemas.openxmlformats.org/officeDocument/2006/relationships/image" Target="../media/image526.png"/><Relationship Id="rId5" Type="http://schemas.openxmlformats.org/officeDocument/2006/relationships/image" Target="../media/image514.png"/><Relationship Id="rId15" Type="http://schemas.openxmlformats.org/officeDocument/2006/relationships/image" Target="../media/image518.png"/><Relationship Id="rId10" Type="http://schemas.openxmlformats.org/officeDocument/2006/relationships/image" Target="../media/image515.png"/><Relationship Id="rId4" Type="http://schemas.openxmlformats.org/officeDocument/2006/relationships/image" Target="../media/image521.png"/><Relationship Id="rId9" Type="http://schemas.openxmlformats.org/officeDocument/2006/relationships/image" Target="../media/image525.png"/><Relationship Id="rId14" Type="http://schemas.openxmlformats.org/officeDocument/2006/relationships/image" Target="../media/image51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8" Type="http://schemas.openxmlformats.org/officeDocument/2006/relationships/image" Target="../media/image518.png"/><Relationship Id="rId3" Type="http://schemas.openxmlformats.org/officeDocument/2006/relationships/image" Target="../media/image512.png"/><Relationship Id="rId7" Type="http://schemas.openxmlformats.org/officeDocument/2006/relationships/image" Target="../media/image183.png"/><Relationship Id="rId17" Type="http://schemas.openxmlformats.org/officeDocument/2006/relationships/image" Target="../media/image517.png"/><Relationship Id="rId2" Type="http://schemas.openxmlformats.org/officeDocument/2006/relationships/image" Target="../media/image511.png"/><Relationship Id="rId16" Type="http://schemas.openxmlformats.org/officeDocument/2006/relationships/image" Target="../media/image5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190.png"/><Relationship Id="rId15" Type="http://schemas.openxmlformats.org/officeDocument/2006/relationships/image" Target="../media/image516.png"/><Relationship Id="rId4" Type="http://schemas.openxmlformats.org/officeDocument/2006/relationships/image" Target="../media/image513.png"/><Relationship Id="rId9" Type="http://schemas.openxmlformats.org/officeDocument/2006/relationships/image" Target="../media/image189.png"/><Relationship Id="rId14" Type="http://schemas.openxmlformats.org/officeDocument/2006/relationships/image" Target="../media/image515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20.png"/><Relationship Id="rId18" Type="http://schemas.openxmlformats.org/officeDocument/2006/relationships/image" Target="../media/image516.png"/><Relationship Id="rId3" Type="http://schemas.openxmlformats.org/officeDocument/2006/relationships/image" Target="../media/image512.png"/><Relationship Id="rId21" Type="http://schemas.openxmlformats.org/officeDocument/2006/relationships/image" Target="../media/image518.png"/><Relationship Id="rId7" Type="http://schemas.openxmlformats.org/officeDocument/2006/relationships/image" Target="../media/image5210.png"/><Relationship Id="rId17" Type="http://schemas.openxmlformats.org/officeDocument/2006/relationships/image" Target="../media/image5150.png"/><Relationship Id="rId2" Type="http://schemas.openxmlformats.org/officeDocument/2006/relationships/image" Target="../media/image5190.png"/><Relationship Id="rId16" Type="http://schemas.openxmlformats.org/officeDocument/2006/relationships/image" Target="../media/image5280.png"/><Relationship Id="rId20" Type="http://schemas.openxmlformats.org/officeDocument/2006/relationships/image" Target="../media/image5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0.png"/><Relationship Id="rId11" Type="http://schemas.openxmlformats.org/officeDocument/2006/relationships/image" Target="../media/image5250.png"/><Relationship Id="rId15" Type="http://schemas.openxmlformats.org/officeDocument/2006/relationships/image" Target="../media/image5270.png"/><Relationship Id="rId19" Type="http://schemas.openxmlformats.org/officeDocument/2006/relationships/image" Target="../media/image514.png"/><Relationship Id="rId4" Type="http://schemas.openxmlformats.org/officeDocument/2006/relationships/image" Target="../media/image513.png"/><Relationship Id="rId9" Type="http://schemas.openxmlformats.org/officeDocument/2006/relationships/image" Target="../media/image5230.png"/><Relationship Id="rId14" Type="http://schemas.openxmlformats.org/officeDocument/2006/relationships/image" Target="../media/image526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5.png"/><Relationship Id="rId13" Type="http://schemas.openxmlformats.org/officeDocument/2006/relationships/image" Target="../media/image527.png"/><Relationship Id="rId18" Type="http://schemas.openxmlformats.org/officeDocument/2006/relationships/image" Target="../media/image518.png"/><Relationship Id="rId3" Type="http://schemas.openxmlformats.org/officeDocument/2006/relationships/image" Target="../media/image520.png"/><Relationship Id="rId7" Type="http://schemas.openxmlformats.org/officeDocument/2006/relationships/image" Target="../media/image524.png"/><Relationship Id="rId12" Type="http://schemas.openxmlformats.org/officeDocument/2006/relationships/image" Target="../media/image532.png"/><Relationship Id="rId17" Type="http://schemas.openxmlformats.org/officeDocument/2006/relationships/image" Target="../media/image517.png"/><Relationship Id="rId2" Type="http://schemas.openxmlformats.org/officeDocument/2006/relationships/image" Target="../media/image529.png"/><Relationship Id="rId16" Type="http://schemas.openxmlformats.org/officeDocument/2006/relationships/image" Target="../media/image5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3.png"/><Relationship Id="rId11" Type="http://schemas.openxmlformats.org/officeDocument/2006/relationships/image" Target="../media/image531.png"/><Relationship Id="rId5" Type="http://schemas.openxmlformats.org/officeDocument/2006/relationships/image" Target="../media/image522.png"/><Relationship Id="rId15" Type="http://schemas.openxmlformats.org/officeDocument/2006/relationships/image" Target="../media/image514.png"/><Relationship Id="rId10" Type="http://schemas.openxmlformats.org/officeDocument/2006/relationships/image" Target="../media/image530.png"/><Relationship Id="rId4" Type="http://schemas.openxmlformats.org/officeDocument/2006/relationships/image" Target="../media/image521.png"/><Relationship Id="rId9" Type="http://schemas.openxmlformats.org/officeDocument/2006/relationships/image" Target="../media/image526.png"/><Relationship Id="rId14" Type="http://schemas.openxmlformats.org/officeDocument/2006/relationships/image" Target="../media/image52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20.png"/><Relationship Id="rId18" Type="http://schemas.openxmlformats.org/officeDocument/2006/relationships/image" Target="../media/image516.png"/><Relationship Id="rId26" Type="http://schemas.openxmlformats.org/officeDocument/2006/relationships/image" Target="../media/image517.png"/><Relationship Id="rId3" Type="http://schemas.openxmlformats.org/officeDocument/2006/relationships/image" Target="../media/image512.png"/><Relationship Id="rId21" Type="http://schemas.openxmlformats.org/officeDocument/2006/relationships/image" Target="../media/image535.png"/><Relationship Id="rId7" Type="http://schemas.openxmlformats.org/officeDocument/2006/relationships/image" Target="../media/image5300.png"/><Relationship Id="rId17" Type="http://schemas.openxmlformats.org/officeDocument/2006/relationships/image" Target="../media/image5150.png"/><Relationship Id="rId25" Type="http://schemas.openxmlformats.org/officeDocument/2006/relationships/image" Target="../media/image514.png"/><Relationship Id="rId2" Type="http://schemas.openxmlformats.org/officeDocument/2006/relationships/image" Target="../media/image5290.png"/><Relationship Id="rId16" Type="http://schemas.openxmlformats.org/officeDocument/2006/relationships/image" Target="../media/image533.png"/><Relationship Id="rId20" Type="http://schemas.openxmlformats.org/officeDocument/2006/relationships/image" Target="../media/image5340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0.png"/><Relationship Id="rId11" Type="http://schemas.openxmlformats.org/officeDocument/2006/relationships/image" Target="../media/image5250.png"/><Relationship Id="rId24" Type="http://schemas.openxmlformats.org/officeDocument/2006/relationships/image" Target="../media/image538.png"/><Relationship Id="rId15" Type="http://schemas.openxmlformats.org/officeDocument/2006/relationships/image" Target="../media/image5320.png"/><Relationship Id="rId23" Type="http://schemas.openxmlformats.org/officeDocument/2006/relationships/image" Target="../media/image537.png"/><Relationship Id="rId28" Type="http://schemas.openxmlformats.org/officeDocument/2006/relationships/image" Target="../media/image539.png"/><Relationship Id="rId19" Type="http://schemas.openxmlformats.org/officeDocument/2006/relationships/image" Target="../media/image534.png"/><Relationship Id="rId4" Type="http://schemas.openxmlformats.org/officeDocument/2006/relationships/image" Target="../media/image513.png"/><Relationship Id="rId9" Type="http://schemas.openxmlformats.org/officeDocument/2006/relationships/image" Target="../media/image5230.png"/><Relationship Id="rId14" Type="http://schemas.openxmlformats.org/officeDocument/2006/relationships/image" Target="../media/image5310.png"/><Relationship Id="rId22" Type="http://schemas.openxmlformats.org/officeDocument/2006/relationships/image" Target="../media/image536.png"/><Relationship Id="rId27" Type="http://schemas.openxmlformats.org/officeDocument/2006/relationships/image" Target="../media/image51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5.png"/><Relationship Id="rId13" Type="http://schemas.openxmlformats.org/officeDocument/2006/relationships/image" Target="../media/image527.png"/><Relationship Id="rId18" Type="http://schemas.openxmlformats.org/officeDocument/2006/relationships/image" Target="../media/image536.png"/><Relationship Id="rId26" Type="http://schemas.openxmlformats.org/officeDocument/2006/relationships/image" Target="../media/image539.png"/><Relationship Id="rId3" Type="http://schemas.openxmlformats.org/officeDocument/2006/relationships/image" Target="../media/image520.png"/><Relationship Id="rId21" Type="http://schemas.openxmlformats.org/officeDocument/2006/relationships/image" Target="../media/image514.png"/><Relationship Id="rId7" Type="http://schemas.openxmlformats.org/officeDocument/2006/relationships/image" Target="../media/image524.png"/><Relationship Id="rId12" Type="http://schemas.openxmlformats.org/officeDocument/2006/relationships/image" Target="../media/image532.png"/><Relationship Id="rId17" Type="http://schemas.openxmlformats.org/officeDocument/2006/relationships/image" Target="../media/image535.png"/><Relationship Id="rId25" Type="http://schemas.openxmlformats.org/officeDocument/2006/relationships/image" Target="../media/image522.png"/><Relationship Id="rId2" Type="http://schemas.openxmlformats.org/officeDocument/2006/relationships/image" Target="../media/image529.png"/><Relationship Id="rId16" Type="http://schemas.openxmlformats.org/officeDocument/2006/relationships/image" Target="../media/image543.png"/><Relationship Id="rId20" Type="http://schemas.openxmlformats.org/officeDocument/2006/relationships/image" Target="../media/image5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3.png"/><Relationship Id="rId11" Type="http://schemas.openxmlformats.org/officeDocument/2006/relationships/image" Target="../media/image531.png"/><Relationship Id="rId24" Type="http://schemas.openxmlformats.org/officeDocument/2006/relationships/image" Target="../media/image518.png"/><Relationship Id="rId5" Type="http://schemas.openxmlformats.org/officeDocument/2006/relationships/image" Target="../media/image541.png"/><Relationship Id="rId15" Type="http://schemas.openxmlformats.org/officeDocument/2006/relationships/image" Target="../media/image542.png"/><Relationship Id="rId23" Type="http://schemas.openxmlformats.org/officeDocument/2006/relationships/image" Target="../media/image517.png"/><Relationship Id="rId10" Type="http://schemas.openxmlformats.org/officeDocument/2006/relationships/image" Target="../media/image530.png"/><Relationship Id="rId19" Type="http://schemas.openxmlformats.org/officeDocument/2006/relationships/image" Target="../media/image537.png"/><Relationship Id="rId4" Type="http://schemas.openxmlformats.org/officeDocument/2006/relationships/image" Target="../media/image521.png"/><Relationship Id="rId9" Type="http://schemas.openxmlformats.org/officeDocument/2006/relationships/image" Target="../media/image526.png"/><Relationship Id="rId14" Type="http://schemas.openxmlformats.org/officeDocument/2006/relationships/image" Target="../media/image528.png"/><Relationship Id="rId22" Type="http://schemas.openxmlformats.org/officeDocument/2006/relationships/image" Target="../media/image515.png"/><Relationship Id="rId27" Type="http://schemas.openxmlformats.org/officeDocument/2006/relationships/image" Target="../media/image5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4.png"/><Relationship Id="rId13" Type="http://schemas.openxmlformats.org/officeDocument/2006/relationships/image" Target="../media/image532.png"/><Relationship Id="rId18" Type="http://schemas.openxmlformats.org/officeDocument/2006/relationships/image" Target="../media/image536.png"/><Relationship Id="rId26" Type="http://schemas.openxmlformats.org/officeDocument/2006/relationships/image" Target="../media/image540.png"/><Relationship Id="rId3" Type="http://schemas.openxmlformats.org/officeDocument/2006/relationships/image" Target="../media/image529.png"/><Relationship Id="rId21" Type="http://schemas.openxmlformats.org/officeDocument/2006/relationships/image" Target="../media/image514.png"/><Relationship Id="rId7" Type="http://schemas.openxmlformats.org/officeDocument/2006/relationships/image" Target="../media/image523.png"/><Relationship Id="rId12" Type="http://schemas.openxmlformats.org/officeDocument/2006/relationships/image" Target="../media/image531.png"/><Relationship Id="rId17" Type="http://schemas.openxmlformats.org/officeDocument/2006/relationships/image" Target="../media/image535.png"/><Relationship Id="rId25" Type="http://schemas.openxmlformats.org/officeDocument/2006/relationships/image" Target="../media/image5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43.png"/><Relationship Id="rId20" Type="http://schemas.openxmlformats.org/officeDocument/2006/relationships/image" Target="../media/image5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2.png"/><Relationship Id="rId11" Type="http://schemas.openxmlformats.org/officeDocument/2006/relationships/image" Target="../media/image530.png"/><Relationship Id="rId24" Type="http://schemas.openxmlformats.org/officeDocument/2006/relationships/image" Target="../media/image518.png"/><Relationship Id="rId5" Type="http://schemas.openxmlformats.org/officeDocument/2006/relationships/image" Target="../media/image521.png"/><Relationship Id="rId15" Type="http://schemas.openxmlformats.org/officeDocument/2006/relationships/image" Target="../media/image528.png"/><Relationship Id="rId23" Type="http://schemas.openxmlformats.org/officeDocument/2006/relationships/image" Target="../media/image517.png"/><Relationship Id="rId10" Type="http://schemas.openxmlformats.org/officeDocument/2006/relationships/image" Target="../media/image526.png"/><Relationship Id="rId19" Type="http://schemas.openxmlformats.org/officeDocument/2006/relationships/image" Target="../media/image537.png"/><Relationship Id="rId4" Type="http://schemas.openxmlformats.org/officeDocument/2006/relationships/image" Target="../media/image520.png"/><Relationship Id="rId9" Type="http://schemas.openxmlformats.org/officeDocument/2006/relationships/image" Target="../media/image525.png"/><Relationship Id="rId14" Type="http://schemas.openxmlformats.org/officeDocument/2006/relationships/image" Target="../media/image527.png"/><Relationship Id="rId22" Type="http://schemas.openxmlformats.org/officeDocument/2006/relationships/image" Target="../media/image515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4.png"/><Relationship Id="rId13" Type="http://schemas.openxmlformats.org/officeDocument/2006/relationships/image" Target="../media/image532.png"/><Relationship Id="rId18" Type="http://schemas.openxmlformats.org/officeDocument/2006/relationships/image" Target="../media/image536.png"/><Relationship Id="rId26" Type="http://schemas.openxmlformats.org/officeDocument/2006/relationships/image" Target="../media/image540.png"/><Relationship Id="rId3" Type="http://schemas.openxmlformats.org/officeDocument/2006/relationships/image" Target="../media/image529.png"/><Relationship Id="rId21" Type="http://schemas.openxmlformats.org/officeDocument/2006/relationships/image" Target="../media/image514.png"/><Relationship Id="rId7" Type="http://schemas.openxmlformats.org/officeDocument/2006/relationships/image" Target="../media/image523.png"/><Relationship Id="rId12" Type="http://schemas.openxmlformats.org/officeDocument/2006/relationships/image" Target="../media/image531.png"/><Relationship Id="rId17" Type="http://schemas.openxmlformats.org/officeDocument/2006/relationships/image" Target="../media/image535.png"/><Relationship Id="rId25" Type="http://schemas.openxmlformats.org/officeDocument/2006/relationships/image" Target="../media/image5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43.png"/><Relationship Id="rId20" Type="http://schemas.openxmlformats.org/officeDocument/2006/relationships/image" Target="../media/image538.png"/><Relationship Id="rId29" Type="http://schemas.openxmlformats.org/officeDocument/2006/relationships/image" Target="../media/image5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2.png"/><Relationship Id="rId11" Type="http://schemas.openxmlformats.org/officeDocument/2006/relationships/image" Target="../media/image530.png"/><Relationship Id="rId24" Type="http://schemas.openxmlformats.org/officeDocument/2006/relationships/image" Target="../media/image518.png"/><Relationship Id="rId5" Type="http://schemas.openxmlformats.org/officeDocument/2006/relationships/image" Target="../media/image521.png"/><Relationship Id="rId15" Type="http://schemas.openxmlformats.org/officeDocument/2006/relationships/image" Target="../media/image528.png"/><Relationship Id="rId23" Type="http://schemas.openxmlformats.org/officeDocument/2006/relationships/image" Target="../media/image517.png"/><Relationship Id="rId28" Type="http://schemas.openxmlformats.org/officeDocument/2006/relationships/image" Target="../media/image545.png"/><Relationship Id="rId10" Type="http://schemas.openxmlformats.org/officeDocument/2006/relationships/image" Target="../media/image526.png"/><Relationship Id="rId19" Type="http://schemas.openxmlformats.org/officeDocument/2006/relationships/image" Target="../media/image537.png"/><Relationship Id="rId4" Type="http://schemas.openxmlformats.org/officeDocument/2006/relationships/image" Target="../media/image520.png"/><Relationship Id="rId9" Type="http://schemas.openxmlformats.org/officeDocument/2006/relationships/image" Target="../media/image525.png"/><Relationship Id="rId14" Type="http://schemas.openxmlformats.org/officeDocument/2006/relationships/image" Target="../media/image527.png"/><Relationship Id="rId22" Type="http://schemas.openxmlformats.org/officeDocument/2006/relationships/image" Target="../media/image515.png"/><Relationship Id="rId27" Type="http://schemas.openxmlformats.org/officeDocument/2006/relationships/image" Target="../media/image544.png"/><Relationship Id="rId30" Type="http://schemas.openxmlformats.org/officeDocument/2006/relationships/image" Target="../media/image54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3.png"/><Relationship Id="rId13" Type="http://schemas.openxmlformats.org/officeDocument/2006/relationships/image" Target="../media/image558.png"/><Relationship Id="rId18" Type="http://schemas.openxmlformats.org/officeDocument/2006/relationships/image" Target="../media/image563.png"/><Relationship Id="rId26" Type="http://schemas.openxmlformats.org/officeDocument/2006/relationships/image" Target="../media/image571.png"/><Relationship Id="rId3" Type="http://schemas.openxmlformats.org/officeDocument/2006/relationships/image" Target="../media/image548.png"/><Relationship Id="rId21" Type="http://schemas.openxmlformats.org/officeDocument/2006/relationships/image" Target="../media/image566.png"/><Relationship Id="rId7" Type="http://schemas.openxmlformats.org/officeDocument/2006/relationships/image" Target="../media/image552.png"/><Relationship Id="rId12" Type="http://schemas.openxmlformats.org/officeDocument/2006/relationships/image" Target="../media/image557.png"/><Relationship Id="rId17" Type="http://schemas.openxmlformats.org/officeDocument/2006/relationships/image" Target="../media/image562.png"/><Relationship Id="rId25" Type="http://schemas.openxmlformats.org/officeDocument/2006/relationships/image" Target="../media/image57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61.png"/><Relationship Id="rId20" Type="http://schemas.openxmlformats.org/officeDocument/2006/relationships/image" Target="../media/image565.png"/><Relationship Id="rId29" Type="http://schemas.openxmlformats.org/officeDocument/2006/relationships/image" Target="../media/image5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1.png"/><Relationship Id="rId11" Type="http://schemas.openxmlformats.org/officeDocument/2006/relationships/image" Target="../media/image556.png"/><Relationship Id="rId24" Type="http://schemas.openxmlformats.org/officeDocument/2006/relationships/image" Target="../media/image569.png"/><Relationship Id="rId5" Type="http://schemas.openxmlformats.org/officeDocument/2006/relationships/image" Target="../media/image550.png"/><Relationship Id="rId15" Type="http://schemas.openxmlformats.org/officeDocument/2006/relationships/image" Target="../media/image560.png"/><Relationship Id="rId23" Type="http://schemas.openxmlformats.org/officeDocument/2006/relationships/image" Target="../media/image568.png"/><Relationship Id="rId28" Type="http://schemas.openxmlformats.org/officeDocument/2006/relationships/image" Target="../media/image573.png"/><Relationship Id="rId10" Type="http://schemas.openxmlformats.org/officeDocument/2006/relationships/image" Target="../media/image555.png"/><Relationship Id="rId19" Type="http://schemas.openxmlformats.org/officeDocument/2006/relationships/image" Target="../media/image564.png"/><Relationship Id="rId4" Type="http://schemas.openxmlformats.org/officeDocument/2006/relationships/image" Target="../media/image549.png"/><Relationship Id="rId9" Type="http://schemas.openxmlformats.org/officeDocument/2006/relationships/image" Target="../media/image554.png"/><Relationship Id="rId14" Type="http://schemas.openxmlformats.org/officeDocument/2006/relationships/image" Target="../media/image559.png"/><Relationship Id="rId22" Type="http://schemas.openxmlformats.org/officeDocument/2006/relationships/image" Target="../media/image567.png"/><Relationship Id="rId27" Type="http://schemas.openxmlformats.org/officeDocument/2006/relationships/image" Target="../media/image572.png"/><Relationship Id="rId30" Type="http://schemas.openxmlformats.org/officeDocument/2006/relationships/image" Target="../media/image57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3.png"/><Relationship Id="rId13" Type="http://schemas.openxmlformats.org/officeDocument/2006/relationships/image" Target="../media/image558.png"/><Relationship Id="rId18" Type="http://schemas.openxmlformats.org/officeDocument/2006/relationships/image" Target="../media/image563.png"/><Relationship Id="rId26" Type="http://schemas.openxmlformats.org/officeDocument/2006/relationships/image" Target="../media/image571.png"/><Relationship Id="rId3" Type="http://schemas.openxmlformats.org/officeDocument/2006/relationships/image" Target="../media/image548.png"/><Relationship Id="rId21" Type="http://schemas.openxmlformats.org/officeDocument/2006/relationships/image" Target="../media/image566.png"/><Relationship Id="rId7" Type="http://schemas.openxmlformats.org/officeDocument/2006/relationships/image" Target="../media/image552.png"/><Relationship Id="rId12" Type="http://schemas.openxmlformats.org/officeDocument/2006/relationships/image" Target="../media/image557.png"/><Relationship Id="rId17" Type="http://schemas.openxmlformats.org/officeDocument/2006/relationships/image" Target="../media/image562.png"/><Relationship Id="rId25" Type="http://schemas.openxmlformats.org/officeDocument/2006/relationships/image" Target="../media/image57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1.png"/><Relationship Id="rId20" Type="http://schemas.openxmlformats.org/officeDocument/2006/relationships/image" Target="../media/image565.png"/><Relationship Id="rId29" Type="http://schemas.openxmlformats.org/officeDocument/2006/relationships/image" Target="../media/image5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1.png"/><Relationship Id="rId11" Type="http://schemas.openxmlformats.org/officeDocument/2006/relationships/image" Target="../media/image556.png"/><Relationship Id="rId24" Type="http://schemas.openxmlformats.org/officeDocument/2006/relationships/image" Target="../media/image569.png"/><Relationship Id="rId32" Type="http://schemas.openxmlformats.org/officeDocument/2006/relationships/image" Target="../media/image577.png"/><Relationship Id="rId5" Type="http://schemas.openxmlformats.org/officeDocument/2006/relationships/image" Target="../media/image550.png"/><Relationship Id="rId15" Type="http://schemas.openxmlformats.org/officeDocument/2006/relationships/image" Target="../media/image560.png"/><Relationship Id="rId23" Type="http://schemas.openxmlformats.org/officeDocument/2006/relationships/image" Target="../media/image568.png"/><Relationship Id="rId28" Type="http://schemas.openxmlformats.org/officeDocument/2006/relationships/image" Target="../media/image573.png"/><Relationship Id="rId10" Type="http://schemas.openxmlformats.org/officeDocument/2006/relationships/image" Target="../media/image555.png"/><Relationship Id="rId19" Type="http://schemas.openxmlformats.org/officeDocument/2006/relationships/image" Target="../media/image564.png"/><Relationship Id="rId31" Type="http://schemas.openxmlformats.org/officeDocument/2006/relationships/image" Target="../media/image576.png"/><Relationship Id="rId4" Type="http://schemas.openxmlformats.org/officeDocument/2006/relationships/image" Target="../media/image549.png"/><Relationship Id="rId9" Type="http://schemas.openxmlformats.org/officeDocument/2006/relationships/image" Target="../media/image554.png"/><Relationship Id="rId14" Type="http://schemas.openxmlformats.org/officeDocument/2006/relationships/image" Target="../media/image559.png"/><Relationship Id="rId22" Type="http://schemas.openxmlformats.org/officeDocument/2006/relationships/image" Target="../media/image567.png"/><Relationship Id="rId27" Type="http://schemas.openxmlformats.org/officeDocument/2006/relationships/image" Target="../media/image572.png"/><Relationship Id="rId30" Type="http://schemas.openxmlformats.org/officeDocument/2006/relationships/image" Target="../media/image57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3.png"/><Relationship Id="rId13" Type="http://schemas.openxmlformats.org/officeDocument/2006/relationships/image" Target="../media/image558.png"/><Relationship Id="rId18" Type="http://schemas.openxmlformats.org/officeDocument/2006/relationships/image" Target="../media/image563.png"/><Relationship Id="rId26" Type="http://schemas.openxmlformats.org/officeDocument/2006/relationships/image" Target="../media/image578.png"/><Relationship Id="rId3" Type="http://schemas.openxmlformats.org/officeDocument/2006/relationships/image" Target="../media/image548.png"/><Relationship Id="rId21" Type="http://schemas.openxmlformats.org/officeDocument/2006/relationships/image" Target="../media/image566.png"/><Relationship Id="rId7" Type="http://schemas.openxmlformats.org/officeDocument/2006/relationships/image" Target="../media/image552.png"/><Relationship Id="rId12" Type="http://schemas.openxmlformats.org/officeDocument/2006/relationships/image" Target="../media/image557.png"/><Relationship Id="rId17" Type="http://schemas.openxmlformats.org/officeDocument/2006/relationships/image" Target="../media/image562.png"/><Relationship Id="rId25" Type="http://schemas.openxmlformats.org/officeDocument/2006/relationships/image" Target="../media/image57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61.png"/><Relationship Id="rId20" Type="http://schemas.openxmlformats.org/officeDocument/2006/relationships/image" Target="../media/image565.png"/><Relationship Id="rId29" Type="http://schemas.openxmlformats.org/officeDocument/2006/relationships/image" Target="../media/image5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1.png"/><Relationship Id="rId11" Type="http://schemas.openxmlformats.org/officeDocument/2006/relationships/image" Target="../media/image556.png"/><Relationship Id="rId24" Type="http://schemas.openxmlformats.org/officeDocument/2006/relationships/image" Target="../media/image569.png"/><Relationship Id="rId32" Type="http://schemas.openxmlformats.org/officeDocument/2006/relationships/image" Target="../media/image580.png"/><Relationship Id="rId5" Type="http://schemas.openxmlformats.org/officeDocument/2006/relationships/image" Target="../media/image550.png"/><Relationship Id="rId15" Type="http://schemas.openxmlformats.org/officeDocument/2006/relationships/image" Target="../media/image560.png"/><Relationship Id="rId23" Type="http://schemas.openxmlformats.org/officeDocument/2006/relationships/image" Target="../media/image568.png"/><Relationship Id="rId28" Type="http://schemas.openxmlformats.org/officeDocument/2006/relationships/image" Target="../media/image573.png"/><Relationship Id="rId10" Type="http://schemas.openxmlformats.org/officeDocument/2006/relationships/image" Target="../media/image555.png"/><Relationship Id="rId19" Type="http://schemas.openxmlformats.org/officeDocument/2006/relationships/image" Target="../media/image564.png"/><Relationship Id="rId31" Type="http://schemas.openxmlformats.org/officeDocument/2006/relationships/image" Target="../media/image579.png"/><Relationship Id="rId4" Type="http://schemas.openxmlformats.org/officeDocument/2006/relationships/image" Target="../media/image549.png"/><Relationship Id="rId9" Type="http://schemas.openxmlformats.org/officeDocument/2006/relationships/image" Target="../media/image554.png"/><Relationship Id="rId14" Type="http://schemas.openxmlformats.org/officeDocument/2006/relationships/image" Target="../media/image559.png"/><Relationship Id="rId22" Type="http://schemas.openxmlformats.org/officeDocument/2006/relationships/image" Target="../media/image567.png"/><Relationship Id="rId27" Type="http://schemas.openxmlformats.org/officeDocument/2006/relationships/image" Target="../media/image572.png"/><Relationship Id="rId30" Type="http://schemas.openxmlformats.org/officeDocument/2006/relationships/image" Target="../media/image575.png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8.png"/><Relationship Id="rId18" Type="http://schemas.openxmlformats.org/officeDocument/2006/relationships/image" Target="../media/image563.png"/><Relationship Id="rId26" Type="http://schemas.openxmlformats.org/officeDocument/2006/relationships/image" Target="../media/image581.png"/><Relationship Id="rId3" Type="http://schemas.openxmlformats.org/officeDocument/2006/relationships/image" Target="../media/image548.png"/><Relationship Id="rId21" Type="http://schemas.openxmlformats.org/officeDocument/2006/relationships/image" Target="../media/image566.png"/><Relationship Id="rId34" Type="http://schemas.openxmlformats.org/officeDocument/2006/relationships/image" Target="../media/image588.png"/><Relationship Id="rId7" Type="http://schemas.openxmlformats.org/officeDocument/2006/relationships/image" Target="../media/image552.png"/><Relationship Id="rId12" Type="http://schemas.openxmlformats.org/officeDocument/2006/relationships/image" Target="../media/image557.png"/><Relationship Id="rId17" Type="http://schemas.openxmlformats.org/officeDocument/2006/relationships/image" Target="../media/image562.png"/><Relationship Id="rId25" Type="http://schemas.openxmlformats.org/officeDocument/2006/relationships/image" Target="../media/image570.png"/><Relationship Id="rId33" Type="http://schemas.openxmlformats.org/officeDocument/2006/relationships/image" Target="../media/image58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1.png"/><Relationship Id="rId20" Type="http://schemas.openxmlformats.org/officeDocument/2006/relationships/image" Target="../media/image565.png"/><Relationship Id="rId29" Type="http://schemas.openxmlformats.org/officeDocument/2006/relationships/image" Target="../media/image5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1.png"/><Relationship Id="rId11" Type="http://schemas.openxmlformats.org/officeDocument/2006/relationships/image" Target="../media/image556.png"/><Relationship Id="rId24" Type="http://schemas.openxmlformats.org/officeDocument/2006/relationships/image" Target="../media/image569.png"/><Relationship Id="rId32" Type="http://schemas.openxmlformats.org/officeDocument/2006/relationships/image" Target="../media/image577.png"/><Relationship Id="rId5" Type="http://schemas.openxmlformats.org/officeDocument/2006/relationships/image" Target="../media/image550.png"/><Relationship Id="rId15" Type="http://schemas.openxmlformats.org/officeDocument/2006/relationships/image" Target="../media/image560.png"/><Relationship Id="rId23" Type="http://schemas.openxmlformats.org/officeDocument/2006/relationships/image" Target="../media/image568.png"/><Relationship Id="rId28" Type="http://schemas.openxmlformats.org/officeDocument/2006/relationships/image" Target="../media/image583.png"/><Relationship Id="rId10" Type="http://schemas.openxmlformats.org/officeDocument/2006/relationships/image" Target="../media/image555.png"/><Relationship Id="rId19" Type="http://schemas.openxmlformats.org/officeDocument/2006/relationships/image" Target="../media/image564.png"/><Relationship Id="rId31" Type="http://schemas.openxmlformats.org/officeDocument/2006/relationships/image" Target="../media/image586.png"/><Relationship Id="rId4" Type="http://schemas.openxmlformats.org/officeDocument/2006/relationships/image" Target="../media/image549.png"/><Relationship Id="rId9" Type="http://schemas.openxmlformats.org/officeDocument/2006/relationships/image" Target="../media/image554.png"/><Relationship Id="rId14" Type="http://schemas.openxmlformats.org/officeDocument/2006/relationships/image" Target="../media/image559.png"/><Relationship Id="rId22" Type="http://schemas.openxmlformats.org/officeDocument/2006/relationships/image" Target="../media/image567.png"/><Relationship Id="rId27" Type="http://schemas.openxmlformats.org/officeDocument/2006/relationships/image" Target="../media/image582.png"/><Relationship Id="rId30" Type="http://schemas.openxmlformats.org/officeDocument/2006/relationships/image" Target="../media/image585.png"/><Relationship Id="rId8" Type="http://schemas.openxmlformats.org/officeDocument/2006/relationships/image" Target="../media/image553.png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8.png"/><Relationship Id="rId18" Type="http://schemas.openxmlformats.org/officeDocument/2006/relationships/image" Target="../media/image563.png"/><Relationship Id="rId26" Type="http://schemas.openxmlformats.org/officeDocument/2006/relationships/image" Target="../media/image570.png"/><Relationship Id="rId3" Type="http://schemas.openxmlformats.org/officeDocument/2006/relationships/image" Target="../media/image548.png"/><Relationship Id="rId21" Type="http://schemas.openxmlformats.org/officeDocument/2006/relationships/image" Target="../media/image566.png"/><Relationship Id="rId34" Type="http://schemas.openxmlformats.org/officeDocument/2006/relationships/image" Target="../media/image587.png"/><Relationship Id="rId7" Type="http://schemas.openxmlformats.org/officeDocument/2006/relationships/image" Target="../media/image552.png"/><Relationship Id="rId12" Type="http://schemas.openxmlformats.org/officeDocument/2006/relationships/image" Target="../media/image557.png"/><Relationship Id="rId17" Type="http://schemas.openxmlformats.org/officeDocument/2006/relationships/image" Target="../media/image562.png"/><Relationship Id="rId25" Type="http://schemas.openxmlformats.org/officeDocument/2006/relationships/image" Target="../media/image589.png"/><Relationship Id="rId33" Type="http://schemas.openxmlformats.org/officeDocument/2006/relationships/image" Target="../media/image58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61.png"/><Relationship Id="rId20" Type="http://schemas.openxmlformats.org/officeDocument/2006/relationships/image" Target="../media/image565.png"/><Relationship Id="rId29" Type="http://schemas.openxmlformats.org/officeDocument/2006/relationships/image" Target="../media/image5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1.png"/><Relationship Id="rId11" Type="http://schemas.openxmlformats.org/officeDocument/2006/relationships/image" Target="../media/image556.png"/><Relationship Id="rId24" Type="http://schemas.openxmlformats.org/officeDocument/2006/relationships/image" Target="../media/image569.png"/><Relationship Id="rId32" Type="http://schemas.openxmlformats.org/officeDocument/2006/relationships/image" Target="../media/image590.png"/><Relationship Id="rId5" Type="http://schemas.openxmlformats.org/officeDocument/2006/relationships/image" Target="../media/image550.png"/><Relationship Id="rId15" Type="http://schemas.openxmlformats.org/officeDocument/2006/relationships/image" Target="../media/image560.png"/><Relationship Id="rId23" Type="http://schemas.openxmlformats.org/officeDocument/2006/relationships/image" Target="../media/image568.png"/><Relationship Id="rId28" Type="http://schemas.openxmlformats.org/officeDocument/2006/relationships/image" Target="../media/image582.png"/><Relationship Id="rId10" Type="http://schemas.openxmlformats.org/officeDocument/2006/relationships/image" Target="../media/image555.png"/><Relationship Id="rId19" Type="http://schemas.openxmlformats.org/officeDocument/2006/relationships/image" Target="../media/image564.png"/><Relationship Id="rId31" Type="http://schemas.openxmlformats.org/officeDocument/2006/relationships/image" Target="../media/image585.png"/><Relationship Id="rId4" Type="http://schemas.openxmlformats.org/officeDocument/2006/relationships/image" Target="../media/image549.png"/><Relationship Id="rId9" Type="http://schemas.openxmlformats.org/officeDocument/2006/relationships/image" Target="../media/image554.png"/><Relationship Id="rId14" Type="http://schemas.openxmlformats.org/officeDocument/2006/relationships/image" Target="../media/image559.png"/><Relationship Id="rId22" Type="http://schemas.openxmlformats.org/officeDocument/2006/relationships/image" Target="../media/image567.png"/><Relationship Id="rId27" Type="http://schemas.openxmlformats.org/officeDocument/2006/relationships/image" Target="../media/image581.png"/><Relationship Id="rId30" Type="http://schemas.openxmlformats.org/officeDocument/2006/relationships/image" Target="../media/image584.png"/><Relationship Id="rId35" Type="http://schemas.openxmlformats.org/officeDocument/2006/relationships/image" Target="../media/image588.png"/><Relationship Id="rId8" Type="http://schemas.openxmlformats.org/officeDocument/2006/relationships/image" Target="../media/image553.png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8.png"/><Relationship Id="rId18" Type="http://schemas.openxmlformats.org/officeDocument/2006/relationships/image" Target="../media/image591.png"/><Relationship Id="rId26" Type="http://schemas.openxmlformats.org/officeDocument/2006/relationships/image" Target="../media/image595.png"/><Relationship Id="rId3" Type="http://schemas.openxmlformats.org/officeDocument/2006/relationships/image" Target="../media/image548.png"/><Relationship Id="rId21" Type="http://schemas.openxmlformats.org/officeDocument/2006/relationships/image" Target="../media/image566.png"/><Relationship Id="rId34" Type="http://schemas.openxmlformats.org/officeDocument/2006/relationships/image" Target="../media/image603.png"/><Relationship Id="rId7" Type="http://schemas.openxmlformats.org/officeDocument/2006/relationships/image" Target="../media/image552.png"/><Relationship Id="rId12" Type="http://schemas.openxmlformats.org/officeDocument/2006/relationships/image" Target="../media/image557.png"/><Relationship Id="rId17" Type="http://schemas.openxmlformats.org/officeDocument/2006/relationships/image" Target="../media/image562.png"/><Relationship Id="rId25" Type="http://schemas.openxmlformats.org/officeDocument/2006/relationships/image" Target="../media/image589.png"/><Relationship Id="rId33" Type="http://schemas.openxmlformats.org/officeDocument/2006/relationships/image" Target="../media/image60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61.png"/><Relationship Id="rId20" Type="http://schemas.openxmlformats.org/officeDocument/2006/relationships/image" Target="../media/image592.png"/><Relationship Id="rId29" Type="http://schemas.openxmlformats.org/officeDocument/2006/relationships/image" Target="../media/image5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1.png"/><Relationship Id="rId11" Type="http://schemas.openxmlformats.org/officeDocument/2006/relationships/image" Target="../media/image556.png"/><Relationship Id="rId24" Type="http://schemas.openxmlformats.org/officeDocument/2006/relationships/image" Target="../media/image594.png"/><Relationship Id="rId32" Type="http://schemas.openxmlformats.org/officeDocument/2006/relationships/image" Target="../media/image601.png"/><Relationship Id="rId5" Type="http://schemas.openxmlformats.org/officeDocument/2006/relationships/image" Target="../media/image550.png"/><Relationship Id="rId15" Type="http://schemas.openxmlformats.org/officeDocument/2006/relationships/image" Target="../media/image560.png"/><Relationship Id="rId23" Type="http://schemas.openxmlformats.org/officeDocument/2006/relationships/image" Target="../media/image593.png"/><Relationship Id="rId28" Type="http://schemas.openxmlformats.org/officeDocument/2006/relationships/image" Target="../media/image597.png"/><Relationship Id="rId36" Type="http://schemas.openxmlformats.org/officeDocument/2006/relationships/image" Target="../media/image605.png"/><Relationship Id="rId10" Type="http://schemas.openxmlformats.org/officeDocument/2006/relationships/image" Target="../media/image555.png"/><Relationship Id="rId19" Type="http://schemas.openxmlformats.org/officeDocument/2006/relationships/image" Target="../media/image564.png"/><Relationship Id="rId31" Type="http://schemas.openxmlformats.org/officeDocument/2006/relationships/image" Target="../media/image600.png"/><Relationship Id="rId4" Type="http://schemas.openxmlformats.org/officeDocument/2006/relationships/image" Target="../media/image549.png"/><Relationship Id="rId9" Type="http://schemas.openxmlformats.org/officeDocument/2006/relationships/image" Target="../media/image554.png"/><Relationship Id="rId14" Type="http://schemas.openxmlformats.org/officeDocument/2006/relationships/image" Target="../media/image559.png"/><Relationship Id="rId22" Type="http://schemas.openxmlformats.org/officeDocument/2006/relationships/image" Target="../media/image567.png"/><Relationship Id="rId27" Type="http://schemas.openxmlformats.org/officeDocument/2006/relationships/image" Target="../media/image596.png"/><Relationship Id="rId30" Type="http://schemas.openxmlformats.org/officeDocument/2006/relationships/image" Target="../media/image599.png"/><Relationship Id="rId35" Type="http://schemas.openxmlformats.org/officeDocument/2006/relationships/image" Target="../media/image604.png"/><Relationship Id="rId8" Type="http://schemas.openxmlformats.org/officeDocument/2006/relationships/image" Target="../media/image553.png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8.png"/><Relationship Id="rId18" Type="http://schemas.openxmlformats.org/officeDocument/2006/relationships/image" Target="../media/image591.png"/><Relationship Id="rId26" Type="http://schemas.openxmlformats.org/officeDocument/2006/relationships/image" Target="../media/image613.png"/><Relationship Id="rId39" Type="http://schemas.openxmlformats.org/officeDocument/2006/relationships/image" Target="../media/image620.png"/><Relationship Id="rId21" Type="http://schemas.openxmlformats.org/officeDocument/2006/relationships/image" Target="../media/image608.png"/><Relationship Id="rId34" Type="http://schemas.openxmlformats.org/officeDocument/2006/relationships/image" Target="../media/image615.png"/><Relationship Id="rId42" Type="http://schemas.openxmlformats.org/officeDocument/2006/relationships/image" Target="../media/image623.png"/><Relationship Id="rId7" Type="http://schemas.openxmlformats.org/officeDocument/2006/relationships/image" Target="../media/image55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61.png"/><Relationship Id="rId20" Type="http://schemas.openxmlformats.org/officeDocument/2006/relationships/image" Target="../media/image592.png"/><Relationship Id="rId29" Type="http://schemas.openxmlformats.org/officeDocument/2006/relationships/image" Target="../media/image598.png"/><Relationship Id="rId41" Type="http://schemas.openxmlformats.org/officeDocument/2006/relationships/image" Target="../media/image6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1.png"/><Relationship Id="rId11" Type="http://schemas.openxmlformats.org/officeDocument/2006/relationships/image" Target="../media/image556.png"/><Relationship Id="rId24" Type="http://schemas.openxmlformats.org/officeDocument/2006/relationships/image" Target="../media/image611.png"/><Relationship Id="rId32" Type="http://schemas.openxmlformats.org/officeDocument/2006/relationships/image" Target="../media/image603.png"/><Relationship Id="rId37" Type="http://schemas.openxmlformats.org/officeDocument/2006/relationships/image" Target="../media/image618.png"/><Relationship Id="rId40" Type="http://schemas.openxmlformats.org/officeDocument/2006/relationships/image" Target="../media/image621.png"/><Relationship Id="rId5" Type="http://schemas.openxmlformats.org/officeDocument/2006/relationships/image" Target="../media/image550.png"/><Relationship Id="rId15" Type="http://schemas.openxmlformats.org/officeDocument/2006/relationships/image" Target="../media/image560.png"/><Relationship Id="rId23" Type="http://schemas.openxmlformats.org/officeDocument/2006/relationships/image" Target="../media/image610.png"/><Relationship Id="rId28" Type="http://schemas.openxmlformats.org/officeDocument/2006/relationships/image" Target="../media/image597.png"/><Relationship Id="rId36" Type="http://schemas.openxmlformats.org/officeDocument/2006/relationships/image" Target="../media/image617.png"/><Relationship Id="rId10" Type="http://schemas.openxmlformats.org/officeDocument/2006/relationships/image" Target="../media/image555.png"/><Relationship Id="rId19" Type="http://schemas.openxmlformats.org/officeDocument/2006/relationships/image" Target="../media/image607.png"/><Relationship Id="rId31" Type="http://schemas.openxmlformats.org/officeDocument/2006/relationships/image" Target="../media/image600.png"/><Relationship Id="rId44" Type="http://schemas.openxmlformats.org/officeDocument/2006/relationships/image" Target="../media/image625.png"/><Relationship Id="rId4" Type="http://schemas.openxmlformats.org/officeDocument/2006/relationships/image" Target="../media/image549.png"/><Relationship Id="rId9" Type="http://schemas.openxmlformats.org/officeDocument/2006/relationships/image" Target="../media/image554.png"/><Relationship Id="rId14" Type="http://schemas.openxmlformats.org/officeDocument/2006/relationships/image" Target="../media/image559.png"/><Relationship Id="rId22" Type="http://schemas.openxmlformats.org/officeDocument/2006/relationships/image" Target="../media/image609.png"/><Relationship Id="rId27" Type="http://schemas.openxmlformats.org/officeDocument/2006/relationships/image" Target="../media/image614.png"/><Relationship Id="rId30" Type="http://schemas.openxmlformats.org/officeDocument/2006/relationships/image" Target="../media/image599.png"/><Relationship Id="rId35" Type="http://schemas.openxmlformats.org/officeDocument/2006/relationships/image" Target="../media/image616.png"/><Relationship Id="rId43" Type="http://schemas.openxmlformats.org/officeDocument/2006/relationships/image" Target="../media/image624.png"/><Relationship Id="rId8" Type="http://schemas.openxmlformats.org/officeDocument/2006/relationships/image" Target="../media/image553.png"/><Relationship Id="rId3" Type="http://schemas.openxmlformats.org/officeDocument/2006/relationships/image" Target="../media/image548.png"/><Relationship Id="rId12" Type="http://schemas.openxmlformats.org/officeDocument/2006/relationships/image" Target="../media/image557.png"/><Relationship Id="rId17" Type="http://schemas.openxmlformats.org/officeDocument/2006/relationships/image" Target="../media/image606.png"/><Relationship Id="rId25" Type="http://schemas.openxmlformats.org/officeDocument/2006/relationships/image" Target="../media/image612.png"/><Relationship Id="rId33" Type="http://schemas.openxmlformats.org/officeDocument/2006/relationships/image" Target="../media/image605.png"/><Relationship Id="rId38" Type="http://schemas.openxmlformats.org/officeDocument/2006/relationships/image" Target="../media/image619.png"/></Relationships>
</file>

<file path=ppt/slides/_rels/slide6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8.png"/><Relationship Id="rId18" Type="http://schemas.openxmlformats.org/officeDocument/2006/relationships/image" Target="../media/image591.png"/><Relationship Id="rId26" Type="http://schemas.openxmlformats.org/officeDocument/2006/relationships/image" Target="../media/image613.png"/><Relationship Id="rId39" Type="http://schemas.openxmlformats.org/officeDocument/2006/relationships/image" Target="../media/image626.png"/><Relationship Id="rId21" Type="http://schemas.openxmlformats.org/officeDocument/2006/relationships/image" Target="../media/image608.png"/><Relationship Id="rId34" Type="http://schemas.openxmlformats.org/officeDocument/2006/relationships/image" Target="../media/image619.png"/><Relationship Id="rId42" Type="http://schemas.openxmlformats.org/officeDocument/2006/relationships/image" Target="../media/image615.png"/><Relationship Id="rId7" Type="http://schemas.openxmlformats.org/officeDocument/2006/relationships/image" Target="../media/image55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61.png"/><Relationship Id="rId29" Type="http://schemas.openxmlformats.org/officeDocument/2006/relationships/image" Target="../media/image5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1.png"/><Relationship Id="rId11" Type="http://schemas.openxmlformats.org/officeDocument/2006/relationships/image" Target="../media/image556.png"/><Relationship Id="rId24" Type="http://schemas.openxmlformats.org/officeDocument/2006/relationships/image" Target="../media/image611.png"/><Relationship Id="rId32" Type="http://schemas.openxmlformats.org/officeDocument/2006/relationships/image" Target="../media/image617.png"/><Relationship Id="rId37" Type="http://schemas.openxmlformats.org/officeDocument/2006/relationships/image" Target="../media/image623.png"/><Relationship Id="rId40" Type="http://schemas.openxmlformats.org/officeDocument/2006/relationships/image" Target="../media/image627.png"/><Relationship Id="rId45" Type="http://schemas.openxmlformats.org/officeDocument/2006/relationships/image" Target="../media/image625.png"/><Relationship Id="rId5" Type="http://schemas.openxmlformats.org/officeDocument/2006/relationships/image" Target="../media/image550.png"/><Relationship Id="rId15" Type="http://schemas.openxmlformats.org/officeDocument/2006/relationships/image" Target="../media/image560.png"/><Relationship Id="rId23" Type="http://schemas.openxmlformats.org/officeDocument/2006/relationships/image" Target="../media/image610.png"/><Relationship Id="rId28" Type="http://schemas.openxmlformats.org/officeDocument/2006/relationships/image" Target="../media/image597.png"/><Relationship Id="rId36" Type="http://schemas.openxmlformats.org/officeDocument/2006/relationships/image" Target="../media/image622.png"/><Relationship Id="rId10" Type="http://schemas.openxmlformats.org/officeDocument/2006/relationships/image" Target="../media/image555.png"/><Relationship Id="rId19" Type="http://schemas.openxmlformats.org/officeDocument/2006/relationships/image" Target="../media/image607.png"/><Relationship Id="rId31" Type="http://schemas.openxmlformats.org/officeDocument/2006/relationships/image" Target="../media/image600.png"/><Relationship Id="rId44" Type="http://schemas.openxmlformats.org/officeDocument/2006/relationships/image" Target="../media/image620.png"/><Relationship Id="rId4" Type="http://schemas.openxmlformats.org/officeDocument/2006/relationships/image" Target="../media/image549.png"/><Relationship Id="rId9" Type="http://schemas.openxmlformats.org/officeDocument/2006/relationships/image" Target="../media/image554.png"/><Relationship Id="rId14" Type="http://schemas.openxmlformats.org/officeDocument/2006/relationships/image" Target="../media/image559.png"/><Relationship Id="rId22" Type="http://schemas.openxmlformats.org/officeDocument/2006/relationships/image" Target="../media/image609.png"/><Relationship Id="rId27" Type="http://schemas.openxmlformats.org/officeDocument/2006/relationships/image" Target="../media/image614.png"/><Relationship Id="rId30" Type="http://schemas.openxmlformats.org/officeDocument/2006/relationships/image" Target="../media/image599.png"/><Relationship Id="rId35" Type="http://schemas.openxmlformats.org/officeDocument/2006/relationships/image" Target="../media/image621.png"/><Relationship Id="rId43" Type="http://schemas.openxmlformats.org/officeDocument/2006/relationships/image" Target="../media/image616.png"/><Relationship Id="rId8" Type="http://schemas.openxmlformats.org/officeDocument/2006/relationships/image" Target="../media/image553.png"/><Relationship Id="rId3" Type="http://schemas.openxmlformats.org/officeDocument/2006/relationships/image" Target="../media/image548.png"/><Relationship Id="rId12" Type="http://schemas.openxmlformats.org/officeDocument/2006/relationships/image" Target="../media/image557.png"/><Relationship Id="rId17" Type="http://schemas.openxmlformats.org/officeDocument/2006/relationships/image" Target="../media/image606.png"/><Relationship Id="rId25" Type="http://schemas.openxmlformats.org/officeDocument/2006/relationships/image" Target="../media/image612.png"/><Relationship Id="rId33" Type="http://schemas.openxmlformats.org/officeDocument/2006/relationships/image" Target="../media/image618.png"/><Relationship Id="rId38" Type="http://schemas.openxmlformats.org/officeDocument/2006/relationships/image" Target="../media/image624.png"/><Relationship Id="rId20" Type="http://schemas.openxmlformats.org/officeDocument/2006/relationships/image" Target="../media/image592.png"/><Relationship Id="rId41" Type="http://schemas.openxmlformats.org/officeDocument/2006/relationships/image" Target="../media/image6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62.png"/><Relationship Id="rId5" Type="http://schemas.openxmlformats.org/officeDocument/2006/relationships/image" Target="../media/image69.png"/><Relationship Id="rId10" Type="http://schemas.openxmlformats.org/officeDocument/2006/relationships/image" Target="../media/image61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7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8.png"/><Relationship Id="rId18" Type="http://schemas.openxmlformats.org/officeDocument/2006/relationships/image" Target="../media/image591.png"/><Relationship Id="rId26" Type="http://schemas.openxmlformats.org/officeDocument/2006/relationships/image" Target="../media/image613.png"/><Relationship Id="rId39" Type="http://schemas.openxmlformats.org/officeDocument/2006/relationships/image" Target="../media/image626.png"/><Relationship Id="rId21" Type="http://schemas.openxmlformats.org/officeDocument/2006/relationships/image" Target="../media/image608.png"/><Relationship Id="rId34" Type="http://schemas.openxmlformats.org/officeDocument/2006/relationships/image" Target="../media/image619.png"/><Relationship Id="rId42" Type="http://schemas.openxmlformats.org/officeDocument/2006/relationships/image" Target="../media/image629.png"/><Relationship Id="rId47" Type="http://schemas.openxmlformats.org/officeDocument/2006/relationships/image" Target="../media/image616.png"/><Relationship Id="rId50" Type="http://schemas.openxmlformats.org/officeDocument/2006/relationships/image" Target="../media/image633.png"/><Relationship Id="rId7" Type="http://schemas.openxmlformats.org/officeDocument/2006/relationships/image" Target="../media/image55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61.png"/><Relationship Id="rId29" Type="http://schemas.openxmlformats.org/officeDocument/2006/relationships/image" Target="../media/image598.png"/><Relationship Id="rId11" Type="http://schemas.openxmlformats.org/officeDocument/2006/relationships/image" Target="../media/image556.png"/><Relationship Id="rId24" Type="http://schemas.openxmlformats.org/officeDocument/2006/relationships/image" Target="../media/image611.png"/><Relationship Id="rId32" Type="http://schemas.openxmlformats.org/officeDocument/2006/relationships/image" Target="../media/image617.png"/><Relationship Id="rId37" Type="http://schemas.openxmlformats.org/officeDocument/2006/relationships/image" Target="../media/image623.png"/><Relationship Id="rId40" Type="http://schemas.openxmlformats.org/officeDocument/2006/relationships/image" Target="../media/image627.png"/><Relationship Id="rId45" Type="http://schemas.openxmlformats.org/officeDocument/2006/relationships/image" Target="../media/image632.png"/><Relationship Id="rId5" Type="http://schemas.openxmlformats.org/officeDocument/2006/relationships/image" Target="../media/image550.png"/><Relationship Id="rId15" Type="http://schemas.openxmlformats.org/officeDocument/2006/relationships/image" Target="../media/image560.png"/><Relationship Id="rId23" Type="http://schemas.openxmlformats.org/officeDocument/2006/relationships/image" Target="../media/image610.png"/><Relationship Id="rId28" Type="http://schemas.openxmlformats.org/officeDocument/2006/relationships/image" Target="../media/image597.png"/><Relationship Id="rId36" Type="http://schemas.openxmlformats.org/officeDocument/2006/relationships/image" Target="../media/image622.png"/><Relationship Id="rId49" Type="http://schemas.openxmlformats.org/officeDocument/2006/relationships/image" Target="../media/image625.png"/><Relationship Id="rId10" Type="http://schemas.openxmlformats.org/officeDocument/2006/relationships/image" Target="../media/image555.png"/><Relationship Id="rId19" Type="http://schemas.openxmlformats.org/officeDocument/2006/relationships/image" Target="../media/image607.png"/><Relationship Id="rId31" Type="http://schemas.openxmlformats.org/officeDocument/2006/relationships/image" Target="../media/image600.png"/><Relationship Id="rId44" Type="http://schemas.openxmlformats.org/officeDocument/2006/relationships/image" Target="../media/image631.png"/><Relationship Id="rId4" Type="http://schemas.openxmlformats.org/officeDocument/2006/relationships/image" Target="../media/image549.png"/><Relationship Id="rId9" Type="http://schemas.openxmlformats.org/officeDocument/2006/relationships/image" Target="../media/image554.png"/><Relationship Id="rId14" Type="http://schemas.openxmlformats.org/officeDocument/2006/relationships/image" Target="../media/image559.png"/><Relationship Id="rId22" Type="http://schemas.openxmlformats.org/officeDocument/2006/relationships/image" Target="../media/image609.png"/><Relationship Id="rId27" Type="http://schemas.openxmlformats.org/officeDocument/2006/relationships/image" Target="../media/image614.png"/><Relationship Id="rId30" Type="http://schemas.openxmlformats.org/officeDocument/2006/relationships/image" Target="../media/image599.png"/><Relationship Id="rId35" Type="http://schemas.openxmlformats.org/officeDocument/2006/relationships/image" Target="../media/image621.png"/><Relationship Id="rId43" Type="http://schemas.openxmlformats.org/officeDocument/2006/relationships/image" Target="../media/image630.png"/><Relationship Id="rId48" Type="http://schemas.openxmlformats.org/officeDocument/2006/relationships/image" Target="../media/image620.png"/><Relationship Id="rId8" Type="http://schemas.openxmlformats.org/officeDocument/2006/relationships/image" Target="../media/image553.png"/><Relationship Id="rId51" Type="http://schemas.openxmlformats.org/officeDocument/2006/relationships/image" Target="../media/image634.png"/><Relationship Id="rId3" Type="http://schemas.openxmlformats.org/officeDocument/2006/relationships/image" Target="../media/image548.png"/><Relationship Id="rId12" Type="http://schemas.openxmlformats.org/officeDocument/2006/relationships/image" Target="../media/image557.png"/><Relationship Id="rId17" Type="http://schemas.openxmlformats.org/officeDocument/2006/relationships/image" Target="../media/image606.png"/><Relationship Id="rId25" Type="http://schemas.openxmlformats.org/officeDocument/2006/relationships/image" Target="../media/image612.png"/><Relationship Id="rId33" Type="http://schemas.openxmlformats.org/officeDocument/2006/relationships/image" Target="../media/image618.png"/><Relationship Id="rId38" Type="http://schemas.openxmlformats.org/officeDocument/2006/relationships/image" Target="../media/image624.png"/><Relationship Id="rId46" Type="http://schemas.openxmlformats.org/officeDocument/2006/relationships/image" Target="../media/image615.png"/><Relationship Id="rId20" Type="http://schemas.openxmlformats.org/officeDocument/2006/relationships/image" Target="../media/image592.png"/><Relationship Id="rId41" Type="http://schemas.openxmlformats.org/officeDocument/2006/relationships/image" Target="../media/image6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1.png"/></Relationships>
</file>

<file path=ppt/slides/_rels/slide7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8.png"/><Relationship Id="rId18" Type="http://schemas.openxmlformats.org/officeDocument/2006/relationships/image" Target="../media/image640.png"/><Relationship Id="rId26" Type="http://schemas.openxmlformats.org/officeDocument/2006/relationships/image" Target="../media/image613.png"/><Relationship Id="rId39" Type="http://schemas.openxmlformats.org/officeDocument/2006/relationships/image" Target="../media/image652.png"/><Relationship Id="rId21" Type="http://schemas.openxmlformats.org/officeDocument/2006/relationships/image" Target="../media/image643.png"/><Relationship Id="rId34" Type="http://schemas.openxmlformats.org/officeDocument/2006/relationships/image" Target="../media/image619.png"/><Relationship Id="rId42" Type="http://schemas.openxmlformats.org/officeDocument/2006/relationships/image" Target="../media/image654.png"/><Relationship Id="rId47" Type="http://schemas.openxmlformats.org/officeDocument/2006/relationships/image" Target="../media/image657.png"/><Relationship Id="rId50" Type="http://schemas.openxmlformats.org/officeDocument/2006/relationships/image" Target="../media/image633.png"/><Relationship Id="rId7" Type="http://schemas.openxmlformats.org/officeDocument/2006/relationships/image" Target="../media/image55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61.png"/><Relationship Id="rId29" Type="http://schemas.openxmlformats.org/officeDocument/2006/relationships/image" Target="../media/image598.png"/><Relationship Id="rId11" Type="http://schemas.openxmlformats.org/officeDocument/2006/relationships/image" Target="../media/image556.png"/><Relationship Id="rId24" Type="http://schemas.openxmlformats.org/officeDocument/2006/relationships/image" Target="../media/image611.png"/><Relationship Id="rId32" Type="http://schemas.openxmlformats.org/officeDocument/2006/relationships/image" Target="../media/image645.png"/><Relationship Id="rId37" Type="http://schemas.openxmlformats.org/officeDocument/2006/relationships/image" Target="../media/image649.png"/><Relationship Id="rId40" Type="http://schemas.openxmlformats.org/officeDocument/2006/relationships/image" Target="../media/image627.png"/><Relationship Id="rId45" Type="http://schemas.openxmlformats.org/officeDocument/2006/relationships/image" Target="../media/image632.png"/><Relationship Id="rId5" Type="http://schemas.openxmlformats.org/officeDocument/2006/relationships/image" Target="../media/image636.png"/><Relationship Id="rId15" Type="http://schemas.openxmlformats.org/officeDocument/2006/relationships/image" Target="../media/image560.png"/><Relationship Id="rId23" Type="http://schemas.openxmlformats.org/officeDocument/2006/relationships/image" Target="../media/image644.png"/><Relationship Id="rId28" Type="http://schemas.openxmlformats.org/officeDocument/2006/relationships/image" Target="../media/image597.png"/><Relationship Id="rId36" Type="http://schemas.openxmlformats.org/officeDocument/2006/relationships/image" Target="../media/image648.png"/><Relationship Id="rId49" Type="http://schemas.openxmlformats.org/officeDocument/2006/relationships/image" Target="../media/image588.png"/><Relationship Id="rId10" Type="http://schemas.openxmlformats.org/officeDocument/2006/relationships/image" Target="../media/image555.png"/><Relationship Id="rId19" Type="http://schemas.openxmlformats.org/officeDocument/2006/relationships/image" Target="../media/image641.png"/><Relationship Id="rId31" Type="http://schemas.openxmlformats.org/officeDocument/2006/relationships/image" Target="../media/image600.png"/><Relationship Id="rId44" Type="http://schemas.openxmlformats.org/officeDocument/2006/relationships/image" Target="../media/image655.png"/><Relationship Id="rId4" Type="http://schemas.openxmlformats.org/officeDocument/2006/relationships/image" Target="../media/image635.png"/><Relationship Id="rId9" Type="http://schemas.openxmlformats.org/officeDocument/2006/relationships/image" Target="../media/image638.png"/><Relationship Id="rId14" Type="http://schemas.openxmlformats.org/officeDocument/2006/relationships/image" Target="../media/image559.png"/><Relationship Id="rId22" Type="http://schemas.openxmlformats.org/officeDocument/2006/relationships/image" Target="../media/image609.png"/><Relationship Id="rId27" Type="http://schemas.openxmlformats.org/officeDocument/2006/relationships/image" Target="../media/image614.png"/><Relationship Id="rId30" Type="http://schemas.openxmlformats.org/officeDocument/2006/relationships/image" Target="../media/image599.png"/><Relationship Id="rId35" Type="http://schemas.openxmlformats.org/officeDocument/2006/relationships/image" Target="../media/image647.png"/><Relationship Id="rId43" Type="http://schemas.openxmlformats.org/officeDocument/2006/relationships/image" Target="../media/image630.png"/><Relationship Id="rId48" Type="http://schemas.openxmlformats.org/officeDocument/2006/relationships/image" Target="../media/image658.png"/><Relationship Id="rId8" Type="http://schemas.openxmlformats.org/officeDocument/2006/relationships/image" Target="../media/image637.png"/><Relationship Id="rId51" Type="http://schemas.openxmlformats.org/officeDocument/2006/relationships/image" Target="../media/image634.png"/><Relationship Id="rId3" Type="http://schemas.openxmlformats.org/officeDocument/2006/relationships/image" Target="../media/image548.png"/><Relationship Id="rId12" Type="http://schemas.openxmlformats.org/officeDocument/2006/relationships/image" Target="../media/image557.png"/><Relationship Id="rId17" Type="http://schemas.openxmlformats.org/officeDocument/2006/relationships/image" Target="../media/image639.png"/><Relationship Id="rId25" Type="http://schemas.openxmlformats.org/officeDocument/2006/relationships/image" Target="../media/image612.png"/><Relationship Id="rId33" Type="http://schemas.openxmlformats.org/officeDocument/2006/relationships/image" Target="../media/image646.png"/><Relationship Id="rId38" Type="http://schemas.openxmlformats.org/officeDocument/2006/relationships/image" Target="../media/image651.png"/><Relationship Id="rId46" Type="http://schemas.openxmlformats.org/officeDocument/2006/relationships/image" Target="../media/image656.png"/><Relationship Id="rId20" Type="http://schemas.openxmlformats.org/officeDocument/2006/relationships/image" Target="../media/image642.png"/><Relationship Id="rId41" Type="http://schemas.openxmlformats.org/officeDocument/2006/relationships/image" Target="../media/image6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66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669.png"/><Relationship Id="rId7" Type="http://schemas.openxmlformats.org/officeDocument/2006/relationships/image" Target="../media/image187.png"/><Relationship Id="rId2" Type="http://schemas.openxmlformats.org/officeDocument/2006/relationships/image" Target="../media/image6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image" Target="../media/image186.png"/><Relationship Id="rId4" Type="http://schemas.openxmlformats.org/officeDocument/2006/relationships/image" Target="../media/image670.png"/><Relationship Id="rId9" Type="http://schemas.openxmlformats.org/officeDocument/2006/relationships/image" Target="../media/image19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669.png"/><Relationship Id="rId7" Type="http://schemas.openxmlformats.org/officeDocument/2006/relationships/image" Target="../media/image183.png"/><Relationship Id="rId2" Type="http://schemas.openxmlformats.org/officeDocument/2006/relationships/image" Target="../media/image6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0.png"/><Relationship Id="rId5" Type="http://schemas.openxmlformats.org/officeDocument/2006/relationships/image" Target="../media/image671.png"/><Relationship Id="rId10" Type="http://schemas.openxmlformats.org/officeDocument/2006/relationships/image" Target="../media/image192.png"/><Relationship Id="rId4" Type="http://schemas.openxmlformats.org/officeDocument/2006/relationships/image" Target="../media/image670.png"/><Relationship Id="rId9" Type="http://schemas.openxmlformats.org/officeDocument/2006/relationships/image" Target="../media/image189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669.png"/><Relationship Id="rId7" Type="http://schemas.openxmlformats.org/officeDocument/2006/relationships/image" Target="../media/image183.png"/><Relationship Id="rId2" Type="http://schemas.openxmlformats.org/officeDocument/2006/relationships/image" Target="../media/image6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190.png"/><Relationship Id="rId5" Type="http://schemas.openxmlformats.org/officeDocument/2006/relationships/image" Target="../media/image671.png"/><Relationship Id="rId10" Type="http://schemas.openxmlformats.org/officeDocument/2006/relationships/image" Target="../media/image192.png"/><Relationship Id="rId4" Type="http://schemas.openxmlformats.org/officeDocument/2006/relationships/image" Target="../media/image670.png"/><Relationship Id="rId9" Type="http://schemas.openxmlformats.org/officeDocument/2006/relationships/image" Target="../media/image189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198.png"/><Relationship Id="rId3" Type="http://schemas.openxmlformats.org/officeDocument/2006/relationships/image" Target="../media/image669.png"/><Relationship Id="rId7" Type="http://schemas.openxmlformats.org/officeDocument/2006/relationships/image" Target="../media/image673.png"/><Relationship Id="rId12" Type="http://schemas.openxmlformats.org/officeDocument/2006/relationships/image" Target="../media/image674.png"/><Relationship Id="rId2" Type="http://schemas.openxmlformats.org/officeDocument/2006/relationships/image" Target="../media/image6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2.png"/><Relationship Id="rId5" Type="http://schemas.openxmlformats.org/officeDocument/2006/relationships/image" Target="../media/image671.png"/><Relationship Id="rId10" Type="http://schemas.openxmlformats.org/officeDocument/2006/relationships/image" Target="../media/image189.png"/><Relationship Id="rId4" Type="http://schemas.openxmlformats.org/officeDocument/2006/relationships/image" Target="../media/image670.png"/><Relationship Id="rId9" Type="http://schemas.openxmlformats.org/officeDocument/2006/relationships/image" Target="../media/image187.png"/><Relationship Id="rId14" Type="http://schemas.openxmlformats.org/officeDocument/2006/relationships/image" Target="../media/image199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203.png"/><Relationship Id="rId3" Type="http://schemas.openxmlformats.org/officeDocument/2006/relationships/image" Target="../media/image669.png"/><Relationship Id="rId7" Type="http://schemas.openxmlformats.org/officeDocument/2006/relationships/image" Target="../media/image201.png"/><Relationship Id="rId12" Type="http://schemas.openxmlformats.org/officeDocument/2006/relationships/image" Target="../media/image676.png"/><Relationship Id="rId2" Type="http://schemas.openxmlformats.org/officeDocument/2006/relationships/image" Target="../media/image6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2.png"/><Relationship Id="rId5" Type="http://schemas.openxmlformats.org/officeDocument/2006/relationships/image" Target="../media/image671.png"/><Relationship Id="rId10" Type="http://schemas.openxmlformats.org/officeDocument/2006/relationships/image" Target="../media/image189.png"/><Relationship Id="rId4" Type="http://schemas.openxmlformats.org/officeDocument/2006/relationships/image" Target="../media/image670.png"/><Relationship Id="rId9" Type="http://schemas.openxmlformats.org/officeDocument/2006/relationships/image" Target="../media/image187.png"/><Relationship Id="rId14" Type="http://schemas.openxmlformats.org/officeDocument/2006/relationships/image" Target="../media/image19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87.png"/><Relationship Id="rId18" Type="http://schemas.openxmlformats.org/officeDocument/2006/relationships/image" Target="../media/image680.png"/><Relationship Id="rId3" Type="http://schemas.openxmlformats.org/officeDocument/2006/relationships/image" Target="../media/image669.png"/><Relationship Id="rId7" Type="http://schemas.openxmlformats.org/officeDocument/2006/relationships/image" Target="../media/image678.png"/><Relationship Id="rId12" Type="http://schemas.openxmlformats.org/officeDocument/2006/relationships/image" Target="../media/image183.png"/><Relationship Id="rId17" Type="http://schemas.openxmlformats.org/officeDocument/2006/relationships/image" Target="../media/image679.png"/><Relationship Id="rId2" Type="http://schemas.openxmlformats.org/officeDocument/2006/relationships/image" Target="../media/image668.png"/><Relationship Id="rId16" Type="http://schemas.openxmlformats.org/officeDocument/2006/relationships/image" Target="../media/image208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7.png"/><Relationship Id="rId11" Type="http://schemas.openxmlformats.org/officeDocument/2006/relationships/image" Target="../media/image207.png"/><Relationship Id="rId5" Type="http://schemas.openxmlformats.org/officeDocument/2006/relationships/image" Target="../media/image671.png"/><Relationship Id="rId15" Type="http://schemas.openxmlformats.org/officeDocument/2006/relationships/image" Target="../media/image192.png"/><Relationship Id="rId10" Type="http://schemas.openxmlformats.org/officeDocument/2006/relationships/image" Target="../media/image206.png"/><Relationship Id="rId19" Type="http://schemas.openxmlformats.org/officeDocument/2006/relationships/image" Target="../media/image203.png"/><Relationship Id="rId4" Type="http://schemas.openxmlformats.org/officeDocument/2006/relationships/image" Target="../media/image670.png"/><Relationship Id="rId9" Type="http://schemas.openxmlformats.org/officeDocument/2006/relationships/image" Target="../media/image201.png"/><Relationship Id="rId14" Type="http://schemas.openxmlformats.org/officeDocument/2006/relationships/image" Target="../media/image18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5.png"/><Relationship Id="rId7" Type="http://schemas.openxmlformats.org/officeDocument/2006/relationships/image" Target="../media/image7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6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png"/><Relationship Id="rId13" Type="http://schemas.openxmlformats.org/officeDocument/2006/relationships/image" Target="../media/image524.png"/><Relationship Id="rId18" Type="http://schemas.openxmlformats.org/officeDocument/2006/relationships/image" Target="../media/image680.png"/><Relationship Id="rId3" Type="http://schemas.openxmlformats.org/officeDocument/2006/relationships/image" Target="../media/image669.png"/><Relationship Id="rId21" Type="http://schemas.openxmlformats.org/officeDocument/2006/relationships/image" Target="../media/image685.png"/><Relationship Id="rId7" Type="http://schemas.openxmlformats.org/officeDocument/2006/relationships/image" Target="../media/image678.png"/><Relationship Id="rId12" Type="http://schemas.openxmlformats.org/officeDocument/2006/relationships/image" Target="../media/image523.png"/><Relationship Id="rId17" Type="http://schemas.openxmlformats.org/officeDocument/2006/relationships/image" Target="../media/image679.png"/><Relationship Id="rId2" Type="http://schemas.openxmlformats.org/officeDocument/2006/relationships/image" Target="../media/image668.png"/><Relationship Id="rId16" Type="http://schemas.openxmlformats.org/officeDocument/2006/relationships/image" Target="../media/image684.png"/><Relationship Id="rId20" Type="http://schemas.openxmlformats.org/officeDocument/2006/relationships/image" Target="../media/image5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7.png"/><Relationship Id="rId11" Type="http://schemas.openxmlformats.org/officeDocument/2006/relationships/image" Target="../media/image682.png"/><Relationship Id="rId24" Type="http://schemas.openxmlformats.org/officeDocument/2006/relationships/image" Target="../media/image688.png"/><Relationship Id="rId5" Type="http://schemas.openxmlformats.org/officeDocument/2006/relationships/image" Target="../media/image671.png"/><Relationship Id="rId15" Type="http://schemas.openxmlformats.org/officeDocument/2006/relationships/image" Target="../media/image683.png"/><Relationship Id="rId23" Type="http://schemas.openxmlformats.org/officeDocument/2006/relationships/image" Target="../media/image687.png"/><Relationship Id="rId10" Type="http://schemas.openxmlformats.org/officeDocument/2006/relationships/image" Target="../media/image681.png"/><Relationship Id="rId19" Type="http://schemas.openxmlformats.org/officeDocument/2006/relationships/image" Target="../media/image532.png"/><Relationship Id="rId4" Type="http://schemas.openxmlformats.org/officeDocument/2006/relationships/image" Target="../media/image670.png"/><Relationship Id="rId9" Type="http://schemas.openxmlformats.org/officeDocument/2006/relationships/image" Target="../media/image530.png"/><Relationship Id="rId14" Type="http://schemas.openxmlformats.org/officeDocument/2006/relationships/image" Target="../media/image525.png"/><Relationship Id="rId22" Type="http://schemas.openxmlformats.org/officeDocument/2006/relationships/image" Target="../media/image686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png"/><Relationship Id="rId13" Type="http://schemas.openxmlformats.org/officeDocument/2006/relationships/image" Target="../media/image524.png"/><Relationship Id="rId18" Type="http://schemas.openxmlformats.org/officeDocument/2006/relationships/image" Target="../media/image680.png"/><Relationship Id="rId26" Type="http://schemas.openxmlformats.org/officeDocument/2006/relationships/image" Target="../media/image692.png"/><Relationship Id="rId3" Type="http://schemas.openxmlformats.org/officeDocument/2006/relationships/image" Target="../media/image669.png"/><Relationship Id="rId21" Type="http://schemas.openxmlformats.org/officeDocument/2006/relationships/image" Target="../media/image687.png"/><Relationship Id="rId7" Type="http://schemas.openxmlformats.org/officeDocument/2006/relationships/image" Target="../media/image678.png"/><Relationship Id="rId12" Type="http://schemas.openxmlformats.org/officeDocument/2006/relationships/image" Target="../media/image523.png"/><Relationship Id="rId17" Type="http://schemas.openxmlformats.org/officeDocument/2006/relationships/image" Target="../media/image679.png"/><Relationship Id="rId25" Type="http://schemas.openxmlformats.org/officeDocument/2006/relationships/image" Target="../media/image691.png"/><Relationship Id="rId2" Type="http://schemas.openxmlformats.org/officeDocument/2006/relationships/image" Target="../media/image668.png"/><Relationship Id="rId16" Type="http://schemas.openxmlformats.org/officeDocument/2006/relationships/image" Target="../media/image684.png"/><Relationship Id="rId20" Type="http://schemas.openxmlformats.org/officeDocument/2006/relationships/image" Target="../media/image5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7.png"/><Relationship Id="rId11" Type="http://schemas.openxmlformats.org/officeDocument/2006/relationships/image" Target="../media/image682.png"/><Relationship Id="rId24" Type="http://schemas.openxmlformats.org/officeDocument/2006/relationships/image" Target="../media/image690.png"/><Relationship Id="rId5" Type="http://schemas.openxmlformats.org/officeDocument/2006/relationships/image" Target="../media/image671.png"/><Relationship Id="rId15" Type="http://schemas.openxmlformats.org/officeDocument/2006/relationships/image" Target="../media/image683.png"/><Relationship Id="rId23" Type="http://schemas.openxmlformats.org/officeDocument/2006/relationships/image" Target="../media/image689.png"/><Relationship Id="rId28" Type="http://schemas.openxmlformats.org/officeDocument/2006/relationships/image" Target="../media/image685.png"/><Relationship Id="rId10" Type="http://schemas.openxmlformats.org/officeDocument/2006/relationships/image" Target="../media/image681.png"/><Relationship Id="rId19" Type="http://schemas.openxmlformats.org/officeDocument/2006/relationships/image" Target="../media/image532.png"/><Relationship Id="rId4" Type="http://schemas.openxmlformats.org/officeDocument/2006/relationships/image" Target="../media/image670.png"/><Relationship Id="rId9" Type="http://schemas.openxmlformats.org/officeDocument/2006/relationships/image" Target="../media/image530.png"/><Relationship Id="rId14" Type="http://schemas.openxmlformats.org/officeDocument/2006/relationships/image" Target="../media/image525.png"/><Relationship Id="rId22" Type="http://schemas.openxmlformats.org/officeDocument/2006/relationships/image" Target="../media/image688.png"/><Relationship Id="rId27" Type="http://schemas.openxmlformats.org/officeDocument/2006/relationships/image" Target="../media/image686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png"/><Relationship Id="rId13" Type="http://schemas.openxmlformats.org/officeDocument/2006/relationships/image" Target="../media/image524.png"/><Relationship Id="rId18" Type="http://schemas.openxmlformats.org/officeDocument/2006/relationships/image" Target="../media/image680.png"/><Relationship Id="rId26" Type="http://schemas.openxmlformats.org/officeDocument/2006/relationships/image" Target="../media/image695.png"/><Relationship Id="rId3" Type="http://schemas.openxmlformats.org/officeDocument/2006/relationships/image" Target="../media/image669.png"/><Relationship Id="rId21" Type="http://schemas.openxmlformats.org/officeDocument/2006/relationships/image" Target="../media/image687.png"/><Relationship Id="rId7" Type="http://schemas.openxmlformats.org/officeDocument/2006/relationships/image" Target="../media/image678.png"/><Relationship Id="rId12" Type="http://schemas.openxmlformats.org/officeDocument/2006/relationships/image" Target="../media/image523.png"/><Relationship Id="rId17" Type="http://schemas.openxmlformats.org/officeDocument/2006/relationships/image" Target="../media/image679.png"/><Relationship Id="rId25" Type="http://schemas.openxmlformats.org/officeDocument/2006/relationships/image" Target="../media/image691.png"/><Relationship Id="rId2" Type="http://schemas.openxmlformats.org/officeDocument/2006/relationships/image" Target="../media/image668.png"/><Relationship Id="rId16" Type="http://schemas.openxmlformats.org/officeDocument/2006/relationships/image" Target="../media/image684.png"/><Relationship Id="rId20" Type="http://schemas.openxmlformats.org/officeDocument/2006/relationships/image" Target="../media/image5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7.png"/><Relationship Id="rId11" Type="http://schemas.openxmlformats.org/officeDocument/2006/relationships/image" Target="../media/image682.png"/><Relationship Id="rId24" Type="http://schemas.openxmlformats.org/officeDocument/2006/relationships/image" Target="../media/image694.png"/><Relationship Id="rId5" Type="http://schemas.openxmlformats.org/officeDocument/2006/relationships/image" Target="../media/image671.png"/><Relationship Id="rId15" Type="http://schemas.openxmlformats.org/officeDocument/2006/relationships/image" Target="../media/image683.png"/><Relationship Id="rId23" Type="http://schemas.openxmlformats.org/officeDocument/2006/relationships/image" Target="../media/image689.png"/><Relationship Id="rId28" Type="http://schemas.openxmlformats.org/officeDocument/2006/relationships/image" Target="../media/image685.png"/><Relationship Id="rId10" Type="http://schemas.openxmlformats.org/officeDocument/2006/relationships/image" Target="../media/image693.png"/><Relationship Id="rId19" Type="http://schemas.openxmlformats.org/officeDocument/2006/relationships/image" Target="../media/image532.png"/><Relationship Id="rId4" Type="http://schemas.openxmlformats.org/officeDocument/2006/relationships/image" Target="../media/image670.png"/><Relationship Id="rId9" Type="http://schemas.openxmlformats.org/officeDocument/2006/relationships/image" Target="../media/image530.png"/><Relationship Id="rId14" Type="http://schemas.openxmlformats.org/officeDocument/2006/relationships/image" Target="../media/image525.png"/><Relationship Id="rId22" Type="http://schemas.openxmlformats.org/officeDocument/2006/relationships/image" Target="../media/image688.png"/><Relationship Id="rId27" Type="http://schemas.openxmlformats.org/officeDocument/2006/relationships/image" Target="../media/image686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png"/><Relationship Id="rId13" Type="http://schemas.openxmlformats.org/officeDocument/2006/relationships/image" Target="../media/image524.png"/><Relationship Id="rId18" Type="http://schemas.openxmlformats.org/officeDocument/2006/relationships/image" Target="../media/image680.png"/><Relationship Id="rId26" Type="http://schemas.openxmlformats.org/officeDocument/2006/relationships/image" Target="../media/image686.png"/><Relationship Id="rId3" Type="http://schemas.openxmlformats.org/officeDocument/2006/relationships/image" Target="../media/image669.png"/><Relationship Id="rId21" Type="http://schemas.openxmlformats.org/officeDocument/2006/relationships/image" Target="../media/image687.png"/><Relationship Id="rId7" Type="http://schemas.openxmlformats.org/officeDocument/2006/relationships/image" Target="../media/image678.png"/><Relationship Id="rId12" Type="http://schemas.openxmlformats.org/officeDocument/2006/relationships/image" Target="../media/image523.png"/><Relationship Id="rId17" Type="http://schemas.openxmlformats.org/officeDocument/2006/relationships/image" Target="../media/image679.png"/><Relationship Id="rId25" Type="http://schemas.openxmlformats.org/officeDocument/2006/relationships/image" Target="../media/image691.png"/><Relationship Id="rId2" Type="http://schemas.openxmlformats.org/officeDocument/2006/relationships/image" Target="../media/image668.png"/><Relationship Id="rId16" Type="http://schemas.openxmlformats.org/officeDocument/2006/relationships/image" Target="../media/image684.png"/><Relationship Id="rId20" Type="http://schemas.openxmlformats.org/officeDocument/2006/relationships/image" Target="../media/image526.png"/><Relationship Id="rId29" Type="http://schemas.openxmlformats.org/officeDocument/2006/relationships/image" Target="../media/image6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7.png"/><Relationship Id="rId11" Type="http://schemas.openxmlformats.org/officeDocument/2006/relationships/image" Target="../media/image682.png"/><Relationship Id="rId24" Type="http://schemas.openxmlformats.org/officeDocument/2006/relationships/image" Target="../media/image690.png"/><Relationship Id="rId5" Type="http://schemas.openxmlformats.org/officeDocument/2006/relationships/image" Target="../media/image671.png"/><Relationship Id="rId15" Type="http://schemas.openxmlformats.org/officeDocument/2006/relationships/image" Target="../media/image683.png"/><Relationship Id="rId23" Type="http://schemas.openxmlformats.org/officeDocument/2006/relationships/image" Target="../media/image689.png"/><Relationship Id="rId28" Type="http://schemas.openxmlformats.org/officeDocument/2006/relationships/image" Target="../media/image696.png"/><Relationship Id="rId10" Type="http://schemas.openxmlformats.org/officeDocument/2006/relationships/image" Target="../media/image681.png"/><Relationship Id="rId19" Type="http://schemas.openxmlformats.org/officeDocument/2006/relationships/image" Target="../media/image532.png"/><Relationship Id="rId4" Type="http://schemas.openxmlformats.org/officeDocument/2006/relationships/image" Target="../media/image670.png"/><Relationship Id="rId9" Type="http://schemas.openxmlformats.org/officeDocument/2006/relationships/image" Target="../media/image530.png"/><Relationship Id="rId14" Type="http://schemas.openxmlformats.org/officeDocument/2006/relationships/image" Target="../media/image525.png"/><Relationship Id="rId22" Type="http://schemas.openxmlformats.org/officeDocument/2006/relationships/image" Target="../media/image688.png"/><Relationship Id="rId27" Type="http://schemas.openxmlformats.org/officeDocument/2006/relationships/image" Target="../media/image685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png"/><Relationship Id="rId13" Type="http://schemas.openxmlformats.org/officeDocument/2006/relationships/image" Target="../media/image524.png"/><Relationship Id="rId18" Type="http://schemas.openxmlformats.org/officeDocument/2006/relationships/image" Target="../media/image680.png"/><Relationship Id="rId26" Type="http://schemas.openxmlformats.org/officeDocument/2006/relationships/image" Target="../media/image686.png"/><Relationship Id="rId3" Type="http://schemas.openxmlformats.org/officeDocument/2006/relationships/image" Target="../media/image669.png"/><Relationship Id="rId21" Type="http://schemas.openxmlformats.org/officeDocument/2006/relationships/image" Target="../media/image687.png"/><Relationship Id="rId7" Type="http://schemas.openxmlformats.org/officeDocument/2006/relationships/image" Target="../media/image678.png"/><Relationship Id="rId12" Type="http://schemas.openxmlformats.org/officeDocument/2006/relationships/image" Target="../media/image523.png"/><Relationship Id="rId17" Type="http://schemas.openxmlformats.org/officeDocument/2006/relationships/image" Target="../media/image679.png"/><Relationship Id="rId25" Type="http://schemas.openxmlformats.org/officeDocument/2006/relationships/image" Target="../media/image691.png"/><Relationship Id="rId2" Type="http://schemas.openxmlformats.org/officeDocument/2006/relationships/image" Target="../media/image668.png"/><Relationship Id="rId16" Type="http://schemas.openxmlformats.org/officeDocument/2006/relationships/image" Target="../media/image684.png"/><Relationship Id="rId20" Type="http://schemas.openxmlformats.org/officeDocument/2006/relationships/image" Target="../media/image526.png"/><Relationship Id="rId29" Type="http://schemas.openxmlformats.org/officeDocument/2006/relationships/image" Target="../media/image6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7.png"/><Relationship Id="rId11" Type="http://schemas.openxmlformats.org/officeDocument/2006/relationships/image" Target="../media/image682.png"/><Relationship Id="rId24" Type="http://schemas.openxmlformats.org/officeDocument/2006/relationships/image" Target="../media/image690.png"/><Relationship Id="rId5" Type="http://schemas.openxmlformats.org/officeDocument/2006/relationships/image" Target="../media/image671.png"/><Relationship Id="rId15" Type="http://schemas.openxmlformats.org/officeDocument/2006/relationships/image" Target="../media/image683.png"/><Relationship Id="rId23" Type="http://schemas.openxmlformats.org/officeDocument/2006/relationships/image" Target="../media/image689.png"/><Relationship Id="rId28" Type="http://schemas.openxmlformats.org/officeDocument/2006/relationships/image" Target="../media/image696.png"/><Relationship Id="rId10" Type="http://schemas.openxmlformats.org/officeDocument/2006/relationships/image" Target="../media/image681.png"/><Relationship Id="rId19" Type="http://schemas.openxmlformats.org/officeDocument/2006/relationships/image" Target="../media/image532.png"/><Relationship Id="rId4" Type="http://schemas.openxmlformats.org/officeDocument/2006/relationships/image" Target="../media/image670.png"/><Relationship Id="rId9" Type="http://schemas.openxmlformats.org/officeDocument/2006/relationships/image" Target="../media/image530.png"/><Relationship Id="rId14" Type="http://schemas.openxmlformats.org/officeDocument/2006/relationships/image" Target="../media/image525.png"/><Relationship Id="rId22" Type="http://schemas.openxmlformats.org/officeDocument/2006/relationships/image" Target="../media/image688.png"/><Relationship Id="rId27" Type="http://schemas.openxmlformats.org/officeDocument/2006/relationships/image" Target="../media/image685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9.png"/><Relationship Id="rId13" Type="http://schemas.openxmlformats.org/officeDocument/2006/relationships/image" Target="../media/image701.png"/><Relationship Id="rId18" Type="http://schemas.openxmlformats.org/officeDocument/2006/relationships/image" Target="../media/image706.png"/><Relationship Id="rId3" Type="http://schemas.openxmlformats.org/officeDocument/2006/relationships/image" Target="../media/image588.png"/><Relationship Id="rId21" Type="http://schemas.openxmlformats.org/officeDocument/2006/relationships/image" Target="../media/image709.png"/><Relationship Id="rId7" Type="http://schemas.openxmlformats.org/officeDocument/2006/relationships/image" Target="../media/image526.png"/><Relationship Id="rId12" Type="http://schemas.openxmlformats.org/officeDocument/2006/relationships/image" Target="../media/image700.png"/><Relationship Id="rId17" Type="http://schemas.openxmlformats.org/officeDocument/2006/relationships/image" Target="../media/image705.png"/><Relationship Id="rId2" Type="http://schemas.openxmlformats.org/officeDocument/2006/relationships/image" Target="../media/image668.png"/><Relationship Id="rId16" Type="http://schemas.openxmlformats.org/officeDocument/2006/relationships/image" Target="../media/image704.png"/><Relationship Id="rId20" Type="http://schemas.openxmlformats.org/officeDocument/2006/relationships/image" Target="../media/image7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8.png"/><Relationship Id="rId11" Type="http://schemas.openxmlformats.org/officeDocument/2006/relationships/image" Target="../media/image699.png"/><Relationship Id="rId5" Type="http://schemas.openxmlformats.org/officeDocument/2006/relationships/image" Target="../media/image6970.png"/><Relationship Id="rId15" Type="http://schemas.openxmlformats.org/officeDocument/2006/relationships/image" Target="../media/image703.png"/><Relationship Id="rId10" Type="http://schemas.openxmlformats.org/officeDocument/2006/relationships/image" Target="../media/image539.png"/><Relationship Id="rId19" Type="http://schemas.openxmlformats.org/officeDocument/2006/relationships/image" Target="../media/image707.png"/><Relationship Id="rId4" Type="http://schemas.openxmlformats.org/officeDocument/2006/relationships/image" Target="../media/image6960.png"/><Relationship Id="rId9" Type="http://schemas.openxmlformats.org/officeDocument/2006/relationships/image" Target="../media/image681.png"/><Relationship Id="rId14" Type="http://schemas.openxmlformats.org/officeDocument/2006/relationships/image" Target="../media/image702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9.png"/><Relationship Id="rId13" Type="http://schemas.openxmlformats.org/officeDocument/2006/relationships/image" Target="../media/image710.png"/><Relationship Id="rId18" Type="http://schemas.openxmlformats.org/officeDocument/2006/relationships/image" Target="../media/image706.png"/><Relationship Id="rId3" Type="http://schemas.openxmlformats.org/officeDocument/2006/relationships/image" Target="../media/image588.png"/><Relationship Id="rId7" Type="http://schemas.openxmlformats.org/officeDocument/2006/relationships/image" Target="../media/image526.png"/><Relationship Id="rId12" Type="http://schemas.openxmlformats.org/officeDocument/2006/relationships/image" Target="../media/image700.png"/><Relationship Id="rId17" Type="http://schemas.openxmlformats.org/officeDocument/2006/relationships/image" Target="../media/image712.png"/><Relationship Id="rId2" Type="http://schemas.openxmlformats.org/officeDocument/2006/relationships/image" Target="../media/image7080.png"/><Relationship Id="rId16" Type="http://schemas.openxmlformats.org/officeDocument/2006/relationships/image" Target="../media/image704.png"/><Relationship Id="rId20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8.png"/><Relationship Id="rId11" Type="http://schemas.openxmlformats.org/officeDocument/2006/relationships/image" Target="../media/image7090.png"/><Relationship Id="rId5" Type="http://schemas.openxmlformats.org/officeDocument/2006/relationships/image" Target="../media/image6970.png"/><Relationship Id="rId15" Type="http://schemas.openxmlformats.org/officeDocument/2006/relationships/image" Target="../media/image711.png"/><Relationship Id="rId10" Type="http://schemas.openxmlformats.org/officeDocument/2006/relationships/image" Target="../media/image539.png"/><Relationship Id="rId19" Type="http://schemas.openxmlformats.org/officeDocument/2006/relationships/image" Target="../media/image707.png"/><Relationship Id="rId4" Type="http://schemas.openxmlformats.org/officeDocument/2006/relationships/image" Target="../media/image6960.png"/><Relationship Id="rId9" Type="http://schemas.openxmlformats.org/officeDocument/2006/relationships/image" Target="../media/image681.png"/><Relationship Id="rId14" Type="http://schemas.openxmlformats.org/officeDocument/2006/relationships/image" Target="../media/image702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9.png"/><Relationship Id="rId13" Type="http://schemas.openxmlformats.org/officeDocument/2006/relationships/image" Target="../media/image712.png"/><Relationship Id="rId3" Type="http://schemas.openxmlformats.org/officeDocument/2006/relationships/image" Target="../media/image588.png"/><Relationship Id="rId7" Type="http://schemas.openxmlformats.org/officeDocument/2006/relationships/image" Target="../media/image681.png"/><Relationship Id="rId12" Type="http://schemas.openxmlformats.org/officeDocument/2006/relationships/image" Target="../media/image704.png"/><Relationship Id="rId2" Type="http://schemas.openxmlformats.org/officeDocument/2006/relationships/image" Target="../media/image7080.png"/><Relationship Id="rId16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9.png"/><Relationship Id="rId11" Type="http://schemas.openxmlformats.org/officeDocument/2006/relationships/image" Target="../media/image711.png"/><Relationship Id="rId5" Type="http://schemas.openxmlformats.org/officeDocument/2006/relationships/image" Target="../media/image715.png"/><Relationship Id="rId15" Type="http://schemas.openxmlformats.org/officeDocument/2006/relationships/image" Target="../media/image707.png"/><Relationship Id="rId10" Type="http://schemas.openxmlformats.org/officeDocument/2006/relationships/image" Target="../media/image700.png"/><Relationship Id="rId4" Type="http://schemas.openxmlformats.org/officeDocument/2006/relationships/image" Target="../media/image714.png"/><Relationship Id="rId9" Type="http://schemas.openxmlformats.org/officeDocument/2006/relationships/image" Target="../media/image7090.png"/><Relationship Id="rId14" Type="http://schemas.openxmlformats.org/officeDocument/2006/relationships/image" Target="../media/image70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9E46-C52B-69FC-901B-3FED0229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76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Probabilistic Network Performance Analysis using Automata and Markovian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CA53-B7AE-98E8-937B-816C0C09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3231"/>
            <a:ext cx="10515600" cy="37737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Jamie Kai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Supervised by Dr. Mina </a:t>
            </a:r>
            <a:r>
              <a:rPr lang="en-US" sz="2000" dirty="0" err="1"/>
              <a:t>Tahmasbi</a:t>
            </a:r>
            <a:r>
              <a:rPr lang="en-US" sz="2000" dirty="0"/>
              <a:t> </a:t>
            </a:r>
            <a:r>
              <a:rPr lang="en-US" sz="2000" dirty="0" err="1"/>
              <a:t>Arashloo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University of Waterloo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September 2024 – July 2025</a:t>
            </a:r>
          </a:p>
        </p:txBody>
      </p:sp>
    </p:spTree>
    <p:extLst>
      <p:ext uri="{BB962C8B-B14F-4D97-AF65-F5344CB8AC3E}">
        <p14:creationId xmlns:p14="http://schemas.microsoft.com/office/powerpoint/2010/main" val="225735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77A19-E67A-BC8E-FE4D-D029A8CCD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6A10-CF3D-AE9F-69C5-08780F9E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Probabilistic Transducers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F394A-9E02-6994-63E1-789EF59F77B3}"/>
                  </a:ext>
                </a:extLst>
              </p:cNvPr>
              <p:cNvSpPr txBox="1"/>
              <p:nvPr/>
            </p:nvSpPr>
            <p:spPr>
              <a:xfrm>
                <a:off x="2231586" y="1709344"/>
                <a:ext cx="3222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Transducer (U</a:t>
                </a:r>
                <a:r>
                  <a:rPr lang="en-US" baseline="-25000" dirty="0"/>
                  <a:t>12</a:t>
                </a:r>
                <a:r>
                  <a:rPr lang="en-US" dirty="0"/>
                  <a:t>* x U</a:t>
                </a:r>
                <a:r>
                  <a:rPr lang="en-US" baseline="-25000" dirty="0"/>
                  <a:t>1N</a:t>
                </a:r>
                <a:r>
                  <a:rPr lang="en-US" dirty="0"/>
                  <a:t>*)</a:t>
                </a:r>
                <a:r>
                  <a:rPr lang="en-US" baseline="-25000" dirty="0"/>
                  <a:t>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dirty="0"/>
                  <a:t> RR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F394A-9E02-6994-63E1-789EF59F7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586" y="1709344"/>
                <a:ext cx="3222101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nut 20">
            <a:extLst>
              <a:ext uri="{FF2B5EF4-FFF2-40B4-BE49-F238E27FC236}">
                <a16:creationId xmlns:a16="http://schemas.microsoft.com/office/drawing/2014/main" id="{B69C1321-3A72-360B-77B8-6498287BEE7C}"/>
              </a:ext>
            </a:extLst>
          </p:cNvPr>
          <p:cNvSpPr/>
          <p:nvPr/>
        </p:nvSpPr>
        <p:spPr>
          <a:xfrm>
            <a:off x="8312763" y="2568187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(T,L); 1/2</a:t>
            </a:r>
          </a:p>
        </p:txBody>
      </p:sp>
      <p:sp>
        <p:nvSpPr>
          <p:cNvPr id="28" name="Connector 27">
            <a:extLst>
              <a:ext uri="{FF2B5EF4-FFF2-40B4-BE49-F238E27FC236}">
                <a16:creationId xmlns:a16="http://schemas.microsoft.com/office/drawing/2014/main" id="{104C815C-7C65-A10C-B965-E3D9F317CABD}"/>
              </a:ext>
            </a:extLst>
          </p:cNvPr>
          <p:cNvSpPr/>
          <p:nvPr/>
        </p:nvSpPr>
        <p:spPr>
          <a:xfrm>
            <a:off x="5646000" y="2569386"/>
            <a:ext cx="900000" cy="90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(1,L)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531EC6FF-DF3E-E033-47BC-9F3494987FC3}"/>
              </a:ext>
            </a:extLst>
          </p:cNvPr>
          <p:cNvCxnSpPr>
            <a:cxnSpLocks/>
            <a:stCxn id="21" idx="0"/>
            <a:endCxn id="28" idx="0"/>
          </p:cNvCxnSpPr>
          <p:nvPr/>
        </p:nvCxnSpPr>
        <p:spPr>
          <a:xfrm rot="16200000" flipH="1" flipV="1">
            <a:off x="7428782" y="1235404"/>
            <a:ext cx="1199" cy="2666763"/>
          </a:xfrm>
          <a:prstGeom prst="curvedConnector3">
            <a:avLst>
              <a:gd name="adj1" fmla="val -3443027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onut 33">
            <a:extLst>
              <a:ext uri="{FF2B5EF4-FFF2-40B4-BE49-F238E27FC236}">
                <a16:creationId xmlns:a16="http://schemas.microsoft.com/office/drawing/2014/main" id="{2E8F0842-B244-9616-4F38-85E8B0C528C1}"/>
              </a:ext>
            </a:extLst>
          </p:cNvPr>
          <p:cNvSpPr/>
          <p:nvPr/>
        </p:nvSpPr>
        <p:spPr>
          <a:xfrm>
            <a:off x="2979237" y="2568185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(0,L);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579DA9-7022-9CEB-6604-5F436D21882E}"/>
                  </a:ext>
                </a:extLst>
              </p:cNvPr>
              <p:cNvSpPr txBox="1"/>
              <p:nvPr/>
            </p:nvSpPr>
            <p:spPr>
              <a:xfrm>
                <a:off x="4171882" y="2710408"/>
                <a:ext cx="12633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579DA9-7022-9CEB-6604-5F436D218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882" y="2710408"/>
                <a:ext cx="126339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DBFC24-31EF-F365-3358-AE27C34526FB}"/>
                  </a:ext>
                </a:extLst>
              </p:cNvPr>
              <p:cNvSpPr txBox="1"/>
              <p:nvPr/>
            </p:nvSpPr>
            <p:spPr>
              <a:xfrm>
                <a:off x="6765229" y="1809255"/>
                <a:ext cx="13283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i="1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DBFC24-31EF-F365-3358-AE27C3452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29" y="1809255"/>
                <a:ext cx="1328301" cy="307777"/>
              </a:xfrm>
              <a:prstGeom prst="rect">
                <a:avLst/>
              </a:prstGeom>
              <a:blipFill>
                <a:blip r:embed="rId4"/>
                <a:stretch>
                  <a:fillRect t="-104000" r="-943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nut 2">
            <a:extLst>
              <a:ext uri="{FF2B5EF4-FFF2-40B4-BE49-F238E27FC236}">
                <a16:creationId xmlns:a16="http://schemas.microsoft.com/office/drawing/2014/main" id="{292C3DC8-6087-17CF-21E9-1C4155BD16FE}"/>
              </a:ext>
            </a:extLst>
          </p:cNvPr>
          <p:cNvSpPr/>
          <p:nvPr/>
        </p:nvSpPr>
        <p:spPr>
          <a:xfrm>
            <a:off x="8312763" y="4867511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(T,R); 1/2</a:t>
            </a:r>
          </a:p>
        </p:txBody>
      </p:sp>
      <p:sp>
        <p:nvSpPr>
          <p:cNvPr id="5" name="Connector 4">
            <a:extLst>
              <a:ext uri="{FF2B5EF4-FFF2-40B4-BE49-F238E27FC236}">
                <a16:creationId xmlns:a16="http://schemas.microsoft.com/office/drawing/2014/main" id="{3E2F8C6D-D48E-A8C3-0BCF-6C0E229C871C}"/>
              </a:ext>
            </a:extLst>
          </p:cNvPr>
          <p:cNvSpPr/>
          <p:nvPr/>
        </p:nvSpPr>
        <p:spPr>
          <a:xfrm>
            <a:off x="5646000" y="4868710"/>
            <a:ext cx="900000" cy="90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(1,R)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18FBC1E-CB0A-C373-FD0C-6D41CA66F60E}"/>
              </a:ext>
            </a:extLst>
          </p:cNvPr>
          <p:cNvCxnSpPr>
            <a:cxnSpLocks/>
            <a:stCxn id="3" idx="4"/>
            <a:endCxn id="5" idx="4"/>
          </p:cNvCxnSpPr>
          <p:nvPr/>
        </p:nvCxnSpPr>
        <p:spPr>
          <a:xfrm rot="5400000">
            <a:off x="7428783" y="4434729"/>
            <a:ext cx="1199" cy="2666763"/>
          </a:xfrm>
          <a:prstGeom prst="curvedConnector3">
            <a:avLst>
              <a:gd name="adj1" fmla="val 470080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6FFF9B-3F67-C2DD-49A4-3BAC1EC1C203}"/>
                  </a:ext>
                </a:extLst>
              </p:cNvPr>
              <p:cNvSpPr txBox="1"/>
              <p:nvPr/>
            </p:nvSpPr>
            <p:spPr>
              <a:xfrm>
                <a:off x="6774900" y="6382331"/>
                <a:ext cx="13283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i="1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6FFF9B-3F67-C2DD-49A4-3BAC1EC1C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00" y="6382331"/>
                <a:ext cx="1328301" cy="307777"/>
              </a:xfrm>
              <a:prstGeom prst="rect">
                <a:avLst/>
              </a:prstGeom>
              <a:blipFill>
                <a:blip r:embed="rId5"/>
                <a:stretch>
                  <a:fillRect t="-104000" r="-952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357EC3-0857-1D52-BE67-F6819B981B72}"/>
              </a:ext>
            </a:extLst>
          </p:cNvPr>
          <p:cNvCxnSpPr>
            <a:stCxn id="34" idx="6"/>
            <a:endCxn id="28" idx="2"/>
          </p:cNvCxnSpPr>
          <p:nvPr/>
        </p:nvCxnSpPr>
        <p:spPr>
          <a:xfrm>
            <a:off x="3879237" y="3018185"/>
            <a:ext cx="1766763" cy="1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2F9938-5C4E-29F6-11B1-D955B2440E46}"/>
                  </a:ext>
                </a:extLst>
              </p:cNvPr>
              <p:cNvSpPr txBox="1"/>
              <p:nvPr/>
            </p:nvSpPr>
            <p:spPr>
              <a:xfrm>
                <a:off x="6811114" y="5594254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2F9938-5C4E-29F6-11B1-D955B244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114" y="5594254"/>
                <a:ext cx="1055742" cy="307777"/>
              </a:xfrm>
              <a:prstGeom prst="rect">
                <a:avLst/>
              </a:prstGeom>
              <a:blipFill>
                <a:blip r:embed="rId6"/>
                <a:stretch>
                  <a:fillRect t="-104000" r="-26190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29A560-BA8A-9762-A96E-CF19F32EE5A8}"/>
                  </a:ext>
                </a:extLst>
              </p:cNvPr>
              <p:cNvSpPr txBox="1"/>
              <p:nvPr/>
            </p:nvSpPr>
            <p:spPr>
              <a:xfrm>
                <a:off x="6811114" y="5332300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29A560-BA8A-9762-A96E-CF19F32EE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114" y="5332300"/>
                <a:ext cx="1055742" cy="307777"/>
              </a:xfrm>
              <a:prstGeom prst="rect">
                <a:avLst/>
              </a:prstGeom>
              <a:blipFill>
                <a:blip r:embed="rId7"/>
                <a:stretch>
                  <a:fillRect t="-108000" r="-26190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D0CDB9-0528-97AA-A4E7-50419D7A01AA}"/>
                  </a:ext>
                </a:extLst>
              </p:cNvPr>
              <p:cNvSpPr txBox="1"/>
              <p:nvPr/>
            </p:nvSpPr>
            <p:spPr>
              <a:xfrm>
                <a:off x="5472971" y="4024234"/>
                <a:ext cx="1286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D0CDB9-0528-97AA-A4E7-50419D7A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71" y="4024234"/>
                <a:ext cx="1286703" cy="307777"/>
              </a:xfrm>
              <a:prstGeom prst="rect">
                <a:avLst/>
              </a:prstGeom>
              <a:blipFill>
                <a:blip r:embed="rId8"/>
                <a:stretch>
                  <a:fillRect t="-100000" r="-1961" b="-15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F8A92F0-A61E-D0B2-3C89-BF0AF9C1CF53}"/>
                  </a:ext>
                </a:extLst>
              </p:cNvPr>
              <p:cNvSpPr txBox="1"/>
              <p:nvPr/>
            </p:nvSpPr>
            <p:spPr>
              <a:xfrm>
                <a:off x="5454160" y="4278865"/>
                <a:ext cx="1286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F8A92F0-A61E-D0B2-3C89-BF0AF9C1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160" y="4278865"/>
                <a:ext cx="1286703" cy="307777"/>
              </a:xfrm>
              <a:prstGeom prst="rect">
                <a:avLst/>
              </a:prstGeom>
              <a:blipFill>
                <a:blip r:embed="rId9"/>
                <a:stretch>
                  <a:fillRect t="-104000" r="-4902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297189E-6702-6959-1503-6849D2824BB0}"/>
              </a:ext>
            </a:extLst>
          </p:cNvPr>
          <p:cNvCxnSpPr>
            <a:stCxn id="28" idx="5"/>
            <a:endCxn id="3" idx="1"/>
          </p:cNvCxnSpPr>
          <p:nvPr/>
        </p:nvCxnSpPr>
        <p:spPr>
          <a:xfrm>
            <a:off x="6414198" y="3337584"/>
            <a:ext cx="2030367" cy="1661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15D24-6D7B-036D-69DC-9128A90001CB}"/>
              </a:ext>
            </a:extLst>
          </p:cNvPr>
          <p:cNvCxnSpPr>
            <a:stCxn id="5" idx="6"/>
            <a:endCxn id="3" idx="2"/>
          </p:cNvCxnSpPr>
          <p:nvPr/>
        </p:nvCxnSpPr>
        <p:spPr>
          <a:xfrm flipV="1">
            <a:off x="6546000" y="5317511"/>
            <a:ext cx="1766763" cy="1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9EBD39E-F80D-FFC4-A109-020AD59F5F78}"/>
              </a:ext>
            </a:extLst>
          </p:cNvPr>
          <p:cNvCxnSpPr>
            <a:stCxn id="5" idx="7"/>
            <a:endCxn id="21" idx="3"/>
          </p:cNvCxnSpPr>
          <p:nvPr/>
        </p:nvCxnSpPr>
        <p:spPr>
          <a:xfrm flipV="1">
            <a:off x="6414198" y="3336385"/>
            <a:ext cx="2030367" cy="1664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825B434-17AA-1FCD-812D-068A4B734B3D}"/>
                  </a:ext>
                </a:extLst>
              </p:cNvPr>
              <p:cNvSpPr txBox="1"/>
              <p:nvPr/>
            </p:nvSpPr>
            <p:spPr>
              <a:xfrm>
                <a:off x="5463388" y="3493122"/>
                <a:ext cx="1286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1, 1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825B434-17AA-1FCD-812D-068A4B734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88" y="3493122"/>
                <a:ext cx="1286703" cy="307777"/>
              </a:xfrm>
              <a:prstGeom prst="rect">
                <a:avLst/>
              </a:prstGeom>
              <a:blipFill>
                <a:blip r:embed="rId10"/>
                <a:stretch>
                  <a:fillRect t="-108000" r="-2941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1BE3C6-CD80-C1A6-9C21-2424804AF0E4}"/>
                  </a:ext>
                </a:extLst>
              </p:cNvPr>
              <p:cNvSpPr txBox="1"/>
              <p:nvPr/>
            </p:nvSpPr>
            <p:spPr>
              <a:xfrm>
                <a:off x="5459091" y="3762267"/>
                <a:ext cx="1286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1BE3C6-CD80-C1A6-9C21-2424804AF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091" y="3762267"/>
                <a:ext cx="1286703" cy="307777"/>
              </a:xfrm>
              <a:prstGeom prst="rect">
                <a:avLst/>
              </a:prstGeom>
              <a:blipFill>
                <a:blip r:embed="rId11"/>
                <a:stretch>
                  <a:fillRect t="-104000" r="-3922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A95C43F-1C49-A8E4-8DB3-679D13919818}"/>
                  </a:ext>
                </a:extLst>
              </p:cNvPr>
              <p:cNvSpPr txBox="1"/>
              <p:nvPr/>
            </p:nvSpPr>
            <p:spPr>
              <a:xfrm>
                <a:off x="8103201" y="3500993"/>
                <a:ext cx="1286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1, 1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A95C43F-1C49-A8E4-8DB3-679D1391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201" y="3500993"/>
                <a:ext cx="1286703" cy="307777"/>
              </a:xfrm>
              <a:prstGeom prst="rect">
                <a:avLst/>
              </a:prstGeom>
              <a:blipFill>
                <a:blip r:embed="rId12"/>
                <a:stretch>
                  <a:fillRect t="-104000" r="-2913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8F6B8A6-C785-D99D-4EF2-101AA592F26E}"/>
                  </a:ext>
                </a:extLst>
              </p:cNvPr>
              <p:cNvSpPr txBox="1"/>
              <p:nvPr/>
            </p:nvSpPr>
            <p:spPr>
              <a:xfrm>
                <a:off x="8098904" y="3755624"/>
                <a:ext cx="1286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8F6B8A6-C785-D99D-4EF2-101AA592F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04" y="3755624"/>
                <a:ext cx="1286703" cy="307777"/>
              </a:xfrm>
              <a:prstGeom prst="rect">
                <a:avLst/>
              </a:prstGeom>
              <a:blipFill>
                <a:blip r:embed="rId13"/>
                <a:stretch>
                  <a:fillRect t="-100000" r="-1942" b="-1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02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89EDE-384B-18C2-D3BA-C7A98C2E7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0663-E67F-6558-4D58-EA95880A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Queries/constraints as unweighted automata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9FEA0C-570F-30F0-7B6E-B86B44E577D0}"/>
              </a:ext>
            </a:extLst>
          </p:cNvPr>
          <p:cNvSpPr txBox="1"/>
          <p:nvPr/>
        </p:nvSpPr>
        <p:spPr>
          <a:xfrm>
            <a:off x="523751" y="1969069"/>
            <a:ext cx="521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Equality of two streams</a:t>
            </a:r>
          </a:p>
          <a:p>
            <a:pPr algn="ctr"/>
            <a:r>
              <a:rPr lang="en-US" dirty="0"/>
              <a:t>(Dirac distribution of input string(s), if probabilistic)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B5D6FA36-7FB6-32B0-13C0-C04363624B2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315799" y="3617262"/>
            <a:ext cx="65189" cy="88470"/>
          </a:xfrm>
          <a:prstGeom prst="curvedConnector4">
            <a:avLst>
              <a:gd name="adj1" fmla="val -715467"/>
              <a:gd name="adj2" fmla="val -67543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C78BC7C0-2991-CBA6-D937-84F7F11F095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21196" y="4450959"/>
            <a:ext cx="65189" cy="88470"/>
          </a:xfrm>
          <a:prstGeom prst="curvedConnector4">
            <a:avLst>
              <a:gd name="adj1" fmla="val 1122533"/>
              <a:gd name="adj2" fmla="val 4294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9865C3F-0296-F138-A791-EC0ACAA508A4}"/>
                  </a:ext>
                </a:extLst>
              </p:cNvPr>
              <p:cNvSpPr txBox="1"/>
              <p:nvPr/>
            </p:nvSpPr>
            <p:spPr>
              <a:xfrm>
                <a:off x="6397594" y="1969069"/>
                <a:ext cx="53935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Bounded Fairness  (ex.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|1)≥</m:t>
                    </m:r>
                    <m:f>
                      <m:fPr>
                        <m:type m:val="lin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 or “each pair </a:t>
                </a:r>
              </a:p>
              <a:p>
                <a:pPr algn="ctr"/>
                <a:r>
                  <a:rPr lang="en-US" dirty="0"/>
                  <a:t>of successive steps contains at least one P1”)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9865C3F-0296-F138-A791-EC0ACAA50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594" y="1969069"/>
                <a:ext cx="5393592" cy="646331"/>
              </a:xfrm>
              <a:prstGeom prst="rect">
                <a:avLst/>
              </a:prstGeom>
              <a:blipFill>
                <a:blip r:embed="rId2"/>
                <a:stretch>
                  <a:fillRect l="-469" t="-66667" r="-469" b="-5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B4A441-2DB9-A87C-F3B0-EE35FE880E3D}"/>
                  </a:ext>
                </a:extLst>
              </p:cNvPr>
              <p:cNvSpPr txBox="1"/>
              <p:nvPr/>
            </p:nvSpPr>
            <p:spPr>
              <a:xfrm>
                <a:off x="2837648" y="2893781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B4A441-2DB9-A87C-F3B0-EE35FE880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648" y="2893781"/>
                <a:ext cx="105574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E50FF1-BF50-911D-1CA6-9E5814B46F5A}"/>
                  </a:ext>
                </a:extLst>
              </p:cNvPr>
              <p:cNvSpPr txBox="1"/>
              <p:nvPr/>
            </p:nvSpPr>
            <p:spPr>
              <a:xfrm>
                <a:off x="4239130" y="2896288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E50FF1-BF50-911D-1CA6-9E5814B4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130" y="2896288"/>
                <a:ext cx="10557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755F88-FA7C-5F8C-4084-4AC8928407CB}"/>
                  </a:ext>
                </a:extLst>
              </p:cNvPr>
              <p:cNvSpPr txBox="1"/>
              <p:nvPr/>
            </p:nvSpPr>
            <p:spPr>
              <a:xfrm>
                <a:off x="2697764" y="4790390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2, 2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755F88-FA7C-5F8C-4084-4AC892840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64" y="4790390"/>
                <a:ext cx="105574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onut 23">
            <a:extLst>
              <a:ext uri="{FF2B5EF4-FFF2-40B4-BE49-F238E27FC236}">
                <a16:creationId xmlns:a16="http://schemas.microsoft.com/office/drawing/2014/main" id="{BF76D6FE-E1D8-B71F-4BCA-3B527824C57F}"/>
              </a:ext>
            </a:extLst>
          </p:cNvPr>
          <p:cNvSpPr/>
          <p:nvPr/>
        </p:nvSpPr>
        <p:spPr>
          <a:xfrm>
            <a:off x="1629368" y="3567088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0; 1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60896F2-25EF-D8E7-B129-4B46CED2FAF8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2529368" y="4013488"/>
            <a:ext cx="1002169" cy="3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E105CC-5BD2-2667-4BEB-148D2854E2B4}"/>
                  </a:ext>
                </a:extLst>
              </p:cNvPr>
              <p:cNvSpPr txBox="1"/>
              <p:nvPr/>
            </p:nvSpPr>
            <p:spPr>
              <a:xfrm>
                <a:off x="2502581" y="4011436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E105CC-5BD2-2667-4BEB-148D2854E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81" y="4011436"/>
                <a:ext cx="105574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16B5FD46-7743-55FC-FA10-5C61879190B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637426" y="3649856"/>
            <a:ext cx="65189" cy="88470"/>
          </a:xfrm>
          <a:prstGeom prst="curvedConnector4">
            <a:avLst>
              <a:gd name="adj1" fmla="val -715467"/>
              <a:gd name="adj2" fmla="val 6195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E5BC2747-E0DF-FC1C-2A38-A2F6D39FC526}"/>
              </a:ext>
            </a:extLst>
          </p:cNvPr>
          <p:cNvCxnSpPr>
            <a:cxnSpLocks/>
            <a:endCxn id="3" idx="6"/>
          </p:cNvCxnSpPr>
          <p:nvPr/>
        </p:nvCxnSpPr>
        <p:spPr>
          <a:xfrm rot="5400000" flipH="1" flipV="1">
            <a:off x="4181854" y="4163761"/>
            <a:ext cx="363082" cy="149922"/>
          </a:xfrm>
          <a:prstGeom prst="curvedConnector4">
            <a:avLst>
              <a:gd name="adj1" fmla="val -172815"/>
              <a:gd name="adj2" fmla="val 5138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2ECBD7-3012-7356-F0E7-477718CBC414}"/>
                  </a:ext>
                </a:extLst>
              </p:cNvPr>
              <p:cNvSpPr txBox="1"/>
              <p:nvPr/>
            </p:nvSpPr>
            <p:spPr>
              <a:xfrm>
                <a:off x="4673606" y="4992933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  <m:r>
                        <a:rPr lang="en-CA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2ECBD7-3012-7356-F0E7-477718CB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6" y="4992933"/>
                <a:ext cx="105574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6FAA9BC-39C5-2DBB-E848-94C1E195D14C}"/>
                  </a:ext>
                </a:extLst>
              </p:cNvPr>
              <p:cNvSpPr txBox="1"/>
              <p:nvPr/>
            </p:nvSpPr>
            <p:spPr>
              <a:xfrm rot="5400000">
                <a:off x="5010088" y="6322546"/>
                <a:ext cx="4813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6FAA9BC-39C5-2DBB-E848-94C1E195D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10088" y="6322546"/>
                <a:ext cx="48136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F0364AA-69C0-B0B4-0FB3-115BA7F099DC}"/>
              </a:ext>
            </a:extLst>
          </p:cNvPr>
          <p:cNvSpPr txBox="1"/>
          <p:nvPr/>
        </p:nvSpPr>
        <p:spPr>
          <a:xfrm>
            <a:off x="1114707" y="6062657"/>
            <a:ext cx="3516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Optionally, accept unequal strings with p=0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5E55BB9-4407-4E86-09E6-696847D77643}"/>
              </a:ext>
            </a:extLst>
          </p:cNvPr>
          <p:cNvCxnSpPr>
            <a:cxnSpLocks/>
          </p:cNvCxnSpPr>
          <p:nvPr/>
        </p:nvCxnSpPr>
        <p:spPr>
          <a:xfrm>
            <a:off x="6145317" y="4462576"/>
            <a:ext cx="849164" cy="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CB1A1C-5646-34AA-38A8-267C660C92F9}"/>
                  </a:ext>
                </a:extLst>
              </p:cNvPr>
              <p:cNvSpPr txBox="1"/>
              <p:nvPr/>
            </p:nvSpPr>
            <p:spPr>
              <a:xfrm>
                <a:off x="9633016" y="3661178"/>
                <a:ext cx="7903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CB1A1C-5646-34AA-38A8-267C660C9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016" y="3661178"/>
                <a:ext cx="79035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61E9B18-D4FA-F088-D68C-04EDAD2130BF}"/>
                  </a:ext>
                </a:extLst>
              </p:cNvPr>
              <p:cNvSpPr txBox="1"/>
              <p:nvPr/>
            </p:nvSpPr>
            <p:spPr>
              <a:xfrm>
                <a:off x="9629288" y="4459813"/>
                <a:ext cx="779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CA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61E9B18-D4FA-F088-D68C-04EDAD213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88" y="4459813"/>
                <a:ext cx="77940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93E607-7DED-FAE4-B859-E0CD0D0CE7BC}"/>
                  </a:ext>
                </a:extLst>
              </p:cNvPr>
              <p:cNvSpPr txBox="1"/>
              <p:nvPr/>
            </p:nvSpPr>
            <p:spPr>
              <a:xfrm>
                <a:off x="7782818" y="4177472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93E607-7DED-FAE4-B859-E0CD0D0C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818" y="4177472"/>
                <a:ext cx="105574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5A18A541-4315-7F47-7DF2-ECAAF7F79DE1}"/>
              </a:ext>
            </a:extLst>
          </p:cNvPr>
          <p:cNvSpPr txBox="1"/>
          <p:nvPr/>
        </p:nvSpPr>
        <p:spPr>
          <a:xfrm>
            <a:off x="2189460" y="168509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Simple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66CA96-72E2-4605-BE1E-CE6484BD0DE4}"/>
                  </a:ext>
                </a:extLst>
              </p:cNvPr>
              <p:cNvSpPr txBox="1"/>
              <p:nvPr/>
            </p:nvSpPr>
            <p:spPr>
              <a:xfrm>
                <a:off x="4656301" y="5266918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CA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66CA96-72E2-4605-BE1E-CE6484BD0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301" y="5266918"/>
                <a:ext cx="105574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33E4BD-9758-3284-FF6C-9F41B038666A}"/>
                  </a:ext>
                </a:extLst>
              </p:cNvPr>
              <p:cNvSpPr txBox="1"/>
              <p:nvPr/>
            </p:nvSpPr>
            <p:spPr>
              <a:xfrm>
                <a:off x="4653814" y="6072231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CA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33E4BD-9758-3284-FF6C-9F41B0386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814" y="6072231"/>
                <a:ext cx="105574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4B9A26-BE16-0A0C-A458-BD0174D8D8D8}"/>
                  </a:ext>
                </a:extLst>
              </p:cNvPr>
              <p:cNvSpPr txBox="1"/>
              <p:nvPr/>
            </p:nvSpPr>
            <p:spPr>
              <a:xfrm>
                <a:off x="4670032" y="5543090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2, 1</m:t>
                          </m:r>
                        </m:e>
                      </m:d>
                      <m:r>
                        <a:rPr lang="en-CA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4B9A26-BE16-0A0C-A458-BD0174D8D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032" y="5543090"/>
                <a:ext cx="1055742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7C0AD53-3110-6DD7-95AC-08500B0E8AF1}"/>
                  </a:ext>
                </a:extLst>
              </p:cNvPr>
              <p:cNvSpPr txBox="1"/>
              <p:nvPr/>
            </p:nvSpPr>
            <p:spPr>
              <a:xfrm>
                <a:off x="9633016" y="4997351"/>
                <a:ext cx="779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7C0AD53-3110-6DD7-95AC-08500B0E8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016" y="4997351"/>
                <a:ext cx="77940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urved Connector 152">
            <a:extLst>
              <a:ext uri="{FF2B5EF4-FFF2-40B4-BE49-F238E27FC236}">
                <a16:creationId xmlns:a16="http://schemas.microsoft.com/office/drawing/2014/main" id="{266BCFC4-0F36-3437-55FB-F0B1526C105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805966" y="4772643"/>
            <a:ext cx="65189" cy="88470"/>
          </a:xfrm>
          <a:prstGeom prst="curvedConnector4">
            <a:avLst>
              <a:gd name="adj1" fmla="val 699804"/>
              <a:gd name="adj2" fmla="val 4294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48F2A7E9-022F-7A66-589D-9E22D37FA9BC}"/>
              </a:ext>
            </a:extLst>
          </p:cNvPr>
          <p:cNvCxnSpPr>
            <a:cxnSpLocks/>
            <a:endCxn id="222" idx="0"/>
          </p:cNvCxnSpPr>
          <p:nvPr/>
        </p:nvCxnSpPr>
        <p:spPr>
          <a:xfrm rot="16200000" flipH="1">
            <a:off x="9155536" y="2301544"/>
            <a:ext cx="1888" cy="3423998"/>
          </a:xfrm>
          <a:prstGeom prst="curvedConnector3">
            <a:avLst>
              <a:gd name="adj1" fmla="val -468798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Donut 166">
                <a:extLst>
                  <a:ext uri="{FF2B5EF4-FFF2-40B4-BE49-F238E27FC236}">
                    <a16:creationId xmlns:a16="http://schemas.microsoft.com/office/drawing/2014/main" id="{4F246E5F-C6E6-77B4-6FF0-D3B7526617DC}"/>
                  </a:ext>
                </a:extLst>
              </p:cNvPr>
              <p:cNvSpPr/>
              <p:nvPr/>
            </p:nvSpPr>
            <p:spPr>
              <a:xfrm>
                <a:off x="8737534" y="4012599"/>
                <a:ext cx="900000" cy="900000"/>
              </a:xfrm>
              <a:prstGeom prst="donut">
                <a:avLst>
                  <a:gd name="adj" fmla="val 562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CA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10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=1;1</m:t>
                      </m:r>
                    </m:oMath>
                  </m:oMathPara>
                </a14:m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7" name="Donut 166">
                <a:extLst>
                  <a:ext uri="{FF2B5EF4-FFF2-40B4-BE49-F238E27FC236}">
                    <a16:creationId xmlns:a16="http://schemas.microsoft.com/office/drawing/2014/main" id="{4F246E5F-C6E6-77B4-6FF0-D3B752661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534" y="4012599"/>
                <a:ext cx="900000" cy="900000"/>
              </a:xfrm>
              <a:prstGeom prst="donut">
                <a:avLst>
                  <a:gd name="adj" fmla="val 5627"/>
                </a:avLst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F783EC-3D05-2730-47CC-7C7A2E7530CA}"/>
                  </a:ext>
                </a:extLst>
              </p:cNvPr>
              <p:cNvSpPr txBox="1"/>
              <p:nvPr/>
            </p:nvSpPr>
            <p:spPr>
              <a:xfrm>
                <a:off x="8606462" y="2800428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2;1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F783EC-3D05-2730-47CC-7C7A2E75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62" y="2800428"/>
                <a:ext cx="1055742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82EA2DD-BA26-9EC5-C888-468356BCD64B}"/>
              </a:ext>
            </a:extLst>
          </p:cNvPr>
          <p:cNvCxnSpPr>
            <a:cxnSpLocks/>
            <a:endCxn id="167" idx="2"/>
          </p:cNvCxnSpPr>
          <p:nvPr/>
        </p:nvCxnSpPr>
        <p:spPr>
          <a:xfrm>
            <a:off x="7894481" y="4462599"/>
            <a:ext cx="843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DE23586-9C22-BAB4-7F83-3314034F3A89}"/>
              </a:ext>
            </a:extLst>
          </p:cNvPr>
          <p:cNvCxnSpPr>
            <a:cxnSpLocks/>
            <a:endCxn id="222" idx="4"/>
          </p:cNvCxnSpPr>
          <p:nvPr/>
        </p:nvCxnSpPr>
        <p:spPr>
          <a:xfrm rot="16200000" flipH="1">
            <a:off x="9155536" y="3201544"/>
            <a:ext cx="1888" cy="3423998"/>
          </a:xfrm>
          <a:prstGeom prst="curvedConnector3">
            <a:avLst>
              <a:gd name="adj1" fmla="val 531891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C021682-7654-FD21-5384-8F3A33BBEF3A}"/>
                  </a:ext>
                </a:extLst>
              </p:cNvPr>
              <p:cNvSpPr txBox="1"/>
              <p:nvPr/>
            </p:nvSpPr>
            <p:spPr>
              <a:xfrm>
                <a:off x="8606462" y="5615459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C021682-7654-FD21-5384-8F3A33BBE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62" y="5615459"/>
                <a:ext cx="1055742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917BA935-2161-E767-E8D8-4636BA044B3F}"/>
              </a:ext>
            </a:extLst>
          </p:cNvPr>
          <p:cNvCxnSpPr>
            <a:cxnSpLocks/>
            <a:stCxn id="167" idx="5"/>
            <a:endCxn id="222" idx="3"/>
          </p:cNvCxnSpPr>
          <p:nvPr/>
        </p:nvCxnSpPr>
        <p:spPr>
          <a:xfrm rot="16200000" flipH="1">
            <a:off x="10027062" y="4259466"/>
            <a:ext cx="1888" cy="1044549"/>
          </a:xfrm>
          <a:prstGeom prst="curvedConnector3">
            <a:avLst>
              <a:gd name="adj1" fmla="val 111170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Curved Connector 205">
            <a:extLst>
              <a:ext uri="{FF2B5EF4-FFF2-40B4-BE49-F238E27FC236}">
                <a16:creationId xmlns:a16="http://schemas.microsoft.com/office/drawing/2014/main" id="{83325D69-7D85-FA77-6358-E707105A6C0B}"/>
              </a:ext>
            </a:extLst>
          </p:cNvPr>
          <p:cNvCxnSpPr>
            <a:cxnSpLocks/>
            <a:stCxn id="222" idx="1"/>
            <a:endCxn id="167" idx="7"/>
          </p:cNvCxnSpPr>
          <p:nvPr/>
        </p:nvCxnSpPr>
        <p:spPr>
          <a:xfrm rot="16200000" flipV="1">
            <a:off x="10027063" y="3623070"/>
            <a:ext cx="1888" cy="1044549"/>
          </a:xfrm>
          <a:prstGeom prst="curvedConnector3">
            <a:avLst>
              <a:gd name="adj1" fmla="val 1049597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9A16F21A-18B4-D926-BA2B-537FF4EB532B}"/>
                  </a:ext>
                </a:extLst>
              </p:cNvPr>
              <p:cNvSpPr txBox="1"/>
              <p:nvPr/>
            </p:nvSpPr>
            <p:spPr>
              <a:xfrm>
                <a:off x="7782818" y="4952496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9A16F21A-18B4-D926-BA2B-537FF4EB5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818" y="4952496"/>
                <a:ext cx="105574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Donut 221">
                <a:extLst>
                  <a:ext uri="{FF2B5EF4-FFF2-40B4-BE49-F238E27FC236}">
                    <a16:creationId xmlns:a16="http://schemas.microsoft.com/office/drawing/2014/main" id="{ED514338-CA1B-736A-35B3-2953CC3C8F0B}"/>
                  </a:ext>
                </a:extLst>
              </p:cNvPr>
              <p:cNvSpPr/>
              <p:nvPr/>
            </p:nvSpPr>
            <p:spPr>
              <a:xfrm>
                <a:off x="10418479" y="4014487"/>
                <a:ext cx="900000" cy="900000"/>
              </a:xfrm>
              <a:prstGeom prst="donut">
                <a:avLst>
                  <a:gd name="adj" fmla="val 562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CA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000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CA" sz="1000" b="0" i="0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1;1</m:t>
                      </m:r>
                    </m:oMath>
                  </m:oMathPara>
                </a14:m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22" name="Donut 221">
                <a:extLst>
                  <a:ext uri="{FF2B5EF4-FFF2-40B4-BE49-F238E27FC236}">
                    <a16:creationId xmlns:a16="http://schemas.microsoft.com/office/drawing/2014/main" id="{ED514338-CA1B-736A-35B3-2953CC3C8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479" y="4014487"/>
                <a:ext cx="900000" cy="900000"/>
              </a:xfrm>
              <a:prstGeom prst="donut">
                <a:avLst>
                  <a:gd name="adj" fmla="val 5627"/>
                </a:avLst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nut 2">
            <a:extLst>
              <a:ext uri="{FF2B5EF4-FFF2-40B4-BE49-F238E27FC236}">
                <a16:creationId xmlns:a16="http://schemas.microsoft.com/office/drawing/2014/main" id="{0AC1ED2C-D271-6CC8-B599-BE0D213DFCD6}"/>
              </a:ext>
            </a:extLst>
          </p:cNvPr>
          <p:cNvSpPr/>
          <p:nvPr/>
        </p:nvSpPr>
        <p:spPr>
          <a:xfrm>
            <a:off x="3538356" y="3607181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T;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3BB5EC-4D6A-9912-6382-0CDEC4436E3D}"/>
                  </a:ext>
                </a:extLst>
              </p:cNvPr>
              <p:cNvSpPr txBox="1"/>
              <p:nvPr/>
            </p:nvSpPr>
            <p:spPr>
              <a:xfrm rot="5400000">
                <a:off x="5016592" y="5810252"/>
                <a:ext cx="4813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3BB5EC-4D6A-9912-6382-0CDEC4436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16592" y="5810252"/>
                <a:ext cx="48136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0104A9-5028-45FA-09AF-89AEA251F1AA}"/>
              </a:ext>
            </a:extLst>
          </p:cNvPr>
          <p:cNvCxnSpPr>
            <a:cxnSpLocks/>
            <a:stCxn id="167" idx="6"/>
            <a:endCxn id="222" idx="2"/>
          </p:cNvCxnSpPr>
          <p:nvPr/>
        </p:nvCxnSpPr>
        <p:spPr>
          <a:xfrm>
            <a:off x="9637534" y="4462599"/>
            <a:ext cx="780945" cy="1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1849551-6BAC-2714-3CD0-FF4344DE440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1235000" y="4099681"/>
            <a:ext cx="65189" cy="88470"/>
          </a:xfrm>
          <a:prstGeom prst="curvedConnector4">
            <a:avLst>
              <a:gd name="adj1" fmla="val -715467"/>
              <a:gd name="adj2" fmla="val -6754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5EA2B3-5FCB-7828-A502-D216654D09EB}"/>
                  </a:ext>
                </a:extLst>
              </p:cNvPr>
              <p:cNvSpPr txBox="1"/>
              <p:nvPr/>
            </p:nvSpPr>
            <p:spPr>
              <a:xfrm>
                <a:off x="11211844" y="3116068"/>
                <a:ext cx="779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CA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5EA2B3-5FCB-7828-A502-D216654D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844" y="3116068"/>
                <a:ext cx="779408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C5D32D-3105-E3E6-5048-E44E07F243EB}"/>
                  </a:ext>
                </a:extLst>
              </p:cNvPr>
              <p:cNvSpPr txBox="1"/>
              <p:nvPr/>
            </p:nvSpPr>
            <p:spPr>
              <a:xfrm>
                <a:off x="11188398" y="3347612"/>
                <a:ext cx="779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C5D32D-3105-E3E6-5048-E44E07F2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398" y="3347612"/>
                <a:ext cx="779408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A6C7183-3708-8507-9227-5CC3E1FDB778}"/>
              </a:ext>
            </a:extLst>
          </p:cNvPr>
          <p:cNvSpPr txBox="1"/>
          <p:nvPr/>
        </p:nvSpPr>
        <p:spPr>
          <a:xfrm>
            <a:off x="7458974" y="1685092"/>
            <a:ext cx="327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Slightly more realistic example:</a:t>
            </a:r>
          </a:p>
        </p:txBody>
      </p:sp>
      <p:sp>
        <p:nvSpPr>
          <p:cNvPr id="34" name="Donut 33">
            <a:extLst>
              <a:ext uri="{FF2B5EF4-FFF2-40B4-BE49-F238E27FC236}">
                <a16:creationId xmlns:a16="http://schemas.microsoft.com/office/drawing/2014/main" id="{D815581A-DE51-4445-988C-4F235C69731B}"/>
              </a:ext>
            </a:extLst>
          </p:cNvPr>
          <p:cNvSpPr/>
          <p:nvPr/>
        </p:nvSpPr>
        <p:spPr>
          <a:xfrm>
            <a:off x="6978782" y="4012576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0; 1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6ED70050-4D09-2801-1F9A-BB49EDA6032D}"/>
              </a:ext>
            </a:extLst>
          </p:cNvPr>
          <p:cNvCxnSpPr>
            <a:cxnSpLocks/>
          </p:cNvCxnSpPr>
          <p:nvPr/>
        </p:nvCxnSpPr>
        <p:spPr>
          <a:xfrm>
            <a:off x="790788" y="4025916"/>
            <a:ext cx="849164" cy="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6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C0522-E4F7-2847-D2A5-67C1D2047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B77B-28FC-1FEF-BA0D-E27E6EF1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queries on probabilistic transducers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C9257D-9276-97D1-05EA-1FE9D7F81D5F}"/>
                  </a:ext>
                </a:extLst>
              </p:cNvPr>
              <p:cNvSpPr txBox="1"/>
              <p:nvPr/>
            </p:nvSpPr>
            <p:spPr>
              <a:xfrm>
                <a:off x="7283688" y="1647044"/>
                <a:ext cx="31490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Automaton 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|1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type m:val="lin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Note: unweighted!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C9257D-9276-97D1-05EA-1FE9D7F81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88" y="1647044"/>
                <a:ext cx="3149067" cy="646331"/>
              </a:xfrm>
              <a:prstGeom prst="rect">
                <a:avLst/>
              </a:prstGeom>
              <a:blipFill>
                <a:blip r:embed="rId2"/>
                <a:stretch>
                  <a:fillRect l="-1205" t="-63462" r="-1606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C9DBCC-C648-518A-207A-652D8BFC4943}"/>
                  </a:ext>
                </a:extLst>
              </p:cNvPr>
              <p:cNvSpPr txBox="1"/>
              <p:nvPr/>
            </p:nvSpPr>
            <p:spPr>
              <a:xfrm>
                <a:off x="1216296" y="1647044"/>
                <a:ext cx="3711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Transducer RR</a:t>
                </a:r>
                <a:r>
                  <a:rPr lang="en-US" baseline="-25000" dirty="0"/>
                  <a:t>U</a:t>
                </a:r>
                <a:r>
                  <a:rPr lang="en-US" dirty="0"/>
                  <a:t> = (U</a:t>
                </a:r>
                <a:r>
                  <a:rPr lang="en-US" baseline="-25000" dirty="0"/>
                  <a:t>12</a:t>
                </a:r>
                <a:r>
                  <a:rPr lang="en-US" dirty="0"/>
                  <a:t>* x U</a:t>
                </a:r>
                <a:r>
                  <a:rPr lang="en-US" baseline="-25000" dirty="0"/>
                  <a:t>1N</a:t>
                </a:r>
                <a:r>
                  <a:rPr lang="en-US" dirty="0"/>
                  <a:t>*)</a:t>
                </a:r>
                <a:r>
                  <a:rPr lang="en-US" baseline="-25000" dirty="0"/>
                  <a:t>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dirty="0"/>
                  <a:t> RR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C9DBCC-C648-518A-207A-652D8BFC4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96" y="1647044"/>
                <a:ext cx="3711657" cy="369332"/>
              </a:xfrm>
              <a:prstGeom prst="rect">
                <a:avLst/>
              </a:prstGeom>
              <a:blipFill>
                <a:blip r:embed="rId3"/>
                <a:stretch>
                  <a:fillRect l="-1027" t="-6667" r="-102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Donut 54">
            <a:extLst>
              <a:ext uri="{FF2B5EF4-FFF2-40B4-BE49-F238E27FC236}">
                <a16:creationId xmlns:a16="http://schemas.microsoft.com/office/drawing/2014/main" id="{06FB7751-5592-221F-88B8-B4B0C57E1A89}"/>
              </a:ext>
            </a:extLst>
          </p:cNvPr>
          <p:cNvSpPr/>
          <p:nvPr/>
        </p:nvSpPr>
        <p:spPr>
          <a:xfrm>
            <a:off x="4576688" y="2723702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(T,L); 1/2</a:t>
            </a:r>
          </a:p>
        </p:txBody>
      </p:sp>
      <p:sp>
        <p:nvSpPr>
          <p:cNvPr id="56" name="Connector 55">
            <a:extLst>
              <a:ext uri="{FF2B5EF4-FFF2-40B4-BE49-F238E27FC236}">
                <a16:creationId xmlns:a16="http://schemas.microsoft.com/office/drawing/2014/main" id="{C6D4BF30-1B2E-C991-0666-44FECE15750F}"/>
              </a:ext>
            </a:extLst>
          </p:cNvPr>
          <p:cNvSpPr/>
          <p:nvPr/>
        </p:nvSpPr>
        <p:spPr>
          <a:xfrm>
            <a:off x="2316326" y="2724901"/>
            <a:ext cx="900000" cy="90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(1,L)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5068E6D0-B54A-6ACA-F90D-85A5F5BEF856}"/>
              </a:ext>
            </a:extLst>
          </p:cNvPr>
          <p:cNvCxnSpPr>
            <a:cxnSpLocks/>
            <a:stCxn id="55" idx="0"/>
            <a:endCxn id="56" idx="0"/>
          </p:cNvCxnSpPr>
          <p:nvPr/>
        </p:nvCxnSpPr>
        <p:spPr>
          <a:xfrm rot="16200000" flipH="1" flipV="1">
            <a:off x="3895907" y="1594120"/>
            <a:ext cx="1199" cy="2260362"/>
          </a:xfrm>
          <a:prstGeom prst="curvedConnector3">
            <a:avLst>
              <a:gd name="adj1" fmla="val -190658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Donut 59">
            <a:extLst>
              <a:ext uri="{FF2B5EF4-FFF2-40B4-BE49-F238E27FC236}">
                <a16:creationId xmlns:a16="http://schemas.microsoft.com/office/drawing/2014/main" id="{1062E726-75D0-D9C2-305B-B221E552AE3E}"/>
              </a:ext>
            </a:extLst>
          </p:cNvPr>
          <p:cNvSpPr/>
          <p:nvPr/>
        </p:nvSpPr>
        <p:spPr>
          <a:xfrm>
            <a:off x="373916" y="2723700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(0,L);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BF41C7-5EB1-CF62-5ACD-94C0C759ABFE}"/>
                  </a:ext>
                </a:extLst>
              </p:cNvPr>
              <p:cNvSpPr txBox="1"/>
              <p:nvPr/>
            </p:nvSpPr>
            <p:spPr>
              <a:xfrm>
                <a:off x="1157728" y="2865923"/>
                <a:ext cx="12633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BF41C7-5EB1-CF62-5ACD-94C0C759A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728" y="2865923"/>
                <a:ext cx="1263393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7F7382C-0F94-6BBC-5C03-B28FA42E0B95}"/>
                  </a:ext>
                </a:extLst>
              </p:cNvPr>
              <p:cNvSpPr txBox="1"/>
              <p:nvPr/>
            </p:nvSpPr>
            <p:spPr>
              <a:xfrm>
                <a:off x="3266724" y="2164026"/>
                <a:ext cx="13283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i="1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7F7382C-0F94-6BBC-5C03-B28FA42E0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724" y="2164026"/>
                <a:ext cx="1328301" cy="307777"/>
              </a:xfrm>
              <a:prstGeom prst="rect">
                <a:avLst/>
              </a:prstGeom>
              <a:blipFill>
                <a:blip r:embed="rId17"/>
                <a:stretch>
                  <a:fillRect t="-104000" r="-952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Donut 63">
            <a:extLst>
              <a:ext uri="{FF2B5EF4-FFF2-40B4-BE49-F238E27FC236}">
                <a16:creationId xmlns:a16="http://schemas.microsoft.com/office/drawing/2014/main" id="{53449621-621F-3FC6-3568-1CB097873AFB}"/>
              </a:ext>
            </a:extLst>
          </p:cNvPr>
          <p:cNvSpPr/>
          <p:nvPr/>
        </p:nvSpPr>
        <p:spPr>
          <a:xfrm>
            <a:off x="4576688" y="5023026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(T,R); 1/2</a:t>
            </a:r>
          </a:p>
        </p:txBody>
      </p:sp>
      <p:sp>
        <p:nvSpPr>
          <p:cNvPr id="67" name="Connector 66">
            <a:extLst>
              <a:ext uri="{FF2B5EF4-FFF2-40B4-BE49-F238E27FC236}">
                <a16:creationId xmlns:a16="http://schemas.microsoft.com/office/drawing/2014/main" id="{C0E62223-53DB-3CC7-0470-DA4D2B2F7243}"/>
              </a:ext>
            </a:extLst>
          </p:cNvPr>
          <p:cNvSpPr/>
          <p:nvPr/>
        </p:nvSpPr>
        <p:spPr>
          <a:xfrm>
            <a:off x="2316326" y="5024225"/>
            <a:ext cx="900000" cy="90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(1,R)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726CC3D5-6A5D-299E-4C16-E7F8ACDF3151}"/>
              </a:ext>
            </a:extLst>
          </p:cNvPr>
          <p:cNvCxnSpPr>
            <a:cxnSpLocks/>
            <a:stCxn id="64" idx="4"/>
            <a:endCxn id="67" idx="4"/>
          </p:cNvCxnSpPr>
          <p:nvPr/>
        </p:nvCxnSpPr>
        <p:spPr>
          <a:xfrm rot="5400000">
            <a:off x="3895908" y="4793444"/>
            <a:ext cx="1199" cy="2260362"/>
          </a:xfrm>
          <a:prstGeom prst="curvedConnector3">
            <a:avLst>
              <a:gd name="adj1" fmla="val 264291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4932B38-881E-1CEB-F47C-CAEEBEA62541}"/>
                  </a:ext>
                </a:extLst>
              </p:cNvPr>
              <p:cNvSpPr txBox="1"/>
              <p:nvPr/>
            </p:nvSpPr>
            <p:spPr>
              <a:xfrm>
                <a:off x="3232355" y="6275088"/>
                <a:ext cx="13283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i="1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4932B38-881E-1CEB-F47C-CAEEBEA62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55" y="6275088"/>
                <a:ext cx="1328301" cy="307777"/>
              </a:xfrm>
              <a:prstGeom prst="rect">
                <a:avLst/>
              </a:prstGeom>
              <a:blipFill>
                <a:blip r:embed="rId18"/>
                <a:stretch>
                  <a:fillRect t="-96154" b="-15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F2E623-2A3D-95CD-1757-2EFC12E57BEA}"/>
              </a:ext>
            </a:extLst>
          </p:cNvPr>
          <p:cNvCxnSpPr>
            <a:stCxn id="60" idx="6"/>
            <a:endCxn id="56" idx="2"/>
          </p:cNvCxnSpPr>
          <p:nvPr/>
        </p:nvCxnSpPr>
        <p:spPr>
          <a:xfrm>
            <a:off x="1273916" y="3173700"/>
            <a:ext cx="1042410" cy="1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9457B56-3D56-30E2-8D1E-8AACE98BE970}"/>
                  </a:ext>
                </a:extLst>
              </p:cNvPr>
              <p:cNvSpPr txBox="1"/>
              <p:nvPr/>
            </p:nvSpPr>
            <p:spPr>
              <a:xfrm>
                <a:off x="3266724" y="5732491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9457B56-3D56-30E2-8D1E-8AACE98BE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724" y="5732491"/>
                <a:ext cx="1055742" cy="307777"/>
              </a:xfrm>
              <a:prstGeom prst="rect">
                <a:avLst/>
              </a:prstGeom>
              <a:blipFill>
                <a:blip r:embed="rId19"/>
                <a:stretch>
                  <a:fillRect t="-104000" r="-26190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8182050-34C3-11C5-0A54-E9F660AF7D73}"/>
                  </a:ext>
                </a:extLst>
              </p:cNvPr>
              <p:cNvSpPr txBox="1"/>
              <p:nvPr/>
            </p:nvSpPr>
            <p:spPr>
              <a:xfrm>
                <a:off x="3266724" y="5470537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8182050-34C3-11C5-0A54-E9F660AF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724" y="5470537"/>
                <a:ext cx="1055742" cy="307777"/>
              </a:xfrm>
              <a:prstGeom prst="rect">
                <a:avLst/>
              </a:prstGeom>
              <a:blipFill>
                <a:blip r:embed="rId20"/>
                <a:stretch>
                  <a:fillRect t="-100000" r="-26190" b="-1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C0538C-8BE4-62F7-7A7A-4974DBE50298}"/>
                  </a:ext>
                </a:extLst>
              </p:cNvPr>
              <p:cNvSpPr txBox="1"/>
              <p:nvPr/>
            </p:nvSpPr>
            <p:spPr>
              <a:xfrm>
                <a:off x="2143297" y="4179749"/>
                <a:ext cx="1286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C0538C-8BE4-62F7-7A7A-4974DBE50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97" y="4179749"/>
                <a:ext cx="1286703" cy="307777"/>
              </a:xfrm>
              <a:prstGeom prst="rect">
                <a:avLst/>
              </a:prstGeom>
              <a:blipFill>
                <a:blip r:embed="rId21"/>
                <a:stretch>
                  <a:fillRect t="-108000" r="-1942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68966DF-AA65-10B8-ADE7-63C48E9CD773}"/>
                  </a:ext>
                </a:extLst>
              </p:cNvPr>
              <p:cNvSpPr txBox="1"/>
              <p:nvPr/>
            </p:nvSpPr>
            <p:spPr>
              <a:xfrm>
                <a:off x="2124486" y="4434380"/>
                <a:ext cx="1286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68966DF-AA65-10B8-ADE7-63C48E9CD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86" y="4434380"/>
                <a:ext cx="1286703" cy="307777"/>
              </a:xfrm>
              <a:prstGeom prst="rect">
                <a:avLst/>
              </a:prstGeom>
              <a:blipFill>
                <a:blip r:embed="rId22"/>
                <a:stretch>
                  <a:fillRect t="-96154" r="-4902" b="-15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3843BAC-89F0-2C80-7A4D-B87986ACA45F}"/>
              </a:ext>
            </a:extLst>
          </p:cNvPr>
          <p:cNvCxnSpPr>
            <a:stCxn id="56" idx="5"/>
            <a:endCxn id="64" idx="1"/>
          </p:cNvCxnSpPr>
          <p:nvPr/>
        </p:nvCxnSpPr>
        <p:spPr>
          <a:xfrm>
            <a:off x="3084524" y="3493099"/>
            <a:ext cx="1623966" cy="1661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04D1B3E-63A7-99D5-A75A-1E0CF7528D35}"/>
              </a:ext>
            </a:extLst>
          </p:cNvPr>
          <p:cNvCxnSpPr>
            <a:stCxn id="67" idx="6"/>
            <a:endCxn id="64" idx="2"/>
          </p:cNvCxnSpPr>
          <p:nvPr/>
        </p:nvCxnSpPr>
        <p:spPr>
          <a:xfrm flipV="1">
            <a:off x="3216326" y="5473026"/>
            <a:ext cx="1360362" cy="1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72D7E0-E6A0-E8E1-E80B-80C36DD36F9E}"/>
              </a:ext>
            </a:extLst>
          </p:cNvPr>
          <p:cNvCxnSpPr>
            <a:stCxn id="67" idx="7"/>
            <a:endCxn id="55" idx="3"/>
          </p:cNvCxnSpPr>
          <p:nvPr/>
        </p:nvCxnSpPr>
        <p:spPr>
          <a:xfrm flipV="1">
            <a:off x="3084524" y="3491900"/>
            <a:ext cx="1623966" cy="1664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19ACFC1-854B-1E45-5053-A4265EC46E3F}"/>
                  </a:ext>
                </a:extLst>
              </p:cNvPr>
              <p:cNvSpPr txBox="1"/>
              <p:nvPr/>
            </p:nvSpPr>
            <p:spPr>
              <a:xfrm>
                <a:off x="2133714" y="3648637"/>
                <a:ext cx="1286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1, 1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19ACFC1-854B-1E45-5053-A4265EC46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714" y="3648637"/>
                <a:ext cx="1286703" cy="307777"/>
              </a:xfrm>
              <a:prstGeom prst="rect">
                <a:avLst/>
              </a:prstGeom>
              <a:blipFill>
                <a:blip r:embed="rId23"/>
                <a:stretch>
                  <a:fillRect t="-104000" r="-1961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E492EAD-536E-1A23-A99D-19F1EEE1A407}"/>
                  </a:ext>
                </a:extLst>
              </p:cNvPr>
              <p:cNvSpPr txBox="1"/>
              <p:nvPr/>
            </p:nvSpPr>
            <p:spPr>
              <a:xfrm>
                <a:off x="2129417" y="3917782"/>
                <a:ext cx="1286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E492EAD-536E-1A23-A99D-19F1EEE1A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417" y="3917782"/>
                <a:ext cx="1286703" cy="307777"/>
              </a:xfrm>
              <a:prstGeom prst="rect">
                <a:avLst/>
              </a:prstGeom>
              <a:blipFill>
                <a:blip r:embed="rId24"/>
                <a:stretch>
                  <a:fillRect t="-104000" r="-4902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6C6D632-F7DD-3FBE-66B2-9717D5AB667B}"/>
                  </a:ext>
                </a:extLst>
              </p:cNvPr>
              <p:cNvSpPr txBox="1"/>
              <p:nvPr/>
            </p:nvSpPr>
            <p:spPr>
              <a:xfrm>
                <a:off x="4367126" y="3656508"/>
                <a:ext cx="1286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1, 1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6C6D632-F7DD-3FBE-66B2-9717D5AB6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126" y="3656508"/>
                <a:ext cx="1286703" cy="307777"/>
              </a:xfrm>
              <a:prstGeom prst="rect">
                <a:avLst/>
              </a:prstGeom>
              <a:blipFill>
                <a:blip r:embed="rId25"/>
                <a:stretch>
                  <a:fillRect t="-112500" r="-2941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518D926-4731-5F9F-3287-2388695F3363}"/>
                  </a:ext>
                </a:extLst>
              </p:cNvPr>
              <p:cNvSpPr txBox="1"/>
              <p:nvPr/>
            </p:nvSpPr>
            <p:spPr>
              <a:xfrm>
                <a:off x="4362829" y="3911139"/>
                <a:ext cx="1286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518D926-4731-5F9F-3287-2388695F3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29" y="3911139"/>
                <a:ext cx="1286703" cy="307777"/>
              </a:xfrm>
              <a:prstGeom prst="rect">
                <a:avLst/>
              </a:prstGeom>
              <a:blipFill>
                <a:blip r:embed="rId26"/>
                <a:stretch>
                  <a:fillRect t="-108000" r="-2941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CEBA5B-5EF2-6DE1-9D6A-294BCE913D5E}"/>
                  </a:ext>
                </a:extLst>
              </p:cNvPr>
              <p:cNvSpPr txBox="1"/>
              <p:nvPr/>
            </p:nvSpPr>
            <p:spPr>
              <a:xfrm>
                <a:off x="9691979" y="3393969"/>
                <a:ext cx="7903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CEBA5B-5EF2-6DE1-9D6A-294BCE913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979" y="3393969"/>
                <a:ext cx="790356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F465A1-C4F9-1934-2840-9362667AD248}"/>
                  </a:ext>
                </a:extLst>
              </p:cNvPr>
              <p:cNvSpPr txBox="1"/>
              <p:nvPr/>
            </p:nvSpPr>
            <p:spPr>
              <a:xfrm>
                <a:off x="9702927" y="4181933"/>
                <a:ext cx="779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F465A1-C4F9-1934-2840-9362667AD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927" y="4181933"/>
                <a:ext cx="779408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F52879-4821-23F8-91A0-CADFA3EDB181}"/>
                  </a:ext>
                </a:extLst>
              </p:cNvPr>
              <p:cNvSpPr txBox="1"/>
              <p:nvPr/>
            </p:nvSpPr>
            <p:spPr>
              <a:xfrm>
                <a:off x="7846674" y="3911939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F52879-4821-23F8-91A0-CADFA3EDB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74" y="3911939"/>
                <a:ext cx="1055742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2E2A66-3F36-0BA5-FEA8-CEB6C1326985}"/>
                  </a:ext>
                </a:extLst>
              </p:cNvPr>
              <p:cNvSpPr txBox="1"/>
              <p:nvPr/>
            </p:nvSpPr>
            <p:spPr>
              <a:xfrm>
                <a:off x="9702927" y="4724191"/>
                <a:ext cx="779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2E2A66-3F36-0BA5-FEA8-CEB6C1326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927" y="4724191"/>
                <a:ext cx="779408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11AB3FD-1200-C3FE-DB66-F25061261CF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869822" y="4507110"/>
            <a:ext cx="65189" cy="88470"/>
          </a:xfrm>
          <a:prstGeom prst="curvedConnector4">
            <a:avLst>
              <a:gd name="adj1" fmla="val 699804"/>
              <a:gd name="adj2" fmla="val 4294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266FF740-BF17-8CEE-636A-35BEA3804FFD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9219392" y="2036011"/>
            <a:ext cx="1888" cy="3423998"/>
          </a:xfrm>
          <a:prstGeom prst="curvedConnector3">
            <a:avLst>
              <a:gd name="adj1" fmla="val -468798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Donut 31">
                <a:extLst>
                  <a:ext uri="{FF2B5EF4-FFF2-40B4-BE49-F238E27FC236}">
                    <a16:creationId xmlns:a16="http://schemas.microsoft.com/office/drawing/2014/main" id="{F3EDFACB-F430-15AC-4B4A-1A0FCBCD3E5F}"/>
                  </a:ext>
                </a:extLst>
              </p:cNvPr>
              <p:cNvSpPr/>
              <p:nvPr/>
            </p:nvSpPr>
            <p:spPr>
              <a:xfrm>
                <a:off x="8801390" y="3747066"/>
                <a:ext cx="900000" cy="900000"/>
              </a:xfrm>
              <a:prstGeom prst="donut">
                <a:avLst>
                  <a:gd name="adj" fmla="val 562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ysClr val="windowText" lastClr="000000"/>
                    </a:solidFill>
                  </a:rPr>
                  <a:t>= 1</a:t>
                </a:r>
              </a:p>
            </p:txBody>
          </p:sp>
        </mc:Choice>
        <mc:Fallback xmlns="">
          <p:sp>
            <p:nvSpPr>
              <p:cNvPr id="32" name="Donut 31">
                <a:extLst>
                  <a:ext uri="{FF2B5EF4-FFF2-40B4-BE49-F238E27FC236}">
                    <a16:creationId xmlns:a16="http://schemas.microsoft.com/office/drawing/2014/main" id="{F3EDFACB-F430-15AC-4B4A-1A0FCBCD3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390" y="3747066"/>
                <a:ext cx="900000" cy="900000"/>
              </a:xfrm>
              <a:prstGeom prst="donut">
                <a:avLst>
                  <a:gd name="adj" fmla="val 5627"/>
                </a:avLst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90856A-A53E-D1A9-F73F-048FCFED7495}"/>
                  </a:ext>
                </a:extLst>
              </p:cNvPr>
              <p:cNvSpPr txBox="1"/>
              <p:nvPr/>
            </p:nvSpPr>
            <p:spPr>
              <a:xfrm>
                <a:off x="8692465" y="2555980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90856A-A53E-D1A9-F73F-048FCFED7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65" y="2555980"/>
                <a:ext cx="1055742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7336C3-9575-778B-B9CC-6C46F19E48C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7958337" y="4197066"/>
            <a:ext cx="843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DBB452D0-C335-6BBC-C7AB-8AAC9C3BA460}"/>
              </a:ext>
            </a:extLst>
          </p:cNvPr>
          <p:cNvCxnSpPr>
            <a:cxnSpLocks/>
            <a:endCxn id="45" idx="4"/>
          </p:cNvCxnSpPr>
          <p:nvPr/>
        </p:nvCxnSpPr>
        <p:spPr>
          <a:xfrm rot="16200000" flipH="1">
            <a:off x="9219392" y="2936011"/>
            <a:ext cx="1888" cy="3423998"/>
          </a:xfrm>
          <a:prstGeom prst="curvedConnector3">
            <a:avLst>
              <a:gd name="adj1" fmla="val 531891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B387AB-4A18-A87E-336E-6CCF7CC608D8}"/>
                  </a:ext>
                </a:extLst>
              </p:cNvPr>
              <p:cNvSpPr txBox="1"/>
              <p:nvPr/>
            </p:nvSpPr>
            <p:spPr>
              <a:xfrm>
                <a:off x="8692465" y="5350249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B387AB-4A18-A87E-336E-6CCF7CC60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65" y="5350249"/>
                <a:ext cx="1055742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B2BB01B8-5BD9-803E-DC61-30636F330FEC}"/>
              </a:ext>
            </a:extLst>
          </p:cNvPr>
          <p:cNvCxnSpPr>
            <a:cxnSpLocks/>
            <a:stCxn id="32" idx="5"/>
            <a:endCxn id="45" idx="3"/>
          </p:cNvCxnSpPr>
          <p:nvPr/>
        </p:nvCxnSpPr>
        <p:spPr>
          <a:xfrm rot="16200000" flipH="1">
            <a:off x="10090918" y="3993933"/>
            <a:ext cx="1888" cy="1044549"/>
          </a:xfrm>
          <a:prstGeom prst="curvedConnector3">
            <a:avLst>
              <a:gd name="adj1" fmla="val 111170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C060AC6-7564-20C4-2C15-E102F6B4CF3E}"/>
              </a:ext>
            </a:extLst>
          </p:cNvPr>
          <p:cNvCxnSpPr>
            <a:cxnSpLocks/>
            <a:stCxn id="45" idx="1"/>
            <a:endCxn id="32" idx="7"/>
          </p:cNvCxnSpPr>
          <p:nvPr/>
        </p:nvCxnSpPr>
        <p:spPr>
          <a:xfrm rot="16200000" flipV="1">
            <a:off x="10090919" y="3357537"/>
            <a:ext cx="1888" cy="1044549"/>
          </a:xfrm>
          <a:prstGeom prst="curvedConnector3">
            <a:avLst>
              <a:gd name="adj1" fmla="val 1049597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0D300E5-FEA1-4732-55F4-ED2065DD14AA}"/>
                  </a:ext>
                </a:extLst>
              </p:cNvPr>
              <p:cNvSpPr txBox="1"/>
              <p:nvPr/>
            </p:nvSpPr>
            <p:spPr>
              <a:xfrm>
                <a:off x="7955281" y="4695762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0D300E5-FEA1-4732-55F4-ED2065DD1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1" y="4695762"/>
                <a:ext cx="1055742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Donut 44">
                <a:extLst>
                  <a:ext uri="{FF2B5EF4-FFF2-40B4-BE49-F238E27FC236}">
                    <a16:creationId xmlns:a16="http://schemas.microsoft.com/office/drawing/2014/main" id="{29F785DD-9869-B5F8-4196-C3DD4638B159}"/>
                  </a:ext>
                </a:extLst>
              </p:cNvPr>
              <p:cNvSpPr/>
              <p:nvPr/>
            </p:nvSpPr>
            <p:spPr>
              <a:xfrm>
                <a:off x="10482335" y="3748954"/>
                <a:ext cx="900000" cy="900000"/>
              </a:xfrm>
              <a:prstGeom prst="donut">
                <a:avLst>
                  <a:gd name="adj" fmla="val 562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rIns="36000"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10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100" dirty="0">
                    <a:solidFill>
                      <a:sysClr val="windowText" lastClr="00000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45" name="Donut 44">
                <a:extLst>
                  <a:ext uri="{FF2B5EF4-FFF2-40B4-BE49-F238E27FC236}">
                    <a16:creationId xmlns:a16="http://schemas.microsoft.com/office/drawing/2014/main" id="{29F785DD-9869-B5F8-4196-C3DD4638B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335" y="3748954"/>
                <a:ext cx="900000" cy="900000"/>
              </a:xfrm>
              <a:prstGeom prst="donut">
                <a:avLst>
                  <a:gd name="adj" fmla="val 5627"/>
                </a:avLst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60088C-4717-43D3-6A94-B6B0619A2AAD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>
            <a:off x="9701390" y="4197066"/>
            <a:ext cx="780945" cy="1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Donut 46">
            <a:extLst>
              <a:ext uri="{FF2B5EF4-FFF2-40B4-BE49-F238E27FC236}">
                <a16:creationId xmlns:a16="http://schemas.microsoft.com/office/drawing/2014/main" id="{4AEA4CC2-0B5B-5592-5729-F6BFC30AFB37}"/>
              </a:ext>
            </a:extLst>
          </p:cNvPr>
          <p:cNvSpPr/>
          <p:nvPr/>
        </p:nvSpPr>
        <p:spPr>
          <a:xfrm>
            <a:off x="7055281" y="3747043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31FE3F-B8A3-F78B-F5DB-64CD0EF20E39}"/>
              </a:ext>
            </a:extLst>
          </p:cNvPr>
          <p:cNvCxnSpPr>
            <a:cxnSpLocks/>
          </p:cNvCxnSpPr>
          <p:nvPr/>
        </p:nvCxnSpPr>
        <p:spPr>
          <a:xfrm>
            <a:off x="6212228" y="4225559"/>
            <a:ext cx="843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DAC11-0CA1-7C4C-B2D2-0A294DEF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8D3B-8D8B-B87A-2C8D-B5B3580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queries on probabilistic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AC0438-3235-257E-98E6-882176EAD914}"/>
                  </a:ext>
                </a:extLst>
              </p:cNvPr>
              <p:cNvSpPr txBox="1"/>
              <p:nvPr/>
            </p:nvSpPr>
            <p:spPr>
              <a:xfrm>
                <a:off x="5738207" y="4158482"/>
                <a:ext cx="7903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AC0438-3235-257E-98E6-882176EAD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207" y="4158482"/>
                <a:ext cx="79035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2F8C60-1872-24F9-1E53-0010B2628E94}"/>
                  </a:ext>
                </a:extLst>
              </p:cNvPr>
              <p:cNvSpPr txBox="1"/>
              <p:nvPr/>
            </p:nvSpPr>
            <p:spPr>
              <a:xfrm>
                <a:off x="5744528" y="4689661"/>
                <a:ext cx="779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2F8C60-1872-24F9-1E53-0010B2628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528" y="4689661"/>
                <a:ext cx="77940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605979-7C3B-6853-31A2-C8E670328153}"/>
                  </a:ext>
                </a:extLst>
              </p:cNvPr>
              <p:cNvSpPr txBox="1"/>
              <p:nvPr/>
            </p:nvSpPr>
            <p:spPr>
              <a:xfrm>
                <a:off x="3877839" y="4677254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605979-7C3B-6853-31A2-C8E67032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839" y="4677254"/>
                <a:ext cx="10557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F1B6B3-57E6-47E5-6F99-E02979C2CACA}"/>
                  </a:ext>
                </a:extLst>
              </p:cNvPr>
              <p:cNvSpPr txBox="1"/>
              <p:nvPr/>
            </p:nvSpPr>
            <p:spPr>
              <a:xfrm>
                <a:off x="5743681" y="5231041"/>
                <a:ext cx="779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F1B6B3-57E6-47E5-6F99-E02979C2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681" y="5231041"/>
                <a:ext cx="77940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9F390358-232B-B19D-2B32-30EA489B7D8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900987" y="5272425"/>
            <a:ext cx="65189" cy="88470"/>
          </a:xfrm>
          <a:prstGeom prst="curvedConnector4">
            <a:avLst>
              <a:gd name="adj1" fmla="val 699804"/>
              <a:gd name="adj2" fmla="val 4294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5FDD56E-7118-4949-A9DB-09906AAD45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5643" y="3026326"/>
            <a:ext cx="129914" cy="3105800"/>
          </a:xfrm>
          <a:prstGeom prst="curvedConnector3">
            <a:avLst>
              <a:gd name="adj1" fmla="val 5661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1B5B5B-B5DC-5715-537E-A5CD3C750795}"/>
                  </a:ext>
                </a:extLst>
              </p:cNvPr>
              <p:cNvSpPr txBox="1"/>
              <p:nvPr/>
            </p:nvSpPr>
            <p:spPr>
              <a:xfrm>
                <a:off x="4902021" y="3612831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1B5B5B-B5DC-5715-537E-A5CD3C750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21" y="3612831"/>
                <a:ext cx="105574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2C17BC-871D-FB2E-B208-5171C4CF3520}"/>
              </a:ext>
            </a:extLst>
          </p:cNvPr>
          <p:cNvCxnSpPr>
            <a:cxnSpLocks/>
          </p:cNvCxnSpPr>
          <p:nvPr/>
        </p:nvCxnSpPr>
        <p:spPr>
          <a:xfrm>
            <a:off x="3989502" y="4962381"/>
            <a:ext cx="843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199B945F-A87A-8161-1758-1DB11FAF2F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43755" y="3794524"/>
            <a:ext cx="133690" cy="3105800"/>
          </a:xfrm>
          <a:prstGeom prst="curvedConnector3">
            <a:avLst>
              <a:gd name="adj1" fmla="val 6568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026B4E-E9E9-3BF6-8342-235BEEF5257B}"/>
                  </a:ext>
                </a:extLst>
              </p:cNvPr>
              <p:cNvSpPr txBox="1"/>
              <p:nvPr/>
            </p:nvSpPr>
            <p:spPr>
              <a:xfrm>
                <a:off x="4902021" y="5887449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026B4E-E9E9-3BF6-8342-235BEEF5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21" y="5887449"/>
                <a:ext cx="105574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6D0D2933-1F1A-92CA-07D3-D71497176C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22083" y="4759248"/>
            <a:ext cx="1888" cy="1044549"/>
          </a:xfrm>
          <a:prstGeom prst="curvedConnector3">
            <a:avLst>
              <a:gd name="adj1" fmla="val 111170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06DE789-F1AF-5B12-A61B-D57E1EE4B71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22084" y="4122852"/>
            <a:ext cx="1888" cy="1044549"/>
          </a:xfrm>
          <a:prstGeom prst="curvedConnector3">
            <a:avLst>
              <a:gd name="adj1" fmla="val 1049597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8CB375-72F4-D55D-CE74-450B9CD574D2}"/>
                  </a:ext>
                </a:extLst>
              </p:cNvPr>
              <p:cNvSpPr txBox="1"/>
              <p:nvPr/>
            </p:nvSpPr>
            <p:spPr>
              <a:xfrm>
                <a:off x="4449946" y="5576689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8CB375-72F4-D55D-CE74-450B9CD5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946" y="5576689"/>
                <a:ext cx="10557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2C5A1E-10CF-22CD-7397-E87DC85564DC}"/>
              </a:ext>
            </a:extLst>
          </p:cNvPr>
          <p:cNvCxnSpPr>
            <a:cxnSpLocks/>
          </p:cNvCxnSpPr>
          <p:nvPr/>
        </p:nvCxnSpPr>
        <p:spPr>
          <a:xfrm>
            <a:off x="5732555" y="4962381"/>
            <a:ext cx="780945" cy="1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D05E95-FEDE-7AB7-AC3A-B452A432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5246" cy="1484491"/>
          </a:xfrm>
        </p:spPr>
        <p:txBody>
          <a:bodyPr>
            <a:normAutofit/>
          </a:bodyPr>
          <a:lstStyle/>
          <a:p>
            <a:r>
              <a:rPr lang="en-CA" sz="2400" dirty="0"/>
              <a:t>Since A is unweighted, we can compute its complement </a:t>
            </a:r>
            <a:r>
              <a:rPr lang="en-CA" sz="2400" dirty="0" err="1"/>
              <a:t>Ā</a:t>
            </a:r>
            <a:r>
              <a:rPr lang="en-CA" sz="2400" dirty="0"/>
              <a:t> by finding its </a:t>
            </a:r>
            <a:r>
              <a:rPr lang="en-CA" sz="2400" i="1" dirty="0"/>
              <a:t>completion</a:t>
            </a:r>
            <a:r>
              <a:rPr lang="en-CA" sz="2400" dirty="0"/>
              <a:t> (add a terminal state T receiving all “missing” transitions) and inverting terminal/non-terminal states. </a:t>
            </a:r>
            <a:r>
              <a:rPr lang="en-CA" sz="2400" dirty="0" err="1"/>
              <a:t>Ā</a:t>
            </a:r>
            <a:r>
              <a:rPr lang="en-CA" sz="2400" dirty="0"/>
              <a:t> accepts all strings rejected by A. Furthermore, we’ll interpret this as weighted with all weights equal to 1.</a:t>
            </a:r>
            <a:endParaRPr lang="en-US" sz="2400" dirty="0"/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38EB7B1-5D3D-E0AC-1897-2C1BF71C36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07577" y="4754698"/>
            <a:ext cx="1889" cy="1053649"/>
          </a:xfrm>
          <a:prstGeom prst="curvedConnector3">
            <a:avLst>
              <a:gd name="adj1" fmla="val -1039068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6D9C967-C51B-3F7A-DE95-EBDCA2BCF1BE}"/>
              </a:ext>
            </a:extLst>
          </p:cNvPr>
          <p:cNvCxnSpPr>
            <a:cxnSpLocks/>
          </p:cNvCxnSpPr>
          <p:nvPr/>
        </p:nvCxnSpPr>
        <p:spPr>
          <a:xfrm flipV="1">
            <a:off x="7413500" y="4962380"/>
            <a:ext cx="790045" cy="188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4925412-C8D3-E89B-4615-D76451F97717}"/>
              </a:ext>
            </a:extLst>
          </p:cNvPr>
          <p:cNvSpPr txBox="1"/>
          <p:nvPr/>
        </p:nvSpPr>
        <p:spPr>
          <a:xfrm>
            <a:off x="1687236" y="3659322"/>
            <a:ext cx="1507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Automaton </a:t>
            </a:r>
            <a:r>
              <a:rPr lang="en-CA" sz="1800" dirty="0" err="1"/>
              <a:t>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5C743B-8B74-8BE9-5D70-72B53FEDC639}"/>
                  </a:ext>
                </a:extLst>
              </p:cNvPr>
              <p:cNvSpPr txBox="1"/>
              <p:nvPr/>
            </p:nvSpPr>
            <p:spPr>
              <a:xfrm>
                <a:off x="7566384" y="4689661"/>
                <a:ext cx="4895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5C743B-8B74-8BE9-5D70-72B53FEDC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84" y="4689661"/>
                <a:ext cx="48959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FFF29061-B39E-E3D9-F877-D1343DA343D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983381" y="4567353"/>
            <a:ext cx="65189" cy="88470"/>
          </a:xfrm>
          <a:prstGeom prst="curvedConnector4">
            <a:avLst>
              <a:gd name="adj1" fmla="val -715467"/>
              <a:gd name="adj2" fmla="val -67543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F308C2E-C55C-0989-C73E-0563F355EF6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588778" y="5401050"/>
            <a:ext cx="65189" cy="88470"/>
          </a:xfrm>
          <a:prstGeom prst="curvedConnector4">
            <a:avLst>
              <a:gd name="adj1" fmla="val 1122533"/>
              <a:gd name="adj2" fmla="val 42942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3DA19524-BAF0-0E1E-2487-4CB723C9AF3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322838" y="4579361"/>
            <a:ext cx="65189" cy="88470"/>
          </a:xfrm>
          <a:prstGeom prst="curvedConnector4">
            <a:avLst>
              <a:gd name="adj1" fmla="val -715467"/>
              <a:gd name="adj2" fmla="val 6195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9BA5EA5-1B7F-8A6A-2F3C-8D79A2D1D64B}"/>
                  </a:ext>
                </a:extLst>
              </p:cNvPr>
              <p:cNvSpPr txBox="1"/>
              <p:nvPr/>
            </p:nvSpPr>
            <p:spPr>
              <a:xfrm>
                <a:off x="7525873" y="3836969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9BA5EA5-1B7F-8A6A-2F3C-8D79A2D1D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873" y="3836969"/>
                <a:ext cx="105574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282C5A-EA6C-079D-AB3C-1AEC3E9C6F5B}"/>
                  </a:ext>
                </a:extLst>
              </p:cNvPr>
              <p:cNvSpPr txBox="1"/>
              <p:nvPr/>
            </p:nvSpPr>
            <p:spPr>
              <a:xfrm>
                <a:off x="8850497" y="3833131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282C5A-EA6C-079D-AB3C-1AEC3E9C6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497" y="3833131"/>
                <a:ext cx="105574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13233E-9628-A32B-AE1A-A0C430080A86}"/>
                  </a:ext>
                </a:extLst>
              </p:cNvPr>
              <p:cNvSpPr txBox="1"/>
              <p:nvPr/>
            </p:nvSpPr>
            <p:spPr>
              <a:xfrm>
                <a:off x="7675160" y="5928543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13233E-9628-A32B-AE1A-A0C430080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60" y="5928543"/>
                <a:ext cx="105574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Donut 65">
            <a:extLst>
              <a:ext uri="{FF2B5EF4-FFF2-40B4-BE49-F238E27FC236}">
                <a16:creationId xmlns:a16="http://schemas.microsoft.com/office/drawing/2014/main" id="{FEF3044F-F3C7-A159-5E17-94DD7560BA5A}"/>
              </a:ext>
            </a:extLst>
          </p:cNvPr>
          <p:cNvSpPr/>
          <p:nvPr/>
        </p:nvSpPr>
        <p:spPr>
          <a:xfrm>
            <a:off x="8203031" y="4514269"/>
            <a:ext cx="900000" cy="900000"/>
          </a:xfrm>
          <a:prstGeom prst="donut">
            <a:avLst>
              <a:gd name="adj" fmla="val 5627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rIns="36000"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nector 83">
                <a:extLst>
                  <a:ext uri="{FF2B5EF4-FFF2-40B4-BE49-F238E27FC236}">
                    <a16:creationId xmlns:a16="http://schemas.microsoft.com/office/drawing/2014/main" id="{F6D92A52-B61A-22CF-CA8E-6170D72823B4}"/>
                  </a:ext>
                </a:extLst>
              </p:cNvPr>
              <p:cNvSpPr/>
              <p:nvPr/>
            </p:nvSpPr>
            <p:spPr>
              <a:xfrm>
                <a:off x="4828487" y="4490444"/>
                <a:ext cx="900000" cy="900000"/>
              </a:xfrm>
              <a:prstGeom prst="flowChartConnector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0"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ysClr val="windowText" lastClr="000000"/>
                    </a:solidFill>
                  </a:rPr>
                  <a:t>= 1</a:t>
                </a:r>
              </a:p>
            </p:txBody>
          </p:sp>
        </mc:Choice>
        <mc:Fallback xmlns="">
          <p:sp>
            <p:nvSpPr>
              <p:cNvPr id="84" name="Connector 83">
                <a:extLst>
                  <a:ext uri="{FF2B5EF4-FFF2-40B4-BE49-F238E27FC236}">
                    <a16:creationId xmlns:a16="http://schemas.microsoft.com/office/drawing/2014/main" id="{F6D92A52-B61A-22CF-CA8E-6170D7282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487" y="4490444"/>
                <a:ext cx="900000" cy="900000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nector 84">
                <a:extLst>
                  <a:ext uri="{FF2B5EF4-FFF2-40B4-BE49-F238E27FC236}">
                    <a16:creationId xmlns:a16="http://schemas.microsoft.com/office/drawing/2014/main" id="{5C3CCEE4-7D16-23A3-BB0C-7C8EB04F1B27}"/>
                  </a:ext>
                </a:extLst>
              </p:cNvPr>
              <p:cNvSpPr/>
              <p:nvPr/>
            </p:nvSpPr>
            <p:spPr>
              <a:xfrm>
                <a:off x="6520152" y="4497248"/>
                <a:ext cx="900000" cy="900000"/>
              </a:xfrm>
              <a:prstGeom prst="flowChartConnector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0"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1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100" dirty="0">
                    <a:solidFill>
                      <a:sysClr val="windowText" lastClr="00000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85" name="Connector 84">
                <a:extLst>
                  <a:ext uri="{FF2B5EF4-FFF2-40B4-BE49-F238E27FC236}">
                    <a16:creationId xmlns:a16="http://schemas.microsoft.com/office/drawing/2014/main" id="{5C3CCEE4-7D16-23A3-BB0C-7C8EB04F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152" y="4497248"/>
                <a:ext cx="900000" cy="900000"/>
              </a:xfrm>
              <a:prstGeom prst="flowChartConnector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E4735C5-6C3B-5BF4-052D-569121FE3B76}"/>
                  </a:ext>
                </a:extLst>
              </p:cNvPr>
              <p:cNvSpPr txBox="1"/>
              <p:nvPr/>
            </p:nvSpPr>
            <p:spPr>
              <a:xfrm>
                <a:off x="7404554" y="5218958"/>
                <a:ext cx="779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E4735C5-6C3B-5BF4-052D-569121FE3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554" y="5218958"/>
                <a:ext cx="77940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nector 107">
                <a:extLst>
                  <a:ext uri="{FF2B5EF4-FFF2-40B4-BE49-F238E27FC236}">
                    <a16:creationId xmlns:a16="http://schemas.microsoft.com/office/drawing/2014/main" id="{708681F8-2A41-4AB2-EAEC-36219C9A7501}"/>
                  </a:ext>
                </a:extLst>
              </p:cNvPr>
              <p:cNvSpPr/>
              <p:nvPr/>
            </p:nvSpPr>
            <p:spPr>
              <a:xfrm>
                <a:off x="3167020" y="4512690"/>
                <a:ext cx="900000" cy="900000"/>
              </a:xfrm>
              <a:prstGeom prst="flowChartConnector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8" name="Connector 107">
                <a:extLst>
                  <a:ext uri="{FF2B5EF4-FFF2-40B4-BE49-F238E27FC236}">
                    <a16:creationId xmlns:a16="http://schemas.microsoft.com/office/drawing/2014/main" id="{708681F8-2A41-4AB2-EAEC-36219C9A7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020" y="4512690"/>
                <a:ext cx="900000" cy="900000"/>
              </a:xfrm>
              <a:prstGeom prst="flowChartConnector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CAEEE3A-DD52-1C11-691D-6DA598F4ED5A}"/>
              </a:ext>
            </a:extLst>
          </p:cNvPr>
          <p:cNvCxnSpPr>
            <a:cxnSpLocks/>
          </p:cNvCxnSpPr>
          <p:nvPr/>
        </p:nvCxnSpPr>
        <p:spPr>
          <a:xfrm>
            <a:off x="2323967" y="4962380"/>
            <a:ext cx="843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4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B3A3E-9DEA-2104-6837-631EEADFD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D4DA-60AB-FC17-83A8-66B9FD50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queries on probabilistic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E10DAD9-CE68-63AC-2117-7C3B68FF7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07656" cy="101379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CA" sz="1800" dirty="0"/>
                  <a:t>We take the composition </a:t>
                </a:r>
                <a:r>
                  <a:rPr lang="en-US" sz="1800" dirty="0"/>
                  <a:t>RR</a:t>
                </a:r>
                <a:r>
                  <a:rPr lang="en-US" sz="1800" baseline="-25000" dirty="0"/>
                  <a:t>U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CA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1800" dirty="0" err="1"/>
                  <a:t>Ā</a:t>
                </a:r>
                <a:r>
                  <a:rPr lang="en-CA" sz="1800" dirty="0"/>
                  <a:t>. This is like the intersection (or Hadamard product),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1800" dirty="0"/>
                  <a:t>except that </a:t>
                </a:r>
                <a:r>
                  <a:rPr lang="en-US" sz="1800" dirty="0"/>
                  <a:t>RR</a:t>
                </a:r>
                <a:r>
                  <a:rPr lang="en-US" sz="1800" baseline="-25000" dirty="0"/>
                  <a:t>U</a:t>
                </a:r>
                <a:r>
                  <a:rPr lang="en-CA" sz="180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800" dirty="0"/>
                  <a:t>*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800" dirty="0"/>
                  <a:t>*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en-US" sz="1800" dirty="0"/>
                      <m:t>∗</m:t>
                    </m:r>
                  </m:oMath>
                </a14:m>
                <a:r>
                  <a:rPr lang="en-CA" sz="1800" dirty="0"/>
                  <a:t> and we treat </a:t>
                </a:r>
                <a:r>
                  <a:rPr lang="en-CA" sz="1800" dirty="0" err="1"/>
                  <a:t>Ā</a:t>
                </a:r>
                <a:r>
                  <a:rPr lang="en-CA" sz="1800" dirty="0"/>
                  <a:t> as an “identity transducer”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800" dirty="0"/>
                  <a:t>*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800" dirty="0"/>
                  <a:t>* </a:t>
                </a:r>
                <a:r>
                  <a:rPr lang="en-CA" sz="1800" dirty="0"/>
                  <a:t>rather than an automaton. In a slight abuse of notation, we’ll call this </a:t>
                </a:r>
                <a:r>
                  <a:rPr lang="en-US" sz="1800" dirty="0"/>
                  <a:t>RR</a:t>
                </a:r>
                <a:r>
                  <a:rPr lang="en-US" sz="1800" baseline="-25000" dirty="0"/>
                  <a:t>U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CA" sz="1800" dirty="0" err="1"/>
                  <a:t>Ā</a:t>
                </a:r>
                <a:r>
                  <a:rPr lang="en-CA" sz="1800" dirty="0"/>
                  <a:t> (or, by analogy, </a:t>
                </a:r>
                <a:r>
                  <a:rPr lang="en-US" sz="1800" dirty="0"/>
                  <a:t>RR</a:t>
                </a:r>
                <a:r>
                  <a:rPr lang="en-US" sz="1800" baseline="-25000" dirty="0"/>
                  <a:t>U</a:t>
                </a:r>
                <a:r>
                  <a:rPr lang="en-US" sz="1800" dirty="0"/>
                  <a:t> – A)</a:t>
                </a:r>
                <a:r>
                  <a:rPr lang="en-CA" sz="1800" dirty="0"/>
                  <a:t> anyways.</a:t>
                </a:r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E10DAD9-CE68-63AC-2117-7C3B68FF7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07656" cy="1013799"/>
              </a:xfrm>
              <a:blipFill>
                <a:blip r:embed="rId9"/>
                <a:stretch>
                  <a:fillRect l="-493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EAEA78-62B4-A1B1-7C06-FF4F2F6D4131}"/>
                  </a:ext>
                </a:extLst>
              </p:cNvPr>
              <p:cNvSpPr txBox="1"/>
              <p:nvPr/>
            </p:nvSpPr>
            <p:spPr>
              <a:xfrm>
                <a:off x="1023487" y="2938931"/>
                <a:ext cx="21704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Automaton </a:t>
                </a:r>
                <a:r>
                  <a:rPr lang="en-US" sz="1800" dirty="0"/>
                  <a:t>RR</a:t>
                </a:r>
                <a:r>
                  <a:rPr lang="en-US" sz="1800" baseline="-25000" dirty="0"/>
                  <a:t>U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CA" sz="1800" dirty="0" err="1"/>
                  <a:t>Ā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EAEA78-62B4-A1B1-7C06-FF4F2F6D4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87" y="2938931"/>
                <a:ext cx="2170464" cy="369332"/>
              </a:xfrm>
              <a:prstGeom prst="rect">
                <a:avLst/>
              </a:prstGeom>
              <a:blipFill>
                <a:blip r:embed="rId10"/>
                <a:stretch>
                  <a:fillRect l="-232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nut 3">
            <a:extLst>
              <a:ext uri="{FF2B5EF4-FFF2-40B4-BE49-F238E27FC236}">
                <a16:creationId xmlns:a16="http://schemas.microsoft.com/office/drawing/2014/main" id="{24AACDDD-62EC-2F98-0A7F-0D86CA69CCE4}"/>
              </a:ext>
            </a:extLst>
          </p:cNvPr>
          <p:cNvSpPr/>
          <p:nvPr/>
        </p:nvSpPr>
        <p:spPr>
          <a:xfrm>
            <a:off x="3990538" y="3638097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(T,L); 1/2</a:t>
            </a:r>
          </a:p>
        </p:txBody>
      </p:sp>
      <p:sp>
        <p:nvSpPr>
          <p:cNvPr id="5" name="Connector 4">
            <a:extLst>
              <a:ext uri="{FF2B5EF4-FFF2-40B4-BE49-F238E27FC236}">
                <a16:creationId xmlns:a16="http://schemas.microsoft.com/office/drawing/2014/main" id="{76F000BF-8BF9-6F34-5AB0-B14A524605C3}"/>
              </a:ext>
            </a:extLst>
          </p:cNvPr>
          <p:cNvSpPr/>
          <p:nvPr/>
        </p:nvSpPr>
        <p:spPr>
          <a:xfrm>
            <a:off x="2011528" y="3639296"/>
            <a:ext cx="900000" cy="90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(1,L)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9BF23AD-A2A7-3BFB-5F92-532B2549CEEA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 flipV="1">
            <a:off x="3450433" y="2649191"/>
            <a:ext cx="1199" cy="1979010"/>
          </a:xfrm>
          <a:prstGeom prst="curvedConnector3">
            <a:avLst>
              <a:gd name="adj1" fmla="val -190658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Donut 7">
            <a:extLst>
              <a:ext uri="{FF2B5EF4-FFF2-40B4-BE49-F238E27FC236}">
                <a16:creationId xmlns:a16="http://schemas.microsoft.com/office/drawing/2014/main" id="{BF12329E-1885-00E7-0FA9-66EB1600ADF8}"/>
              </a:ext>
            </a:extLst>
          </p:cNvPr>
          <p:cNvSpPr/>
          <p:nvPr/>
        </p:nvSpPr>
        <p:spPr>
          <a:xfrm>
            <a:off x="373916" y="3638095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(0,L); 1</a:t>
            </a: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AA1FE25E-E5D0-D799-5EE6-5374F9368EE8}"/>
              </a:ext>
            </a:extLst>
          </p:cNvPr>
          <p:cNvSpPr/>
          <p:nvPr/>
        </p:nvSpPr>
        <p:spPr>
          <a:xfrm>
            <a:off x="3990538" y="5023026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(T,R); 1/2</a:t>
            </a:r>
          </a:p>
        </p:txBody>
      </p:sp>
      <p:sp>
        <p:nvSpPr>
          <p:cNvPr id="13" name="Connector 12">
            <a:extLst>
              <a:ext uri="{FF2B5EF4-FFF2-40B4-BE49-F238E27FC236}">
                <a16:creationId xmlns:a16="http://schemas.microsoft.com/office/drawing/2014/main" id="{5DCCFEB6-77F7-AC7E-151D-44F2EF33ABE2}"/>
              </a:ext>
            </a:extLst>
          </p:cNvPr>
          <p:cNvSpPr/>
          <p:nvPr/>
        </p:nvSpPr>
        <p:spPr>
          <a:xfrm>
            <a:off x="2011528" y="5024225"/>
            <a:ext cx="900000" cy="90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(1,R)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1333C83-6B9B-01B9-FB09-52315ECBEC38}"/>
              </a:ext>
            </a:extLst>
          </p:cNvPr>
          <p:cNvCxnSpPr>
            <a:cxnSpLocks/>
            <a:stCxn id="11" idx="4"/>
            <a:endCxn id="13" idx="4"/>
          </p:cNvCxnSpPr>
          <p:nvPr/>
        </p:nvCxnSpPr>
        <p:spPr>
          <a:xfrm rot="5400000">
            <a:off x="3450434" y="4934120"/>
            <a:ext cx="1199" cy="1979010"/>
          </a:xfrm>
          <a:prstGeom prst="curvedConnector3">
            <a:avLst>
              <a:gd name="adj1" fmla="val 308987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D4B8B6-0B6C-5804-590F-4BE5AE35C504}"/>
              </a:ext>
            </a:extLst>
          </p:cNvPr>
          <p:cNvCxnSpPr>
            <a:stCxn id="8" idx="6"/>
            <a:endCxn id="5" idx="2"/>
          </p:cNvCxnSpPr>
          <p:nvPr/>
        </p:nvCxnSpPr>
        <p:spPr>
          <a:xfrm>
            <a:off x="1273916" y="4088095"/>
            <a:ext cx="737612" cy="1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A0317D-8EA4-128F-B975-5C0CB13441FB}"/>
              </a:ext>
            </a:extLst>
          </p:cNvPr>
          <p:cNvCxnSpPr>
            <a:stCxn id="5" idx="5"/>
            <a:endCxn id="11" idx="1"/>
          </p:cNvCxnSpPr>
          <p:nvPr/>
        </p:nvCxnSpPr>
        <p:spPr>
          <a:xfrm>
            <a:off x="2779726" y="4407494"/>
            <a:ext cx="1342614" cy="747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ED287F-D6B6-A3E2-E9F5-285CE7F002CA}"/>
              </a:ext>
            </a:extLst>
          </p:cNvPr>
          <p:cNvCxnSpPr>
            <a:stCxn id="13" idx="6"/>
            <a:endCxn id="11" idx="2"/>
          </p:cNvCxnSpPr>
          <p:nvPr/>
        </p:nvCxnSpPr>
        <p:spPr>
          <a:xfrm flipV="1">
            <a:off x="2911528" y="5473026"/>
            <a:ext cx="1079010" cy="1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97EDE1-45BA-F392-0E80-BB3E1C00F4C0}"/>
              </a:ext>
            </a:extLst>
          </p:cNvPr>
          <p:cNvCxnSpPr>
            <a:stCxn id="13" idx="7"/>
            <a:endCxn id="4" idx="3"/>
          </p:cNvCxnSpPr>
          <p:nvPr/>
        </p:nvCxnSpPr>
        <p:spPr>
          <a:xfrm flipV="1">
            <a:off x="2779726" y="4406295"/>
            <a:ext cx="1342614" cy="749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8AB2F5-FEC6-8027-51E1-34D680C5A039}"/>
                  </a:ext>
                </a:extLst>
              </p:cNvPr>
              <p:cNvSpPr txBox="1"/>
              <p:nvPr/>
            </p:nvSpPr>
            <p:spPr>
              <a:xfrm>
                <a:off x="8395533" y="3968476"/>
                <a:ext cx="7903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8AB2F5-FEC6-8027-51E1-34D680C5A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533" y="3968476"/>
                <a:ext cx="79035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41E4078-A019-8155-8996-98AAE70A3C4B}"/>
                  </a:ext>
                </a:extLst>
              </p:cNvPr>
              <p:cNvSpPr txBox="1"/>
              <p:nvPr/>
            </p:nvSpPr>
            <p:spPr>
              <a:xfrm>
                <a:off x="8401854" y="4499655"/>
                <a:ext cx="779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41E4078-A019-8155-8996-98AAE70A3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854" y="4499655"/>
                <a:ext cx="77940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D0E82-1525-8F94-3328-ABBC55FA3D45}"/>
                  </a:ext>
                </a:extLst>
              </p:cNvPr>
              <p:cNvSpPr txBox="1"/>
              <p:nvPr/>
            </p:nvSpPr>
            <p:spPr>
              <a:xfrm>
                <a:off x="6535165" y="4487248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D0E82-1525-8F94-3328-ABBC55FA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165" y="4487248"/>
                <a:ext cx="105574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B4FD43-6011-CC3A-8278-38DDC11882D3}"/>
                  </a:ext>
                </a:extLst>
              </p:cNvPr>
              <p:cNvSpPr txBox="1"/>
              <p:nvPr/>
            </p:nvSpPr>
            <p:spPr>
              <a:xfrm>
                <a:off x="8401007" y="5041035"/>
                <a:ext cx="779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B4FD43-6011-CC3A-8278-38DDC1188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07" y="5041035"/>
                <a:ext cx="77940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C3A85906-EFEC-D3A6-09D2-7005E38459A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558313" y="5082419"/>
            <a:ext cx="65189" cy="88470"/>
          </a:xfrm>
          <a:prstGeom prst="curvedConnector4">
            <a:avLst>
              <a:gd name="adj1" fmla="val 699804"/>
              <a:gd name="adj2" fmla="val 4294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EB91C398-6DF3-0E43-E5CA-EEB6C129DA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02969" y="2836320"/>
            <a:ext cx="129914" cy="3105800"/>
          </a:xfrm>
          <a:prstGeom prst="curvedConnector3">
            <a:avLst>
              <a:gd name="adj1" fmla="val 5661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3AC655-39B4-5572-AD11-00BB6DABD5C7}"/>
                  </a:ext>
                </a:extLst>
              </p:cNvPr>
              <p:cNvSpPr txBox="1"/>
              <p:nvPr/>
            </p:nvSpPr>
            <p:spPr>
              <a:xfrm>
                <a:off x="7406948" y="3422825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3AC655-39B4-5572-AD11-00BB6DAB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948" y="3422825"/>
                <a:ext cx="105574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DA04A9-A342-29AB-C65A-6F5D12F5E406}"/>
              </a:ext>
            </a:extLst>
          </p:cNvPr>
          <p:cNvCxnSpPr>
            <a:cxnSpLocks/>
          </p:cNvCxnSpPr>
          <p:nvPr/>
        </p:nvCxnSpPr>
        <p:spPr>
          <a:xfrm>
            <a:off x="6646828" y="4772375"/>
            <a:ext cx="843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5A2253F-8300-27CC-9BCF-F9378B2590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01081" y="3604518"/>
            <a:ext cx="133690" cy="3105800"/>
          </a:xfrm>
          <a:prstGeom prst="curvedConnector3">
            <a:avLst>
              <a:gd name="adj1" fmla="val 6568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4E619C-45F9-9B0E-5339-2B67F0104885}"/>
                  </a:ext>
                </a:extLst>
              </p:cNvPr>
              <p:cNvSpPr txBox="1"/>
              <p:nvPr/>
            </p:nvSpPr>
            <p:spPr>
              <a:xfrm>
                <a:off x="7559347" y="5697443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4E619C-45F9-9B0E-5339-2B67F0104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347" y="5697443"/>
                <a:ext cx="105574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05C3971C-553B-51B7-DBED-07CE71CE24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79409" y="4569242"/>
            <a:ext cx="1888" cy="1044549"/>
          </a:xfrm>
          <a:prstGeom prst="curvedConnector3">
            <a:avLst>
              <a:gd name="adj1" fmla="val 111170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DAAB1C3-D7B3-C02F-D7C5-F6D1CD1361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79410" y="3932846"/>
            <a:ext cx="1888" cy="1044549"/>
          </a:xfrm>
          <a:prstGeom prst="curvedConnector3">
            <a:avLst>
              <a:gd name="adj1" fmla="val 1049597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A535082-77E2-B35F-A094-A105A01ED81D}"/>
                  </a:ext>
                </a:extLst>
              </p:cNvPr>
              <p:cNvSpPr txBox="1"/>
              <p:nvPr/>
            </p:nvSpPr>
            <p:spPr>
              <a:xfrm>
                <a:off x="7107272" y="5386683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A535082-77E2-B35F-A094-A105A01ED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72" y="5386683"/>
                <a:ext cx="105574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CB6B67-59CF-EE8E-A656-8C6D851E6885}"/>
              </a:ext>
            </a:extLst>
          </p:cNvPr>
          <p:cNvCxnSpPr>
            <a:cxnSpLocks/>
          </p:cNvCxnSpPr>
          <p:nvPr/>
        </p:nvCxnSpPr>
        <p:spPr>
          <a:xfrm>
            <a:off x="8389881" y="4772375"/>
            <a:ext cx="780945" cy="1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F606F140-0506-16A1-C371-1837F8B612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42166" y="4564692"/>
            <a:ext cx="1889" cy="1053649"/>
          </a:xfrm>
          <a:prstGeom prst="curvedConnector3">
            <a:avLst>
              <a:gd name="adj1" fmla="val -1039068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3BB9D912-ED52-573D-F3C9-A5A1D4FE2E74}"/>
              </a:ext>
            </a:extLst>
          </p:cNvPr>
          <p:cNvCxnSpPr>
            <a:cxnSpLocks/>
          </p:cNvCxnSpPr>
          <p:nvPr/>
        </p:nvCxnSpPr>
        <p:spPr>
          <a:xfrm flipV="1">
            <a:off x="9848089" y="4772374"/>
            <a:ext cx="790045" cy="188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6297BF-BCBF-9EC3-E00E-D879C266FE71}"/>
                  </a:ext>
                </a:extLst>
              </p:cNvPr>
              <p:cNvSpPr txBox="1"/>
              <p:nvPr/>
            </p:nvSpPr>
            <p:spPr>
              <a:xfrm>
                <a:off x="10000973" y="4499655"/>
                <a:ext cx="4895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6297BF-BCBF-9EC3-E00E-D879C266F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973" y="4499655"/>
                <a:ext cx="489595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20D6CFB-7509-ABF3-2F1B-C28B97D3694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1417970" y="4377347"/>
            <a:ext cx="65189" cy="88470"/>
          </a:xfrm>
          <a:prstGeom prst="curvedConnector4">
            <a:avLst>
              <a:gd name="adj1" fmla="val -715467"/>
              <a:gd name="adj2" fmla="val -67543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02C39F2-736D-12B6-50F4-DCDF6A5CDD4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1023367" y="5211044"/>
            <a:ext cx="65189" cy="88470"/>
          </a:xfrm>
          <a:prstGeom prst="curvedConnector4">
            <a:avLst>
              <a:gd name="adj1" fmla="val 1122533"/>
              <a:gd name="adj2" fmla="val 42942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93CFB7F6-A558-24CC-DC1D-5C12B2027E5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757427" y="4389355"/>
            <a:ext cx="65189" cy="88470"/>
          </a:xfrm>
          <a:prstGeom prst="curvedConnector4">
            <a:avLst>
              <a:gd name="adj1" fmla="val -715467"/>
              <a:gd name="adj2" fmla="val 6195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E2FC95-95D8-44A9-678C-04C542C82D08}"/>
                  </a:ext>
                </a:extLst>
              </p:cNvPr>
              <p:cNvSpPr txBox="1"/>
              <p:nvPr/>
            </p:nvSpPr>
            <p:spPr>
              <a:xfrm>
                <a:off x="9960462" y="3646963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E2FC95-95D8-44A9-678C-04C542C82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62" y="3646963"/>
                <a:ext cx="1055742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8E5176E-7164-DF8D-BA52-25B76A9BB507}"/>
                  </a:ext>
                </a:extLst>
              </p:cNvPr>
              <p:cNvSpPr txBox="1"/>
              <p:nvPr/>
            </p:nvSpPr>
            <p:spPr>
              <a:xfrm>
                <a:off x="11288657" y="3646962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8E5176E-7164-DF8D-BA52-25B76A9BB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657" y="3646962"/>
                <a:ext cx="1055742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ABB8817-F885-B5AE-8BF9-9843B6DBB8E2}"/>
                  </a:ext>
                </a:extLst>
              </p:cNvPr>
              <p:cNvSpPr txBox="1"/>
              <p:nvPr/>
            </p:nvSpPr>
            <p:spPr>
              <a:xfrm>
                <a:off x="10109749" y="5738537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ABB8817-F885-B5AE-8BF9-9843B6DB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749" y="5738537"/>
                <a:ext cx="1055742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Donut 51">
            <a:extLst>
              <a:ext uri="{FF2B5EF4-FFF2-40B4-BE49-F238E27FC236}">
                <a16:creationId xmlns:a16="http://schemas.microsoft.com/office/drawing/2014/main" id="{A831D940-296A-A25F-C231-FB203A6E9AD8}"/>
              </a:ext>
            </a:extLst>
          </p:cNvPr>
          <p:cNvSpPr/>
          <p:nvPr/>
        </p:nvSpPr>
        <p:spPr>
          <a:xfrm>
            <a:off x="10637620" y="4324263"/>
            <a:ext cx="900000" cy="900000"/>
          </a:xfrm>
          <a:prstGeom prst="donut">
            <a:avLst>
              <a:gd name="adj" fmla="val 5627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rIns="36000"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onnector 52">
                <a:extLst>
                  <a:ext uri="{FF2B5EF4-FFF2-40B4-BE49-F238E27FC236}">
                    <a16:creationId xmlns:a16="http://schemas.microsoft.com/office/drawing/2014/main" id="{E3343146-9B6F-C133-08E8-CBA179C640C1}"/>
                  </a:ext>
                </a:extLst>
              </p:cNvPr>
              <p:cNvSpPr/>
              <p:nvPr/>
            </p:nvSpPr>
            <p:spPr>
              <a:xfrm>
                <a:off x="7485813" y="4300438"/>
                <a:ext cx="900000" cy="900000"/>
              </a:xfrm>
              <a:prstGeom prst="flowChartConnector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0"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ysClr val="windowText" lastClr="000000"/>
                    </a:solidFill>
                  </a:rPr>
                  <a:t>= 1</a:t>
                </a:r>
              </a:p>
            </p:txBody>
          </p:sp>
        </mc:Choice>
        <mc:Fallback xmlns="">
          <p:sp>
            <p:nvSpPr>
              <p:cNvPr id="53" name="Connector 52">
                <a:extLst>
                  <a:ext uri="{FF2B5EF4-FFF2-40B4-BE49-F238E27FC236}">
                    <a16:creationId xmlns:a16="http://schemas.microsoft.com/office/drawing/2014/main" id="{E3343146-9B6F-C133-08E8-CBA179C64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813" y="4300438"/>
                <a:ext cx="900000" cy="900000"/>
              </a:xfrm>
              <a:prstGeom prst="flowChartConnector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nector 53">
                <a:extLst>
                  <a:ext uri="{FF2B5EF4-FFF2-40B4-BE49-F238E27FC236}">
                    <a16:creationId xmlns:a16="http://schemas.microsoft.com/office/drawing/2014/main" id="{4718FD53-6129-9B17-855D-6779DD9E3C06}"/>
                  </a:ext>
                </a:extLst>
              </p:cNvPr>
              <p:cNvSpPr/>
              <p:nvPr/>
            </p:nvSpPr>
            <p:spPr>
              <a:xfrm>
                <a:off x="9177478" y="4307242"/>
                <a:ext cx="900000" cy="900000"/>
              </a:xfrm>
              <a:prstGeom prst="flowChartConnector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0"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1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100" dirty="0">
                    <a:solidFill>
                      <a:sysClr val="windowText" lastClr="00000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54" name="Connector 53">
                <a:extLst>
                  <a:ext uri="{FF2B5EF4-FFF2-40B4-BE49-F238E27FC236}">
                    <a16:creationId xmlns:a16="http://schemas.microsoft.com/office/drawing/2014/main" id="{4718FD53-6129-9B17-855D-6779DD9E3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478" y="4307242"/>
                <a:ext cx="900000" cy="900000"/>
              </a:xfrm>
              <a:prstGeom prst="flowChartConnector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6019B53-B2E1-3A61-99C0-6F95F842DDD9}"/>
                  </a:ext>
                </a:extLst>
              </p:cNvPr>
              <p:cNvSpPr txBox="1"/>
              <p:nvPr/>
            </p:nvSpPr>
            <p:spPr>
              <a:xfrm>
                <a:off x="9839143" y="5028952"/>
                <a:ext cx="779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6019B53-B2E1-3A61-99C0-6F95F842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143" y="5028952"/>
                <a:ext cx="779408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nector 55">
                <a:extLst>
                  <a:ext uri="{FF2B5EF4-FFF2-40B4-BE49-F238E27FC236}">
                    <a16:creationId xmlns:a16="http://schemas.microsoft.com/office/drawing/2014/main" id="{E1ADC682-BA34-3303-9F04-D3CBE83525C3}"/>
                  </a:ext>
                </a:extLst>
              </p:cNvPr>
              <p:cNvSpPr/>
              <p:nvPr/>
            </p:nvSpPr>
            <p:spPr>
              <a:xfrm>
                <a:off x="5824346" y="4322684"/>
                <a:ext cx="900000" cy="900000"/>
              </a:xfrm>
              <a:prstGeom prst="flowChartConnector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Connector 55">
                <a:extLst>
                  <a:ext uri="{FF2B5EF4-FFF2-40B4-BE49-F238E27FC236}">
                    <a16:creationId xmlns:a16="http://schemas.microsoft.com/office/drawing/2014/main" id="{E1ADC682-BA34-3303-9F04-D3CBE8352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46" y="4322684"/>
                <a:ext cx="900000" cy="900000"/>
              </a:xfrm>
              <a:prstGeom prst="flowChartConnector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932AFD-6D1E-0BF5-A2BD-C2DE5F0DB124}"/>
                  </a:ext>
                </a:extLst>
              </p:cNvPr>
              <p:cNvSpPr txBox="1"/>
              <p:nvPr/>
            </p:nvSpPr>
            <p:spPr>
              <a:xfrm>
                <a:off x="5019452" y="4367239"/>
                <a:ext cx="6815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932AFD-6D1E-0BF5-A2BD-C2DE5F0D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452" y="4367239"/>
                <a:ext cx="681597" cy="646331"/>
              </a:xfrm>
              <a:prstGeom prst="rect">
                <a:avLst/>
              </a:prstGeom>
              <a:blipFill>
                <a:blip r:embed="rId25"/>
                <a:stretch>
                  <a:fillRect l="-5556" r="-5556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35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EA2F-FFC6-7183-5C77-4B41AE84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queries on probabilistic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10494-89C1-1F03-0B3E-A61FC6E46E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the automaton RR</a:t>
                </a:r>
                <a:r>
                  <a:rPr lang="en-US" sz="2400" baseline="-25000" dirty="0"/>
                  <a:t>U</a:t>
                </a:r>
                <a:r>
                  <a:rPr lang="en-US" sz="2400" dirty="0"/>
                  <a:t> – A = RR</a:t>
                </a:r>
                <a:r>
                  <a:rPr lang="en-US" sz="2400" baseline="-25000" dirty="0"/>
                  <a:t>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CA" sz="2400" dirty="0" err="1"/>
                  <a:t>Ā</a:t>
                </a:r>
                <a:r>
                  <a:rPr lang="en-US" sz="2400" dirty="0"/>
                  <a:t>. What language does it accept?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other words, we are defining {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L(RR</a:t>
                </a:r>
                <a:r>
                  <a:rPr lang="en-US" sz="2400" baseline="-25000" dirty="0"/>
                  <a:t>U</a:t>
                </a:r>
                <a:r>
                  <a:rPr lang="en-US" sz="2400" dirty="0"/>
                  <a:t>) | RR</a:t>
                </a:r>
                <a:r>
                  <a:rPr lang="en-US" sz="2400" baseline="-25000" dirty="0"/>
                  <a:t>U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)∉</m:t>
                    </m:r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) }, or the subset of the output of RR</a:t>
                </a:r>
                <a:r>
                  <a:rPr lang="en-US" sz="2400" baseline="-25000" dirty="0"/>
                  <a:t>U</a:t>
                </a:r>
                <a:r>
                  <a:rPr lang="en-US" sz="2400" dirty="0"/>
                  <a:t> which “fails to satisfy”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|1)≥</m:t>
                    </m:r>
                    <m:f>
                      <m:fPr>
                        <m:type m:val="lin"/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And what is the total weight of RR</a:t>
                </a:r>
                <a:r>
                  <a:rPr lang="en-US" sz="2400" baseline="-25000" dirty="0"/>
                  <a:t>U</a:t>
                </a:r>
                <a:r>
                  <a:rPr lang="en-US" sz="2400" dirty="0"/>
                  <a:t> – A (normalized to the total weight of RR</a:t>
                </a:r>
                <a:r>
                  <a:rPr lang="en-US" sz="2400" baseline="-25000" dirty="0"/>
                  <a:t>U</a:t>
                </a:r>
                <a:r>
                  <a:rPr lang="en-US" sz="2400" dirty="0"/>
                  <a:t>)? That is, what is the probability P(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L(RR</a:t>
                </a:r>
                <a:r>
                  <a:rPr lang="en-US" sz="2400" baseline="-25000" dirty="0"/>
                  <a:t>U</a:t>
                </a:r>
                <a:r>
                  <a:rPr lang="en-US" sz="2400" dirty="0"/>
                  <a:t>) | RR</a:t>
                </a:r>
                <a:r>
                  <a:rPr lang="en-US" sz="2400" baseline="-25000" dirty="0"/>
                  <a:t>U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)∉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) )?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10494-89C1-1F03-0B3E-A61FC6E46E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35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14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0E223-F8CD-9879-D8F7-B89008F18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9E0D-08C0-8AAF-C023-1DF2A736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1D23C5-2DEE-7695-C786-7A393B1B3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sz="2400" dirty="0"/>
                  <a:t>The complexity of each automata algorithm:</a:t>
                </a:r>
              </a:p>
              <a:p>
                <a:pPr lvl="1"/>
                <a:r>
                  <a:rPr lang="en-CA" sz="2000" dirty="0"/>
                  <a:t>Composition: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/>
              </a:p>
              <a:p>
                <a:pPr lvl="1"/>
                <a:r>
                  <a:rPr lang="en-CA" sz="2000" dirty="0"/>
                  <a:t>Completion (used in finding complement of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sz="2000" dirty="0"/>
                  <a:t>) :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/>
              </a:p>
              <a:p>
                <a:pPr lvl="1"/>
                <a:r>
                  <a:rPr lang="en-CA" sz="2000" dirty="0"/>
                  <a:t>where</a:t>
                </a:r>
                <a:r>
                  <a:rPr lang="en-CA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sz="2000" dirty="0"/>
                  <a:t> are the sizes of the transducers/automata.</a:t>
                </a:r>
              </a:p>
              <a:p>
                <a:pPr lvl="1"/>
                <a:endParaRPr lang="en-CA" sz="2000" dirty="0"/>
              </a:p>
              <a:p>
                <a:r>
                  <a:rPr lang="en-CA" sz="2400" dirty="0"/>
                  <a:t>The issue will lie in the size of the automata themselves. Particularly, the state space defined by I/O buffers.</a:t>
                </a:r>
              </a:p>
              <a:p>
                <a:pPr lvl="1"/>
                <a:r>
                  <a:rPr lang="en-CA" sz="2000" dirty="0"/>
                  <a:t>Sequences of length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If we allow only “valid” buffers (no null “gaps”),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en-US" sz="2500" dirty="0"/>
                  <a:t>Can we combat this using multiscale buffer models (multisets, counts)?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Multiple tapes (I/O buffers) may require product languages, ex.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1D23C5-2DEE-7695-C786-7A393B1B3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035" r="-1206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8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47EE-5E6F-46B7-19C7-98948102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 – Markov decision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6729-269D-118E-59A1-EA8BB6FB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Recently, we have shifted focus to (probabilistic) model checking based on schedulers modelled using discrete-time Markov chains and Markov decision processes (and perhaps probabilistic timed automata). </a:t>
            </a:r>
          </a:p>
          <a:p>
            <a:endParaRPr lang="en-US" dirty="0"/>
          </a:p>
          <a:p>
            <a:r>
              <a:rPr lang="en-US" dirty="0"/>
              <a:t>We consider </a:t>
            </a:r>
            <a:r>
              <a:rPr lang="en-US" i="1" dirty="0"/>
              <a:t>scheduler actions</a:t>
            </a:r>
            <a:r>
              <a:rPr lang="en-US" dirty="0"/>
              <a:t> rather than </a:t>
            </a:r>
            <a:r>
              <a:rPr lang="en-US" i="1" dirty="0"/>
              <a:t>input packets</a:t>
            </a:r>
            <a:r>
              <a:rPr lang="en-US" dirty="0"/>
              <a:t> as our finite alphabet.</a:t>
            </a:r>
          </a:p>
          <a:p>
            <a:pPr lvl="1"/>
            <a:r>
              <a:rPr lang="en-US" dirty="0"/>
              <a:t>Tool: The PRISM model checker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Conditional probabilities can be constructed by “</a:t>
            </a:r>
            <a:r>
              <a:rPr lang="en-US" i="1" dirty="0"/>
              <a:t>on demand</a:t>
            </a:r>
            <a:r>
              <a:rPr lang="en-US" dirty="0"/>
              <a:t>” automata building algorithms. This is ongoing and relevant to the Buffy project.</a:t>
            </a:r>
          </a:p>
          <a:p>
            <a:endParaRPr lang="en-US" dirty="0"/>
          </a:p>
          <a:p>
            <a:r>
              <a:rPr lang="en-US" dirty="0"/>
              <a:t>We also may need abstract interpretation techniques for reducing the state space of buffers (coarse-grained states equivalence classes of input traffic).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4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2ECC-33D4-B081-80AD-C5F9C6FD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interpretation experiment on Markov decision process (“on-demand” construction)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5C565-5DA9-89AC-018B-ED13501E4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813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Take RR w/ 2 inputs (L, R) and 1 output (O), 2 program states (L, R)</a:t>
                </a:r>
              </a:p>
              <a:p>
                <a:r>
                  <a:rPr lang="en-US" sz="2400" dirty="0"/>
                  <a:t>Packet types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,1, 2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Ignore probabilities for now (these aren’t hard to incorporate)</a:t>
                </a:r>
              </a:p>
              <a:p>
                <a:r>
                  <a:rPr lang="en-US" sz="2400" dirty="0"/>
                  <a:t>Assume 0-1 packets arrive at each time step (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= “no packet arrived”)</a:t>
                </a:r>
              </a:p>
              <a:p>
                <a:r>
                  <a:rPr lang="en-US" sz="2400" dirty="0"/>
                  <a:t>The possible arrival “actions”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𝐴𝑐𝑡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𝑁𝑁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Each buffer has length 2. L/R buffer states are tuples 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400" dirty="0"/>
                  <a:t>,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Before generating the MDP, we add conditioning in the form of path constraints:</a:t>
                </a:r>
              </a:p>
              <a:p>
                <a:pPr lvl="1"/>
                <a:r>
                  <a:rPr lang="en-US" dirty="0"/>
                  <a:t>L gets packets of type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#1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≥1/2)</m:t>
                    </m:r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R gets packets of type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only</a:t>
                </a:r>
              </a:p>
              <a:p>
                <a:pPr lvl="1"/>
                <a:r>
                  <a:rPr lang="en-US" dirty="0"/>
                  <a:t>Now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𝐴𝑐𝑡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 check path conditions as we build the graph :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2 successive steps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5C565-5DA9-89AC-018B-ED13501E4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81390"/>
              </a:xfrm>
              <a:blipFill>
                <a:blip r:embed="rId2"/>
                <a:stretch>
                  <a:fillRect l="-724" t="-1977" b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910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22755-7F81-4248-4C93-73AFCD59E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9870067-C348-ECDC-A86E-86D5F5C06DD8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9870067-C348-ECDC-A86E-86D5F5C06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0E9ECE1-A524-B48C-E79E-4346CF35F77D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0E9ECE1-A524-B48C-E79E-4346CF35F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E85F92B9-242B-2BBD-8094-887BBC2D3697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187414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>
            <a:extLst>
              <a:ext uri="{FF2B5EF4-FFF2-40B4-BE49-F238E27FC236}">
                <a16:creationId xmlns:a16="http://schemas.microsoft.com/office/drawing/2014/main" id="{DA46CD75-6A99-D150-5475-5C3BBA3044FD}"/>
              </a:ext>
            </a:extLst>
          </p:cNvPr>
          <p:cNvSpPr/>
          <p:nvPr/>
        </p:nvSpPr>
        <p:spPr>
          <a:xfrm>
            <a:off x="3827896" y="3976956"/>
            <a:ext cx="690842" cy="690842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5B200129-AF64-1834-1851-9343ABA524DC}"/>
              </a:ext>
            </a:extLst>
          </p:cNvPr>
          <p:cNvSpPr/>
          <p:nvPr/>
        </p:nvSpPr>
        <p:spPr>
          <a:xfrm>
            <a:off x="2088434" y="3976956"/>
            <a:ext cx="690842" cy="690842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2B898974-C47D-53B0-780B-590DF468B9B2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5400000" flipH="1" flipV="1">
            <a:off x="3303586" y="3107225"/>
            <a:ext cx="12700" cy="1739462"/>
          </a:xfrm>
          <a:prstGeom prst="curvedConnector3">
            <a:avLst>
              <a:gd name="adj1" fmla="val 32068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6050DAB8-91E7-2B76-C20E-5BF5AC3B0EB7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5400000">
            <a:off x="3303586" y="3798067"/>
            <a:ext cx="12700" cy="1739462"/>
          </a:xfrm>
          <a:prstGeom prst="curvedConnector3">
            <a:avLst>
              <a:gd name="adj1" fmla="val 28758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BEB5E52D-B221-112B-A8BE-037E34CB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Schedulers as (multi-tape) transducers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73E4852-288A-11A0-3E57-EA6FE9065F47}"/>
              </a:ext>
            </a:extLst>
          </p:cNvPr>
          <p:cNvCxnSpPr>
            <a:cxnSpLocks/>
            <a:stCxn id="5" idx="1"/>
          </p:cNvCxnSpPr>
          <p:nvPr/>
        </p:nvCxnSpPr>
        <p:spPr>
          <a:xfrm rot="16200000" flipH="1" flipV="1">
            <a:off x="2112775" y="4066486"/>
            <a:ext cx="65189" cy="88470"/>
          </a:xfrm>
          <a:prstGeom prst="curvedConnector4">
            <a:avLst>
              <a:gd name="adj1" fmla="val -715467"/>
              <a:gd name="adj2" fmla="val 6195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B42D7F2C-FDEB-D69E-0961-C11EA52F177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535410" y="4245548"/>
            <a:ext cx="65189" cy="88470"/>
          </a:xfrm>
          <a:prstGeom prst="curvedConnector4">
            <a:avLst>
              <a:gd name="adj1" fmla="val -715467"/>
              <a:gd name="adj2" fmla="val -8298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90F4848-F130-D199-75D1-AADB4D7513E2}"/>
              </a:ext>
            </a:extLst>
          </p:cNvPr>
          <p:cNvSpPr txBox="1"/>
          <p:nvPr/>
        </p:nvSpPr>
        <p:spPr>
          <a:xfrm>
            <a:off x="2107873" y="6199618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Round-robin queue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626E93-4D41-849D-03E7-F19AD0AC904A}"/>
              </a:ext>
            </a:extLst>
          </p:cNvPr>
          <p:cNvSpPr txBox="1"/>
          <p:nvPr/>
        </p:nvSpPr>
        <p:spPr>
          <a:xfrm>
            <a:off x="1839418" y="1360907"/>
            <a:ext cx="8513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(These schedulers do not have buffers, implicitly each transition advances all tapes, </a:t>
            </a:r>
          </a:p>
          <a:p>
            <a:r>
              <a:rPr lang="en-US" dirty="0"/>
              <a:t>  i.e. these are “multitrack” machines)</a:t>
            </a:r>
          </a:p>
        </p:txBody>
      </p:sp>
      <p:sp>
        <p:nvSpPr>
          <p:cNvPr id="66" name="Donut 65">
            <a:extLst>
              <a:ext uri="{FF2B5EF4-FFF2-40B4-BE49-F238E27FC236}">
                <a16:creationId xmlns:a16="http://schemas.microsoft.com/office/drawing/2014/main" id="{A7415954-A509-0B99-E92B-C0CCC41413DD}"/>
              </a:ext>
            </a:extLst>
          </p:cNvPr>
          <p:cNvSpPr/>
          <p:nvPr/>
        </p:nvSpPr>
        <p:spPr>
          <a:xfrm>
            <a:off x="8526443" y="4427892"/>
            <a:ext cx="690842" cy="690842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ED82F236-43CD-F86F-42B5-DA44DD2CE84F}"/>
              </a:ext>
            </a:extLst>
          </p:cNvPr>
          <p:cNvCxnSpPr>
            <a:cxnSpLocks/>
            <a:stCxn id="66" idx="1"/>
          </p:cNvCxnSpPr>
          <p:nvPr/>
        </p:nvCxnSpPr>
        <p:spPr>
          <a:xfrm rot="16200000" flipH="1" flipV="1">
            <a:off x="8550784" y="4517422"/>
            <a:ext cx="65189" cy="88470"/>
          </a:xfrm>
          <a:prstGeom prst="curvedConnector4">
            <a:avLst>
              <a:gd name="adj1" fmla="val -715467"/>
              <a:gd name="adj2" fmla="val 6195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9F1147AE-1DE8-02D5-6B87-7C300362282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39217" y="4696484"/>
            <a:ext cx="65189" cy="88470"/>
          </a:xfrm>
          <a:prstGeom prst="curvedConnector4">
            <a:avLst>
              <a:gd name="adj1" fmla="val -715467"/>
              <a:gd name="adj2" fmla="val -8298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9AF9D4E-1098-F3BD-584D-811A095138BB}"/>
              </a:ext>
            </a:extLst>
          </p:cNvPr>
          <p:cNvSpPr txBox="1"/>
          <p:nvPr/>
        </p:nvSpPr>
        <p:spPr>
          <a:xfrm>
            <a:off x="7424929" y="623640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Strict priority queue (2 inputs)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89D1C17B-CE43-7D1C-5D79-9CA7C76CDC7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907180" y="5107094"/>
            <a:ext cx="65189" cy="88470"/>
          </a:xfrm>
          <a:prstGeom prst="curvedConnector4">
            <a:avLst>
              <a:gd name="adj1" fmla="val 1122533"/>
              <a:gd name="adj2" fmla="val 4294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50DB8E8-C276-4036-C93F-BF560F0D39FC}"/>
                  </a:ext>
                </a:extLst>
              </p:cNvPr>
              <p:cNvSpPr txBox="1"/>
              <p:nvPr/>
            </p:nvSpPr>
            <p:spPr>
              <a:xfrm>
                <a:off x="8909963" y="5556275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50DB8E8-C276-4036-C93F-BF560F0D3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963" y="5556275"/>
                <a:ext cx="105574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F60B668-AFC4-6C8F-F517-CA785009B004}"/>
                  </a:ext>
                </a:extLst>
              </p:cNvPr>
              <p:cNvSpPr txBox="1"/>
              <p:nvPr/>
            </p:nvSpPr>
            <p:spPr>
              <a:xfrm>
                <a:off x="7775600" y="3478778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 ∗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F60B668-AFC4-6C8F-F517-CA785009B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00" y="3478778"/>
                <a:ext cx="105574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496600A-EAF8-BC61-37A4-DE9943D11B5D}"/>
                  </a:ext>
                </a:extLst>
              </p:cNvPr>
              <p:cNvSpPr txBox="1"/>
              <p:nvPr/>
            </p:nvSpPr>
            <p:spPr>
              <a:xfrm>
                <a:off x="7771303" y="3747923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 ∗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496600A-EAF8-BC61-37A4-DE9943D11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303" y="3747923"/>
                <a:ext cx="10557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C814BF5-2277-94CE-470B-C897314B2337}"/>
                  </a:ext>
                </a:extLst>
              </p:cNvPr>
              <p:cNvSpPr txBox="1"/>
              <p:nvPr/>
            </p:nvSpPr>
            <p:spPr>
              <a:xfrm>
                <a:off x="9437834" y="3894620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C814BF5-2277-94CE-470B-C897314B2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4" y="3894620"/>
                <a:ext cx="105574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B6EE847-58AD-C673-702B-F3D57F7DA078}"/>
                  </a:ext>
                </a:extLst>
              </p:cNvPr>
              <p:cNvSpPr txBox="1"/>
              <p:nvPr/>
            </p:nvSpPr>
            <p:spPr>
              <a:xfrm>
                <a:off x="9437834" y="3632666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B6EE847-58AD-C673-702B-F3D57F7DA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4" y="3632666"/>
                <a:ext cx="105574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B3FEB61-A446-DF4A-10C5-CCD149648428}"/>
                  </a:ext>
                </a:extLst>
              </p:cNvPr>
              <p:cNvSpPr txBox="1"/>
              <p:nvPr/>
            </p:nvSpPr>
            <p:spPr>
              <a:xfrm>
                <a:off x="6096000" y="1872252"/>
                <a:ext cx="560634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,1, 2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tape position is a “time step” with 0 or 1 packets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an “empty” set of enqueues for a time step</a:t>
                </a:r>
              </a:p>
              <a:p>
                <a:r>
                  <a:rPr lang="en-US" dirty="0"/>
                  <a:t>This model can get more complex (ex.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packet tuples)</a:t>
                </a: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B3FEB61-A446-DF4A-10C5-CCD149648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72252"/>
                <a:ext cx="5606343" cy="1107996"/>
              </a:xfrm>
              <a:prstGeom prst="rect">
                <a:avLst/>
              </a:prstGeom>
              <a:blipFill>
                <a:blip r:embed="rId7"/>
                <a:stretch>
                  <a:fillRect l="-2715" t="-2273" r="-158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EE1A3A4-61DA-0D88-C712-9FBBA2D4FC9B}"/>
                  </a:ext>
                </a:extLst>
              </p:cNvPr>
              <p:cNvSpPr txBox="1"/>
              <p:nvPr/>
            </p:nvSpPr>
            <p:spPr>
              <a:xfrm>
                <a:off x="1309279" y="3063421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EE1A3A4-61DA-0D88-C712-9FBBA2D4F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79" y="3063421"/>
                <a:ext cx="105574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F4CC4A0-E215-2D54-B0FF-119CDC8C30DD}"/>
                  </a:ext>
                </a:extLst>
              </p:cNvPr>
              <p:cNvSpPr txBox="1"/>
              <p:nvPr/>
            </p:nvSpPr>
            <p:spPr>
              <a:xfrm>
                <a:off x="1309279" y="2801467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F4CC4A0-E215-2D54-B0FF-119CDC8C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79" y="2801467"/>
                <a:ext cx="105574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4B8C22E-028F-B9E1-2464-E3EDE332B238}"/>
                  </a:ext>
                </a:extLst>
              </p:cNvPr>
              <p:cNvSpPr txBox="1"/>
              <p:nvPr/>
            </p:nvSpPr>
            <p:spPr>
              <a:xfrm>
                <a:off x="1309279" y="3312849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4B8C22E-028F-B9E1-2464-E3EDE332B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79" y="3312849"/>
                <a:ext cx="105574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E8CE476-6A91-4BCD-6BAF-FF618E113FE0}"/>
                  </a:ext>
                </a:extLst>
              </p:cNvPr>
              <p:cNvSpPr txBox="1"/>
              <p:nvPr/>
            </p:nvSpPr>
            <p:spPr>
              <a:xfrm>
                <a:off x="4467802" y="3217309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E8CE476-6A91-4BCD-6BAF-FF618E113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802" y="3217309"/>
                <a:ext cx="105574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0ED9C2C-D9AE-D554-1A34-A17329C64FC3}"/>
                  </a:ext>
                </a:extLst>
              </p:cNvPr>
              <p:cNvSpPr txBox="1"/>
              <p:nvPr/>
            </p:nvSpPr>
            <p:spPr>
              <a:xfrm>
                <a:off x="4467802" y="2955355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0ED9C2C-D9AE-D554-1A34-A17329C64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802" y="2955355"/>
                <a:ext cx="105574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0876170-4BB2-481C-B841-D4C55597FEF3}"/>
                  </a:ext>
                </a:extLst>
              </p:cNvPr>
              <p:cNvSpPr txBox="1"/>
              <p:nvPr/>
            </p:nvSpPr>
            <p:spPr>
              <a:xfrm>
                <a:off x="4467802" y="3466737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0876170-4BB2-481C-B841-D4C55597F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802" y="3466737"/>
                <a:ext cx="105574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D54F1F4-AD73-3D44-0F16-677BC9BDFCF0}"/>
                  </a:ext>
                </a:extLst>
              </p:cNvPr>
              <p:cNvSpPr txBox="1"/>
              <p:nvPr/>
            </p:nvSpPr>
            <p:spPr>
              <a:xfrm>
                <a:off x="2765963" y="2984686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 ∗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D54F1F4-AD73-3D44-0F16-677BC9BDF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963" y="2984686"/>
                <a:ext cx="1055742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53E8490-A730-CF94-0500-48845E079B18}"/>
                  </a:ext>
                </a:extLst>
              </p:cNvPr>
              <p:cNvSpPr txBox="1"/>
              <p:nvPr/>
            </p:nvSpPr>
            <p:spPr>
              <a:xfrm>
                <a:off x="2761666" y="3253831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 ∗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53E8490-A730-CF94-0500-48845E079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66" y="3253831"/>
                <a:ext cx="105574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6AB02C8-2D0E-AF54-4E17-E0391C0C937C}"/>
                  </a:ext>
                </a:extLst>
              </p:cNvPr>
              <p:cNvSpPr txBox="1"/>
              <p:nvPr/>
            </p:nvSpPr>
            <p:spPr>
              <a:xfrm>
                <a:off x="2769857" y="5064868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∗, 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6AB02C8-2D0E-AF54-4E17-E0391C0C9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857" y="5064868"/>
                <a:ext cx="105574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5A77C57-1194-50CF-13BA-91EEE842D5E4}"/>
                  </a:ext>
                </a:extLst>
              </p:cNvPr>
              <p:cNvSpPr txBox="1"/>
              <p:nvPr/>
            </p:nvSpPr>
            <p:spPr>
              <a:xfrm>
                <a:off x="2765560" y="5334013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∗, 2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5A77C57-1194-50CF-13BA-91EEE842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60" y="5334013"/>
                <a:ext cx="1055742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194B260-6947-0C22-E459-47749D040901}"/>
              </a:ext>
            </a:extLst>
          </p:cNvPr>
          <p:cNvCxnSpPr>
            <a:cxnSpLocks/>
          </p:cNvCxnSpPr>
          <p:nvPr/>
        </p:nvCxnSpPr>
        <p:spPr>
          <a:xfrm>
            <a:off x="7825375" y="4773314"/>
            <a:ext cx="701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9ACDF4-A360-9A2D-A350-4507C5862F2F}"/>
              </a:ext>
            </a:extLst>
          </p:cNvPr>
          <p:cNvCxnSpPr>
            <a:cxnSpLocks/>
          </p:cNvCxnSpPr>
          <p:nvPr/>
        </p:nvCxnSpPr>
        <p:spPr>
          <a:xfrm>
            <a:off x="1387366" y="4322378"/>
            <a:ext cx="701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901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E85A-52C5-B83F-07D2-42603AC8A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9AD6A4-32B6-C64C-00D1-A85D71FABB6E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9AD6A4-32B6-C64C-00D1-A85D71FAB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4B4A135-AEE4-D67A-892D-B63F1836AD5D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4B4A135-AEE4-D67A-892D-B63F1836A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E5F17A4-20EA-D904-E5F5-39FB27773357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E5F17A4-20EA-D904-E5F5-39FB27773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63301B-681A-105F-02C0-4F27F5FD943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3D669E-10FD-4C21-7A85-443024CEA83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2629E3-49ED-87B4-30C5-60F5B71D1E0A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2629E3-49ED-87B4-30C5-60F5B71D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614046-E533-AC46-BF5B-A0591220200B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614046-E533-AC46-BF5B-A0591220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8FBD68-9C9A-7C8B-0CDC-DADD684B82AB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8FBD68-9C9A-7C8B-0CDC-DADD684B8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6423CDB-F48A-7D64-090C-F47D0AE5BE9A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6423CDB-F48A-7D64-090C-F47D0AE5B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9AC70C-4A37-E8ED-E916-FDDD0BE96090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9AC70C-4A37-E8ED-E916-FDDD0BE96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C48A066-7321-8A87-54B3-593EBA855F79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3589706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85E62-5D2D-6C25-A86D-EDF36922C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A62AB3-3985-6C93-6E5B-F42A0B9B495C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A62AB3-3985-6C93-6E5B-F42A0B9B4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2BCF29-A009-EF3F-498F-283DC6AEA74D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2BCF29-A009-EF3F-498F-283DC6AEA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C728644-5493-E46D-E26E-1E716A5EEDFA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C728644-5493-E46D-E26E-1E716A5EE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A97E5A-2A91-A139-3832-8EF61900D387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A97E5A-2A91-A139-3832-8EF61900D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B51B5-F39E-5230-913E-DE2A074C6E0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4F537B-216E-3050-8FC6-C91AE0064AC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FD619D-B228-C605-12A2-506B6AAB903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8D134F-D580-0D09-4C3B-786553A64880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8D134F-D580-0D09-4C3B-786553A64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3D9D5564-B7FD-FD98-55AE-B78E43DE991B}"/>
              </a:ext>
            </a:extLst>
          </p:cNvPr>
          <p:cNvSpPr txBox="1"/>
          <p:nvPr/>
        </p:nvSpPr>
        <p:spPr>
          <a:xfrm>
            <a:off x="1713984" y="226364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633B49-78C8-788F-6AD6-EFD7C31D3FFA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633B49-78C8-788F-6AD6-EFD7C31D3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2A7DE9-F5CA-5763-00B5-6679C13E4F9D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2A7DE9-F5CA-5763-00B5-6679C13E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5205A9A-D1AA-236E-438D-F41FFF1038D5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5205A9A-D1AA-236E-438D-F41FFF103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E8798D-75BE-C935-05EF-94F8E2B29A7F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E8798D-75BE-C935-05EF-94F8E2B29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6C00B7-610D-B1A7-F371-D9D8524B6C91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6C00B7-610D-B1A7-F371-D9D8524B6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20DA80A-AAA9-621B-F723-60E451A29E11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2988945" y="-792444"/>
            <a:ext cx="3991" cy="2617896"/>
          </a:xfrm>
          <a:prstGeom prst="curvedConnector3">
            <a:avLst>
              <a:gd name="adj1" fmla="val -101339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C01727-600C-CA5F-B109-245E84ACCB42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D5A4C-FE4C-60E3-1D0A-D2686BF1F1F8}"/>
              </a:ext>
            </a:extLst>
          </p:cNvPr>
          <p:cNvSpPr txBox="1"/>
          <p:nvPr/>
        </p:nvSpPr>
        <p:spPr>
          <a:xfrm>
            <a:off x="2429822" y="86938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</p:spTree>
    <p:extLst>
      <p:ext uri="{BB962C8B-B14F-4D97-AF65-F5344CB8AC3E}">
        <p14:creationId xmlns:p14="http://schemas.microsoft.com/office/powerpoint/2010/main" val="1147490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6CBCD-E3F9-B4F1-89DD-97D06AD91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8EBDB8-B0C3-8862-5C79-98117B9BEA73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8EBDB8-B0C3-8862-5C79-98117B9BE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2D4AA8-59DD-03FB-0066-85DC25C4BE5B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2D4AA8-59DD-03FB-0066-85DC25C4B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B410B0-0E67-4FB4-6D03-11CFEC1EE461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B410B0-0E67-4FB4-6D03-11CFEC1EE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79662A-0A7E-065D-140C-00EA3C29C58A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79662A-0A7E-065D-140C-00EA3C29C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645C95-40E6-9CCF-0D58-86FC5B02C3B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38F72C-770F-0697-303E-1429BC66F59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525218-C54D-0BAF-77EE-5448CE9C68C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90EA2E-40F0-C35F-1E96-D7F63FF3860F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90EA2E-40F0-C35F-1E96-D7F63FF38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9D3E7DD-2611-DF39-F481-FEE9561D1D1E}"/>
              </a:ext>
            </a:extLst>
          </p:cNvPr>
          <p:cNvSpPr txBox="1"/>
          <p:nvPr/>
        </p:nvSpPr>
        <p:spPr>
          <a:xfrm>
            <a:off x="2429822" y="86938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B8E051-4E9E-46B0-40F3-8B194AD2EA26}"/>
              </a:ext>
            </a:extLst>
          </p:cNvPr>
          <p:cNvSpPr txBox="1"/>
          <p:nvPr/>
        </p:nvSpPr>
        <p:spPr>
          <a:xfrm>
            <a:off x="1713984" y="226364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851DD42-F548-1188-2024-228A2F44B0FF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851DD42-F548-1188-2024-228A2F44B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33B6C6D-445A-4C9C-22EC-18967590DB4D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33B6C6D-445A-4C9C-22EC-18967590D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C3CDD6E-E1CE-38FF-5362-F1B452048FD9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C3CDD6E-E1CE-38FF-5362-F1B452048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0221A6-7380-8BE9-54DE-DF17AEBA924C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0221A6-7380-8BE9-54DE-DF17AEBA9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31859A-5D4D-E838-6712-798E6766201B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31859A-5D4D-E838-6712-798E67662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190B5A9-B5FC-3C72-63D2-210D0E733BC2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2988945" y="-792444"/>
            <a:ext cx="3991" cy="2617896"/>
          </a:xfrm>
          <a:prstGeom prst="curvedConnector3">
            <a:avLst>
              <a:gd name="adj1" fmla="val -1013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65B62C-4CCC-E1BE-3098-C15E091CFF2A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785E8-B941-DB89-5A99-47993720A4E3}"/>
              </a:ext>
            </a:extLst>
          </p:cNvPr>
          <p:cNvSpPr txBox="1"/>
          <p:nvPr/>
        </p:nvSpPr>
        <p:spPr>
          <a:xfrm>
            <a:off x="3064655" y="1690774"/>
            <a:ext cx="258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Path condition violation!</a:t>
            </a:r>
          </a:p>
        </p:txBody>
      </p:sp>
    </p:spTree>
    <p:extLst>
      <p:ext uri="{BB962C8B-B14F-4D97-AF65-F5344CB8AC3E}">
        <p14:creationId xmlns:p14="http://schemas.microsoft.com/office/powerpoint/2010/main" val="136853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F5A1F-06CA-8848-F8FA-9011F701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93A311-88E7-B0CB-68C3-47FF976A520C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93A311-88E7-B0CB-68C3-47FF976A5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A17F809-E78E-8492-7D03-3EDA455F973C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A17F809-E78E-8492-7D03-3EDA455F9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F398E5-60BE-B6B3-D7B7-6C09B99C3682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F398E5-60BE-B6B3-D7B7-6C09B99C3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9B6460-10E8-DA0D-D4DF-7A9FB61AF71F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9B6460-10E8-DA0D-D4DF-7A9FB61AF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026C52-1CE0-FD8C-BE6F-B2EE5288FF5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1AD3D-61D2-DE76-649C-0DDF0020443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24E3DE-BDF7-EC04-C4C1-BA26DC9CCA8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CD983E-7EBD-2E9F-EC61-18C1D04C3C86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CD983E-7EBD-2E9F-EC61-18C1D04C3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91F482-FAC8-7CF5-7670-FCDAED1B4A6D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91F482-FAC8-7CF5-7670-FCDAED1B4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2D13E1D-0207-AB1F-F5D6-4FB0F43299BE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DD6FB-5F5F-CF83-53F7-829F661460C9}"/>
              </a:ext>
            </a:extLst>
          </p:cNvPr>
          <p:cNvSpPr txBox="1"/>
          <p:nvPr/>
        </p:nvSpPr>
        <p:spPr>
          <a:xfrm>
            <a:off x="1713984" y="226364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7193CE-0149-C3E0-13C9-D23998F4282D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7193CE-0149-C3E0-13C9-D23998F4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69464A6-327A-B100-416A-6ED7BD2A7160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69464A6-327A-B100-416A-6ED7BD2A7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A1BB79-B861-8027-2BE6-77BDF16C2117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A1BB79-B861-8027-2BE6-77BDF16C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CF93392-BE59-B0A0-4E39-1F2A929F1D3A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CF93392-BE59-B0A0-4E39-1F2A929F1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22B36AEB-DE05-114F-82DA-95F3B87B549C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5528C3-F891-F0B9-122E-57A6FF9B9037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5528C3-F891-F0B9-122E-57A6FF9B9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A01167-8935-C885-457C-917EAAEE4600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FEE2496-D749-A634-DB1F-FF75C682861A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FEE2496-D749-A634-DB1F-FF75C6828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57743A-F691-3822-F575-1F899C08B2F9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57743A-F691-3822-F575-1F899C08B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78BAA4-3BD9-29E7-05F4-C8CE7C0F232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77EC3A-DE58-F3FE-7FEA-0595895432D4}"/>
              </a:ext>
            </a:extLst>
          </p:cNvPr>
          <p:cNvSpPr txBox="1"/>
          <p:nvPr/>
        </p:nvSpPr>
        <p:spPr>
          <a:xfrm>
            <a:off x="5799257" y="495709"/>
            <a:ext cx="306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Copy conflict node to resolve</a:t>
            </a:r>
          </a:p>
        </p:txBody>
      </p:sp>
    </p:spTree>
    <p:extLst>
      <p:ext uri="{BB962C8B-B14F-4D97-AF65-F5344CB8AC3E}">
        <p14:creationId xmlns:p14="http://schemas.microsoft.com/office/powerpoint/2010/main" val="397064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B2B64-C513-B693-A381-C5BC4CCAE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D545CE-AC8D-4398-16E7-ABD3DEA89067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D545CE-AC8D-4398-16E7-ABD3DEA89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A5DFFC-CA04-2C4F-8C58-FB989768636F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A5DFFC-CA04-2C4F-8C58-FB9897686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0F21FA4-8E2B-F3CC-49C0-9B94810F7BFF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0F21FA4-8E2B-F3CC-49C0-9B94810F7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0FEEBB-B5BB-3E40-AF40-7B6ECF3F2FBF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0FEEBB-B5BB-3E40-AF40-7B6ECF3F2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4027B4-C5D7-B095-2A8B-9D190DAB99F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66B60-6511-C080-EC29-F0BC87444FC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320D8A-D6DD-1604-0ACD-6F8898FCB19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066C72-DDB9-E2C4-CB1B-1373857FF4D0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066C72-DDB9-E2C4-CB1B-1373857F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C94DEC-9AC5-C543-2EBD-8C58952682DF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C94DEC-9AC5-C543-2EBD-8C5895268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E2EDD79F-64D8-17B9-D2EE-8DB8F3FDB8D3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685DA9-73BE-DF68-20A0-8CBC2975FDC7}"/>
              </a:ext>
            </a:extLst>
          </p:cNvPr>
          <p:cNvSpPr txBox="1"/>
          <p:nvPr/>
        </p:nvSpPr>
        <p:spPr>
          <a:xfrm>
            <a:off x="1713984" y="226364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88F408B-2902-2654-3790-796220E0A969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88F408B-2902-2654-3790-796220E0A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05D9EE0-7DE4-98AB-EDCC-4585630A2A63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05D9EE0-7DE4-98AB-EDCC-4585630A2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D0DB87-6550-BEE5-7178-EA12B21663FC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D0DB87-6550-BEE5-7178-EA12B2166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0A3E7F9-FB92-4D2C-69CB-856454B42674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0A3E7F9-FB92-4D2C-69CB-856454B42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7E62957A-2A2A-E8BE-C792-2B0AB6D16EE4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8B2183-BC20-800F-8B74-D12CB76C9071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8B2183-BC20-800F-8B74-D12CB76C9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E93254-553C-F112-0038-02496EF58996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53331D-C02D-D63B-EAB2-16F2DF6257B1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53331D-C02D-D63B-EAB2-16F2DF625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894EB0-873B-3D73-478C-47F8E6E5955A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894EB0-873B-3D73-478C-47F8E6E59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1A1A67-C04A-AAEF-6871-4D4CD277C9A3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0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8B4C7-3D4B-7772-190B-33909BBF0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6C0EE5-FDE9-9768-4DD5-70BDFCBF3BD2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6C0EE5-FDE9-9768-4DD5-70BDFCBF3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701D38-77B7-C303-F760-B07D3B258887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701D38-77B7-C303-F760-B07D3B258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35F7790-FC0F-576F-3D21-DED13A01798C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35F7790-FC0F-576F-3D21-DED13A017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69D390-9561-5DE0-ABD5-56FC1D6D5DAC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69D390-9561-5DE0-ABD5-56FC1D6D5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26771CB-08A7-55FA-4002-681486F1794C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26771CB-08A7-55FA-4002-681486F17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1FCA578-AF94-3987-3542-69917A9E2B89}"/>
                  </a:ext>
                </a:extLst>
              </p:cNvPr>
              <p:cNvSpPr/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1FCA578-AF94-3987-3542-69917A9E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252A08-2AA5-3560-F5B7-7D1CF16C74F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E84E94-F9A0-20DC-4983-1E46084160D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E74398-2D9E-109A-0FF6-0ADE95D4017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52A1F2-110A-A828-6428-328BA5432B48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52A1F2-110A-A828-6428-328BA5432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69A4D0-885A-2FFA-6B37-9D9E75EE46EC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69A4D0-885A-2FFA-6B37-9D9E75EE4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2AB95082-68E6-38E0-4C3A-87E0B0B86FA6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A577B9-8C24-1D83-E793-7C0C012C9560}"/>
              </a:ext>
            </a:extLst>
          </p:cNvPr>
          <p:cNvSpPr txBox="1"/>
          <p:nvPr/>
        </p:nvSpPr>
        <p:spPr>
          <a:xfrm>
            <a:off x="1713984" y="226364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2243AD-EC18-F71E-75DF-246C2F68854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524EAE-6411-AEF6-387F-5C332B6ADD3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02963" y="3006832"/>
            <a:ext cx="3754514" cy="1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3A797C-6D82-491E-E348-C7FBB86711C7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3A797C-6D82-491E-E348-C7FBB8671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29FCEF-DF7D-6683-99E3-E40541ADDB23}"/>
                  </a:ext>
                </a:extLst>
              </p:cNvPr>
              <p:cNvSpPr txBox="1"/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29FCEF-DF7D-6683-99E3-E40541ADD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2F7FC6-26EA-5680-9704-F0608705AF3E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2F7FC6-26EA-5680-9704-F0608705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8B2458-66B5-4F87-1DD4-EAE9C40AE648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8B2458-66B5-4F87-1DD4-EAE9C40AE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EAD6E61-EAD9-4483-3A54-BE47486541F7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EAD6E61-EAD9-4483-3A54-BE4748654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A961FC0-E065-69A4-AF67-7C54789E1F5E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A961FC0-E065-69A4-AF67-7C54789E1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54519C7-6CA4-176C-8795-C3CCF2EA63DB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54519C7-6CA4-176C-8795-C3CCF2EA6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F653B8-F15A-2AD2-2773-B16B320EB302}"/>
                  </a:ext>
                </a:extLst>
              </p:cNvPr>
              <p:cNvSpPr txBox="1"/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F653B8-F15A-2AD2-2773-B16B320EB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B6652191-0F5C-84E6-838A-04BF69CB341F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CADF395-E9B4-815B-CC04-DC75D8617A7F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CADF395-E9B4-815B-CC04-DC75D8617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86F922-F59B-4877-48A1-CB294AE31F56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42DACE1-4991-4E6D-3A8A-88DB0DCFE183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42DACE1-4991-4E6D-3A8A-88DB0DCFE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80CCD6-270C-1C34-C672-BF409EA99EC3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80CCD6-270C-1C34-C672-BF409EA99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42AB06-0617-44DF-E3F4-BE127A1A0455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11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B14A9-D9A8-797B-4E86-77D973CAC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E5E1AA-6E06-530E-36C0-EF5C30001F50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E5E1AA-6E06-530E-36C0-EF5C30001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17DD2C8-8C79-81AE-B58F-7EE13B7ABD69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17DD2C8-8C79-81AE-B58F-7EE13B7AB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750C41-0AB5-51B9-2911-977BC08ABB0F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750C41-0AB5-51B9-2911-977BC08AB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561069-8B9A-2690-BE90-9D280A218C25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561069-8B9A-2690-BE90-9D280A218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536320-E928-DF12-EC29-E6A4C58898C0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536320-E928-DF12-EC29-E6A4C5889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E29D86-C6CA-1DCC-28AB-184CCC89F8B7}"/>
                  </a:ext>
                </a:extLst>
              </p:cNvPr>
              <p:cNvSpPr/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E29D86-C6CA-1DCC-28AB-184CCC89F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3A6B8A-015E-4DAE-EAF8-FCA7955DBCF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6B7847-2878-825B-5DE2-736F6FDCABF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61C0B8-9B09-4BE7-3CAF-7577F0D79F4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B21D2D-F1DF-90AD-D75D-3A4F690D49B2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1681993" y="4492591"/>
            <a:ext cx="0" cy="59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93F42D-B99F-54C9-55BE-0F9A2C13EE06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93F42D-B99F-54C9-55BE-0F9A2C13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55B9BD9-F996-E48F-3D73-63F9A2DE29C1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55B9BD9-F996-E48F-3D73-63F9A2DE2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58E91AC-7037-8A3B-D42E-2B5F4346EE40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14E723-88FC-3E49-40EC-35339606C396}"/>
              </a:ext>
            </a:extLst>
          </p:cNvPr>
          <p:cNvSpPr txBox="1"/>
          <p:nvPr/>
        </p:nvSpPr>
        <p:spPr>
          <a:xfrm>
            <a:off x="1713984" y="226364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9B0622-F12A-5D22-79A2-BF7E4E90549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25F280-5D90-7C43-DD36-B9AA9BBD0B9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02963" y="3006832"/>
            <a:ext cx="3754514" cy="1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922B6EB-A42D-7E39-3A7A-3AC278AB33AD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922B6EB-A42D-7E39-3A7A-3AC278AB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709608-27E4-8F51-7FC5-70B7FD76EBD8}"/>
                  </a:ext>
                </a:extLst>
              </p:cNvPr>
              <p:cNvSpPr txBox="1"/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709608-27E4-8F51-7FC5-70B7FD76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4C6F145-A02B-20B1-66A9-39A3DB4AD962}"/>
              </a:ext>
            </a:extLst>
          </p:cNvPr>
          <p:cNvSpPr txBox="1"/>
          <p:nvPr/>
        </p:nvSpPr>
        <p:spPr>
          <a:xfrm>
            <a:off x="1712740" y="4636216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AE58848-DFCC-9296-4B4F-9047A36EF8C9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AE58848-DFCC-9296-4B4F-9047A36EF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95A48EF-E57D-EA4E-88AB-E383BF5023CC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95A48EF-E57D-EA4E-88AB-E383BF502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FBB6734-61A2-0925-31BA-0B747635CBEB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FBB6734-61A2-0925-31BA-0B747635C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167FBF4-83DB-1D33-E283-6CC797ECD602}"/>
                  </a:ext>
                </a:extLst>
              </p:cNvPr>
              <p:cNvSpPr txBox="1"/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167FBF4-83DB-1D33-E283-6CC797ECD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B521C8A-1D2D-2758-406C-E3CB9AFFB9F4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B521C8A-1D2D-2758-406C-E3CB9AFFB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CC4F405-2203-8A4A-81AB-FE665B6C7B62}"/>
                  </a:ext>
                </a:extLst>
              </p:cNvPr>
              <p:cNvSpPr/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CC4F405-2203-8A4A-81AB-FE665B6C7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90AF4C7-A9F0-3F73-00DC-821869E699E7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90AF4C7-A9F0-3F73-00DC-821869E69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6C627B-8B51-EC98-0FB0-0A8CEE8735B2}"/>
                  </a:ext>
                </a:extLst>
              </p:cNvPr>
              <p:cNvSpPr txBox="1"/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6C627B-8B51-EC98-0FB0-0A8CEE873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557B5AB-4A66-2BC1-44FD-508CAE72E1F5}"/>
                  </a:ext>
                </a:extLst>
              </p:cNvPr>
              <p:cNvSpPr/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557B5AB-4A66-2BC1-44FD-508CAE72E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CA22761-60FF-6CDF-FEBA-2ABF1FB02A73}"/>
                  </a:ext>
                </a:extLst>
              </p:cNvPr>
              <p:cNvSpPr txBox="1"/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CA22761-60FF-6CDF-FEBA-2ABF1FB0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D7D27A-776D-0BD3-A515-2531B12A4AAB}"/>
              </a:ext>
            </a:extLst>
          </p:cNvPr>
          <p:cNvCxnSpPr>
            <a:cxnSpLocks/>
            <a:stCxn id="10" idx="3"/>
            <a:endCxn id="103" idx="1"/>
          </p:cNvCxnSpPr>
          <p:nvPr/>
        </p:nvCxnSpPr>
        <p:spPr>
          <a:xfrm>
            <a:off x="7599417" y="3006832"/>
            <a:ext cx="1209815" cy="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0912CE6-08B0-127F-D155-E4F3DE82A4F9}"/>
              </a:ext>
            </a:extLst>
          </p:cNvPr>
          <p:cNvSpPr txBox="1"/>
          <p:nvPr/>
        </p:nvSpPr>
        <p:spPr>
          <a:xfrm>
            <a:off x="7649040" y="27186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679804A-9B5E-EB92-9FF8-19A5AD1086F5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BF43E-6DBE-3917-58FC-CBF8E471A95C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BF43E-6DBE-3917-58FC-CBF8E471A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8AF084-2766-B219-C354-5F30B60A87E6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B63A812-7BD9-D3DB-9312-6200737A58A2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B63A812-7BD9-D3DB-9312-6200737A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399973-050D-6CEE-ABD6-E56252FBBF7F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399973-050D-6CEE-ABD6-E56252FBB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469696-4F3C-0E19-7B81-2F528A151D1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6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90619-0437-D519-64E1-C88C11427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B3A2AD-F44B-4A4D-2695-87AD1283E08F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B3A2AD-F44B-4A4D-2695-87AD1283E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6FF0967-5462-B589-7783-33BAC6BEC89D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6FF0967-5462-B589-7783-33BAC6BEC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689590-5999-1020-318D-46BE28F19B09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689590-5999-1020-318D-46BE28F19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5704E8-B108-554C-C9FA-DF57643F0A59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5704E8-B108-554C-C9FA-DF57643F0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9DC5D7-0356-B580-8147-CA95E5569043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9DC5D7-0356-B580-8147-CA95E5569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9C3BE6-86C1-3868-247D-17DA602D1427}"/>
                  </a:ext>
                </a:extLst>
              </p:cNvPr>
              <p:cNvSpPr/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9C3BE6-86C1-3868-247D-17DA602D1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7D4FF9-2BB8-C8A6-7056-DDFF95B0386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720D9E-DBB1-B5D2-F4D5-C9C5BB91208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880CB7-98BE-CEA6-28D5-33232F2355C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1FB4DF-8EC8-2487-A920-275F35663DAF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1681993" y="4492591"/>
            <a:ext cx="0" cy="59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070E0D-AAC6-CB75-6E82-5977B0B68619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070E0D-AAC6-CB75-6E82-5977B0B68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AA8320-42C5-2C2C-BBE1-EA2A5F583364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AA8320-42C5-2C2C-BBE1-EA2A5F583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DAFFC725-F655-FC7C-A738-BFAE244F528E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52FAD-079A-1F55-0EF6-A135D5F19012}"/>
              </a:ext>
            </a:extLst>
          </p:cNvPr>
          <p:cNvSpPr txBox="1"/>
          <p:nvPr/>
        </p:nvSpPr>
        <p:spPr>
          <a:xfrm>
            <a:off x="1713984" y="226364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27D4DF-007E-A8A4-D408-3FB45D5AE94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642E48-559E-B010-808B-07CC2B42583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02963" y="3006832"/>
            <a:ext cx="3754514" cy="1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7A0E03-CFD4-4D6D-3834-733CCF61DB1B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7A0E03-CFD4-4D6D-3834-733CCF61D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AD066C-2553-C441-A70D-B3EB6185CBED}"/>
                  </a:ext>
                </a:extLst>
              </p:cNvPr>
              <p:cNvSpPr txBox="1"/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AD066C-2553-C441-A70D-B3EB6185C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A5001CE6-31ED-4242-A38D-6DDC6CDC333A}"/>
              </a:ext>
            </a:extLst>
          </p:cNvPr>
          <p:cNvSpPr txBox="1"/>
          <p:nvPr/>
        </p:nvSpPr>
        <p:spPr>
          <a:xfrm>
            <a:off x="1712740" y="4636216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A61D2AF-8FAE-094E-AD10-88E68897D6A0}"/>
                  </a:ext>
                </a:extLst>
              </p:cNvPr>
              <p:cNvSpPr/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A61D2AF-8FAE-094E-AD10-88E68897D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C80E8B-CD3F-9147-C8AD-9796C3DD8D86}"/>
                  </a:ext>
                </a:extLst>
              </p:cNvPr>
              <p:cNvSpPr txBox="1"/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C80E8B-CD3F-9147-C8AD-9796C3DD8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F56BAF-3740-BF9B-4C54-02B8715AED01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F56BAF-3740-BF9B-4C54-02B8715AE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3949D0-3A36-2AE8-5313-06FC1C8E3633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3949D0-3A36-2AE8-5313-06FC1C8E3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74FFF8A-BE5C-E2B9-8ACF-5F56C188BA08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74FFF8A-BE5C-E2B9-8ACF-5F56C188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217EC87-7F12-9F1F-D12E-F77335C84672}"/>
                  </a:ext>
                </a:extLst>
              </p:cNvPr>
              <p:cNvSpPr txBox="1"/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217EC87-7F12-9F1F-D12E-F77335C84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2DA0C26-1953-C0FB-9D64-50001EAD2F9D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2DA0C26-1953-C0FB-9D64-50001EAD2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97DD13C-24C0-FA7D-2D04-74DE5CFD699B}"/>
                  </a:ext>
                </a:extLst>
              </p:cNvPr>
              <p:cNvSpPr/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97DD13C-24C0-FA7D-2D04-74DE5CFD6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F24093-4440-B4A2-6FFA-A3EBBC2F146D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F24093-4440-B4A2-6FFA-A3EBBC2F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B1D2AD-009E-B892-A2E3-13C2683D2E1A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2402963" y="5372932"/>
            <a:ext cx="1172554" cy="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4E2945-5412-B712-03B5-264C29859A6C}"/>
                  </a:ext>
                </a:extLst>
              </p:cNvPr>
              <p:cNvSpPr txBox="1"/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4E2945-5412-B712-03B5-264C29859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24EA8D3-2D67-2EB6-15EF-4057A12523D8}"/>
                  </a:ext>
                </a:extLst>
              </p:cNvPr>
              <p:cNvSpPr txBox="1"/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24EA8D3-2D67-2EB6-15EF-4057A1252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D41D6CA-24EA-0AFB-F1B2-19A77F4F1462}"/>
                  </a:ext>
                </a:extLst>
              </p:cNvPr>
              <p:cNvSpPr/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D41D6CA-24EA-0AFB-F1B2-19A77F4F1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31F215C-6929-C1BC-CA63-BBBD5124630F}"/>
                  </a:ext>
                </a:extLst>
              </p:cNvPr>
              <p:cNvSpPr txBox="1"/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31F215C-6929-C1BC-CA63-BBBD51246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C0C2656-82EB-2418-EC66-CC44DF46DE1B}"/>
              </a:ext>
            </a:extLst>
          </p:cNvPr>
          <p:cNvCxnSpPr>
            <a:cxnSpLocks/>
            <a:stCxn id="10" idx="3"/>
            <a:endCxn id="103" idx="1"/>
          </p:cNvCxnSpPr>
          <p:nvPr/>
        </p:nvCxnSpPr>
        <p:spPr>
          <a:xfrm>
            <a:off x="7599417" y="3006832"/>
            <a:ext cx="1209815" cy="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01B611B-1E04-716E-3D20-021F10997496}"/>
              </a:ext>
            </a:extLst>
          </p:cNvPr>
          <p:cNvSpPr txBox="1"/>
          <p:nvPr/>
        </p:nvSpPr>
        <p:spPr>
          <a:xfrm>
            <a:off x="7649040" y="27186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AA1FD4B-3B43-309D-05CE-3972BFD90B7B}"/>
                  </a:ext>
                </a:extLst>
              </p:cNvPr>
              <p:cNvSpPr txBox="1"/>
              <p:nvPr/>
            </p:nvSpPr>
            <p:spPr>
              <a:xfrm>
                <a:off x="7907640" y="57888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AA1FD4B-3B43-309D-05CE-3972BFD90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640" y="5788884"/>
                <a:ext cx="5933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2135FFA-9195-68B5-865D-9FEEEF3C8DA5}"/>
                  </a:ext>
                </a:extLst>
              </p:cNvPr>
              <p:cNvSpPr/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2135FFA-9195-68B5-865D-9FEEEF3C8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B738AB7-B890-0BCE-1DEB-C2A9E74C62AC}"/>
                  </a:ext>
                </a:extLst>
              </p:cNvPr>
              <p:cNvSpPr txBox="1"/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B738AB7-B890-0BCE-1DEB-C2A9E74C6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1B62A63-736F-D941-837D-A248FA6B7D2D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>
          <a:xfrm flipH="1">
            <a:off x="9523580" y="3304486"/>
            <a:ext cx="6622" cy="601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C02F5F3-1BF8-C4D7-8DCD-424AC470D659}"/>
                  </a:ext>
                </a:extLst>
              </p:cNvPr>
              <p:cNvSpPr txBox="1"/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C02F5F3-1BF8-C4D7-8DCD-424AC470D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3EC73F52-6ADE-53E4-6B29-F61AF79A735E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F889E6-AD3D-BE1F-A15D-F93388C20E1D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F889E6-AD3D-BE1F-A15D-F93388C20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A4F3EA-0602-FE9F-FB55-0E54E10723D3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C1D8F2-EC9B-3DD9-0DFA-2CAFFDEAF32C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C1D8F2-EC9B-3DD9-0DFA-2CAFFDEA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4A02325-F740-5E76-B151-987DDC96E4A4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4A02325-F740-5E76-B151-987DDC96E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07FDA11-D895-F204-339C-9C660FB0D4DC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53CFE1-43BE-DDE4-03A1-007F870A2F72}"/>
              </a:ext>
            </a:extLst>
          </p:cNvPr>
          <p:cNvCxnSpPr>
            <a:cxnSpLocks/>
            <a:stCxn id="65" idx="2"/>
            <a:endCxn id="44" idx="0"/>
          </p:cNvCxnSpPr>
          <p:nvPr/>
        </p:nvCxnSpPr>
        <p:spPr>
          <a:xfrm>
            <a:off x="1681993" y="5675282"/>
            <a:ext cx="86" cy="301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50C0DA-DC3D-1F72-935B-0BA7B4B793CF}"/>
                  </a:ext>
                </a:extLst>
              </p:cNvPr>
              <p:cNvSpPr txBox="1"/>
              <p:nvPr/>
            </p:nvSpPr>
            <p:spPr>
              <a:xfrm>
                <a:off x="1658069" y="563575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50C0DA-DC3D-1F72-935B-0BA7B4B79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5635751"/>
                <a:ext cx="59336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629118C5-9749-3005-A48E-B8E65D6AF20C}"/>
              </a:ext>
            </a:extLst>
          </p:cNvPr>
          <p:cNvCxnSpPr>
            <a:cxnSpLocks/>
            <a:endCxn id="53" idx="2"/>
          </p:cNvCxnSpPr>
          <p:nvPr/>
        </p:nvCxnSpPr>
        <p:spPr>
          <a:xfrm rot="10800000" flipV="1">
            <a:off x="4296488" y="3020317"/>
            <a:ext cx="5954687" cy="2645692"/>
          </a:xfrm>
          <a:prstGeom prst="curvedConnector4">
            <a:avLst>
              <a:gd name="adj1" fmla="val -14131"/>
              <a:gd name="adj2" fmla="val 12104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8E5579-191B-E989-6DEE-9E7136ABDA8A}"/>
              </a:ext>
            </a:extLst>
          </p:cNvPr>
          <p:cNvSpPr txBox="1"/>
          <p:nvPr/>
        </p:nvSpPr>
        <p:spPr>
          <a:xfrm>
            <a:off x="1525626" y="5976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DBCC1C-2854-763E-0342-47E4B3EC101C}"/>
              </a:ext>
            </a:extLst>
          </p:cNvPr>
          <p:cNvSpPr txBox="1"/>
          <p:nvPr/>
        </p:nvSpPr>
        <p:spPr>
          <a:xfrm>
            <a:off x="1838532" y="5990768"/>
            <a:ext cx="258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Path condition violation!</a:t>
            </a:r>
          </a:p>
        </p:txBody>
      </p:sp>
    </p:spTree>
    <p:extLst>
      <p:ext uri="{BB962C8B-B14F-4D97-AF65-F5344CB8AC3E}">
        <p14:creationId xmlns:p14="http://schemas.microsoft.com/office/powerpoint/2010/main" val="619105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78375-5A2C-6B71-C924-144F07B3C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8B66D58-5E93-28CB-AD03-E2607B1CFDC5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8B66D58-5E93-28CB-AD03-E2607B1CF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D5481C-69FA-5DEC-1413-73FFA1695FDC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D5481C-69FA-5DEC-1413-73FFA1695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9105CD-2FDD-F4A3-322E-B67448EB1AD9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9105CD-2FDD-F4A3-322E-B67448EB1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CC0D80-B497-01EE-BBAE-F5352D1F1FB5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CC0D80-B497-01EE-BBAE-F5352D1F1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2F8CA35-F291-4AC6-E5CB-49DE84B90AD2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2F8CA35-F291-4AC6-E5CB-49DE84B90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6B22D6E-608D-C781-A241-112E5BC71830}"/>
                  </a:ext>
                </a:extLst>
              </p:cNvPr>
              <p:cNvSpPr/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6B22D6E-608D-C781-A241-112E5BC71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4371A7-25C8-4DAD-5B42-096BD5880DC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39F57C-7251-3496-5041-DB6D1C38E10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505E74-37EC-F2AC-DFC4-E239FB8A82E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EC0CDE-DF44-3859-1BE5-FA80CA903D56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1681993" y="4492591"/>
            <a:ext cx="0" cy="59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6AD616-A4BC-37BF-FF6F-4BECA63D7E1B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6AD616-A4BC-37BF-FF6F-4BECA63D7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52412B0-F49A-4C0F-54EB-2EA9CE473CF3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52412B0-F49A-4C0F-54EB-2EA9CE473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2E1CD00-63B2-4D7D-AEF5-E8B382084AE3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15774B-BDA9-61E9-8DFA-1D5DD2E999E2}"/>
              </a:ext>
            </a:extLst>
          </p:cNvPr>
          <p:cNvSpPr txBox="1"/>
          <p:nvPr/>
        </p:nvSpPr>
        <p:spPr>
          <a:xfrm>
            <a:off x="1713984" y="226364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CCBC3E-318A-BDD4-BA2B-4400B383FCA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456221-7A1D-0E2C-E199-16C599D208D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02963" y="3006832"/>
            <a:ext cx="3754514" cy="1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751885-2EBC-DBBE-8198-86448112F1C2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751885-2EBC-DBBE-8198-86448112F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729F156-7A35-ECB2-C224-6D35FAAE5897}"/>
                  </a:ext>
                </a:extLst>
              </p:cNvPr>
              <p:cNvSpPr txBox="1"/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729F156-7A35-ECB2-C224-6D35FAAE5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2C29CCA-46FD-D576-8A44-7AE6132FE1A4}"/>
              </a:ext>
            </a:extLst>
          </p:cNvPr>
          <p:cNvSpPr txBox="1"/>
          <p:nvPr/>
        </p:nvSpPr>
        <p:spPr>
          <a:xfrm>
            <a:off x="1712740" y="4636216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0006742-6033-652B-8B01-7C26F6C47C6F}"/>
                  </a:ext>
                </a:extLst>
              </p:cNvPr>
              <p:cNvSpPr/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0006742-6033-652B-8B01-7C26F6C47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10C4659-9BEF-AECA-06DC-42790957013E}"/>
                  </a:ext>
                </a:extLst>
              </p:cNvPr>
              <p:cNvSpPr txBox="1"/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10C4659-9BEF-AECA-06DC-427909570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85113D7-54E0-A8D0-E385-EE943D0EDCBF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85113D7-54E0-A8D0-E385-EE943D0ED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CB4711-0E53-D316-E810-8783C1A0E2E5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CB4711-0E53-D316-E810-8783C1A0E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19BC4E3-88B2-10D7-2439-641DDC61BF5A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19BC4E3-88B2-10D7-2439-641DDC61B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FE5996-804C-EF21-75B0-0549DF052E0D}"/>
                  </a:ext>
                </a:extLst>
              </p:cNvPr>
              <p:cNvSpPr txBox="1"/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FE5996-804C-EF21-75B0-0549DF052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34DD4C-E525-993F-6E4C-041307348CC3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34DD4C-E525-993F-6E4C-041307348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1ECCF8C-697D-C1E1-7CD0-8B7F0126D6AA}"/>
                  </a:ext>
                </a:extLst>
              </p:cNvPr>
              <p:cNvSpPr/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1ECCF8C-697D-C1E1-7CD0-8B7F0126D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5DD81E7-84D3-6775-E266-95891252C523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5DD81E7-84D3-6775-E266-95891252C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668AAA4-B1B7-1DE4-5D7C-B28034D10EC7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2402963" y="5372932"/>
            <a:ext cx="1172554" cy="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1AD30B-8884-B931-5FC9-A8C49288B9D0}"/>
                  </a:ext>
                </a:extLst>
              </p:cNvPr>
              <p:cNvSpPr txBox="1"/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1AD30B-8884-B931-5FC9-A8C49288B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103326-BB3F-1B7C-6E63-891E69D7BA53}"/>
                  </a:ext>
                </a:extLst>
              </p:cNvPr>
              <p:cNvSpPr txBox="1"/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103326-BB3F-1B7C-6E63-891E69D7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4E71984-BFFD-6EE4-0DD1-331DB543075B}"/>
                  </a:ext>
                </a:extLst>
              </p:cNvPr>
              <p:cNvSpPr/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4E71984-BFFD-6EE4-0DD1-331DB5430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834913C-9839-7D85-8DDF-35B32608218C}"/>
                  </a:ext>
                </a:extLst>
              </p:cNvPr>
              <p:cNvSpPr txBox="1"/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834913C-9839-7D85-8DDF-35B326082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E9ACDD8-1E17-9F66-F2E6-4CA55B64CD57}"/>
              </a:ext>
            </a:extLst>
          </p:cNvPr>
          <p:cNvCxnSpPr>
            <a:cxnSpLocks/>
            <a:stCxn id="10" idx="3"/>
            <a:endCxn id="103" idx="1"/>
          </p:cNvCxnSpPr>
          <p:nvPr/>
        </p:nvCxnSpPr>
        <p:spPr>
          <a:xfrm>
            <a:off x="7599417" y="3006832"/>
            <a:ext cx="1209815" cy="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054DCBF-AA42-C87E-45CF-C1E32F322D2F}"/>
              </a:ext>
            </a:extLst>
          </p:cNvPr>
          <p:cNvSpPr txBox="1"/>
          <p:nvPr/>
        </p:nvSpPr>
        <p:spPr>
          <a:xfrm>
            <a:off x="7649040" y="27186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38A19C8-5B85-07DF-BE85-ABFF74F78863}"/>
                  </a:ext>
                </a:extLst>
              </p:cNvPr>
              <p:cNvSpPr txBox="1"/>
              <p:nvPr/>
            </p:nvSpPr>
            <p:spPr>
              <a:xfrm>
                <a:off x="7907640" y="57888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38A19C8-5B85-07DF-BE85-ABFF74F7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640" y="5788884"/>
                <a:ext cx="5933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A56E040-584F-37FF-BE90-F4D3B09E5C71}"/>
                  </a:ext>
                </a:extLst>
              </p:cNvPr>
              <p:cNvSpPr/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A56E040-584F-37FF-BE90-F4D3B09E5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FF756D0-06B9-0FD1-C1B8-6CC914FEF2AC}"/>
                  </a:ext>
                </a:extLst>
              </p:cNvPr>
              <p:cNvSpPr txBox="1"/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FF756D0-06B9-0FD1-C1B8-6CC914FEF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86AF8DB-09A0-CF72-CA1D-75D368ED8EF2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>
          <a:xfrm flipH="1">
            <a:off x="9523580" y="3304486"/>
            <a:ext cx="6622" cy="601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92D0BDC-B156-4BC1-9D3A-E951AADC3279}"/>
                  </a:ext>
                </a:extLst>
              </p:cNvPr>
              <p:cNvSpPr txBox="1"/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92D0BDC-B156-4BC1-9D3A-E951AADC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0CAF8548-551F-7F35-0A9C-135F5288BD44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52B3EA-FCE0-FCF7-B591-879F1F813092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52B3EA-FCE0-FCF7-B591-879F1F81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D3B2F1-16C7-3998-E07F-FF6584E6F9B2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34093D-E0D2-E028-D1D3-DB6FEB22883D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34093D-E0D2-E028-D1D3-DB6FEB228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85C3A40-E8B1-6632-7F13-A706EC7E179C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85C3A40-E8B1-6632-7F13-A706EC7E1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0F9C06-D0B3-AB9E-7617-BFB69C9A5BD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B174F916-92CD-CFFF-A58A-03B0A588EE62}"/>
              </a:ext>
            </a:extLst>
          </p:cNvPr>
          <p:cNvCxnSpPr>
            <a:cxnSpLocks/>
            <a:endCxn id="53" idx="2"/>
          </p:cNvCxnSpPr>
          <p:nvPr/>
        </p:nvCxnSpPr>
        <p:spPr>
          <a:xfrm rot="10800000" flipV="1">
            <a:off x="4296488" y="3020317"/>
            <a:ext cx="5954687" cy="2645692"/>
          </a:xfrm>
          <a:prstGeom prst="curvedConnector4">
            <a:avLst>
              <a:gd name="adj1" fmla="val -14131"/>
              <a:gd name="adj2" fmla="val 12104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117927-0014-8C92-E5A9-5465670F4C64}"/>
              </a:ext>
            </a:extLst>
          </p:cNvPr>
          <p:cNvSpPr txBox="1"/>
          <p:nvPr/>
        </p:nvSpPr>
        <p:spPr>
          <a:xfrm>
            <a:off x="1351166" y="5981028"/>
            <a:ext cx="250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Prune search to resolve</a:t>
            </a:r>
          </a:p>
        </p:txBody>
      </p:sp>
    </p:spTree>
    <p:extLst>
      <p:ext uri="{BB962C8B-B14F-4D97-AF65-F5344CB8AC3E}">
        <p14:creationId xmlns:p14="http://schemas.microsoft.com/office/powerpoint/2010/main" val="262556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911D8-1793-53BB-9A48-EC538FE1E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8F1CB7-8084-E515-83BE-E46D4FDA5794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8F1CB7-8084-E515-83BE-E46D4FDA5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7156-CFFE-01ED-2EDD-1CF84B548F98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7156-CFFE-01ED-2EDD-1CF84B548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BFD689-B5EC-7499-2FC6-702B2B4E3E4E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BFD689-B5EC-7499-2FC6-702B2B4E3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ABFA28-278F-72E5-20B9-17773AB67AD9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ABFA28-278F-72E5-20B9-17773AB67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D20440-DDF8-1517-24C9-8A461DCB04E4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D20440-DDF8-1517-24C9-8A461DCB0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1A5ADA-4387-3696-1E09-11EAA40DD52B}"/>
                  </a:ext>
                </a:extLst>
              </p:cNvPr>
              <p:cNvSpPr/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1A5ADA-4387-3696-1E09-11EAA40DD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382637-D388-BE56-3BE3-1C7345AAA4B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9957CB-10FF-1135-6554-966CED882CF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E70755-4A68-3821-44AC-55595A223DB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18E698-3AB3-AA9C-5C11-E2929E534A8D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1681993" y="4492591"/>
            <a:ext cx="0" cy="59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2A15A4-2BE5-9418-6D85-34A91807A631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2A15A4-2BE5-9418-6D85-34A91807A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B8AC25-D400-EC74-607F-9C3DEE62E484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B8AC25-D400-EC74-607F-9C3DEE62E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70EADFC-DF8F-24E5-514D-E728777926B5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03C1A2-F986-BD15-C7E3-95F12DD836C5}"/>
              </a:ext>
            </a:extLst>
          </p:cNvPr>
          <p:cNvSpPr txBox="1"/>
          <p:nvPr/>
        </p:nvSpPr>
        <p:spPr>
          <a:xfrm>
            <a:off x="1713984" y="226364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68ED1C-1CEA-D53B-7814-127A85560A8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58010C-1AF8-5259-8A3B-76DBC19A1FB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02963" y="3006832"/>
            <a:ext cx="3754514" cy="1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0B0BCA-3C1E-008B-D469-8EAF3796096C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0B0BCA-3C1E-008B-D469-8EAF37960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508842-BFE4-210A-2CFA-8459BF0191D0}"/>
                  </a:ext>
                </a:extLst>
              </p:cNvPr>
              <p:cNvSpPr txBox="1"/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508842-BFE4-210A-2CFA-8459BF019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FF70EBC-94CD-94AF-BA3B-569F63822485}"/>
              </a:ext>
            </a:extLst>
          </p:cNvPr>
          <p:cNvSpPr txBox="1"/>
          <p:nvPr/>
        </p:nvSpPr>
        <p:spPr>
          <a:xfrm>
            <a:off x="1712740" y="4636216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35870CE-ABE8-8956-E549-9E2E03888071}"/>
                  </a:ext>
                </a:extLst>
              </p:cNvPr>
              <p:cNvSpPr/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35870CE-ABE8-8956-E549-9E2E03888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A525C0D-0E94-2F05-3859-21F682F668FA}"/>
                  </a:ext>
                </a:extLst>
              </p:cNvPr>
              <p:cNvSpPr txBox="1"/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A525C0D-0E94-2F05-3859-21F682F66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7A41D2-2AF1-4DD3-5879-76DC9307DEDE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7A41D2-2AF1-4DD3-5879-76DC9307D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3987A3-3E82-5E4B-E893-41DCF584EFDF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3987A3-3E82-5E4B-E893-41DCF584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EAC9AEB-994E-5AFB-D91A-9EB95CF309FF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EAC9AEB-994E-5AFB-D91A-9EB95CF30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F2F5E0-BF05-32BE-A59A-C83BABA4855E}"/>
                  </a:ext>
                </a:extLst>
              </p:cNvPr>
              <p:cNvSpPr txBox="1"/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F2F5E0-BF05-32BE-A59A-C83BABA48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C7F544A-10F9-81E3-8C79-4EE0F01E9035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C7F544A-10F9-81E3-8C79-4EE0F01E9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A297A4C-40F1-D776-16BE-8250C5444190}"/>
                  </a:ext>
                </a:extLst>
              </p:cNvPr>
              <p:cNvSpPr/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A297A4C-40F1-D776-16BE-8250C5444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E907728-49B9-9981-DA86-3A1D60E5B498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E907728-49B9-9981-DA86-3A1D60E5B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CACEB26-D785-CDC9-9F92-56DDBC897215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2402963" y="5372932"/>
            <a:ext cx="1172554" cy="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029F85C-407A-FBCC-0120-E4D467C95A65}"/>
                  </a:ext>
                </a:extLst>
              </p:cNvPr>
              <p:cNvSpPr txBox="1"/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029F85C-407A-FBCC-0120-E4D467C95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4E7F364-E2BC-2BAA-6D2D-D7F8C5DEB291}"/>
                  </a:ext>
                </a:extLst>
              </p:cNvPr>
              <p:cNvSpPr/>
              <p:nvPr/>
            </p:nvSpPr>
            <p:spPr>
              <a:xfrm>
                <a:off x="3578919" y="391210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4E7F364-E2BC-2BAA-6D2D-D7F8C5DEB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12108"/>
                <a:ext cx="1441940" cy="5861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2A01FAC-7CA5-B3DE-1785-7E50C100674F}"/>
                  </a:ext>
                </a:extLst>
              </p:cNvPr>
              <p:cNvSpPr txBox="1"/>
              <p:nvPr/>
            </p:nvSpPr>
            <p:spPr>
              <a:xfrm>
                <a:off x="4377304" y="387444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2A01FAC-7CA5-B3DE-1785-7E50C100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04" y="3874442"/>
                <a:ext cx="69018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187A392-7E87-F340-2591-9B1DFAA40C47}"/>
              </a:ext>
            </a:extLst>
          </p:cNvPr>
          <p:cNvCxnSpPr>
            <a:cxnSpLocks/>
            <a:stCxn id="53" idx="0"/>
            <a:endCxn id="77" idx="2"/>
          </p:cNvCxnSpPr>
          <p:nvPr/>
        </p:nvCxnSpPr>
        <p:spPr>
          <a:xfrm flipV="1">
            <a:off x="4296487" y="4498262"/>
            <a:ext cx="3402" cy="581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33A6557-8308-3BD5-3C7C-4E10BD1EF9E0}"/>
              </a:ext>
            </a:extLst>
          </p:cNvPr>
          <p:cNvSpPr txBox="1"/>
          <p:nvPr/>
        </p:nvSpPr>
        <p:spPr>
          <a:xfrm>
            <a:off x="4247488" y="4643121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095390-63DE-44FA-676D-8E3F8550433E}"/>
                  </a:ext>
                </a:extLst>
              </p:cNvPr>
              <p:cNvSpPr txBox="1"/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095390-63DE-44FA-676D-8E3F85504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95C07F9-D204-3A61-A5D4-F1BE69CB3003}"/>
                  </a:ext>
                </a:extLst>
              </p:cNvPr>
              <p:cNvSpPr/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95C07F9-D204-3A61-A5D4-F1BE69CB3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15F6F0-251E-CA23-CB0C-4B5706B0A33B}"/>
                  </a:ext>
                </a:extLst>
              </p:cNvPr>
              <p:cNvSpPr txBox="1"/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115F6F0-251E-CA23-CB0C-4B5706B0A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0BF8EB5-D98C-7037-4BE2-B893C7304F78}"/>
              </a:ext>
            </a:extLst>
          </p:cNvPr>
          <p:cNvCxnSpPr>
            <a:cxnSpLocks/>
            <a:stCxn id="10" idx="3"/>
            <a:endCxn id="103" idx="1"/>
          </p:cNvCxnSpPr>
          <p:nvPr/>
        </p:nvCxnSpPr>
        <p:spPr>
          <a:xfrm>
            <a:off x="7599417" y="3006832"/>
            <a:ext cx="1209815" cy="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F748FFF-183C-79EE-DB57-02EFEC773FFD}"/>
              </a:ext>
            </a:extLst>
          </p:cNvPr>
          <p:cNvSpPr txBox="1"/>
          <p:nvPr/>
        </p:nvSpPr>
        <p:spPr>
          <a:xfrm>
            <a:off x="7649040" y="27186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A5F8CEF-6AFA-6062-7F29-BEC48730F869}"/>
                  </a:ext>
                </a:extLst>
              </p:cNvPr>
              <p:cNvSpPr/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A5F8CEF-6AFA-6062-7F29-BEC48730F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8120228-A57D-7C95-CE88-8E3274B122AC}"/>
                  </a:ext>
                </a:extLst>
              </p:cNvPr>
              <p:cNvSpPr txBox="1"/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8120228-A57D-7C95-CE88-8E3274B12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E539FDB-6B8C-83C9-8FD9-13465BC9DE50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>
          <a:xfrm flipH="1">
            <a:off x="9523580" y="3304486"/>
            <a:ext cx="6622" cy="601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7F8C936-EB9F-BC5A-E915-FD1ED8A5212C}"/>
                  </a:ext>
                </a:extLst>
              </p:cNvPr>
              <p:cNvSpPr txBox="1"/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7F8C936-EB9F-BC5A-E915-FD1ED8A5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59B5A48-B8D9-E71F-315D-E8AAFE787B0F}"/>
                  </a:ext>
                </a:extLst>
              </p:cNvPr>
              <p:cNvSpPr/>
              <p:nvPr/>
            </p:nvSpPr>
            <p:spPr>
              <a:xfrm>
                <a:off x="6153611" y="391508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59B5A48-B8D9-E71F-315D-E8AAFE787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3915086"/>
                <a:ext cx="1441940" cy="5861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E424813-C8BD-9931-C732-AABACB0B52C7}"/>
                  </a:ext>
                </a:extLst>
              </p:cNvPr>
              <p:cNvSpPr txBox="1"/>
              <p:nvPr/>
            </p:nvSpPr>
            <p:spPr>
              <a:xfrm>
                <a:off x="6993080" y="390345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E424813-C8BD-9931-C732-AABACB0B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80" y="3903451"/>
                <a:ext cx="690189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C5C0C65A-4935-7236-1342-94686D8F1D86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CCF12-E34C-CAA7-34CA-E9807CF58A04}"/>
              </a:ext>
            </a:extLst>
          </p:cNvPr>
          <p:cNvSpPr txBox="1"/>
          <p:nvPr/>
        </p:nvSpPr>
        <p:spPr>
          <a:xfrm>
            <a:off x="7658657" y="389299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CC82EC6-F4C6-86E7-2684-C5F7CDCFA038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CC82EC6-F4C6-86E7-2684-C5F7CDCFA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85A294-8C61-EBBA-3E88-1988FB60285C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F68C8DD-2F67-D826-B542-7D6CDB45B7E1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F68C8DD-2F67-D826-B542-7D6CDB45B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EFC917-8D9E-2A46-CD29-7A140F319636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EFC917-8D9E-2A46-CD29-7A140F319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997CF4-A68B-6278-11D1-2632D6DB30E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3112A05E-6FE5-C88F-1455-A7A4388405B4}"/>
              </a:ext>
            </a:extLst>
          </p:cNvPr>
          <p:cNvCxnSpPr>
            <a:cxnSpLocks/>
            <a:stCxn id="112" idx="1"/>
            <a:endCxn id="118" idx="3"/>
          </p:cNvCxnSpPr>
          <p:nvPr/>
        </p:nvCxnSpPr>
        <p:spPr>
          <a:xfrm flipH="1">
            <a:off x="7595551" y="4199514"/>
            <a:ext cx="1207059" cy="8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19A696-0DA1-5318-3035-4F02F03C9DBD}"/>
                  </a:ext>
                </a:extLst>
              </p:cNvPr>
              <p:cNvSpPr txBox="1"/>
              <p:nvPr/>
            </p:nvSpPr>
            <p:spPr>
              <a:xfrm>
                <a:off x="7907640" y="57888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19A696-0DA1-5318-3035-4F02F03C9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640" y="5788884"/>
                <a:ext cx="593368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A987A111-0CB2-D3E6-97A1-2D94758F1C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96488" y="3020317"/>
            <a:ext cx="5954687" cy="2645692"/>
          </a:xfrm>
          <a:prstGeom prst="curvedConnector4">
            <a:avLst>
              <a:gd name="adj1" fmla="val -14131"/>
              <a:gd name="adj2" fmla="val 12104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8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E4053-5290-E8E1-926A-334C60F3E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708EDA5-F501-D6D6-42AB-409DC0DB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Buffers as internal state, or external tapes (?)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Donut 65">
                <a:extLst>
                  <a:ext uri="{FF2B5EF4-FFF2-40B4-BE49-F238E27FC236}">
                    <a16:creationId xmlns:a16="http://schemas.microsoft.com/office/drawing/2014/main" id="{5BAB7BC2-2809-AEEF-0772-4630F520D9F5}"/>
                  </a:ext>
                </a:extLst>
              </p:cNvPr>
              <p:cNvSpPr/>
              <p:nvPr/>
            </p:nvSpPr>
            <p:spPr>
              <a:xfrm>
                <a:off x="2091462" y="2887329"/>
                <a:ext cx="991943" cy="991943"/>
              </a:xfrm>
              <a:prstGeom prst="donut">
                <a:avLst>
                  <a:gd name="adj" fmla="val 562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2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6" name="Donut 65">
                <a:extLst>
                  <a:ext uri="{FF2B5EF4-FFF2-40B4-BE49-F238E27FC236}">
                    <a16:creationId xmlns:a16="http://schemas.microsoft.com/office/drawing/2014/main" id="{5BAB7BC2-2809-AEEF-0772-4630F520D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462" y="2887329"/>
                <a:ext cx="991943" cy="991943"/>
              </a:xfrm>
              <a:prstGeom prst="donut">
                <a:avLst>
                  <a:gd name="adj" fmla="val 562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BC1150-5726-8764-123D-B8E07665A72A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1387365" y="3383301"/>
            <a:ext cx="704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DC62D43-BEED-108F-7F74-23745456F584}"/>
              </a:ext>
            </a:extLst>
          </p:cNvPr>
          <p:cNvSpPr txBox="1"/>
          <p:nvPr/>
        </p:nvSpPr>
        <p:spPr>
          <a:xfrm>
            <a:off x="2448395" y="6026065"/>
            <a:ext cx="306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Strict priority queue</a:t>
            </a:r>
          </a:p>
          <a:p>
            <a:pPr algn="ctr"/>
            <a:r>
              <a:rPr lang="en-US" dirty="0"/>
              <a:t>w/ internal buffers (lists, l=2)</a:t>
            </a:r>
          </a:p>
        </p:txBody>
      </p:sp>
      <p:sp>
        <p:nvSpPr>
          <p:cNvPr id="3" name="Donut 2">
            <a:extLst>
              <a:ext uri="{FF2B5EF4-FFF2-40B4-BE49-F238E27FC236}">
                <a16:creationId xmlns:a16="http://schemas.microsoft.com/office/drawing/2014/main" id="{A56F7555-7A2C-5B8D-60C6-E41ED08D7AAC}"/>
              </a:ext>
            </a:extLst>
          </p:cNvPr>
          <p:cNvSpPr/>
          <p:nvPr/>
        </p:nvSpPr>
        <p:spPr>
          <a:xfrm>
            <a:off x="8854129" y="2181837"/>
            <a:ext cx="690842" cy="690842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DAF2BE-1931-1E58-3D31-A9C053C4AA14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8153061" y="2527258"/>
            <a:ext cx="701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0E3D24E-5D8F-A355-EBED-8CF1782B011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566903" y="2450429"/>
            <a:ext cx="65189" cy="88470"/>
          </a:xfrm>
          <a:prstGeom prst="curvedConnector4">
            <a:avLst>
              <a:gd name="adj1" fmla="val -715467"/>
              <a:gd name="adj2" fmla="val -8298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Donut 30">
                <a:extLst>
                  <a:ext uri="{FF2B5EF4-FFF2-40B4-BE49-F238E27FC236}">
                    <a16:creationId xmlns:a16="http://schemas.microsoft.com/office/drawing/2014/main" id="{DBB6203A-1AEB-AA4C-E38A-E60EE72B2E4E}"/>
                  </a:ext>
                </a:extLst>
              </p:cNvPr>
              <p:cNvSpPr/>
              <p:nvPr/>
            </p:nvSpPr>
            <p:spPr>
              <a:xfrm>
                <a:off x="2091462" y="4695989"/>
                <a:ext cx="991943" cy="991943"/>
              </a:xfrm>
              <a:prstGeom prst="donut">
                <a:avLst>
                  <a:gd name="adj" fmla="val 562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2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CA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1" name="Donut 30">
                <a:extLst>
                  <a:ext uri="{FF2B5EF4-FFF2-40B4-BE49-F238E27FC236}">
                    <a16:creationId xmlns:a16="http://schemas.microsoft.com/office/drawing/2014/main" id="{DBB6203A-1AEB-AA4C-E38A-E60EE72B2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462" y="4695989"/>
                <a:ext cx="991943" cy="991943"/>
              </a:xfrm>
              <a:prstGeom prst="donut">
                <a:avLst>
                  <a:gd name="adj" fmla="val 562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251D38-EF2D-551A-7DBE-C1E65D84F58B}"/>
              </a:ext>
            </a:extLst>
          </p:cNvPr>
          <p:cNvCxnSpPr>
            <a:cxnSpLocks/>
          </p:cNvCxnSpPr>
          <p:nvPr/>
        </p:nvCxnSpPr>
        <p:spPr>
          <a:xfrm>
            <a:off x="2297331" y="3815633"/>
            <a:ext cx="0" cy="1000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3E518C-DCC5-743F-725D-E53746579BE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220501" y="2950504"/>
            <a:ext cx="65189" cy="88470"/>
          </a:xfrm>
          <a:prstGeom prst="curvedConnector4">
            <a:avLst>
              <a:gd name="adj1" fmla="val -715467"/>
              <a:gd name="adj2" fmla="val 6195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Donut 43">
                <a:extLst>
                  <a:ext uri="{FF2B5EF4-FFF2-40B4-BE49-F238E27FC236}">
                    <a16:creationId xmlns:a16="http://schemas.microsoft.com/office/drawing/2014/main" id="{81D0AF9D-84AA-20C3-957D-4FC94B42B5C0}"/>
                  </a:ext>
                </a:extLst>
              </p:cNvPr>
              <p:cNvSpPr/>
              <p:nvPr/>
            </p:nvSpPr>
            <p:spPr>
              <a:xfrm>
                <a:off x="4575468" y="2885196"/>
                <a:ext cx="991943" cy="991943"/>
              </a:xfrm>
              <a:prstGeom prst="donut">
                <a:avLst>
                  <a:gd name="adj" fmla="val 562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2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Donut 43">
                <a:extLst>
                  <a:ext uri="{FF2B5EF4-FFF2-40B4-BE49-F238E27FC236}">
                    <a16:creationId xmlns:a16="http://schemas.microsoft.com/office/drawing/2014/main" id="{81D0AF9D-84AA-20C3-957D-4FC94B42B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468" y="2885196"/>
                <a:ext cx="991943" cy="991943"/>
              </a:xfrm>
              <a:prstGeom prst="donut">
                <a:avLst>
                  <a:gd name="adj" fmla="val 56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07953BF-EA8D-F2DD-668E-5E5267C8341B}"/>
              </a:ext>
            </a:extLst>
          </p:cNvPr>
          <p:cNvCxnSpPr>
            <a:cxnSpLocks/>
          </p:cNvCxnSpPr>
          <p:nvPr/>
        </p:nvCxnSpPr>
        <p:spPr>
          <a:xfrm>
            <a:off x="5597607" y="3277793"/>
            <a:ext cx="469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9B8853F-6F50-80A6-6347-554F82AC3CE5}"/>
              </a:ext>
            </a:extLst>
          </p:cNvPr>
          <p:cNvCxnSpPr>
            <a:cxnSpLocks/>
          </p:cNvCxnSpPr>
          <p:nvPr/>
        </p:nvCxnSpPr>
        <p:spPr>
          <a:xfrm>
            <a:off x="5597607" y="3640453"/>
            <a:ext cx="469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3CA6F2E-C8E9-D9AE-5F4E-7E9148DA43F8}"/>
              </a:ext>
            </a:extLst>
          </p:cNvPr>
          <p:cNvSpPr txBox="1"/>
          <p:nvPr/>
        </p:nvSpPr>
        <p:spPr>
          <a:xfrm rot="5400000">
            <a:off x="5685961" y="3341425"/>
            <a:ext cx="35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1A6672-E6AB-7C42-53CE-6062C1483390}"/>
              </a:ext>
            </a:extLst>
          </p:cNvPr>
          <p:cNvCxnSpPr>
            <a:cxnSpLocks/>
          </p:cNvCxnSpPr>
          <p:nvPr/>
        </p:nvCxnSpPr>
        <p:spPr>
          <a:xfrm>
            <a:off x="3128289" y="5244492"/>
            <a:ext cx="469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73347D9-AED1-35E6-4479-07B5F2CF23AF}"/>
              </a:ext>
            </a:extLst>
          </p:cNvPr>
          <p:cNvCxnSpPr>
            <a:cxnSpLocks/>
          </p:cNvCxnSpPr>
          <p:nvPr/>
        </p:nvCxnSpPr>
        <p:spPr>
          <a:xfrm flipV="1">
            <a:off x="3010772" y="3647895"/>
            <a:ext cx="1672105" cy="1304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21522E5-C5E5-5EBE-AB82-94136FFBBCBE}"/>
              </a:ext>
            </a:extLst>
          </p:cNvPr>
          <p:cNvCxnSpPr>
            <a:cxnSpLocks/>
          </p:cNvCxnSpPr>
          <p:nvPr/>
        </p:nvCxnSpPr>
        <p:spPr>
          <a:xfrm>
            <a:off x="3128289" y="5607152"/>
            <a:ext cx="469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E5FA22E-0F3F-4920-C47B-D06A38B135BD}"/>
              </a:ext>
            </a:extLst>
          </p:cNvPr>
          <p:cNvSpPr txBox="1"/>
          <p:nvPr/>
        </p:nvSpPr>
        <p:spPr>
          <a:xfrm rot="5400000">
            <a:off x="3106265" y="5413293"/>
            <a:ext cx="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BA9CFC-0746-E803-7576-88D7EEBABFBC}"/>
              </a:ext>
            </a:extLst>
          </p:cNvPr>
          <p:cNvSpPr txBox="1"/>
          <p:nvPr/>
        </p:nvSpPr>
        <p:spPr>
          <a:xfrm>
            <a:off x="7542879" y="6026065"/>
            <a:ext cx="319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Strict priority queue</a:t>
            </a:r>
          </a:p>
          <a:p>
            <a:pPr algn="ctr"/>
            <a:r>
              <a:rPr lang="en-US" dirty="0"/>
              <a:t>w/ external buffers (lists, n=2)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D346C3-130F-E8AC-E723-DF78560170E1}"/>
                  </a:ext>
                </a:extLst>
              </p:cNvPr>
              <p:cNvSpPr txBox="1"/>
              <p:nvPr/>
            </p:nvSpPr>
            <p:spPr>
              <a:xfrm>
                <a:off x="6736514" y="4130207"/>
                <a:ext cx="3898049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CA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D346C3-130F-E8AC-E723-DF785601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14" y="4130207"/>
                <a:ext cx="3898049" cy="335476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9D8A44-752B-7034-D891-5A22A9784E35}"/>
                  </a:ext>
                </a:extLst>
              </p:cNvPr>
              <p:cNvSpPr txBox="1"/>
              <p:nvPr/>
            </p:nvSpPr>
            <p:spPr>
              <a:xfrm>
                <a:off x="671946" y="2383179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9D8A44-752B-7034-D891-5A22A978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46" y="2383179"/>
                <a:ext cx="105574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A1EB53-428E-A3EA-49F3-2B57ACC00A13}"/>
                  </a:ext>
                </a:extLst>
              </p:cNvPr>
              <p:cNvSpPr txBox="1"/>
              <p:nvPr/>
            </p:nvSpPr>
            <p:spPr>
              <a:xfrm>
                <a:off x="671946" y="2121225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A1EB53-428E-A3EA-49F3-2B57ACC0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46" y="2121225"/>
                <a:ext cx="105574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974AA7-55E0-994E-6330-178EF72452B2}"/>
                  </a:ext>
                </a:extLst>
              </p:cNvPr>
              <p:cNvSpPr txBox="1"/>
              <p:nvPr/>
            </p:nvSpPr>
            <p:spPr>
              <a:xfrm>
                <a:off x="6650205" y="4472548"/>
                <a:ext cx="4181918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∗,∗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974AA7-55E0-994E-6330-178EF7245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205" y="4472548"/>
                <a:ext cx="4181918" cy="335476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4CEBDC-C175-A131-C1FD-69886CF8BB15}"/>
                  </a:ext>
                </a:extLst>
              </p:cNvPr>
              <p:cNvSpPr txBox="1"/>
              <p:nvPr/>
            </p:nvSpPr>
            <p:spPr>
              <a:xfrm>
                <a:off x="6741018" y="5163920"/>
                <a:ext cx="3990102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 ∗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4CEBDC-C175-A131-C1FD-69886CF8B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018" y="5163920"/>
                <a:ext cx="3990102" cy="335476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92CA3A-0E3A-E4E5-38C9-9ED1B2BB7FEF}"/>
                  </a:ext>
                </a:extLst>
              </p:cNvPr>
              <p:cNvSpPr txBox="1"/>
              <p:nvPr/>
            </p:nvSpPr>
            <p:spPr>
              <a:xfrm>
                <a:off x="6739287" y="3812017"/>
                <a:ext cx="3898049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92CA3A-0E3A-E4E5-38C9-9ED1B2BB7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287" y="3812017"/>
                <a:ext cx="3898049" cy="335476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535311-E6ED-DB05-F253-45BE2CF7EF51}"/>
                  </a:ext>
                </a:extLst>
              </p:cNvPr>
              <p:cNvSpPr txBox="1"/>
              <p:nvPr/>
            </p:nvSpPr>
            <p:spPr>
              <a:xfrm>
                <a:off x="6733741" y="3519863"/>
                <a:ext cx="3898049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535311-E6ED-DB05-F253-45BE2CF7E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741" y="3519863"/>
                <a:ext cx="3898049" cy="335476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DE6B84-4250-FBB4-A752-029DBE97A618}"/>
                  </a:ext>
                </a:extLst>
              </p:cNvPr>
              <p:cNvSpPr txBox="1"/>
              <p:nvPr/>
            </p:nvSpPr>
            <p:spPr>
              <a:xfrm>
                <a:off x="6736514" y="3201673"/>
                <a:ext cx="3898049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DE6B84-4250-FBB4-A752-029DBE97A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14" y="3201673"/>
                <a:ext cx="3898049" cy="335476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>
            <a:extLst>
              <a:ext uri="{FF2B5EF4-FFF2-40B4-BE49-F238E27FC236}">
                <a16:creationId xmlns:a16="http://schemas.microsoft.com/office/drawing/2014/main" id="{0D4B6711-BAEC-2FEA-593A-581DF79F539E}"/>
              </a:ext>
            </a:extLst>
          </p:cNvPr>
          <p:cNvSpPr/>
          <p:nvPr/>
        </p:nvSpPr>
        <p:spPr>
          <a:xfrm>
            <a:off x="10597663" y="3275661"/>
            <a:ext cx="141266" cy="11900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2F0533B-A672-A270-3229-FAC2EEEA211E}"/>
              </a:ext>
            </a:extLst>
          </p:cNvPr>
          <p:cNvSpPr/>
          <p:nvPr/>
        </p:nvSpPr>
        <p:spPr>
          <a:xfrm>
            <a:off x="11207262" y="3317695"/>
            <a:ext cx="141266" cy="48910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FC8AC18-2B56-05A5-B9AB-727D1D0C7A20}"/>
              </a:ext>
            </a:extLst>
          </p:cNvPr>
          <p:cNvSpPr/>
          <p:nvPr/>
        </p:nvSpPr>
        <p:spPr>
          <a:xfrm>
            <a:off x="11207264" y="3972739"/>
            <a:ext cx="141266" cy="48910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1A23C0-F8DC-C3EC-9E0B-AFBE2A72DBB9}"/>
              </a:ext>
            </a:extLst>
          </p:cNvPr>
          <p:cNvSpPr txBox="1"/>
          <p:nvPr/>
        </p:nvSpPr>
        <p:spPr>
          <a:xfrm rot="5400000">
            <a:off x="10427111" y="375394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empty </a:t>
            </a:r>
            <a:r>
              <a:rPr lang="en-US" sz="1400" dirty="0" err="1"/>
              <a:t>enqs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177F3-9391-DC2E-D1E1-35EB81EA4F47}"/>
              </a:ext>
            </a:extLst>
          </p:cNvPr>
          <p:cNvSpPr txBox="1"/>
          <p:nvPr/>
        </p:nvSpPr>
        <p:spPr>
          <a:xfrm rot="5400000">
            <a:off x="11203424" y="3415457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deq</a:t>
            </a:r>
            <a:r>
              <a:rPr lang="en-US" sz="1400" dirty="0"/>
              <a:t> ib1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0B6893-CEB9-F589-8C80-341C33ABD1B9}"/>
              </a:ext>
            </a:extLst>
          </p:cNvPr>
          <p:cNvSpPr txBox="1"/>
          <p:nvPr/>
        </p:nvSpPr>
        <p:spPr>
          <a:xfrm rot="5400000">
            <a:off x="11200936" y="4096054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deq</a:t>
            </a:r>
            <a:r>
              <a:rPr lang="en-US" sz="1400" dirty="0"/>
              <a:t> ib2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D84D13-22F0-2FF3-D042-E61BB2383BAB}"/>
                  </a:ext>
                </a:extLst>
              </p:cNvPr>
              <p:cNvSpPr txBox="1"/>
              <p:nvPr/>
            </p:nvSpPr>
            <p:spPr>
              <a:xfrm>
                <a:off x="6638482" y="4812342"/>
                <a:ext cx="4181918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,∗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D84D13-22F0-2FF3-D042-E61BB2383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482" y="4812342"/>
                <a:ext cx="4181918" cy="335476"/>
              </a:xfrm>
              <a:prstGeom prst="rect">
                <a:avLst/>
              </a:prstGeom>
              <a:blipFill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Brace 48">
            <a:extLst>
              <a:ext uri="{FF2B5EF4-FFF2-40B4-BE49-F238E27FC236}">
                <a16:creationId xmlns:a16="http://schemas.microsoft.com/office/drawing/2014/main" id="{01D43AAF-C6BF-0F18-CC56-7479533E8232}"/>
              </a:ext>
            </a:extLst>
          </p:cNvPr>
          <p:cNvSpPr/>
          <p:nvPr/>
        </p:nvSpPr>
        <p:spPr>
          <a:xfrm>
            <a:off x="10738069" y="4563471"/>
            <a:ext cx="160117" cy="56960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6A14F-A013-4B28-59B8-25C56B03A593}"/>
              </a:ext>
            </a:extLst>
          </p:cNvPr>
          <p:cNvSpPr txBox="1"/>
          <p:nvPr/>
        </p:nvSpPr>
        <p:spPr>
          <a:xfrm rot="5400000">
            <a:off x="10710717" y="4694784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</a:t>
            </a:r>
            <a:r>
              <a:rPr lang="en-US" sz="1400" dirty="0" err="1"/>
              <a:t>ibs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C133D5A-7F1C-B356-3F41-CCB364A35119}"/>
                  </a:ext>
                </a:extLst>
              </p:cNvPr>
              <p:cNvSpPr txBox="1"/>
              <p:nvPr/>
            </p:nvSpPr>
            <p:spPr>
              <a:xfrm>
                <a:off x="1291921" y="4017331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1, 1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C133D5A-7F1C-B356-3F41-CCB364A3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921" y="4017331"/>
                <a:ext cx="1055742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81FCDA9-595C-9728-C9C4-D29126AAF0FF}"/>
                  </a:ext>
                </a:extLst>
              </p:cNvPr>
              <p:cNvSpPr txBox="1"/>
              <p:nvPr/>
            </p:nvSpPr>
            <p:spPr>
              <a:xfrm>
                <a:off x="1286316" y="4275496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81FCDA9-595C-9728-C9C4-D29126AAF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316" y="4275496"/>
                <a:ext cx="105574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93AC357-880A-2A67-AC0D-762DD9A3C280}"/>
                  </a:ext>
                </a:extLst>
              </p:cNvPr>
              <p:cNvSpPr txBox="1"/>
              <p:nvPr/>
            </p:nvSpPr>
            <p:spPr>
              <a:xfrm>
                <a:off x="3261523" y="3085161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2, 2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93AC357-880A-2A67-AC0D-762DD9A3C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523" y="3085161"/>
                <a:ext cx="105574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4E874F-33A5-B492-D0A0-20FD54FAB1DE}"/>
                  </a:ext>
                </a:extLst>
              </p:cNvPr>
              <p:cNvSpPr txBox="1"/>
              <p:nvPr/>
            </p:nvSpPr>
            <p:spPr>
              <a:xfrm>
                <a:off x="3267128" y="2867560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1, 2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4E874F-33A5-B492-D0A0-20FD54FAB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128" y="2867560"/>
                <a:ext cx="1055742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937476-DA40-ED87-7749-8B344E37C242}"/>
                  </a:ext>
                </a:extLst>
              </p:cNvPr>
              <p:cNvSpPr txBox="1"/>
              <p:nvPr/>
            </p:nvSpPr>
            <p:spPr>
              <a:xfrm>
                <a:off x="1132635" y="5825991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937476-DA40-ED87-7749-8B344E37C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35" y="5825991"/>
                <a:ext cx="1055742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317E64B-16E8-7A67-6AE8-2138FAE81B95}"/>
                  </a:ext>
                </a:extLst>
              </p:cNvPr>
              <p:cNvSpPr txBox="1"/>
              <p:nvPr/>
            </p:nvSpPr>
            <p:spPr>
              <a:xfrm>
                <a:off x="1127030" y="6084156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317E64B-16E8-7A67-6AE8-2138FAE8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30" y="6084156"/>
                <a:ext cx="1055742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E7D7854-DD70-5606-D4B6-0CA1408C12DE}"/>
                  </a:ext>
                </a:extLst>
              </p:cNvPr>
              <p:cNvSpPr txBox="1"/>
              <p:nvPr/>
            </p:nvSpPr>
            <p:spPr>
              <a:xfrm>
                <a:off x="687842" y="1617581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E7D7854-DD70-5606-D4B6-0CA1408C1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42" y="1617581"/>
                <a:ext cx="1055742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1A5C8D-47A4-5215-79D0-750E080AAE0B}"/>
                  </a:ext>
                </a:extLst>
              </p:cNvPr>
              <p:cNvSpPr txBox="1"/>
              <p:nvPr/>
            </p:nvSpPr>
            <p:spPr>
              <a:xfrm>
                <a:off x="682237" y="1875746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1A5C8D-47A4-5215-79D0-750E080A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7" y="1875746"/>
                <a:ext cx="105574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E7E5A56-4C42-8E46-1571-F2DD2D0473D3}"/>
                  </a:ext>
                </a:extLst>
              </p:cNvPr>
              <p:cNvSpPr txBox="1"/>
              <p:nvPr/>
            </p:nvSpPr>
            <p:spPr>
              <a:xfrm>
                <a:off x="687842" y="2630784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E7E5A56-4C42-8E46-1571-F2DD2D047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42" y="2630784"/>
                <a:ext cx="1055742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DDB2C5-2DDD-8CF6-6518-6618DB763300}"/>
                  </a:ext>
                </a:extLst>
              </p:cNvPr>
              <p:cNvSpPr txBox="1"/>
              <p:nvPr/>
            </p:nvSpPr>
            <p:spPr>
              <a:xfrm>
                <a:off x="3261523" y="1929008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DDB2C5-2DDD-8CF6-6518-6618DB76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523" y="1929008"/>
                <a:ext cx="1055742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78877DF-F360-ADA3-FC15-06299F07BC56}"/>
              </a:ext>
            </a:extLst>
          </p:cNvPr>
          <p:cNvCxnSpPr>
            <a:stCxn id="66" idx="6"/>
            <a:endCxn id="44" idx="2"/>
          </p:cNvCxnSpPr>
          <p:nvPr/>
        </p:nvCxnSpPr>
        <p:spPr>
          <a:xfrm flipV="1">
            <a:off x="3083405" y="3381168"/>
            <a:ext cx="1492063" cy="2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ADB20CF9-52B7-B0E8-05EE-3C046DC8F28C}"/>
              </a:ext>
            </a:extLst>
          </p:cNvPr>
          <p:cNvCxnSpPr>
            <a:stCxn id="44" idx="1"/>
            <a:endCxn id="66" idx="7"/>
          </p:cNvCxnSpPr>
          <p:nvPr/>
        </p:nvCxnSpPr>
        <p:spPr>
          <a:xfrm rot="16200000" flipH="1" flipV="1">
            <a:off x="3828370" y="2140230"/>
            <a:ext cx="2133" cy="1782597"/>
          </a:xfrm>
          <a:prstGeom prst="curvedConnector3">
            <a:avLst>
              <a:gd name="adj1" fmla="val -351150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786A8D04-4B1B-7AFE-108C-E3C9F498966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460036" y="5651742"/>
            <a:ext cx="65189" cy="88470"/>
          </a:xfrm>
          <a:prstGeom prst="curvedConnector4">
            <a:avLst>
              <a:gd name="adj1" fmla="val 1122533"/>
              <a:gd name="adj2" fmla="val 4294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BAF7747-4EE7-5AE4-BE65-802E57E2075B}"/>
                  </a:ext>
                </a:extLst>
              </p:cNvPr>
              <p:cNvSpPr txBox="1"/>
              <p:nvPr/>
            </p:nvSpPr>
            <p:spPr>
              <a:xfrm>
                <a:off x="2649486" y="3921435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BAF7747-4EE7-5AE4-BE65-802E57E2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486" y="3921435"/>
                <a:ext cx="1055742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2C11FC-04C4-B68E-6420-7B66AF5C80AC}"/>
                  </a:ext>
                </a:extLst>
              </p:cNvPr>
              <p:cNvSpPr txBox="1"/>
              <p:nvPr/>
            </p:nvSpPr>
            <p:spPr>
              <a:xfrm>
                <a:off x="1121425" y="6342321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 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2C11FC-04C4-B68E-6420-7B66AF5C8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25" y="6342321"/>
                <a:ext cx="1055742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24E8B7F-F10F-BF93-39EF-932329EA1CA0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3083405" y="3849312"/>
            <a:ext cx="1698817" cy="1342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D479B8A-CC46-15F3-6C4D-FEF627656D85}"/>
                  </a:ext>
                </a:extLst>
              </p:cNvPr>
              <p:cNvSpPr txBox="1"/>
              <p:nvPr/>
            </p:nvSpPr>
            <p:spPr>
              <a:xfrm>
                <a:off x="3496161" y="3626816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D479B8A-CC46-15F3-6C4D-FEF62765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161" y="3626816"/>
                <a:ext cx="1055742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5C090C1-A856-4639-454C-773C2085E4F3}"/>
                  </a:ext>
                </a:extLst>
              </p:cNvPr>
              <p:cNvSpPr txBox="1"/>
              <p:nvPr/>
            </p:nvSpPr>
            <p:spPr>
              <a:xfrm>
                <a:off x="3610427" y="4550540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5C090C1-A856-4639-454C-773C2085E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27" y="4550540"/>
                <a:ext cx="1055742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1716E35-77BE-9479-2E63-E17151B63FE3}"/>
              </a:ext>
            </a:extLst>
          </p:cNvPr>
          <p:cNvCxnSpPr>
            <a:cxnSpLocks/>
          </p:cNvCxnSpPr>
          <p:nvPr/>
        </p:nvCxnSpPr>
        <p:spPr>
          <a:xfrm flipV="1">
            <a:off x="2778554" y="3839614"/>
            <a:ext cx="0" cy="886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urved Connector 130">
            <a:extLst>
              <a:ext uri="{FF2B5EF4-FFF2-40B4-BE49-F238E27FC236}">
                <a16:creationId xmlns:a16="http://schemas.microsoft.com/office/drawing/2014/main" id="{86E533D7-08B7-879C-0FF6-3EF2B0F630C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461444" y="2977213"/>
            <a:ext cx="65189" cy="88470"/>
          </a:xfrm>
          <a:prstGeom prst="curvedConnector4">
            <a:avLst>
              <a:gd name="adj1" fmla="val -715467"/>
              <a:gd name="adj2" fmla="val -8298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1F621C-9656-EE8B-4CEE-93AFD5B58969}"/>
                  </a:ext>
                </a:extLst>
              </p:cNvPr>
              <p:cNvSpPr txBox="1"/>
              <p:nvPr/>
            </p:nvSpPr>
            <p:spPr>
              <a:xfrm>
                <a:off x="5862310" y="1721857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1F621C-9656-EE8B-4CEE-93AFD5B5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310" y="1721857"/>
                <a:ext cx="1055742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FDB2854-DFD0-F332-4A83-7C59D8C7224B}"/>
                  </a:ext>
                </a:extLst>
              </p:cNvPr>
              <p:cNvSpPr txBox="1"/>
              <p:nvPr/>
            </p:nvSpPr>
            <p:spPr>
              <a:xfrm>
                <a:off x="5856705" y="1980022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FDB2854-DFD0-F332-4A83-7C59D8C72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705" y="1980022"/>
                <a:ext cx="1055742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6E6B0CA-7E3C-D249-14C8-50A3DE9D7372}"/>
                  </a:ext>
                </a:extLst>
              </p:cNvPr>
              <p:cNvSpPr txBox="1"/>
              <p:nvPr/>
            </p:nvSpPr>
            <p:spPr>
              <a:xfrm>
                <a:off x="5851100" y="2238187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 2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6E6B0CA-7E3C-D249-14C8-50A3DE9D7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100" y="2238187"/>
                <a:ext cx="1055742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Box 134">
            <a:extLst>
              <a:ext uri="{FF2B5EF4-FFF2-40B4-BE49-F238E27FC236}">
                <a16:creationId xmlns:a16="http://schemas.microsoft.com/office/drawing/2014/main" id="{FC0C5CDD-C89D-5814-991E-CF9141422A6E}"/>
              </a:ext>
            </a:extLst>
          </p:cNvPr>
          <p:cNvSpPr txBox="1"/>
          <p:nvPr/>
        </p:nvSpPr>
        <p:spPr>
          <a:xfrm rot="5400000">
            <a:off x="8608440" y="5672103"/>
            <a:ext cx="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5545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B50F1-83F5-8E6C-2773-1EC0D669F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AF8141-8988-53B3-A536-0E714229CE51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AF8141-8988-53B3-A536-0E714229C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5EF721-DB2A-F87C-225B-857735438544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5EF721-DB2A-F87C-225B-857735438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30D5988-277D-9CB9-BCF2-EED631D98E6C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30D5988-277D-9CB9-BCF2-EED631D98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ECBB06-9803-F425-81D9-356396B5B185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ECBB06-9803-F425-81D9-356396B5B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721D0F-D335-E1A9-C3E5-F971371D8531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721D0F-D335-E1A9-C3E5-F971371D8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CC5CDF8-7593-0EA2-94E7-330C3C4E6404}"/>
                  </a:ext>
                </a:extLst>
              </p:cNvPr>
              <p:cNvSpPr/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CC5CDF8-7593-0EA2-94E7-330C3C4E6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D95C6B-08E0-1C1C-69A6-BC3A32D99A6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9188E8-AD07-EB3D-9FA4-4492B4202C9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35F8E8-B693-E558-1DC3-87DB092A83A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1F1310-B589-39F9-3907-7DA9B5478404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1681993" y="4492591"/>
            <a:ext cx="0" cy="59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E84680-D2DD-DC6E-E88C-695A84C8DBFE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E84680-D2DD-DC6E-E88C-695A84C8D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328859-7DFF-396B-875D-D5161A9436F0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328859-7DFF-396B-875D-D5161A94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C8C38C0-D798-86E7-62E5-408DEA51B062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32D546-808B-1918-AA2A-ACB8A012B671}"/>
              </a:ext>
            </a:extLst>
          </p:cNvPr>
          <p:cNvSpPr txBox="1"/>
          <p:nvPr/>
        </p:nvSpPr>
        <p:spPr>
          <a:xfrm>
            <a:off x="1713984" y="226364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197E06-4218-9925-8382-23892380470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837618-CC9A-3541-41F8-6DB9D16ACD6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02963" y="3006832"/>
            <a:ext cx="3754514" cy="1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BB86E5-F3BE-6EB4-F9D2-B1A9F927A73A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BB86E5-F3BE-6EB4-F9D2-B1A9F927A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A36C962-9D13-C7BB-AB43-570A6F3D68A0}"/>
                  </a:ext>
                </a:extLst>
              </p:cNvPr>
              <p:cNvSpPr txBox="1"/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A36C962-9D13-C7BB-AB43-570A6F3D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7F4A3A9D-64D7-F854-5490-A9E5A81FCB7C}"/>
              </a:ext>
            </a:extLst>
          </p:cNvPr>
          <p:cNvSpPr txBox="1"/>
          <p:nvPr/>
        </p:nvSpPr>
        <p:spPr>
          <a:xfrm>
            <a:off x="1712740" y="4636216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54B9956-AA6E-3E26-13F2-8A52D5E15080}"/>
                  </a:ext>
                </a:extLst>
              </p:cNvPr>
              <p:cNvSpPr/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54B9956-AA6E-3E26-13F2-8A52D5E15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2B14017-65A7-9573-B7F3-1F36739F4011}"/>
                  </a:ext>
                </a:extLst>
              </p:cNvPr>
              <p:cNvSpPr txBox="1"/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2B14017-65A7-9573-B7F3-1F36739F4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DF5BCF-D6B2-ACBF-E1DB-2D63E7D268C9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DF5BCF-D6B2-ACBF-E1DB-2D63E7D26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1D8B40-C452-8385-D3F4-B912BD26A3A2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1D8B40-C452-8385-D3F4-B912BD26A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F5856A-2237-93DE-542F-79CCDB78C03A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F5856A-2237-93DE-542F-79CCDB78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175D79-A361-ED36-9D27-AD304005694A}"/>
                  </a:ext>
                </a:extLst>
              </p:cNvPr>
              <p:cNvSpPr txBox="1"/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175D79-A361-ED36-9D27-AD3040056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70C93A-092D-D166-4FCF-E43FE62A1B37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70C93A-092D-D166-4FCF-E43FE62A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A0BD89F-88D0-43C6-860E-FA2E1E97B44C}"/>
                  </a:ext>
                </a:extLst>
              </p:cNvPr>
              <p:cNvSpPr/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A0BD89F-88D0-43C6-860E-FA2E1E97B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071F8AE-51F8-E719-C32E-109C07B8D33F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071F8AE-51F8-E719-C32E-109C07B8D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C8D755-6D97-F8B2-B561-0878B0F46D45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2402963" y="5372932"/>
            <a:ext cx="1172554" cy="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15BDD-7452-87E4-17B7-AAA978AC09CD}"/>
                  </a:ext>
                </a:extLst>
              </p:cNvPr>
              <p:cNvSpPr txBox="1"/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815BDD-7452-87E4-17B7-AAA978AC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8AF8F01-73E8-AEED-7A70-64AF4EF3C636}"/>
                  </a:ext>
                </a:extLst>
              </p:cNvPr>
              <p:cNvSpPr/>
              <p:nvPr/>
            </p:nvSpPr>
            <p:spPr>
              <a:xfrm>
                <a:off x="3578919" y="391210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8AF8F01-73E8-AEED-7A70-64AF4EF3C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12108"/>
                <a:ext cx="1441940" cy="5861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1144536-BCF0-1192-9DEC-95C4452AC3E4}"/>
                  </a:ext>
                </a:extLst>
              </p:cNvPr>
              <p:cNvSpPr txBox="1"/>
              <p:nvPr/>
            </p:nvSpPr>
            <p:spPr>
              <a:xfrm>
                <a:off x="4377304" y="387444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1144536-BCF0-1192-9DEC-95C4452AC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04" y="3874442"/>
                <a:ext cx="69018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25D0AA-1C76-BA8A-9984-8494E185527E}"/>
              </a:ext>
            </a:extLst>
          </p:cNvPr>
          <p:cNvCxnSpPr>
            <a:cxnSpLocks/>
            <a:stCxn id="53" idx="0"/>
            <a:endCxn id="77" idx="2"/>
          </p:cNvCxnSpPr>
          <p:nvPr/>
        </p:nvCxnSpPr>
        <p:spPr>
          <a:xfrm flipV="1">
            <a:off x="4296487" y="4498262"/>
            <a:ext cx="3402" cy="581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D6A795D-9DAE-5577-64C0-98A0B2698F11}"/>
              </a:ext>
            </a:extLst>
          </p:cNvPr>
          <p:cNvSpPr txBox="1"/>
          <p:nvPr/>
        </p:nvSpPr>
        <p:spPr>
          <a:xfrm>
            <a:off x="4247488" y="4643121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531B814-94E2-1CB9-BCEA-DEC2630B6BC7}"/>
                  </a:ext>
                </a:extLst>
              </p:cNvPr>
              <p:cNvSpPr txBox="1"/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531B814-94E2-1CB9-BCEA-DEC2630B6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8F55C77-F5BF-E38A-C776-81EE7F3745CE}"/>
                  </a:ext>
                </a:extLst>
              </p:cNvPr>
              <p:cNvSpPr/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8F55C77-F5BF-E38A-C776-81EE7F374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893CD2B-5413-7BBD-0E5F-0DA4FEF6BFC0}"/>
                  </a:ext>
                </a:extLst>
              </p:cNvPr>
              <p:cNvSpPr txBox="1"/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893CD2B-5413-7BBD-0E5F-0DA4FEF6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08F05AF-AD45-8ED0-B8E0-0A0BFEC52B6B}"/>
              </a:ext>
            </a:extLst>
          </p:cNvPr>
          <p:cNvCxnSpPr>
            <a:cxnSpLocks/>
            <a:stCxn id="10" idx="3"/>
            <a:endCxn id="103" idx="1"/>
          </p:cNvCxnSpPr>
          <p:nvPr/>
        </p:nvCxnSpPr>
        <p:spPr>
          <a:xfrm>
            <a:off x="7599417" y="3006832"/>
            <a:ext cx="1209815" cy="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AE10EB1-B3DE-82AE-17B3-AADA46C96711}"/>
              </a:ext>
            </a:extLst>
          </p:cNvPr>
          <p:cNvSpPr txBox="1"/>
          <p:nvPr/>
        </p:nvSpPr>
        <p:spPr>
          <a:xfrm>
            <a:off x="7649040" y="27186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20749E1-A06F-462A-5449-5AAD8A1C7114}"/>
                  </a:ext>
                </a:extLst>
              </p:cNvPr>
              <p:cNvSpPr/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20749E1-A06F-462A-5449-5AAD8A1C7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F4C6599-009D-1BC3-F8EC-BA061841C334}"/>
                  </a:ext>
                </a:extLst>
              </p:cNvPr>
              <p:cNvSpPr txBox="1"/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F4C6599-009D-1BC3-F8EC-BA061841C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0F100AB-C0DB-CD35-E218-81CF47B1B539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>
          <a:xfrm flipH="1">
            <a:off x="9523580" y="3304486"/>
            <a:ext cx="6622" cy="601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475A782-41A0-B122-A110-48BB287ECAB2}"/>
                  </a:ext>
                </a:extLst>
              </p:cNvPr>
              <p:cNvSpPr txBox="1"/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475A782-41A0-B122-A110-48BB287EC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1F5326B-8F35-FE32-D989-E6C6BDB223B8}"/>
                  </a:ext>
                </a:extLst>
              </p:cNvPr>
              <p:cNvSpPr/>
              <p:nvPr/>
            </p:nvSpPr>
            <p:spPr>
              <a:xfrm>
                <a:off x="6153611" y="391508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1F5326B-8F35-FE32-D989-E6C6BDB22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3915086"/>
                <a:ext cx="1441940" cy="5861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2A50980-24FD-D13B-06AA-DC9619EABA87}"/>
                  </a:ext>
                </a:extLst>
              </p:cNvPr>
              <p:cNvSpPr txBox="1"/>
              <p:nvPr/>
            </p:nvSpPr>
            <p:spPr>
              <a:xfrm>
                <a:off x="6993080" y="390345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2A50980-24FD-D13B-06AA-DC9619EAB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80" y="3903451"/>
                <a:ext cx="690189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9437D7-E119-4763-F885-94B850336EC8}"/>
              </a:ext>
            </a:extLst>
          </p:cNvPr>
          <p:cNvCxnSpPr>
            <a:cxnSpLocks/>
            <a:stCxn id="77" idx="1"/>
            <a:endCxn id="9" idx="3"/>
          </p:cNvCxnSpPr>
          <p:nvPr/>
        </p:nvCxnSpPr>
        <p:spPr>
          <a:xfrm flipH="1" flipV="1">
            <a:off x="2402963" y="4199514"/>
            <a:ext cx="1175956" cy="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F41B005-43C0-BBDB-873F-0BDFD58EEF70}"/>
                  </a:ext>
                </a:extLst>
              </p:cNvPr>
              <p:cNvSpPr txBox="1"/>
              <p:nvPr/>
            </p:nvSpPr>
            <p:spPr>
              <a:xfrm>
                <a:off x="2688867" y="383301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F41B005-43C0-BBDB-873F-0BDFD58EE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7" y="3833017"/>
                <a:ext cx="59336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FBEBDF8-ADB1-F912-B16F-BDD7A19925CF}"/>
                  </a:ext>
                </a:extLst>
              </p:cNvPr>
              <p:cNvSpPr txBox="1"/>
              <p:nvPr/>
            </p:nvSpPr>
            <p:spPr>
              <a:xfrm>
                <a:off x="2549581" y="4221262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FBEBDF8-ADB1-F912-B16F-BDD7A1992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81" y="4221262"/>
                <a:ext cx="1049133" cy="276999"/>
              </a:xfrm>
              <a:prstGeom prst="rect">
                <a:avLst/>
              </a:prstGeom>
              <a:blipFill>
                <a:blip r:embed="rId3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5AE23B5-3D2D-BD25-DA7B-A1199D8AEDC2}"/>
              </a:ext>
            </a:extLst>
          </p:cNvPr>
          <p:cNvCxnSpPr>
            <a:cxnSpLocks/>
            <a:stCxn id="77" idx="0"/>
            <a:endCxn id="10" idx="1"/>
          </p:cNvCxnSpPr>
          <p:nvPr/>
        </p:nvCxnSpPr>
        <p:spPr>
          <a:xfrm flipV="1">
            <a:off x="4299889" y="3006832"/>
            <a:ext cx="1857588" cy="90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FC7ED41-E1DF-20DF-84D4-6F92D126AD88}"/>
              </a:ext>
            </a:extLst>
          </p:cNvPr>
          <p:cNvCxnSpPr>
            <a:cxnSpLocks/>
            <a:stCxn id="118" idx="0"/>
            <a:endCxn id="10" idx="2"/>
          </p:cNvCxnSpPr>
          <p:nvPr/>
        </p:nvCxnSpPr>
        <p:spPr>
          <a:xfrm flipV="1">
            <a:off x="6874581" y="3299909"/>
            <a:ext cx="3866" cy="615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83AE615-EABB-07CC-68A0-6654116A6A93}"/>
                  </a:ext>
                </a:extLst>
              </p:cNvPr>
              <p:cNvSpPr txBox="1"/>
              <p:nvPr/>
            </p:nvSpPr>
            <p:spPr>
              <a:xfrm>
                <a:off x="6303934" y="3305205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83AE615-EABB-07CC-68A0-6654116A6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34" y="3305205"/>
                <a:ext cx="59336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F03D5D8-5AEB-D460-018A-74CE5040FEF3}"/>
                  </a:ext>
                </a:extLst>
              </p:cNvPr>
              <p:cNvSpPr txBox="1"/>
              <p:nvPr/>
            </p:nvSpPr>
            <p:spPr>
              <a:xfrm>
                <a:off x="5847841" y="3604214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F03D5D8-5AEB-D460-018A-74CE5040F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841" y="3604214"/>
                <a:ext cx="1049133" cy="276999"/>
              </a:xfrm>
              <a:prstGeom prst="rect">
                <a:avLst/>
              </a:prstGeom>
              <a:blipFill>
                <a:blip r:embed="rId3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21C6D31-AD96-2EBB-5A91-86522F2C9920}"/>
                  </a:ext>
                </a:extLst>
              </p:cNvPr>
              <p:cNvSpPr/>
              <p:nvPr/>
            </p:nvSpPr>
            <p:spPr>
              <a:xfrm>
                <a:off x="6153611" y="508492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21C6D31-AD96-2EBB-5A91-86522F2C9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5084923"/>
                <a:ext cx="1441940" cy="5861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7F3D164-E797-7C3F-FB5D-55458CCD3D81}"/>
              </a:ext>
            </a:extLst>
          </p:cNvPr>
          <p:cNvCxnSpPr>
            <a:cxnSpLocks/>
            <a:stCxn id="118" idx="2"/>
            <a:endCxn id="149" idx="0"/>
          </p:cNvCxnSpPr>
          <p:nvPr/>
        </p:nvCxnSpPr>
        <p:spPr>
          <a:xfrm>
            <a:off x="6874581" y="4501240"/>
            <a:ext cx="0" cy="58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5297AB8-1B74-2BFD-AF10-461AD3B9757E}"/>
                  </a:ext>
                </a:extLst>
              </p:cNvPr>
              <p:cNvSpPr txBox="1"/>
              <p:nvPr/>
            </p:nvSpPr>
            <p:spPr>
              <a:xfrm>
                <a:off x="6312419" y="446019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5297AB8-1B74-2BFD-AF10-461AD3B9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419" y="4460199"/>
                <a:ext cx="559192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0E495A2-6515-8398-0071-4E751B6DBF63}"/>
                  </a:ext>
                </a:extLst>
              </p:cNvPr>
              <p:cNvSpPr txBox="1"/>
              <p:nvPr/>
            </p:nvSpPr>
            <p:spPr>
              <a:xfrm>
                <a:off x="5808600" y="4793081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0E495A2-6515-8398-0071-4E751B6DB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00" y="4793081"/>
                <a:ext cx="1049133" cy="276999"/>
              </a:xfrm>
              <a:prstGeom prst="rect">
                <a:avLst/>
              </a:prstGeom>
              <a:blipFill>
                <a:blip r:embed="rId3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D1F2199-F2FC-5947-E6C3-ACBAFEF18699}"/>
                  </a:ext>
                </a:extLst>
              </p:cNvPr>
              <p:cNvSpPr txBox="1"/>
              <p:nvPr/>
            </p:nvSpPr>
            <p:spPr>
              <a:xfrm>
                <a:off x="6930583" y="506133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D1F2199-F2FC-5947-E6C3-ACBAFEF18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83" y="5061331"/>
                <a:ext cx="744819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43F97430-D206-61B6-8A09-58516B9B9ADF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C254D-892C-411F-12D2-3BA241B1A8AC}"/>
              </a:ext>
            </a:extLst>
          </p:cNvPr>
          <p:cNvSpPr txBox="1"/>
          <p:nvPr/>
        </p:nvSpPr>
        <p:spPr>
          <a:xfrm>
            <a:off x="7658657" y="389299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B53E73-A043-10FD-E9D0-A16AA4AA5C9C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B53E73-A043-10FD-E9D0-A16AA4AA5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E806FC-49A4-F833-B8E4-9470356CEF47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9D53C5-DB12-477E-2D20-B297976240A7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9D53C5-DB12-477E-2D20-B2979762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F5D6D-E8A4-DF56-D646-12A2D8AD8B9A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F5D6D-E8A4-DF56-D646-12A2D8AD8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1C7953-D770-7320-D377-742060A856D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C30EB1D-BAAF-8C4C-C33C-1324F4012A38}"/>
                  </a:ext>
                </a:extLst>
              </p:cNvPr>
              <p:cNvSpPr txBox="1"/>
              <p:nvPr/>
            </p:nvSpPr>
            <p:spPr>
              <a:xfrm>
                <a:off x="4542944" y="3086400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C30EB1D-BAAF-8C4C-C33C-1324F4012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944" y="3086400"/>
                <a:ext cx="559192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38F1076-AFEB-BAA7-CBB6-1A1AE3D38DEB}"/>
                  </a:ext>
                </a:extLst>
              </p:cNvPr>
              <p:cNvSpPr txBox="1"/>
              <p:nvPr/>
            </p:nvSpPr>
            <p:spPr>
              <a:xfrm>
                <a:off x="4148213" y="3372677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38F1076-AFEB-BAA7-CBB6-1A1AE3D38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13" y="3372677"/>
                <a:ext cx="1049133" cy="276999"/>
              </a:xfrm>
              <a:prstGeom prst="rect">
                <a:avLst/>
              </a:prstGeom>
              <a:blipFill>
                <a:blip r:embed="rId44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FC2E1769-F993-D3A6-4B44-232029CE8158}"/>
              </a:ext>
            </a:extLst>
          </p:cNvPr>
          <p:cNvCxnSpPr>
            <a:cxnSpLocks/>
            <a:stCxn id="112" idx="1"/>
            <a:endCxn id="118" idx="3"/>
          </p:cNvCxnSpPr>
          <p:nvPr/>
        </p:nvCxnSpPr>
        <p:spPr>
          <a:xfrm flipH="1">
            <a:off x="7595551" y="4199514"/>
            <a:ext cx="1207059" cy="8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18D1BE-3D2D-3338-E495-2B5BF5A71F6A}"/>
                  </a:ext>
                </a:extLst>
              </p:cNvPr>
              <p:cNvSpPr txBox="1"/>
              <p:nvPr/>
            </p:nvSpPr>
            <p:spPr>
              <a:xfrm>
                <a:off x="7907640" y="57888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18D1BE-3D2D-3338-E495-2B5BF5A71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640" y="5788884"/>
                <a:ext cx="593368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A45281B-158D-81E1-9463-BFBBAE2FFB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96488" y="3020317"/>
            <a:ext cx="5954687" cy="2645692"/>
          </a:xfrm>
          <a:prstGeom prst="curvedConnector4">
            <a:avLst>
              <a:gd name="adj1" fmla="val -14131"/>
              <a:gd name="adj2" fmla="val 1210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21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E6BD9-09B3-B465-6318-E653CA7C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61AC0F2-C934-ABE1-AA56-EC93848F4AAE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61AC0F2-C934-ABE1-AA56-EC93848F4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57DEB1-F491-3053-3736-781619BEED2E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57DEB1-F491-3053-3736-781619BEE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408FF7-0016-A09E-BD77-976D78DA6072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408FF7-0016-A09E-BD77-976D78DA6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FBB35A0-8E68-E682-DC4F-A48EC4B50C74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FBB35A0-8E68-E682-DC4F-A48EC4B50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3E8F9E-17E8-BFA8-EB9E-E8DD0C8763EE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3E8F9E-17E8-BFA8-EB9E-E8DD0C876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D01734-D6E0-3F9E-5CF0-BF501A1DF35A}"/>
                  </a:ext>
                </a:extLst>
              </p:cNvPr>
              <p:cNvSpPr/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D01734-D6E0-3F9E-5CF0-BF501A1DF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AF6596-BC6E-C29A-7106-5CAA9315A7E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D3B145-8471-81DF-8B9D-576F9DF28FF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E9BE79-AD9D-B3FF-576E-4A63E04433A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BEEB36-78AD-C550-8E38-BBB9CBC81F67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1681993" y="4492591"/>
            <a:ext cx="0" cy="59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C2C2AF-1DEE-F676-62F5-77165E41717B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C2C2AF-1DEE-F676-62F5-77165E417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6973A0-8B25-30A9-DAA4-091DE9868EB4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6973A0-8B25-30A9-DAA4-091DE9868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412C2A2-CB4C-0733-C73E-87DD8638C62C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3C8727-10C1-E853-19D6-F86BDA4D257A}"/>
              </a:ext>
            </a:extLst>
          </p:cNvPr>
          <p:cNvSpPr txBox="1"/>
          <p:nvPr/>
        </p:nvSpPr>
        <p:spPr>
          <a:xfrm>
            <a:off x="1713984" y="226364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91E6A4-9CA0-9AD9-AB78-B12E3412144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D198DB-82C0-644E-3B72-BA75798D34A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02963" y="3006832"/>
            <a:ext cx="3754514" cy="1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8F9A74-CA6B-9385-0ED9-12CEAC8F0014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8F9A74-CA6B-9385-0ED9-12CEAC8F0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7FD8C80-C31F-982E-78A7-01D34544F8F1}"/>
                  </a:ext>
                </a:extLst>
              </p:cNvPr>
              <p:cNvSpPr txBox="1"/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7FD8C80-C31F-982E-78A7-01D34544F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1E4C5A50-AE7E-F2B5-CFAD-F98D576FCE99}"/>
              </a:ext>
            </a:extLst>
          </p:cNvPr>
          <p:cNvSpPr txBox="1"/>
          <p:nvPr/>
        </p:nvSpPr>
        <p:spPr>
          <a:xfrm>
            <a:off x="1712740" y="4636216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FF8CB81-5C8A-1B9B-639D-CE21B8062BE8}"/>
                  </a:ext>
                </a:extLst>
              </p:cNvPr>
              <p:cNvSpPr/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FF8CB81-5C8A-1B9B-639D-CE21B8062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3936C2F-4848-3D91-0C42-5A77A4A3E9D0}"/>
                  </a:ext>
                </a:extLst>
              </p:cNvPr>
              <p:cNvSpPr txBox="1"/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3936C2F-4848-3D91-0C42-5A77A4A3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13503AE-3FBE-39B4-2EFF-5F49EB0E3A06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13503AE-3FBE-39B4-2EFF-5F49EB0E3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61EBF09-E7BD-42B4-2CE8-B44C98B35FFA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61EBF09-E7BD-42B4-2CE8-B44C98B35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FDAD96-662E-9A07-4B01-1819905F9DCC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FDAD96-662E-9A07-4B01-1819905F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AF5827-FF77-E186-065C-BB3148FDADA3}"/>
                  </a:ext>
                </a:extLst>
              </p:cNvPr>
              <p:cNvSpPr txBox="1"/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AF5827-FF77-E186-065C-BB3148FDA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2E473B-F7F1-4A64-A1DC-58B1487D40EE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2E473B-F7F1-4A64-A1DC-58B1487D4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8544914-0304-89BE-C0C8-03BAC671555D}"/>
                  </a:ext>
                </a:extLst>
              </p:cNvPr>
              <p:cNvSpPr/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8544914-0304-89BE-C0C8-03BAC6715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8DEAF09-8E8C-A643-9593-B9783357F1B5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8DEAF09-8E8C-A643-9593-B9783357F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09C41C-D6BA-F2BC-7EAB-A64B41815CBC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2402963" y="5372932"/>
            <a:ext cx="1172554" cy="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2EDD64E-2A83-BF6E-EE46-3F9C3334653E}"/>
                  </a:ext>
                </a:extLst>
              </p:cNvPr>
              <p:cNvSpPr txBox="1"/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2EDD64E-2A83-BF6E-EE46-3F9C33346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593F7BE-F5C8-EB49-52B6-6DC685A18812}"/>
                  </a:ext>
                </a:extLst>
              </p:cNvPr>
              <p:cNvSpPr/>
              <p:nvPr/>
            </p:nvSpPr>
            <p:spPr>
              <a:xfrm>
                <a:off x="3578919" y="391210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593F7BE-F5C8-EB49-52B6-6DC685A18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12108"/>
                <a:ext cx="1441940" cy="5861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B503A3-004A-5A65-A1F2-CC32647E9692}"/>
                  </a:ext>
                </a:extLst>
              </p:cNvPr>
              <p:cNvSpPr txBox="1"/>
              <p:nvPr/>
            </p:nvSpPr>
            <p:spPr>
              <a:xfrm>
                <a:off x="4377304" y="387444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B503A3-004A-5A65-A1F2-CC32647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04" y="3874442"/>
                <a:ext cx="69018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341787A-37D4-1520-188E-A61568790880}"/>
              </a:ext>
            </a:extLst>
          </p:cNvPr>
          <p:cNvCxnSpPr>
            <a:cxnSpLocks/>
            <a:stCxn id="53" idx="0"/>
            <a:endCxn id="77" idx="2"/>
          </p:cNvCxnSpPr>
          <p:nvPr/>
        </p:nvCxnSpPr>
        <p:spPr>
          <a:xfrm flipV="1">
            <a:off x="4296487" y="4498262"/>
            <a:ext cx="3402" cy="581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B6E4829-55AF-2951-9A98-73F80DDBF833}"/>
              </a:ext>
            </a:extLst>
          </p:cNvPr>
          <p:cNvSpPr txBox="1"/>
          <p:nvPr/>
        </p:nvSpPr>
        <p:spPr>
          <a:xfrm>
            <a:off x="4247488" y="4643121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E93AC76-86F7-8BB1-48C3-2927544B67F1}"/>
                  </a:ext>
                </a:extLst>
              </p:cNvPr>
              <p:cNvSpPr txBox="1"/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E93AC76-86F7-8BB1-48C3-2927544B6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ECB3B94-68C0-6DCE-26B7-09823953C6C8}"/>
                  </a:ext>
                </a:extLst>
              </p:cNvPr>
              <p:cNvSpPr/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ECB3B94-68C0-6DCE-26B7-09823953C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3613DB3-D928-D841-F9CD-0D2699BD9959}"/>
                  </a:ext>
                </a:extLst>
              </p:cNvPr>
              <p:cNvSpPr txBox="1"/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3613DB3-D928-D841-F9CD-0D2699BD9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F51CD60-1093-6046-1343-BFACAD40015C}"/>
              </a:ext>
            </a:extLst>
          </p:cNvPr>
          <p:cNvCxnSpPr>
            <a:cxnSpLocks/>
            <a:stCxn id="10" idx="3"/>
            <a:endCxn id="103" idx="1"/>
          </p:cNvCxnSpPr>
          <p:nvPr/>
        </p:nvCxnSpPr>
        <p:spPr>
          <a:xfrm>
            <a:off x="7599417" y="3006832"/>
            <a:ext cx="1209815" cy="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188D75E-8995-21F4-BD56-0F6DF1DE85CD}"/>
              </a:ext>
            </a:extLst>
          </p:cNvPr>
          <p:cNvSpPr txBox="1"/>
          <p:nvPr/>
        </p:nvSpPr>
        <p:spPr>
          <a:xfrm>
            <a:off x="7649040" y="27186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12E93E7-3393-0F38-57A4-507C25081E5E}"/>
                  </a:ext>
                </a:extLst>
              </p:cNvPr>
              <p:cNvSpPr/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12E93E7-3393-0F38-57A4-507C25081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514CC9-A3D6-6943-A96B-588C4DDF2A7F}"/>
                  </a:ext>
                </a:extLst>
              </p:cNvPr>
              <p:cNvSpPr txBox="1"/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514CC9-A3D6-6943-A96B-588C4DDF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F99DCB6-4525-2570-69F3-75CD30641B42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>
          <a:xfrm flipH="1">
            <a:off x="9523580" y="3304486"/>
            <a:ext cx="6622" cy="601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D33EDE1-C160-30E9-EB12-7B72DFC239CE}"/>
                  </a:ext>
                </a:extLst>
              </p:cNvPr>
              <p:cNvSpPr txBox="1"/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D33EDE1-C160-30E9-EB12-7B72DFC23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26D1CC2-E180-0920-BD4D-92F410CCBBBC}"/>
                  </a:ext>
                </a:extLst>
              </p:cNvPr>
              <p:cNvSpPr/>
              <p:nvPr/>
            </p:nvSpPr>
            <p:spPr>
              <a:xfrm>
                <a:off x="6153611" y="391508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26D1CC2-E180-0920-BD4D-92F410CCB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3915086"/>
                <a:ext cx="1441940" cy="5861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483A6CE-2573-2DBD-69B8-218CB024C28F}"/>
                  </a:ext>
                </a:extLst>
              </p:cNvPr>
              <p:cNvSpPr txBox="1"/>
              <p:nvPr/>
            </p:nvSpPr>
            <p:spPr>
              <a:xfrm>
                <a:off x="6993080" y="390345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483A6CE-2573-2DBD-69B8-218CB024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80" y="3903451"/>
                <a:ext cx="690189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E8B75BB-2003-B825-0DE6-372E5574FF5F}"/>
              </a:ext>
            </a:extLst>
          </p:cNvPr>
          <p:cNvCxnSpPr>
            <a:cxnSpLocks/>
            <a:stCxn id="77" idx="1"/>
            <a:endCxn id="9" idx="3"/>
          </p:cNvCxnSpPr>
          <p:nvPr/>
        </p:nvCxnSpPr>
        <p:spPr>
          <a:xfrm flipH="1" flipV="1">
            <a:off x="2402963" y="4199514"/>
            <a:ext cx="1175956" cy="5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A57EE00-56E4-A458-7BE1-50F348CF7922}"/>
                  </a:ext>
                </a:extLst>
              </p:cNvPr>
              <p:cNvSpPr txBox="1"/>
              <p:nvPr/>
            </p:nvSpPr>
            <p:spPr>
              <a:xfrm>
                <a:off x="2688867" y="383301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A57EE00-56E4-A458-7BE1-50F348CF7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7" y="3833017"/>
                <a:ext cx="59336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C761848-8802-78AB-23EB-FB58C53443DF}"/>
                  </a:ext>
                </a:extLst>
              </p:cNvPr>
              <p:cNvSpPr txBox="1"/>
              <p:nvPr/>
            </p:nvSpPr>
            <p:spPr>
              <a:xfrm>
                <a:off x="2549581" y="4221262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C761848-8802-78AB-23EB-FB58C5344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81" y="4221262"/>
                <a:ext cx="1049133" cy="276999"/>
              </a:xfrm>
              <a:prstGeom prst="rect">
                <a:avLst/>
              </a:prstGeom>
              <a:blipFill>
                <a:blip r:embed="rId3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4670A51-D62E-E774-659A-EC355035B57E}"/>
              </a:ext>
            </a:extLst>
          </p:cNvPr>
          <p:cNvCxnSpPr>
            <a:cxnSpLocks/>
            <a:stCxn id="77" idx="0"/>
            <a:endCxn id="10" idx="1"/>
          </p:cNvCxnSpPr>
          <p:nvPr/>
        </p:nvCxnSpPr>
        <p:spPr>
          <a:xfrm flipV="1">
            <a:off x="4299889" y="3006832"/>
            <a:ext cx="1857588" cy="90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19EABBE-8926-E1C0-0183-7D4C22889BB4}"/>
              </a:ext>
            </a:extLst>
          </p:cNvPr>
          <p:cNvCxnSpPr>
            <a:cxnSpLocks/>
            <a:stCxn id="118" idx="0"/>
            <a:endCxn id="10" idx="2"/>
          </p:cNvCxnSpPr>
          <p:nvPr/>
        </p:nvCxnSpPr>
        <p:spPr>
          <a:xfrm flipV="1">
            <a:off x="6874581" y="3299909"/>
            <a:ext cx="3866" cy="615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C4F861E-F2A8-C014-31AD-23D868F31729}"/>
                  </a:ext>
                </a:extLst>
              </p:cNvPr>
              <p:cNvSpPr txBox="1"/>
              <p:nvPr/>
            </p:nvSpPr>
            <p:spPr>
              <a:xfrm>
                <a:off x="6303934" y="3305205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C4F861E-F2A8-C014-31AD-23D868F3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34" y="3305205"/>
                <a:ext cx="59336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745A985-A69B-5A77-FBB3-A80D6ED4DB03}"/>
                  </a:ext>
                </a:extLst>
              </p:cNvPr>
              <p:cNvSpPr txBox="1"/>
              <p:nvPr/>
            </p:nvSpPr>
            <p:spPr>
              <a:xfrm>
                <a:off x="5847841" y="3604214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745A985-A69B-5A77-FBB3-A80D6ED4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841" y="3604214"/>
                <a:ext cx="1049133" cy="276999"/>
              </a:xfrm>
              <a:prstGeom prst="rect">
                <a:avLst/>
              </a:prstGeom>
              <a:blipFill>
                <a:blip r:embed="rId3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596C9EE-BE4C-D291-F259-F4B51FF21BEA}"/>
                  </a:ext>
                </a:extLst>
              </p:cNvPr>
              <p:cNvSpPr/>
              <p:nvPr/>
            </p:nvSpPr>
            <p:spPr>
              <a:xfrm>
                <a:off x="6153611" y="508492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596C9EE-BE4C-D291-F259-F4B51FF21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5084923"/>
                <a:ext cx="1441940" cy="5861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7EF58E4-3DF9-8C91-AB54-E06609BA300C}"/>
              </a:ext>
            </a:extLst>
          </p:cNvPr>
          <p:cNvCxnSpPr>
            <a:cxnSpLocks/>
            <a:stCxn id="118" idx="2"/>
            <a:endCxn id="149" idx="0"/>
          </p:cNvCxnSpPr>
          <p:nvPr/>
        </p:nvCxnSpPr>
        <p:spPr>
          <a:xfrm>
            <a:off x="6874581" y="4501240"/>
            <a:ext cx="0" cy="58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8EAD469-ED94-CFF8-305F-8D598CF322BC}"/>
                  </a:ext>
                </a:extLst>
              </p:cNvPr>
              <p:cNvSpPr txBox="1"/>
              <p:nvPr/>
            </p:nvSpPr>
            <p:spPr>
              <a:xfrm>
                <a:off x="6312419" y="446019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8EAD469-ED94-CFF8-305F-8D598CF32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419" y="4460199"/>
                <a:ext cx="559192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612864F-661C-EEFD-8C1A-0C8310C2B3D3}"/>
                  </a:ext>
                </a:extLst>
              </p:cNvPr>
              <p:cNvSpPr txBox="1"/>
              <p:nvPr/>
            </p:nvSpPr>
            <p:spPr>
              <a:xfrm>
                <a:off x="5808600" y="4793081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612864F-661C-EEFD-8C1A-0C8310C2B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00" y="4793081"/>
                <a:ext cx="1049133" cy="276999"/>
              </a:xfrm>
              <a:prstGeom prst="rect">
                <a:avLst/>
              </a:prstGeom>
              <a:blipFill>
                <a:blip r:embed="rId3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5EDA40E-7686-31FA-4B3A-F774420B8728}"/>
                  </a:ext>
                </a:extLst>
              </p:cNvPr>
              <p:cNvSpPr txBox="1"/>
              <p:nvPr/>
            </p:nvSpPr>
            <p:spPr>
              <a:xfrm>
                <a:off x="6930583" y="506133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5EDA40E-7686-31FA-4B3A-F774420B8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83" y="5061331"/>
                <a:ext cx="744819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68AA6E15-7978-5311-1424-5E7A291F0479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B545A-76D4-1047-199E-65DB99F91FC6}"/>
              </a:ext>
            </a:extLst>
          </p:cNvPr>
          <p:cNvSpPr txBox="1"/>
          <p:nvPr/>
        </p:nvSpPr>
        <p:spPr>
          <a:xfrm>
            <a:off x="7658657" y="389299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A5333B-3C27-07BC-7206-5F47890F0728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A5333B-3C27-07BC-7206-5F47890F0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6707A1-43C3-6073-D40B-DC3547A7C00D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E4BDCB-400B-1FF9-9E95-3E986C68A61B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E4BDCB-400B-1FF9-9E95-3E986C68A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DD2D70E-B26E-94D2-568F-5AD4D20425CD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DD2D70E-B26E-94D2-568F-5AD4D204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8AE547-434C-B632-B44D-781C6A47D2F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A540D94-58E9-EA3A-FDAF-9373EEEF9E50}"/>
                  </a:ext>
                </a:extLst>
              </p:cNvPr>
              <p:cNvSpPr txBox="1"/>
              <p:nvPr/>
            </p:nvSpPr>
            <p:spPr>
              <a:xfrm>
                <a:off x="4542944" y="3086400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A540D94-58E9-EA3A-FDAF-9373EEEF9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944" y="3086400"/>
                <a:ext cx="559192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D20DB6B-1A54-0E3D-0D66-5153FAB4DDD4}"/>
                  </a:ext>
                </a:extLst>
              </p:cNvPr>
              <p:cNvSpPr txBox="1"/>
              <p:nvPr/>
            </p:nvSpPr>
            <p:spPr>
              <a:xfrm>
                <a:off x="4148213" y="3372677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D20DB6B-1A54-0E3D-0D66-5153FAB4D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13" y="3372677"/>
                <a:ext cx="1049133" cy="276999"/>
              </a:xfrm>
              <a:prstGeom prst="rect">
                <a:avLst/>
              </a:prstGeom>
              <a:blipFill>
                <a:blip r:embed="rId44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C79E83B-99FC-37DE-5F0F-C94AFDAB834C}"/>
              </a:ext>
            </a:extLst>
          </p:cNvPr>
          <p:cNvCxnSpPr>
            <a:cxnSpLocks/>
            <a:stCxn id="112" idx="1"/>
            <a:endCxn id="118" idx="3"/>
          </p:cNvCxnSpPr>
          <p:nvPr/>
        </p:nvCxnSpPr>
        <p:spPr>
          <a:xfrm flipH="1">
            <a:off x="7595551" y="4199514"/>
            <a:ext cx="1207059" cy="8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7864DE-AE63-8740-7BC4-C8470FF35B15}"/>
                  </a:ext>
                </a:extLst>
              </p:cNvPr>
              <p:cNvSpPr txBox="1"/>
              <p:nvPr/>
            </p:nvSpPr>
            <p:spPr>
              <a:xfrm>
                <a:off x="7907640" y="57888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7864DE-AE63-8740-7BC4-C8470FF35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640" y="5788884"/>
                <a:ext cx="593368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4A95536-F647-7E7C-D8BC-F336AB4B21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96488" y="3020317"/>
            <a:ext cx="5954687" cy="2645692"/>
          </a:xfrm>
          <a:prstGeom prst="curvedConnector4">
            <a:avLst>
              <a:gd name="adj1" fmla="val -14131"/>
              <a:gd name="adj2" fmla="val 1210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0D4C21-ED40-2798-6635-2DDF675BD40E}"/>
              </a:ext>
            </a:extLst>
          </p:cNvPr>
          <p:cNvSpPr txBox="1"/>
          <p:nvPr/>
        </p:nvSpPr>
        <p:spPr>
          <a:xfrm>
            <a:off x="9494467" y="5884587"/>
            <a:ext cx="26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Path condition violations!</a:t>
            </a:r>
          </a:p>
        </p:txBody>
      </p:sp>
    </p:spTree>
    <p:extLst>
      <p:ext uri="{BB962C8B-B14F-4D97-AF65-F5344CB8AC3E}">
        <p14:creationId xmlns:p14="http://schemas.microsoft.com/office/powerpoint/2010/main" val="2560128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65A69-A672-B69B-7A78-7384AE5E7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12ACE-9E88-813C-5CB6-45E69889E3DA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12ACE-9E88-813C-5CB6-45E69889E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38EC6B2-5B63-8064-7E51-C8E01E1E8E7E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38EC6B2-5B63-8064-7E51-C8E01E1E8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7570AA-15D4-EBCC-B470-A42F9E6851CD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7570AA-15D4-EBCC-B470-A42F9E685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4FED7A-1DE7-9E3C-DEF9-BF409E732710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4FED7A-1DE7-9E3C-DEF9-BF409E732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9DD469-38D2-4D7C-CE94-9D04D8C51A65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9DD469-38D2-4D7C-CE94-9D04D8C51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9CE7BA-F67D-3C2F-F025-7B9707A67DC1}"/>
                  </a:ext>
                </a:extLst>
              </p:cNvPr>
              <p:cNvSpPr/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9CE7BA-F67D-3C2F-F025-7B9707A67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71AEF9-3366-799F-31F4-F2A1F271600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155947-C64C-5ADA-43E9-A3C91D9BC39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BA664F-4CFC-8F70-51E4-B7F7F96B473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72EDD3-2BEA-CBE4-0036-E9169B5D772E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1681993" y="4492591"/>
            <a:ext cx="0" cy="59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B673FF-79F4-7015-B7B2-293F3090025D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B673FF-79F4-7015-B7B2-293F30900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0068F7-DEB7-E270-9AA6-51FC54D259B0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0068F7-DEB7-E270-9AA6-51FC54D25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6278C2B-6D54-65C7-ED15-7B6E688DC395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559A4-E492-16D7-96A7-132E8759A956}"/>
              </a:ext>
            </a:extLst>
          </p:cNvPr>
          <p:cNvSpPr txBox="1"/>
          <p:nvPr/>
        </p:nvSpPr>
        <p:spPr>
          <a:xfrm>
            <a:off x="1713984" y="226364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35D184-2A16-6179-011E-22EB7315631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322BB6-5EDC-616F-2965-06DD9F0F866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402963" y="1845594"/>
            <a:ext cx="3753294" cy="1174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20D0BA-1D27-DE68-6656-0348AB655F91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20D0BA-1D27-DE68-6656-0348AB655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46BCF9-8C22-59E7-433B-AC455C77E008}"/>
                  </a:ext>
                </a:extLst>
              </p:cNvPr>
              <p:cNvSpPr txBox="1"/>
              <p:nvPr/>
            </p:nvSpPr>
            <p:spPr>
              <a:xfrm>
                <a:off x="2744702" y="278949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46BCF9-8C22-59E7-433B-AC455C77E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02" y="2789493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535813B-C76D-95D3-2C28-14F16A118405}"/>
              </a:ext>
            </a:extLst>
          </p:cNvPr>
          <p:cNvSpPr txBox="1"/>
          <p:nvPr/>
        </p:nvSpPr>
        <p:spPr>
          <a:xfrm>
            <a:off x="1712740" y="4636216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998D4B1-8DEC-FD58-B593-56F08F0B9226}"/>
                  </a:ext>
                </a:extLst>
              </p:cNvPr>
              <p:cNvSpPr/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998D4B1-8DEC-FD58-B593-56F08F0B9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C67658-0C74-9B67-07F7-4EA677185F0B}"/>
                  </a:ext>
                </a:extLst>
              </p:cNvPr>
              <p:cNvSpPr txBox="1"/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C67658-0C74-9B67-07F7-4EA677185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32B2FE4-248B-5420-D014-192A8C8527EB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32B2FE4-248B-5420-D014-192A8C852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AC0A4CB-8907-2166-34B9-7E18812F29A6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AC0A4CB-8907-2166-34B9-7E18812F2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257F10-494F-EE09-3171-0C4585B01838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257F10-494F-EE09-3171-0C4585B01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5D7AFE2-3F53-971E-9787-E96F549E531C}"/>
                  </a:ext>
                </a:extLst>
              </p:cNvPr>
              <p:cNvSpPr txBox="1"/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5D7AFE2-3F53-971E-9787-E96F549E5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5A708D-B3E0-BA8D-62EC-9B7DD554825B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5A708D-B3E0-BA8D-62EC-9B7DD5548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002DA63-D6D7-C0FB-4798-76984DF6BC2C}"/>
                  </a:ext>
                </a:extLst>
              </p:cNvPr>
              <p:cNvSpPr/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002DA63-D6D7-C0FB-4798-76984DF6B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DB8ABD1-022B-E3D3-B681-8F1ED4C28BC0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DB8ABD1-022B-E3D3-B681-8F1ED4C2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5B8555-9359-7361-1886-E012E65DA995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2402963" y="5372932"/>
            <a:ext cx="1172554" cy="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9E343E5-874D-1A2F-4CCE-0ADC40F6305C}"/>
                  </a:ext>
                </a:extLst>
              </p:cNvPr>
              <p:cNvSpPr txBox="1"/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9E343E5-874D-1A2F-4CCE-0ADC40F63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181BF10-C3CC-CA78-EED0-F408A026361A}"/>
                  </a:ext>
                </a:extLst>
              </p:cNvPr>
              <p:cNvSpPr/>
              <p:nvPr/>
            </p:nvSpPr>
            <p:spPr>
              <a:xfrm>
                <a:off x="3578919" y="391210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181BF10-C3CC-CA78-EED0-F408A0263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12108"/>
                <a:ext cx="1441940" cy="5861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3F3D-76D1-2703-1EBC-07DBEFBB9B6F}"/>
                  </a:ext>
                </a:extLst>
              </p:cNvPr>
              <p:cNvSpPr txBox="1"/>
              <p:nvPr/>
            </p:nvSpPr>
            <p:spPr>
              <a:xfrm>
                <a:off x="4377304" y="387444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3F3D-76D1-2703-1EBC-07DBEFBB9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04" y="3874442"/>
                <a:ext cx="69018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ABD1DB8-856F-0291-64DE-6236D5C858D1}"/>
              </a:ext>
            </a:extLst>
          </p:cNvPr>
          <p:cNvCxnSpPr>
            <a:cxnSpLocks/>
            <a:stCxn id="53" idx="0"/>
            <a:endCxn id="77" idx="2"/>
          </p:cNvCxnSpPr>
          <p:nvPr/>
        </p:nvCxnSpPr>
        <p:spPr>
          <a:xfrm flipV="1">
            <a:off x="4296487" y="4498262"/>
            <a:ext cx="3402" cy="581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AA2ED70-4A73-620F-7900-5AC37E506089}"/>
              </a:ext>
            </a:extLst>
          </p:cNvPr>
          <p:cNvSpPr txBox="1"/>
          <p:nvPr/>
        </p:nvSpPr>
        <p:spPr>
          <a:xfrm>
            <a:off x="4247488" y="4643121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FD7ADF-EBFE-EEAB-8626-491B8410EF40}"/>
                  </a:ext>
                </a:extLst>
              </p:cNvPr>
              <p:cNvSpPr txBox="1"/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FD7ADF-EBFE-EEAB-8626-491B8410E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6C70E72-09EB-A885-6573-5D91F4F6BC6F}"/>
                  </a:ext>
                </a:extLst>
              </p:cNvPr>
              <p:cNvSpPr/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6C70E72-09EB-A885-6573-5D91F4F6B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650613-7C31-60EB-B4EF-3A69F9C34051}"/>
                  </a:ext>
                </a:extLst>
              </p:cNvPr>
              <p:cNvSpPr txBox="1"/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650613-7C31-60EB-B4EF-3A69F9C34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41196F7-03EA-C952-2AB3-54B7B3F3EA64}"/>
              </a:ext>
            </a:extLst>
          </p:cNvPr>
          <p:cNvCxnSpPr>
            <a:cxnSpLocks/>
            <a:stCxn id="10" idx="3"/>
            <a:endCxn id="103" idx="1"/>
          </p:cNvCxnSpPr>
          <p:nvPr/>
        </p:nvCxnSpPr>
        <p:spPr>
          <a:xfrm>
            <a:off x="7599417" y="3006832"/>
            <a:ext cx="1209815" cy="457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BD03A66-1CD7-27FC-97B7-656E120CCF58}"/>
              </a:ext>
            </a:extLst>
          </p:cNvPr>
          <p:cNvSpPr txBox="1"/>
          <p:nvPr/>
        </p:nvSpPr>
        <p:spPr>
          <a:xfrm>
            <a:off x="7649040" y="27186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978DCBE-2828-0498-006A-94185E086A2A}"/>
                  </a:ext>
                </a:extLst>
              </p:cNvPr>
              <p:cNvSpPr/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978DCBE-2828-0498-006A-94185E086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841F05F-5D2D-5245-C049-3E13F4A9DB68}"/>
                  </a:ext>
                </a:extLst>
              </p:cNvPr>
              <p:cNvSpPr txBox="1"/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841F05F-5D2D-5245-C049-3E13F4A9D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DE499A-4D76-97FB-E593-35ED6E131B43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>
          <a:xfrm flipH="1">
            <a:off x="9523580" y="3304486"/>
            <a:ext cx="6622" cy="6019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5293620-CF91-9C36-63A6-3BA0C84C2F74}"/>
                  </a:ext>
                </a:extLst>
              </p:cNvPr>
              <p:cNvSpPr txBox="1"/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5293620-CF91-9C36-63A6-3BA0C84C2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6A8EE96-0C35-1F52-E836-ECDB92B483E0}"/>
                  </a:ext>
                </a:extLst>
              </p:cNvPr>
              <p:cNvSpPr/>
              <p:nvPr/>
            </p:nvSpPr>
            <p:spPr>
              <a:xfrm>
                <a:off x="6153611" y="391508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6A8EE96-0C35-1F52-E836-ECDB92B48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3915086"/>
                <a:ext cx="1441940" cy="5861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96713ED-C608-A4A6-5F86-082ADBDA460D}"/>
                  </a:ext>
                </a:extLst>
              </p:cNvPr>
              <p:cNvSpPr txBox="1"/>
              <p:nvPr/>
            </p:nvSpPr>
            <p:spPr>
              <a:xfrm>
                <a:off x="6993080" y="390345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96713ED-C608-A4A6-5F86-082ADBDA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80" y="3903451"/>
                <a:ext cx="690189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E3D8F0C-CBFE-00E8-BB21-5786FDA6C809}"/>
              </a:ext>
            </a:extLst>
          </p:cNvPr>
          <p:cNvCxnSpPr>
            <a:cxnSpLocks/>
            <a:stCxn id="77" idx="1"/>
            <a:endCxn id="9" idx="3"/>
          </p:cNvCxnSpPr>
          <p:nvPr/>
        </p:nvCxnSpPr>
        <p:spPr>
          <a:xfrm flipH="1" flipV="1">
            <a:off x="2402963" y="4199514"/>
            <a:ext cx="1175956" cy="5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366579B-44B8-A155-092F-110A1A1C578B}"/>
                  </a:ext>
                </a:extLst>
              </p:cNvPr>
              <p:cNvSpPr txBox="1"/>
              <p:nvPr/>
            </p:nvSpPr>
            <p:spPr>
              <a:xfrm>
                <a:off x="2688867" y="383301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366579B-44B8-A155-092F-110A1A1C5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7" y="3833017"/>
                <a:ext cx="59336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B199125-4221-DD3B-5844-DA0F9F529B1C}"/>
                  </a:ext>
                </a:extLst>
              </p:cNvPr>
              <p:cNvSpPr txBox="1"/>
              <p:nvPr/>
            </p:nvSpPr>
            <p:spPr>
              <a:xfrm>
                <a:off x="2549581" y="4221262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B199125-4221-DD3B-5844-DA0F9F529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81" y="4221262"/>
                <a:ext cx="1049133" cy="276999"/>
              </a:xfrm>
              <a:prstGeom prst="rect">
                <a:avLst/>
              </a:prstGeom>
              <a:blipFill>
                <a:blip r:embed="rId3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29EA89-CF47-F2BF-92C8-262EC9C78635}"/>
              </a:ext>
            </a:extLst>
          </p:cNvPr>
          <p:cNvCxnSpPr>
            <a:cxnSpLocks/>
            <a:stCxn id="77" idx="0"/>
            <a:endCxn id="16" idx="1"/>
          </p:cNvCxnSpPr>
          <p:nvPr/>
        </p:nvCxnSpPr>
        <p:spPr>
          <a:xfrm flipV="1">
            <a:off x="4299889" y="1845594"/>
            <a:ext cx="1856368" cy="206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884FFC8-C968-356A-273D-11689B55010E}"/>
              </a:ext>
            </a:extLst>
          </p:cNvPr>
          <p:cNvCxnSpPr>
            <a:cxnSpLocks/>
            <a:stCxn id="118" idx="0"/>
            <a:endCxn id="10" idx="2"/>
          </p:cNvCxnSpPr>
          <p:nvPr/>
        </p:nvCxnSpPr>
        <p:spPr>
          <a:xfrm flipV="1">
            <a:off x="6874581" y="3299909"/>
            <a:ext cx="3866" cy="615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3A1D0E1-809B-5BDC-3A24-64486EA6378B}"/>
                  </a:ext>
                </a:extLst>
              </p:cNvPr>
              <p:cNvSpPr txBox="1"/>
              <p:nvPr/>
            </p:nvSpPr>
            <p:spPr>
              <a:xfrm>
                <a:off x="6303934" y="3305205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3A1D0E1-809B-5BDC-3A24-64486EA6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34" y="3305205"/>
                <a:ext cx="59336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9A8E848-6FEF-9AD6-7168-1541ADEA0892}"/>
                  </a:ext>
                </a:extLst>
              </p:cNvPr>
              <p:cNvSpPr txBox="1"/>
              <p:nvPr/>
            </p:nvSpPr>
            <p:spPr>
              <a:xfrm>
                <a:off x="5847841" y="3604214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9A8E848-6FEF-9AD6-7168-1541ADEA0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841" y="3604214"/>
                <a:ext cx="1049133" cy="276999"/>
              </a:xfrm>
              <a:prstGeom prst="rect">
                <a:avLst/>
              </a:prstGeom>
              <a:blipFill>
                <a:blip r:embed="rId3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64B958E-3961-E28B-0932-5721BC79E700}"/>
                  </a:ext>
                </a:extLst>
              </p:cNvPr>
              <p:cNvSpPr/>
              <p:nvPr/>
            </p:nvSpPr>
            <p:spPr>
              <a:xfrm>
                <a:off x="6153611" y="508492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64B958E-3961-E28B-0932-5721BC79E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5084923"/>
                <a:ext cx="1441940" cy="5861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6EF098A-7F81-B9CF-A800-5CC6F65DD1FD}"/>
              </a:ext>
            </a:extLst>
          </p:cNvPr>
          <p:cNvCxnSpPr>
            <a:cxnSpLocks/>
            <a:stCxn id="118" idx="2"/>
            <a:endCxn id="149" idx="0"/>
          </p:cNvCxnSpPr>
          <p:nvPr/>
        </p:nvCxnSpPr>
        <p:spPr>
          <a:xfrm>
            <a:off x="6874581" y="4501240"/>
            <a:ext cx="0" cy="58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0225EE8-BB9F-B28D-3B64-BF5EE666BC91}"/>
                  </a:ext>
                </a:extLst>
              </p:cNvPr>
              <p:cNvSpPr txBox="1"/>
              <p:nvPr/>
            </p:nvSpPr>
            <p:spPr>
              <a:xfrm>
                <a:off x="6312419" y="446019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0225EE8-BB9F-B28D-3B64-BF5EE666B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419" y="4460199"/>
                <a:ext cx="559192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C9ACD66-894E-5027-85BB-26A86CE824E5}"/>
                  </a:ext>
                </a:extLst>
              </p:cNvPr>
              <p:cNvSpPr txBox="1"/>
              <p:nvPr/>
            </p:nvSpPr>
            <p:spPr>
              <a:xfrm>
                <a:off x="5808600" y="4793081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C9ACD66-894E-5027-85BB-26A86CE82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00" y="4793081"/>
                <a:ext cx="1049133" cy="276999"/>
              </a:xfrm>
              <a:prstGeom prst="rect">
                <a:avLst/>
              </a:prstGeom>
              <a:blipFill>
                <a:blip r:embed="rId3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3B559AF-A40B-B8D2-6D5D-98BFF727AD30}"/>
                  </a:ext>
                </a:extLst>
              </p:cNvPr>
              <p:cNvSpPr txBox="1"/>
              <p:nvPr/>
            </p:nvSpPr>
            <p:spPr>
              <a:xfrm>
                <a:off x="6930583" y="506133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3B559AF-A40B-B8D2-6D5D-98BFF727A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83" y="5061331"/>
                <a:ext cx="744819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758D2DC6-6D42-ABC1-3526-630D10D0AFDB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8239D-C60C-B8C7-D042-43EF3AB85959}"/>
              </a:ext>
            </a:extLst>
          </p:cNvPr>
          <p:cNvSpPr txBox="1"/>
          <p:nvPr/>
        </p:nvSpPr>
        <p:spPr>
          <a:xfrm>
            <a:off x="7658657" y="389299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01E3EC-BE9E-7C81-BFFE-D138FBA05008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01E3EC-BE9E-7C81-BFFE-D138FBA05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CCD02A-873D-5943-BE99-6F2A5EAD92C1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A5D00B-526C-E789-00A6-BE3AD2DDD232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A5D00B-526C-E789-00A6-BE3AD2DDD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D70208E-3674-B661-C922-EAB15D23E642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D70208E-3674-B661-C922-EAB15D23E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0CCD06-5377-E785-6E39-01F258BA3F6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E2C13A7-0453-4440-D2CC-4E630E0499CB}"/>
                  </a:ext>
                </a:extLst>
              </p:cNvPr>
              <p:cNvSpPr txBox="1"/>
              <p:nvPr/>
            </p:nvSpPr>
            <p:spPr>
              <a:xfrm>
                <a:off x="4156077" y="2944062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E2C13A7-0453-4440-D2CC-4E630E049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77" y="2944062"/>
                <a:ext cx="559192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58D6380-8BFE-33DF-9C36-6238377130B6}"/>
                  </a:ext>
                </a:extLst>
              </p:cNvPr>
              <p:cNvSpPr txBox="1"/>
              <p:nvPr/>
            </p:nvSpPr>
            <p:spPr>
              <a:xfrm>
                <a:off x="3761346" y="3230339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58D6380-8BFE-33DF-9C36-623837713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46" y="3230339"/>
                <a:ext cx="1049133" cy="276999"/>
              </a:xfrm>
              <a:prstGeom prst="rect">
                <a:avLst/>
              </a:prstGeom>
              <a:blipFill>
                <a:blip r:embed="rId44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3C1ADF53-02AE-1102-167E-FEDEED95A83F}"/>
              </a:ext>
            </a:extLst>
          </p:cNvPr>
          <p:cNvCxnSpPr>
            <a:cxnSpLocks/>
            <a:stCxn id="112" idx="1"/>
            <a:endCxn id="118" idx="3"/>
          </p:cNvCxnSpPr>
          <p:nvPr/>
        </p:nvCxnSpPr>
        <p:spPr>
          <a:xfrm flipH="1">
            <a:off x="7595551" y="4199514"/>
            <a:ext cx="1207059" cy="8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421B8F-313E-723B-53E0-779437BF07E8}"/>
                  </a:ext>
                </a:extLst>
              </p:cNvPr>
              <p:cNvSpPr txBox="1"/>
              <p:nvPr/>
            </p:nvSpPr>
            <p:spPr>
              <a:xfrm>
                <a:off x="8482540" y="5729975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421B8F-313E-723B-53E0-779437BF0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540" y="5729975"/>
                <a:ext cx="593368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38BDD-D9EE-0FD8-9817-06DC2E7E0502}"/>
              </a:ext>
            </a:extLst>
          </p:cNvPr>
          <p:cNvSpPr txBox="1"/>
          <p:nvPr/>
        </p:nvSpPr>
        <p:spPr>
          <a:xfrm>
            <a:off x="9615265" y="5830560"/>
            <a:ext cx="258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Path condition violation!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685BD68-25E1-C236-B177-99C1DFE16553}"/>
                  </a:ext>
                </a:extLst>
              </p:cNvPr>
              <p:cNvSpPr/>
              <p:nvPr/>
            </p:nvSpPr>
            <p:spPr>
              <a:xfrm>
                <a:off x="8811154" y="1562083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685BD68-25E1-C236-B177-99C1DFE16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154" y="1562083"/>
                <a:ext cx="1441940" cy="58615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5B0293E-73DE-C975-25F5-23B7FF10C6D9}"/>
                  </a:ext>
                </a:extLst>
              </p:cNvPr>
              <p:cNvSpPr/>
              <p:nvPr/>
            </p:nvSpPr>
            <p:spPr>
              <a:xfrm>
                <a:off x="6156257" y="155251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5B0293E-73DE-C975-25F5-23B7FF10C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57" y="1552517"/>
                <a:ext cx="1441940" cy="58615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5C4A24-D95E-5AD2-CFD7-771C138F56BA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7598197" y="1845594"/>
            <a:ext cx="1212957" cy="956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6423C7-D746-0614-CB3B-47AE7685A290}"/>
              </a:ext>
            </a:extLst>
          </p:cNvPr>
          <p:cNvSpPr txBox="1"/>
          <p:nvPr/>
        </p:nvSpPr>
        <p:spPr>
          <a:xfrm>
            <a:off x="7630127" y="155788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move(R,O,2)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4E5F7EAE-A82F-0357-8263-ABA0E11514FA}"/>
              </a:ext>
            </a:extLst>
          </p:cNvPr>
          <p:cNvCxnSpPr>
            <a:cxnSpLocks/>
            <a:stCxn id="15" idx="3"/>
            <a:endCxn id="53" idx="2"/>
          </p:cNvCxnSpPr>
          <p:nvPr/>
        </p:nvCxnSpPr>
        <p:spPr>
          <a:xfrm flipH="1">
            <a:off x="4296487" y="1855160"/>
            <a:ext cx="5956607" cy="3810849"/>
          </a:xfrm>
          <a:prstGeom prst="curvedConnector4">
            <a:avLst>
              <a:gd name="adj1" fmla="val -21550"/>
              <a:gd name="adj2" fmla="val 1059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E8FB89-612D-9D75-9653-BAF58B015D06}"/>
                  </a:ext>
                </a:extLst>
              </p:cNvPr>
              <p:cNvSpPr txBox="1"/>
              <p:nvPr/>
            </p:nvSpPr>
            <p:spPr>
              <a:xfrm>
                <a:off x="6965422" y="154953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E8FB89-612D-9D75-9653-BAF58B015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422" y="1549531"/>
                <a:ext cx="744819" cy="276999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D985136-36FC-2858-76BF-F65DEF4FD225}"/>
                  </a:ext>
                </a:extLst>
              </p:cNvPr>
              <p:cNvSpPr txBox="1"/>
              <p:nvPr/>
            </p:nvSpPr>
            <p:spPr>
              <a:xfrm>
                <a:off x="9650748" y="154953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D985136-36FC-2858-76BF-F65DEF4FD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8" y="1549531"/>
                <a:ext cx="690189" cy="276999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10EE9791-6655-04BA-C201-436A09B1400B}"/>
              </a:ext>
            </a:extLst>
          </p:cNvPr>
          <p:cNvCxnSpPr>
            <a:cxnSpLocks/>
            <a:stCxn id="15" idx="3"/>
            <a:endCxn id="112" idx="3"/>
          </p:cNvCxnSpPr>
          <p:nvPr/>
        </p:nvCxnSpPr>
        <p:spPr>
          <a:xfrm flipH="1">
            <a:off x="10244550" y="1855160"/>
            <a:ext cx="8544" cy="2344354"/>
          </a:xfrm>
          <a:prstGeom prst="curvedConnector3">
            <a:avLst>
              <a:gd name="adj1" fmla="val -391044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8C22C0-291D-4F25-7E15-417670CA0F25}"/>
                  </a:ext>
                </a:extLst>
              </p:cNvPr>
              <p:cNvSpPr txBox="1"/>
              <p:nvPr/>
            </p:nvSpPr>
            <p:spPr>
              <a:xfrm>
                <a:off x="10565377" y="281625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8C22C0-291D-4F25-7E15-417670CA0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377" y="2816250"/>
                <a:ext cx="559192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818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984C7-FF63-8CE2-A72D-567B5037A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22F531-3601-D85D-3555-271015F072BD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22F531-3601-D85D-3555-271015F07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A59D13-F974-39AB-71B6-07AB3CC4CF10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A59D13-F974-39AB-71B6-07AB3CC4C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9F63FD-E6E6-86DA-83BD-B70FEAFCEA59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9F63FD-E6E6-86DA-83BD-B70FEAFCE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5FCDD50-73B9-788E-DDC7-96FE954A7154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5FCDD50-73B9-788E-DDC7-96FE954A7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979A9A4-715C-7298-571A-62CB3E7E4EC6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979A9A4-715C-7298-571A-62CB3E7E4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3F1ABA-A5AE-6873-33C4-24DDE7D1BDD4}"/>
                  </a:ext>
                </a:extLst>
              </p:cNvPr>
              <p:cNvSpPr/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3F1ABA-A5AE-6873-33C4-24DDE7D1BD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933F5C-E147-0B77-0015-9E657ACA00F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7AE544-E8F5-9B59-00EE-2D78341F047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F0356B-B047-534B-0EA0-445F8D196C5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A72AB3-6D80-37E2-B00E-6B60C8D363AC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1681993" y="4492591"/>
            <a:ext cx="0" cy="59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64B01CB-291B-FBA9-1462-EAED3821A99D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64B01CB-291B-FBA9-1462-EAED3821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9434C20-63AE-3CB2-5833-0C7F9B9EF7BA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9434C20-63AE-3CB2-5833-0C7F9B9EF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7C71484-6E61-9F66-FCF9-F7750E400E18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F09607-6BD5-F07A-F511-831F2C0AD3FA}"/>
              </a:ext>
            </a:extLst>
          </p:cNvPr>
          <p:cNvSpPr txBox="1"/>
          <p:nvPr/>
        </p:nvSpPr>
        <p:spPr>
          <a:xfrm>
            <a:off x="1713984" y="226364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CF5C66-419F-5B9D-EC2E-92C422B992A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6DB68F-EC01-90DF-2456-53CF4609C989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6DB68F-EC01-90DF-2456-53CF4609C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2F29F5D2-D3EE-269D-CF9B-7C9840F40973}"/>
              </a:ext>
            </a:extLst>
          </p:cNvPr>
          <p:cNvSpPr txBox="1"/>
          <p:nvPr/>
        </p:nvSpPr>
        <p:spPr>
          <a:xfrm>
            <a:off x="1712740" y="4636216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9E52656-9280-7F8B-C279-5B77EB31BC15}"/>
                  </a:ext>
                </a:extLst>
              </p:cNvPr>
              <p:cNvSpPr/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9E52656-9280-7F8B-C279-5B77EB31B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D6FDFF5-5F4E-AB75-CB9D-DE7463806320}"/>
                  </a:ext>
                </a:extLst>
              </p:cNvPr>
              <p:cNvSpPr txBox="1"/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D6FDFF5-5F4E-AB75-CB9D-DE7463806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24BAB5-96DF-CB40-B999-D0179BBF0FA1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24BAB5-96DF-CB40-B999-D0179BBF0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E876B0-883E-EFCE-82F5-CEBFD5008884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E876B0-883E-EFCE-82F5-CEBFD5008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9FDEC5-2A0A-2F23-8932-2B46B23CA698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9FDEC5-2A0A-2F23-8932-2B46B23CA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B5E4AD-BA9F-EE9D-FE97-A40CD0023057}"/>
                  </a:ext>
                </a:extLst>
              </p:cNvPr>
              <p:cNvSpPr txBox="1"/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B5E4AD-BA9F-EE9D-FE97-A40CD0023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049148-1280-71DB-3D9D-773752ECD5F2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049148-1280-71DB-3D9D-773752ECD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B3A925E-B73D-1D6A-EE7F-91E5B7663051}"/>
                  </a:ext>
                </a:extLst>
              </p:cNvPr>
              <p:cNvSpPr/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B3A925E-B73D-1D6A-EE7F-91E5B7663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4C7FE80-D303-9319-035D-A62D0C6E1049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4C7FE80-D303-9319-035D-A62D0C6E1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570E9A6-8A1B-C521-272C-79841A10A128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2402963" y="5372932"/>
            <a:ext cx="1172554" cy="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86D83ED-EEDE-6892-1EE4-66F5AA5EA760}"/>
                  </a:ext>
                </a:extLst>
              </p:cNvPr>
              <p:cNvSpPr txBox="1"/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86D83ED-EEDE-6892-1EE4-66F5AA5EA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790EE4D-81BF-AC03-0DE0-4A0AA4E144E7}"/>
                  </a:ext>
                </a:extLst>
              </p:cNvPr>
              <p:cNvSpPr/>
              <p:nvPr/>
            </p:nvSpPr>
            <p:spPr>
              <a:xfrm>
                <a:off x="3578919" y="391210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790EE4D-81BF-AC03-0DE0-4A0AA4E14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12108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8DCA8F6-7D9C-0EB3-72A6-41300DA44104}"/>
                  </a:ext>
                </a:extLst>
              </p:cNvPr>
              <p:cNvSpPr txBox="1"/>
              <p:nvPr/>
            </p:nvSpPr>
            <p:spPr>
              <a:xfrm>
                <a:off x="4377304" y="387444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8DCA8F6-7D9C-0EB3-72A6-41300DA44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04" y="3874442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B47959-8875-1ACE-EFD9-4AC882BFAA1E}"/>
              </a:ext>
            </a:extLst>
          </p:cNvPr>
          <p:cNvCxnSpPr>
            <a:cxnSpLocks/>
            <a:stCxn id="53" idx="0"/>
            <a:endCxn id="77" idx="2"/>
          </p:cNvCxnSpPr>
          <p:nvPr/>
        </p:nvCxnSpPr>
        <p:spPr>
          <a:xfrm flipV="1">
            <a:off x="4296487" y="4498262"/>
            <a:ext cx="3402" cy="5815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B388AE3-E75E-1FE9-9528-C8BC3BD27DA8}"/>
              </a:ext>
            </a:extLst>
          </p:cNvPr>
          <p:cNvSpPr txBox="1"/>
          <p:nvPr/>
        </p:nvSpPr>
        <p:spPr>
          <a:xfrm>
            <a:off x="4247488" y="4643121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F49BD23-AE41-C9D3-F999-188E6549D668}"/>
                  </a:ext>
                </a:extLst>
              </p:cNvPr>
              <p:cNvSpPr txBox="1"/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F49BD23-AE41-C9D3-F999-188E6549D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49C99C7-4206-08DB-0F6A-A4843DD1E0BD}"/>
                  </a:ext>
                </a:extLst>
              </p:cNvPr>
              <p:cNvSpPr/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49C99C7-4206-08DB-0F6A-A4843DD1E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C861751-57A4-B05F-C2B8-D71B14602CFD}"/>
                  </a:ext>
                </a:extLst>
              </p:cNvPr>
              <p:cNvSpPr txBox="1"/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C861751-57A4-B05F-C2B8-D71B14602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81C838-E99D-A559-4275-99D9B721B7E4}"/>
              </a:ext>
            </a:extLst>
          </p:cNvPr>
          <p:cNvCxnSpPr>
            <a:cxnSpLocks/>
            <a:stCxn id="10" idx="3"/>
            <a:endCxn id="103" idx="1"/>
          </p:cNvCxnSpPr>
          <p:nvPr/>
        </p:nvCxnSpPr>
        <p:spPr>
          <a:xfrm>
            <a:off x="7599417" y="3006832"/>
            <a:ext cx="1209815" cy="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A34A34-7EAC-0BB5-9041-5D44E77C9418}"/>
              </a:ext>
            </a:extLst>
          </p:cNvPr>
          <p:cNvSpPr txBox="1"/>
          <p:nvPr/>
        </p:nvSpPr>
        <p:spPr>
          <a:xfrm>
            <a:off x="7649040" y="27186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E7A051E-7D5C-33CA-3813-77B240E069E7}"/>
                  </a:ext>
                </a:extLst>
              </p:cNvPr>
              <p:cNvSpPr/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E7A051E-7D5C-33CA-3813-77B240E06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210BABF-2620-FF73-FE78-1E7D7CF6455B}"/>
                  </a:ext>
                </a:extLst>
              </p:cNvPr>
              <p:cNvSpPr txBox="1"/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210BABF-2620-FF73-FE78-1E7D7CF6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59DB5C-A906-6C3E-AB86-EBAB6019C8E0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>
          <a:xfrm flipH="1">
            <a:off x="9523580" y="3304486"/>
            <a:ext cx="6622" cy="601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DD8864B-4D0A-3E7D-C9B3-2ECEC96D0298}"/>
                  </a:ext>
                </a:extLst>
              </p:cNvPr>
              <p:cNvSpPr txBox="1"/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DD8864B-4D0A-3E7D-C9B3-2ECEC96D0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1D97607-6634-CE57-E79E-553F84053621}"/>
                  </a:ext>
                </a:extLst>
              </p:cNvPr>
              <p:cNvSpPr/>
              <p:nvPr/>
            </p:nvSpPr>
            <p:spPr>
              <a:xfrm>
                <a:off x="6153611" y="391508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1D97607-6634-CE57-E79E-553F84053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3915086"/>
                <a:ext cx="1441940" cy="5861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0D5CDAA-F812-61F4-E326-B7F53EDFB362}"/>
                  </a:ext>
                </a:extLst>
              </p:cNvPr>
              <p:cNvSpPr txBox="1"/>
              <p:nvPr/>
            </p:nvSpPr>
            <p:spPr>
              <a:xfrm>
                <a:off x="6993080" y="390345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0D5CDAA-F812-61F4-E326-B7F53EDF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80" y="3903451"/>
                <a:ext cx="69018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83175E5-71E5-5C34-7BE8-B6024334B549}"/>
              </a:ext>
            </a:extLst>
          </p:cNvPr>
          <p:cNvCxnSpPr>
            <a:cxnSpLocks/>
            <a:stCxn id="77" idx="1"/>
            <a:endCxn id="9" idx="3"/>
          </p:cNvCxnSpPr>
          <p:nvPr/>
        </p:nvCxnSpPr>
        <p:spPr>
          <a:xfrm flipH="1" flipV="1">
            <a:off x="2402963" y="4199514"/>
            <a:ext cx="1175956" cy="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784A921-9F89-33C1-122E-416423CC5BAB}"/>
                  </a:ext>
                </a:extLst>
              </p:cNvPr>
              <p:cNvSpPr txBox="1"/>
              <p:nvPr/>
            </p:nvSpPr>
            <p:spPr>
              <a:xfrm>
                <a:off x="2688867" y="383301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784A921-9F89-33C1-122E-416423CC5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7" y="3833017"/>
                <a:ext cx="59336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6959F89-04CE-F4B7-CE5E-9F64BFEF3E8B}"/>
                  </a:ext>
                </a:extLst>
              </p:cNvPr>
              <p:cNvSpPr txBox="1"/>
              <p:nvPr/>
            </p:nvSpPr>
            <p:spPr>
              <a:xfrm>
                <a:off x="2549581" y="4221262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6959F89-04CE-F4B7-CE5E-9F64BFEF3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81" y="4221262"/>
                <a:ext cx="1049133" cy="276999"/>
              </a:xfrm>
              <a:prstGeom prst="rect">
                <a:avLst/>
              </a:prstGeom>
              <a:blipFill>
                <a:blip r:embed="rId3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1580AF0-8AF5-82C2-1113-933C5D84CFA2}"/>
                  </a:ext>
                </a:extLst>
              </p:cNvPr>
              <p:cNvSpPr/>
              <p:nvPr/>
            </p:nvSpPr>
            <p:spPr>
              <a:xfrm>
                <a:off x="6153611" y="508492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1580AF0-8AF5-82C2-1113-933C5D84C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5084923"/>
                <a:ext cx="1441940" cy="5861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1BAFCE8-AFB5-4F9C-FA58-97EB32D884E1}"/>
              </a:ext>
            </a:extLst>
          </p:cNvPr>
          <p:cNvCxnSpPr>
            <a:cxnSpLocks/>
            <a:stCxn id="118" idx="2"/>
            <a:endCxn id="149" idx="0"/>
          </p:cNvCxnSpPr>
          <p:nvPr/>
        </p:nvCxnSpPr>
        <p:spPr>
          <a:xfrm>
            <a:off x="6874581" y="4501240"/>
            <a:ext cx="0" cy="58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DC7CD29-AB24-3031-0FAD-11804A09F13C}"/>
                  </a:ext>
                </a:extLst>
              </p:cNvPr>
              <p:cNvSpPr txBox="1"/>
              <p:nvPr/>
            </p:nvSpPr>
            <p:spPr>
              <a:xfrm>
                <a:off x="6312419" y="446019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DC7CD29-AB24-3031-0FAD-11804A09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419" y="4460199"/>
                <a:ext cx="559192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5638342-F94E-7AA9-C506-66E9B785C2B9}"/>
                  </a:ext>
                </a:extLst>
              </p:cNvPr>
              <p:cNvSpPr txBox="1"/>
              <p:nvPr/>
            </p:nvSpPr>
            <p:spPr>
              <a:xfrm>
                <a:off x="5808600" y="4793081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5638342-F94E-7AA9-C506-66E9B785C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00" y="4793081"/>
                <a:ext cx="1049133" cy="276999"/>
              </a:xfrm>
              <a:prstGeom prst="rect">
                <a:avLst/>
              </a:prstGeom>
              <a:blipFill>
                <a:blip r:embed="rId3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FA1CEFA-1AC1-86F3-3F42-860E0888D0CB}"/>
                  </a:ext>
                </a:extLst>
              </p:cNvPr>
              <p:cNvSpPr txBox="1"/>
              <p:nvPr/>
            </p:nvSpPr>
            <p:spPr>
              <a:xfrm>
                <a:off x="6930583" y="506133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FA1CEFA-1AC1-86F3-3F42-860E0888D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83" y="5061331"/>
                <a:ext cx="744819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389EFB84-4F91-427D-507E-5CBA2459B7EF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4C504-39E3-C171-DACB-B2FB7FEE7F52}"/>
              </a:ext>
            </a:extLst>
          </p:cNvPr>
          <p:cNvSpPr txBox="1"/>
          <p:nvPr/>
        </p:nvSpPr>
        <p:spPr>
          <a:xfrm>
            <a:off x="7658657" y="389299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44CD23-4B94-3E33-B836-3A2A3A7FB2F6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44CD23-4B94-3E33-B836-3A2A3A7FB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D596BF-466A-1358-BE9F-330DC71E829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F8C1D0-D8B4-43DC-6553-6C2CA4842C3B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F8C1D0-D8B4-43DC-6553-6C2CA4842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D801DF-9569-42E7-F76F-C710E390C3E0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D801DF-9569-42E7-F76F-C710E390C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FB3205F-5DE2-4660-A860-FF9D2BECEAA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591E3C51-768A-B117-1A8C-15285D0433E2}"/>
              </a:ext>
            </a:extLst>
          </p:cNvPr>
          <p:cNvCxnSpPr>
            <a:cxnSpLocks/>
            <a:stCxn id="112" idx="1"/>
            <a:endCxn id="118" idx="3"/>
          </p:cNvCxnSpPr>
          <p:nvPr/>
        </p:nvCxnSpPr>
        <p:spPr>
          <a:xfrm flipH="1">
            <a:off x="7595551" y="4199514"/>
            <a:ext cx="1207059" cy="8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34928C-60BA-3334-FE45-570E8E4E49A2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402963" y="1845594"/>
            <a:ext cx="3753294" cy="1174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29E9FB-1EF9-0AC2-E52E-EEBEE18C7346}"/>
                  </a:ext>
                </a:extLst>
              </p:cNvPr>
              <p:cNvSpPr txBox="1"/>
              <p:nvPr/>
            </p:nvSpPr>
            <p:spPr>
              <a:xfrm>
                <a:off x="2744702" y="278949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29E9FB-1EF9-0AC2-E52E-EEBEE18C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02" y="2789493"/>
                <a:ext cx="559192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78A103-7798-D4DD-DF4E-C877D5D0C06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299889" y="1845594"/>
            <a:ext cx="1856368" cy="206651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3C320C-D529-B5C3-C9D3-B42C55794A0D}"/>
                  </a:ext>
                </a:extLst>
              </p:cNvPr>
              <p:cNvSpPr txBox="1"/>
              <p:nvPr/>
            </p:nvSpPr>
            <p:spPr>
              <a:xfrm>
                <a:off x="4156077" y="2944062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3C320C-D529-B5C3-C9D3-B42C5579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77" y="2944062"/>
                <a:ext cx="55919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26CE64-207A-2D48-AEA0-914181C98481}"/>
                  </a:ext>
                </a:extLst>
              </p:cNvPr>
              <p:cNvSpPr txBox="1"/>
              <p:nvPr/>
            </p:nvSpPr>
            <p:spPr>
              <a:xfrm>
                <a:off x="3761346" y="3230339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26CE64-207A-2D48-AEA0-914181C98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46" y="3230339"/>
                <a:ext cx="1049133" cy="276999"/>
              </a:xfrm>
              <a:prstGeom prst="rect">
                <a:avLst/>
              </a:prstGeom>
              <a:blipFill>
                <a:blip r:embed="rId42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B6C77DF-09E9-527A-D982-8FD5FCC48993}"/>
                  </a:ext>
                </a:extLst>
              </p:cNvPr>
              <p:cNvSpPr/>
              <p:nvPr/>
            </p:nvSpPr>
            <p:spPr>
              <a:xfrm>
                <a:off x="8811154" y="1562083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B6C77DF-09E9-527A-D982-8FD5FCC48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154" y="1562083"/>
                <a:ext cx="1441940" cy="5861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09A6B5-1E4C-ABB4-27AB-639DDA1E8E50}"/>
                  </a:ext>
                </a:extLst>
              </p:cNvPr>
              <p:cNvSpPr/>
              <p:nvPr/>
            </p:nvSpPr>
            <p:spPr>
              <a:xfrm>
                <a:off x="6156257" y="155251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09A6B5-1E4C-ABB4-27AB-639DDA1E8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57" y="1552517"/>
                <a:ext cx="1441940" cy="5861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772155-0B50-9964-231F-47E8F76F4E1A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>
            <a:off x="7598197" y="1845594"/>
            <a:ext cx="1212957" cy="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AF7832-4EE6-AA5C-FA0C-1E2C2F95D2C3}"/>
              </a:ext>
            </a:extLst>
          </p:cNvPr>
          <p:cNvSpPr txBox="1"/>
          <p:nvPr/>
        </p:nvSpPr>
        <p:spPr>
          <a:xfrm>
            <a:off x="7630127" y="155788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7284F73-9043-D7C6-016C-81182F347666}"/>
                  </a:ext>
                </a:extLst>
              </p:cNvPr>
              <p:cNvSpPr txBox="1"/>
              <p:nvPr/>
            </p:nvSpPr>
            <p:spPr>
              <a:xfrm>
                <a:off x="6965422" y="154953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7284F73-9043-D7C6-016C-81182F347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422" y="1549531"/>
                <a:ext cx="744819" cy="27699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AB798A-E17A-7C5F-A1BF-743AE0512442}"/>
                  </a:ext>
                </a:extLst>
              </p:cNvPr>
              <p:cNvSpPr txBox="1"/>
              <p:nvPr/>
            </p:nvSpPr>
            <p:spPr>
              <a:xfrm>
                <a:off x="9650748" y="154953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AB798A-E17A-7C5F-A1BF-743AE0512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8" y="1549531"/>
                <a:ext cx="690189" cy="276999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47F788-FE56-041D-D8E3-ECFB48C9CCC5}"/>
              </a:ext>
            </a:extLst>
          </p:cNvPr>
          <p:cNvCxnSpPr>
            <a:cxnSpLocks/>
          </p:cNvCxnSpPr>
          <p:nvPr/>
        </p:nvCxnSpPr>
        <p:spPr>
          <a:xfrm flipV="1">
            <a:off x="6874581" y="3299909"/>
            <a:ext cx="3866" cy="615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904F41-95FD-AA0E-FD48-02353804692E}"/>
                  </a:ext>
                </a:extLst>
              </p:cNvPr>
              <p:cNvSpPr txBox="1"/>
              <p:nvPr/>
            </p:nvSpPr>
            <p:spPr>
              <a:xfrm>
                <a:off x="6303934" y="3305205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904F41-95FD-AA0E-FD48-023538046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34" y="3305205"/>
                <a:ext cx="593368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056811F-5E02-5596-5C35-688B69AC96D6}"/>
                  </a:ext>
                </a:extLst>
              </p:cNvPr>
              <p:cNvSpPr txBox="1"/>
              <p:nvPr/>
            </p:nvSpPr>
            <p:spPr>
              <a:xfrm>
                <a:off x="5847841" y="3604214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056811F-5E02-5596-5C35-688B69AC9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841" y="3604214"/>
                <a:ext cx="1049133" cy="276999"/>
              </a:xfrm>
              <a:prstGeom prst="rect">
                <a:avLst/>
              </a:prstGeom>
              <a:blipFill>
                <a:blip r:embed="rId4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89A8CF22-0BC1-8317-FB21-B37A593C80FF}"/>
              </a:ext>
            </a:extLst>
          </p:cNvPr>
          <p:cNvCxnSpPr>
            <a:cxnSpLocks/>
          </p:cNvCxnSpPr>
          <p:nvPr/>
        </p:nvCxnSpPr>
        <p:spPr>
          <a:xfrm flipH="1">
            <a:off x="10244550" y="1855160"/>
            <a:ext cx="8544" cy="2344354"/>
          </a:xfrm>
          <a:prstGeom prst="curvedConnector3">
            <a:avLst>
              <a:gd name="adj1" fmla="val -39104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9D089AF-FB83-7A6E-B456-25D3949C9B97}"/>
                  </a:ext>
                </a:extLst>
              </p:cNvPr>
              <p:cNvSpPr txBox="1"/>
              <p:nvPr/>
            </p:nvSpPr>
            <p:spPr>
              <a:xfrm>
                <a:off x="10565377" y="281625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9D089AF-FB83-7A6E-B456-25D3949C9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377" y="2816250"/>
                <a:ext cx="559192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71FCB39-56D9-B37E-DFAD-769F09699494}"/>
                  </a:ext>
                </a:extLst>
              </p:cNvPr>
              <p:cNvSpPr txBox="1"/>
              <p:nvPr/>
            </p:nvSpPr>
            <p:spPr>
              <a:xfrm>
                <a:off x="6321022" y="998322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71FCB39-56D9-B37E-DFAD-769F09699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22" y="998322"/>
                <a:ext cx="559192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F48B6E-F643-36C0-3D0B-6948F96422BC}"/>
                  </a:ext>
                </a:extLst>
              </p:cNvPr>
              <p:cNvSpPr txBox="1"/>
              <p:nvPr/>
            </p:nvSpPr>
            <p:spPr>
              <a:xfrm>
                <a:off x="5822478" y="1295384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F48B6E-F643-36C0-3D0B-6948F9642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78" y="1295384"/>
                <a:ext cx="1049133" cy="276999"/>
              </a:xfrm>
              <a:prstGeom prst="rect">
                <a:avLst/>
              </a:prstGeom>
              <a:blipFill>
                <a:blip r:embed="rId51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E4E0F86-DF27-B205-98CC-D36855F6BC86}"/>
                  </a:ext>
                </a:extLst>
              </p:cNvPr>
              <p:cNvSpPr/>
              <p:nvPr/>
            </p:nvSpPr>
            <p:spPr>
              <a:xfrm>
                <a:off x="8811154" y="53045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E4E0F86-DF27-B205-98CC-D36855F6B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154" y="530455"/>
                <a:ext cx="1441940" cy="58615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F843130-72B5-4C2A-F611-FB8E6724F542}"/>
                  </a:ext>
                </a:extLst>
              </p:cNvPr>
              <p:cNvSpPr/>
              <p:nvPr/>
            </p:nvSpPr>
            <p:spPr>
              <a:xfrm>
                <a:off x="6156257" y="520889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F843130-72B5-4C2A-F611-FB8E6724F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57" y="520889"/>
                <a:ext cx="1441940" cy="58615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D506CC7-E3DE-675F-550E-8649E5422AC5}"/>
              </a:ext>
            </a:extLst>
          </p:cNvPr>
          <p:cNvCxnSpPr>
            <a:cxnSpLocks/>
            <a:stCxn id="58" idx="1"/>
            <a:endCxn id="67" idx="3"/>
          </p:cNvCxnSpPr>
          <p:nvPr/>
        </p:nvCxnSpPr>
        <p:spPr>
          <a:xfrm flipH="1" flipV="1">
            <a:off x="7598197" y="813966"/>
            <a:ext cx="1212957" cy="95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E1A9170-096A-0DB8-F9C2-0D63E8C3465B}"/>
              </a:ext>
            </a:extLst>
          </p:cNvPr>
          <p:cNvSpPr txBox="1"/>
          <p:nvPr/>
        </p:nvSpPr>
        <p:spPr>
          <a:xfrm>
            <a:off x="7706179" y="530455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FEC1B9-DA81-D405-E857-A5CAAEB9BEF5}"/>
                  </a:ext>
                </a:extLst>
              </p:cNvPr>
              <p:cNvSpPr txBox="1"/>
              <p:nvPr/>
            </p:nvSpPr>
            <p:spPr>
              <a:xfrm>
                <a:off x="9554280" y="49580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FEC1B9-DA81-D405-E857-A5CAAEB9B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280" y="495809"/>
                <a:ext cx="744819" cy="276999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C0F7706-7AFD-33AD-F075-B20331623CA5}"/>
                  </a:ext>
                </a:extLst>
              </p:cNvPr>
              <p:cNvSpPr txBox="1"/>
              <p:nvPr/>
            </p:nvSpPr>
            <p:spPr>
              <a:xfrm>
                <a:off x="6993079" y="48475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C0F7706-7AFD-33AD-F075-B20331623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79" y="484754"/>
                <a:ext cx="690189" cy="276999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79381E-0892-D6E0-79BE-6560991B41E2}"/>
              </a:ext>
            </a:extLst>
          </p:cNvPr>
          <p:cNvCxnSpPr>
            <a:cxnSpLocks/>
            <a:stCxn id="19" idx="0"/>
            <a:endCxn id="58" idx="2"/>
          </p:cNvCxnSpPr>
          <p:nvPr/>
        </p:nvCxnSpPr>
        <p:spPr>
          <a:xfrm flipV="1">
            <a:off x="9532124" y="1116609"/>
            <a:ext cx="0" cy="445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46F749F-8AB9-A3F8-A655-BEAE4F83EDA7}"/>
                  </a:ext>
                </a:extLst>
              </p:cNvPr>
              <p:cNvSpPr txBox="1"/>
              <p:nvPr/>
            </p:nvSpPr>
            <p:spPr>
              <a:xfrm>
                <a:off x="9482868" y="111825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46F749F-8AB9-A3F8-A655-BEAE4F83E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868" y="1118257"/>
                <a:ext cx="593368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01697D5-D5A0-2D09-2F43-A7841B20CDA7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>
            <a:off x="6877227" y="1107043"/>
            <a:ext cx="0" cy="4454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33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B1BEA-1183-0C57-B5EB-BCBD52E1C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8E7B60-73ED-F2CA-1E8E-2CF51C073F85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8E7B60-73ED-F2CA-1E8E-2CF51C073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8F48E2-992E-CB9B-33F1-41B944E83F53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8F48E2-992E-CB9B-33F1-41B944E83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88B4F07-428F-80F1-43C0-6089408F94A9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88B4F07-428F-80F1-43C0-6089408F9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5FB25D9-047D-F4BF-29DF-2557CAED5839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5FB25D9-047D-F4BF-29DF-2557CAED5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6D3BA2-4423-BA1F-FB53-1CD4D8D4B429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6D3BA2-4423-BA1F-FB53-1CD4D8D4B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B7D718-F5D1-2D90-1E6E-30B64BCB51C2}"/>
                  </a:ext>
                </a:extLst>
              </p:cNvPr>
              <p:cNvSpPr/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B7D718-F5D1-2D90-1E6E-30B64BCB5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190C45-E2F6-1099-8BB5-9D2358E08D6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11482E-F0B2-2346-6918-A4CF00DD6DD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455686-E123-2B8F-C195-449DD89B4C2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B9FC4A-8D38-9780-132D-B117427CFE67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1681993" y="4492591"/>
            <a:ext cx="0" cy="59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8DF7F4-008C-EB9F-1512-BB7D00719791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8DF7F4-008C-EB9F-1512-BB7D00719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23D7EC-9EBE-0842-AA25-C494297A4D34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23D7EC-9EBE-0842-AA25-C494297A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0A9ADB9-5176-FE7B-3AE0-546BD8A723DB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862C48-5D88-C926-4FCB-63C33CD5EA57}"/>
              </a:ext>
            </a:extLst>
          </p:cNvPr>
          <p:cNvSpPr txBox="1"/>
          <p:nvPr/>
        </p:nvSpPr>
        <p:spPr>
          <a:xfrm>
            <a:off x="1713984" y="226364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B3497F-189E-6FD1-7582-5BA79AB27E4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856722-0277-9A68-3D49-8368FAA74B74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856722-0277-9A68-3D49-8368FAA74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7DEF109D-9DB9-5E66-79F2-E5CC818D25E7}"/>
              </a:ext>
            </a:extLst>
          </p:cNvPr>
          <p:cNvSpPr txBox="1"/>
          <p:nvPr/>
        </p:nvSpPr>
        <p:spPr>
          <a:xfrm>
            <a:off x="1712740" y="4636216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50333EB-3C73-BE67-A578-DB7CC4B34CE7}"/>
                  </a:ext>
                </a:extLst>
              </p:cNvPr>
              <p:cNvSpPr/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50333EB-3C73-BE67-A578-DB7CC4B34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C35A77B-F8DC-CB4E-3668-A89F41594306}"/>
                  </a:ext>
                </a:extLst>
              </p:cNvPr>
              <p:cNvSpPr txBox="1"/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C35A77B-F8DC-CB4E-3668-A89F41594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298D1F-BDCC-6855-EF20-B0C0A32AB942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298D1F-BDCC-6855-EF20-B0C0A32A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9A9B2E-5413-92CF-DB92-16D4A9F4B62C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9A9B2E-5413-92CF-DB92-16D4A9F4B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27F0DA7-FCD3-7F49-E58F-DD9494840C92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27F0DA7-FCD3-7F49-E58F-DD949484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7A25051-39FA-0EBE-255F-8D38BC8D266C}"/>
                  </a:ext>
                </a:extLst>
              </p:cNvPr>
              <p:cNvSpPr txBox="1"/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7A25051-39FA-0EBE-255F-8D38BC8D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7F2271-64DF-A5BE-85F0-E8511811207E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7F2271-64DF-A5BE-85F0-E851181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B569FEC-D64F-D50A-C5D9-26B95A38F018}"/>
                  </a:ext>
                </a:extLst>
              </p:cNvPr>
              <p:cNvSpPr/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B569FEC-D64F-D50A-C5D9-26B95A38F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0DA2079-4D1E-CC13-F9E8-6AC8AA7F143B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0DA2079-4D1E-CC13-F9E8-6AC8AA7F1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2CCFBBE-8A5C-4480-043B-580D67D498E8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2402963" y="5372932"/>
            <a:ext cx="1172554" cy="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CA7358E-6B22-C4B8-384D-6D6CC85D1F4D}"/>
                  </a:ext>
                </a:extLst>
              </p:cNvPr>
              <p:cNvSpPr txBox="1"/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CA7358E-6B22-C4B8-384D-6D6CC85D1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99D5F04-C4F0-820D-569A-1E6AB1F76EF5}"/>
                  </a:ext>
                </a:extLst>
              </p:cNvPr>
              <p:cNvSpPr/>
              <p:nvPr/>
            </p:nvSpPr>
            <p:spPr>
              <a:xfrm>
                <a:off x="3578919" y="391210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99D5F04-C4F0-820D-569A-1E6AB1F76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12108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211B9D-C639-AB85-87CE-0A898631A092}"/>
                  </a:ext>
                </a:extLst>
              </p:cNvPr>
              <p:cNvSpPr txBox="1"/>
              <p:nvPr/>
            </p:nvSpPr>
            <p:spPr>
              <a:xfrm>
                <a:off x="4377304" y="387444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211B9D-C639-AB85-87CE-0A898631A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04" y="3874442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7BE23E-FE4D-75D7-A537-488D1CEB101B}"/>
              </a:ext>
            </a:extLst>
          </p:cNvPr>
          <p:cNvCxnSpPr>
            <a:cxnSpLocks/>
            <a:stCxn id="53" idx="0"/>
            <a:endCxn id="77" idx="2"/>
          </p:cNvCxnSpPr>
          <p:nvPr/>
        </p:nvCxnSpPr>
        <p:spPr>
          <a:xfrm flipV="1">
            <a:off x="4296487" y="4498262"/>
            <a:ext cx="3402" cy="581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665B73B-4B9D-2761-EDE7-846350729645}"/>
              </a:ext>
            </a:extLst>
          </p:cNvPr>
          <p:cNvSpPr txBox="1"/>
          <p:nvPr/>
        </p:nvSpPr>
        <p:spPr>
          <a:xfrm>
            <a:off x="4247488" y="4643121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804802D-A919-67A8-1BD6-8D262480A29A}"/>
                  </a:ext>
                </a:extLst>
              </p:cNvPr>
              <p:cNvSpPr txBox="1"/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804802D-A919-67A8-1BD6-8D262480A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9E37652-BF8D-AF5F-FA6F-9AE7E6E42D9A}"/>
                  </a:ext>
                </a:extLst>
              </p:cNvPr>
              <p:cNvSpPr/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9E37652-BF8D-AF5F-FA6F-9AE7E6E42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A17CFC1-2B07-19CE-E2E2-F42161765329}"/>
                  </a:ext>
                </a:extLst>
              </p:cNvPr>
              <p:cNvSpPr txBox="1"/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A17CFC1-2B07-19CE-E2E2-F42161765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0E34DBA-D542-C957-F702-479068A80C43}"/>
              </a:ext>
            </a:extLst>
          </p:cNvPr>
          <p:cNvCxnSpPr>
            <a:cxnSpLocks/>
            <a:stCxn id="10" idx="3"/>
            <a:endCxn id="103" idx="1"/>
          </p:cNvCxnSpPr>
          <p:nvPr/>
        </p:nvCxnSpPr>
        <p:spPr>
          <a:xfrm>
            <a:off x="7599417" y="3006832"/>
            <a:ext cx="1209815" cy="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D45FB18-95A1-A711-131D-B0217611C683}"/>
              </a:ext>
            </a:extLst>
          </p:cNvPr>
          <p:cNvSpPr txBox="1"/>
          <p:nvPr/>
        </p:nvSpPr>
        <p:spPr>
          <a:xfrm>
            <a:off x="7649040" y="27186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07A5E5C-F018-DBD4-B6D7-B1D728AD0D7C}"/>
                  </a:ext>
                </a:extLst>
              </p:cNvPr>
              <p:cNvSpPr/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07A5E5C-F018-DBD4-B6D7-B1D728AD0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36747A-CD58-2728-982F-4691BFDA5B53}"/>
                  </a:ext>
                </a:extLst>
              </p:cNvPr>
              <p:cNvSpPr txBox="1"/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36747A-CD58-2728-982F-4691BFDA5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3BD3586-F5F1-F5C4-D40E-45873051A921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>
          <a:xfrm flipH="1">
            <a:off x="9523580" y="3304486"/>
            <a:ext cx="6622" cy="601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5C1FAF-772F-559C-BB7F-F5886268469F}"/>
                  </a:ext>
                </a:extLst>
              </p:cNvPr>
              <p:cNvSpPr txBox="1"/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5C1FAF-772F-559C-BB7F-F5886268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7A31AC-2372-FE0E-C8BF-DC8BBDA6F9E3}"/>
                  </a:ext>
                </a:extLst>
              </p:cNvPr>
              <p:cNvSpPr/>
              <p:nvPr/>
            </p:nvSpPr>
            <p:spPr>
              <a:xfrm>
                <a:off x="6153611" y="391508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7A31AC-2372-FE0E-C8BF-DC8BBDA6F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3915086"/>
                <a:ext cx="1441940" cy="5861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2E24DD7-DE80-45AD-8722-D6407AE43C8B}"/>
                  </a:ext>
                </a:extLst>
              </p:cNvPr>
              <p:cNvSpPr txBox="1"/>
              <p:nvPr/>
            </p:nvSpPr>
            <p:spPr>
              <a:xfrm>
                <a:off x="6993080" y="390345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2E24DD7-DE80-45AD-8722-D6407AE43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80" y="3903451"/>
                <a:ext cx="69018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3B83451-E034-3F66-3585-50B4F8B832C3}"/>
              </a:ext>
            </a:extLst>
          </p:cNvPr>
          <p:cNvCxnSpPr>
            <a:cxnSpLocks/>
            <a:stCxn id="77" idx="1"/>
            <a:endCxn id="9" idx="3"/>
          </p:cNvCxnSpPr>
          <p:nvPr/>
        </p:nvCxnSpPr>
        <p:spPr>
          <a:xfrm flipH="1" flipV="1">
            <a:off x="2402963" y="4199514"/>
            <a:ext cx="1175956" cy="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BB7C2BD-A454-96FE-A307-9128D61C7325}"/>
                  </a:ext>
                </a:extLst>
              </p:cNvPr>
              <p:cNvSpPr txBox="1"/>
              <p:nvPr/>
            </p:nvSpPr>
            <p:spPr>
              <a:xfrm>
                <a:off x="2688867" y="383301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BB7C2BD-A454-96FE-A307-9128D61C7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7" y="3833017"/>
                <a:ext cx="59336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87CA999-A4F1-1E38-1F94-C3E98948911B}"/>
                  </a:ext>
                </a:extLst>
              </p:cNvPr>
              <p:cNvSpPr txBox="1"/>
              <p:nvPr/>
            </p:nvSpPr>
            <p:spPr>
              <a:xfrm>
                <a:off x="2549581" y="4221262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87CA999-A4F1-1E38-1F94-C3E989489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81" y="4221262"/>
                <a:ext cx="1049133" cy="276999"/>
              </a:xfrm>
              <a:prstGeom prst="rect">
                <a:avLst/>
              </a:prstGeom>
              <a:blipFill>
                <a:blip r:embed="rId3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6FF5341-07FE-7BA9-EFB2-F1191A3B3CA1}"/>
                  </a:ext>
                </a:extLst>
              </p:cNvPr>
              <p:cNvSpPr/>
              <p:nvPr/>
            </p:nvSpPr>
            <p:spPr>
              <a:xfrm>
                <a:off x="6153611" y="508492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6FF5341-07FE-7BA9-EFB2-F1191A3B3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5084923"/>
                <a:ext cx="1441940" cy="5861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AE7AE60-0B94-4654-D1B3-329FCD4FFF60}"/>
              </a:ext>
            </a:extLst>
          </p:cNvPr>
          <p:cNvCxnSpPr>
            <a:cxnSpLocks/>
            <a:stCxn id="118" idx="2"/>
            <a:endCxn id="149" idx="0"/>
          </p:cNvCxnSpPr>
          <p:nvPr/>
        </p:nvCxnSpPr>
        <p:spPr>
          <a:xfrm>
            <a:off x="6874581" y="4501240"/>
            <a:ext cx="0" cy="58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A31B4BB-A2AC-60EE-F1A1-FD6D0D2D9A7A}"/>
                  </a:ext>
                </a:extLst>
              </p:cNvPr>
              <p:cNvSpPr txBox="1"/>
              <p:nvPr/>
            </p:nvSpPr>
            <p:spPr>
              <a:xfrm>
                <a:off x="6312419" y="446019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A31B4BB-A2AC-60EE-F1A1-FD6D0D2D9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419" y="4460199"/>
                <a:ext cx="559192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8EBCBBC-4B9A-DCDC-3A16-0EFFCAEA6F52}"/>
                  </a:ext>
                </a:extLst>
              </p:cNvPr>
              <p:cNvSpPr txBox="1"/>
              <p:nvPr/>
            </p:nvSpPr>
            <p:spPr>
              <a:xfrm>
                <a:off x="5808600" y="4793081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8EBCBBC-4B9A-DCDC-3A16-0EFFCAEA6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00" y="4793081"/>
                <a:ext cx="1049133" cy="276999"/>
              </a:xfrm>
              <a:prstGeom prst="rect">
                <a:avLst/>
              </a:prstGeom>
              <a:blipFill>
                <a:blip r:embed="rId3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150DD3D-2ACB-F03F-06F4-FFEEE8A2D1B2}"/>
                  </a:ext>
                </a:extLst>
              </p:cNvPr>
              <p:cNvSpPr txBox="1"/>
              <p:nvPr/>
            </p:nvSpPr>
            <p:spPr>
              <a:xfrm>
                <a:off x="6930583" y="506133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150DD3D-2ACB-F03F-06F4-FFEEE8A2D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83" y="5061331"/>
                <a:ext cx="744819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AEEDF8E5-C6CC-3178-448E-754B5C6225A4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41634-DB0F-515D-6987-FE5737269DF5}"/>
              </a:ext>
            </a:extLst>
          </p:cNvPr>
          <p:cNvSpPr txBox="1"/>
          <p:nvPr/>
        </p:nvSpPr>
        <p:spPr>
          <a:xfrm>
            <a:off x="7658657" y="389299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464BC3-F0FA-13F3-E4C2-D540C750432B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464BC3-F0FA-13F3-E4C2-D540C7504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14B33E-B643-71C6-84A8-C753A11EEB25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B591E52-0C28-BE55-550E-451BD820C5BB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B591E52-0C28-BE55-550E-451BD820C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ECA2A8F-7096-D4DF-C711-F06DB7042207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ECA2A8F-7096-D4DF-C711-F06DB704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ECA8D0-1A4C-4266-38FF-29E5BD932E4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7DA83099-CC83-8B99-2E76-9B84C2B557ED}"/>
              </a:ext>
            </a:extLst>
          </p:cNvPr>
          <p:cNvCxnSpPr>
            <a:cxnSpLocks/>
            <a:stCxn id="112" idx="1"/>
            <a:endCxn id="118" idx="3"/>
          </p:cNvCxnSpPr>
          <p:nvPr/>
        </p:nvCxnSpPr>
        <p:spPr>
          <a:xfrm flipH="1">
            <a:off x="7595551" y="4199514"/>
            <a:ext cx="1207059" cy="8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B1C48C-C41C-7A15-0F9E-7865445F26F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402963" y="1845594"/>
            <a:ext cx="3753294" cy="1174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856F07-462C-68EB-93B9-77DC14BD115F}"/>
                  </a:ext>
                </a:extLst>
              </p:cNvPr>
              <p:cNvSpPr txBox="1"/>
              <p:nvPr/>
            </p:nvSpPr>
            <p:spPr>
              <a:xfrm>
                <a:off x="2744702" y="278949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856F07-462C-68EB-93B9-77DC14BD1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02" y="2789493"/>
                <a:ext cx="559192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2915EC-1404-BE12-C0C5-CAE741D5A96F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299889" y="1845594"/>
            <a:ext cx="1856368" cy="2066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D4CC58-29F1-6471-A8EC-33318795683B}"/>
                  </a:ext>
                </a:extLst>
              </p:cNvPr>
              <p:cNvSpPr txBox="1"/>
              <p:nvPr/>
            </p:nvSpPr>
            <p:spPr>
              <a:xfrm>
                <a:off x="4156077" y="2944062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D4CC58-29F1-6471-A8EC-333187956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77" y="2944062"/>
                <a:ext cx="55919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81E3DD-1136-A943-D44D-A96AA872F826}"/>
                  </a:ext>
                </a:extLst>
              </p:cNvPr>
              <p:cNvSpPr txBox="1"/>
              <p:nvPr/>
            </p:nvSpPr>
            <p:spPr>
              <a:xfrm>
                <a:off x="3761346" y="3230339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81E3DD-1136-A943-D44D-A96AA872F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46" y="3230339"/>
                <a:ext cx="1049133" cy="276999"/>
              </a:xfrm>
              <a:prstGeom prst="rect">
                <a:avLst/>
              </a:prstGeom>
              <a:blipFill>
                <a:blip r:embed="rId42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DB7C592-60AB-0ACF-5B49-FAB9A449D0BB}"/>
                  </a:ext>
                </a:extLst>
              </p:cNvPr>
              <p:cNvSpPr/>
              <p:nvPr/>
            </p:nvSpPr>
            <p:spPr>
              <a:xfrm>
                <a:off x="8811154" y="1562083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DB7C592-60AB-0ACF-5B49-FAB9A449D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154" y="1562083"/>
                <a:ext cx="1441940" cy="5861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640BFDF-721D-8B3B-40E0-704E1079442E}"/>
                  </a:ext>
                </a:extLst>
              </p:cNvPr>
              <p:cNvSpPr/>
              <p:nvPr/>
            </p:nvSpPr>
            <p:spPr>
              <a:xfrm>
                <a:off x="6156257" y="155251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640BFDF-721D-8B3B-40E0-704E10794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57" y="1552517"/>
                <a:ext cx="1441940" cy="5861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D61F7D-F44D-6A68-3345-427DA6078B59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>
            <a:off x="7598197" y="1845594"/>
            <a:ext cx="1212957" cy="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79B6C3-2C63-D91B-056C-0302B47E8F31}"/>
              </a:ext>
            </a:extLst>
          </p:cNvPr>
          <p:cNvSpPr txBox="1"/>
          <p:nvPr/>
        </p:nvSpPr>
        <p:spPr>
          <a:xfrm>
            <a:off x="7630127" y="155788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0FCCD6-C122-AC01-0223-B8AE7809C362}"/>
                  </a:ext>
                </a:extLst>
              </p:cNvPr>
              <p:cNvSpPr txBox="1"/>
              <p:nvPr/>
            </p:nvSpPr>
            <p:spPr>
              <a:xfrm>
                <a:off x="6965422" y="154953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0FCCD6-C122-AC01-0223-B8AE7809C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422" y="1549531"/>
                <a:ext cx="744819" cy="27699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AB448C-A053-3D16-C15B-6310FD6C12EE}"/>
                  </a:ext>
                </a:extLst>
              </p:cNvPr>
              <p:cNvSpPr txBox="1"/>
              <p:nvPr/>
            </p:nvSpPr>
            <p:spPr>
              <a:xfrm>
                <a:off x="9650748" y="154953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AB448C-A053-3D16-C15B-6310FD6C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8" y="1549531"/>
                <a:ext cx="690189" cy="276999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FEAD0-4FCB-D5FD-3C15-AC840A61FEEB}"/>
              </a:ext>
            </a:extLst>
          </p:cNvPr>
          <p:cNvCxnSpPr>
            <a:cxnSpLocks/>
          </p:cNvCxnSpPr>
          <p:nvPr/>
        </p:nvCxnSpPr>
        <p:spPr>
          <a:xfrm flipV="1">
            <a:off x="6874581" y="3299909"/>
            <a:ext cx="3866" cy="615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4B4D33-6177-F06E-5B70-9C2FADF90F98}"/>
                  </a:ext>
                </a:extLst>
              </p:cNvPr>
              <p:cNvSpPr txBox="1"/>
              <p:nvPr/>
            </p:nvSpPr>
            <p:spPr>
              <a:xfrm>
                <a:off x="6303934" y="3305205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4B4D33-6177-F06E-5B70-9C2FADF90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34" y="3305205"/>
                <a:ext cx="593368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3B41A4A-7650-20C1-B7BD-328256A08646}"/>
                  </a:ext>
                </a:extLst>
              </p:cNvPr>
              <p:cNvSpPr txBox="1"/>
              <p:nvPr/>
            </p:nvSpPr>
            <p:spPr>
              <a:xfrm>
                <a:off x="5847841" y="3604214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3B41A4A-7650-20C1-B7BD-328256A0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841" y="3604214"/>
                <a:ext cx="1049133" cy="276999"/>
              </a:xfrm>
              <a:prstGeom prst="rect">
                <a:avLst/>
              </a:prstGeom>
              <a:blipFill>
                <a:blip r:embed="rId4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F3843E5-22DB-5B27-2FD1-6CC0AD1AD450}"/>
              </a:ext>
            </a:extLst>
          </p:cNvPr>
          <p:cNvCxnSpPr>
            <a:cxnSpLocks/>
          </p:cNvCxnSpPr>
          <p:nvPr/>
        </p:nvCxnSpPr>
        <p:spPr>
          <a:xfrm flipH="1">
            <a:off x="10244550" y="1855160"/>
            <a:ext cx="8544" cy="2344354"/>
          </a:xfrm>
          <a:prstGeom prst="curvedConnector3">
            <a:avLst>
              <a:gd name="adj1" fmla="val -39104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7526642-7233-D7FF-780B-59446BCCC096}"/>
                  </a:ext>
                </a:extLst>
              </p:cNvPr>
              <p:cNvSpPr txBox="1"/>
              <p:nvPr/>
            </p:nvSpPr>
            <p:spPr>
              <a:xfrm>
                <a:off x="10565377" y="281625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7526642-7233-D7FF-780B-59446BCCC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377" y="2816250"/>
                <a:ext cx="559192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53ACDE-5DB3-617F-2DA7-1636DEBCECF6}"/>
                  </a:ext>
                </a:extLst>
              </p:cNvPr>
              <p:cNvSpPr txBox="1"/>
              <p:nvPr/>
            </p:nvSpPr>
            <p:spPr>
              <a:xfrm>
                <a:off x="6321022" y="998322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53ACDE-5DB3-617F-2DA7-1636DEBCE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22" y="998322"/>
                <a:ext cx="559192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C05E50-6CB8-E2A9-AD31-BB20C12E1A78}"/>
                  </a:ext>
                </a:extLst>
              </p:cNvPr>
              <p:cNvSpPr txBox="1"/>
              <p:nvPr/>
            </p:nvSpPr>
            <p:spPr>
              <a:xfrm>
                <a:off x="5822478" y="1295384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C05E50-6CB8-E2A9-AD31-BB20C12E1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78" y="1295384"/>
                <a:ext cx="1049133" cy="276999"/>
              </a:xfrm>
              <a:prstGeom prst="rect">
                <a:avLst/>
              </a:prstGeom>
              <a:blipFill>
                <a:blip r:embed="rId51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4612750-52E0-7C80-EE89-72A5B294880E}"/>
                  </a:ext>
                </a:extLst>
              </p:cNvPr>
              <p:cNvSpPr/>
              <p:nvPr/>
            </p:nvSpPr>
            <p:spPr>
              <a:xfrm>
                <a:off x="8811154" y="53045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4612750-52E0-7C80-EE89-72A5B294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154" y="530455"/>
                <a:ext cx="1441940" cy="58615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771BEF6-EC61-F856-5351-02A8E23576F0}"/>
                  </a:ext>
                </a:extLst>
              </p:cNvPr>
              <p:cNvSpPr/>
              <p:nvPr/>
            </p:nvSpPr>
            <p:spPr>
              <a:xfrm>
                <a:off x="6156257" y="520889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771BEF6-EC61-F856-5351-02A8E2357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57" y="520889"/>
                <a:ext cx="1441940" cy="58615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CA763D-622A-19BC-BDAF-19625DC82307}"/>
              </a:ext>
            </a:extLst>
          </p:cNvPr>
          <p:cNvCxnSpPr>
            <a:cxnSpLocks/>
            <a:stCxn id="58" idx="1"/>
            <a:endCxn id="67" idx="3"/>
          </p:cNvCxnSpPr>
          <p:nvPr/>
        </p:nvCxnSpPr>
        <p:spPr>
          <a:xfrm flipH="1" flipV="1">
            <a:off x="7598197" y="813966"/>
            <a:ext cx="1212957" cy="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00C022B-E7DB-BE86-C103-2427F3A638C1}"/>
              </a:ext>
            </a:extLst>
          </p:cNvPr>
          <p:cNvSpPr txBox="1"/>
          <p:nvPr/>
        </p:nvSpPr>
        <p:spPr>
          <a:xfrm>
            <a:off x="7706179" y="530455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219EF12-D16C-122A-CC91-98B0B8E13613}"/>
                  </a:ext>
                </a:extLst>
              </p:cNvPr>
              <p:cNvSpPr txBox="1"/>
              <p:nvPr/>
            </p:nvSpPr>
            <p:spPr>
              <a:xfrm>
                <a:off x="9554280" y="49580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219EF12-D16C-122A-CC91-98B0B8E13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280" y="495809"/>
                <a:ext cx="744819" cy="276999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7E99D3-B737-A15F-527F-F254FFF6E074}"/>
                  </a:ext>
                </a:extLst>
              </p:cNvPr>
              <p:cNvSpPr txBox="1"/>
              <p:nvPr/>
            </p:nvSpPr>
            <p:spPr>
              <a:xfrm>
                <a:off x="6993079" y="48475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7E99D3-B737-A15F-527F-F254FFF6E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79" y="484754"/>
                <a:ext cx="690189" cy="276999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E63C78-B387-FD54-6E7C-850F83851F55}"/>
              </a:ext>
            </a:extLst>
          </p:cNvPr>
          <p:cNvCxnSpPr>
            <a:cxnSpLocks/>
            <a:stCxn id="19" idx="0"/>
            <a:endCxn id="58" idx="2"/>
          </p:cNvCxnSpPr>
          <p:nvPr/>
        </p:nvCxnSpPr>
        <p:spPr>
          <a:xfrm flipV="1">
            <a:off x="9532124" y="1116609"/>
            <a:ext cx="0" cy="445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D675A5-0615-72C8-DED2-CB6F0789EE6F}"/>
                  </a:ext>
                </a:extLst>
              </p:cNvPr>
              <p:cNvSpPr txBox="1"/>
              <p:nvPr/>
            </p:nvSpPr>
            <p:spPr>
              <a:xfrm>
                <a:off x="9482868" y="111825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D675A5-0615-72C8-DED2-CB6F0789E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868" y="1118257"/>
                <a:ext cx="593368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F12266E-147D-ABCB-E5A3-C5805F701E98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>
            <a:off x="6877227" y="1107043"/>
            <a:ext cx="0" cy="445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CB5ECB-439D-8DD1-0B35-A99559DDF165}"/>
                  </a:ext>
                </a:extLst>
              </p:cNvPr>
              <p:cNvSpPr/>
              <p:nvPr/>
            </p:nvSpPr>
            <p:spPr>
              <a:xfrm>
                <a:off x="8798745" y="508337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CB5ECB-439D-8DD1-0B35-A99559DDF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45" y="5083370"/>
                <a:ext cx="1441940" cy="58615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9092FB-EC58-15B8-A9E0-8529DFCC10D1}"/>
                  </a:ext>
                </a:extLst>
              </p:cNvPr>
              <p:cNvSpPr txBox="1"/>
              <p:nvPr/>
            </p:nvSpPr>
            <p:spPr>
              <a:xfrm>
                <a:off x="9642581" y="505189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9092FB-EC58-15B8-A9E0-8529DFCC1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581" y="5051897"/>
                <a:ext cx="690189" cy="276999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C163ECD-4F35-ACF8-AA12-FE0867A8DF8F}"/>
              </a:ext>
            </a:extLst>
          </p:cNvPr>
          <p:cNvSpPr txBox="1"/>
          <p:nvPr/>
        </p:nvSpPr>
        <p:spPr>
          <a:xfrm>
            <a:off x="7675402" y="50849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7D744B-27B9-0989-59C6-75A73293AE58}"/>
              </a:ext>
            </a:extLst>
          </p:cNvPr>
          <p:cNvCxnSpPr>
            <a:cxnSpLocks/>
            <a:stCxn id="149" idx="3"/>
            <a:endCxn id="2" idx="1"/>
          </p:cNvCxnSpPr>
          <p:nvPr/>
        </p:nvCxnSpPr>
        <p:spPr>
          <a:xfrm flipV="1">
            <a:off x="7595551" y="5376447"/>
            <a:ext cx="1203194" cy="1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632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C99F9-3191-8BA0-4D95-CE6983342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4CB065-0986-F33D-B7E3-3AE92046FA1A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4CB065-0986-F33D-B7E3-3AE92046F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D37309-753C-1F7C-673B-AB6BBC627806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D37309-753C-1F7C-673B-AB6BBC627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9973E9-66EA-9C2D-E658-F0C5F84ACEAC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9973E9-66EA-9C2D-E658-F0C5F84AC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A3572E-BC6D-D766-3D48-D1BF1957BA04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A3572E-BC6D-D766-3D48-D1BF1957B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6D422A-9C8C-F667-7D82-82FF27216C55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6D422A-9C8C-F667-7D82-82FF27216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8EE1EB-914E-3489-1EB0-E966338EE937}"/>
                  </a:ext>
                </a:extLst>
              </p:cNvPr>
              <p:cNvSpPr/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8EE1EB-914E-3489-1EB0-E966338EE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27E9D8-CE55-3A36-3A8D-D6CB7A9CEE9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061335-A263-1811-00A3-F1038A45CBC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6662B4-58E3-E1AD-BE83-FBBC562F2DB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42B5A4-6113-9D27-36D0-DC9E73022D20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1681993" y="4492591"/>
            <a:ext cx="0" cy="59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C8FD34-860D-939F-72CC-B5BEF385F52D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C8FD34-860D-939F-72CC-B5BEF385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6EDC115-4B70-6C75-DFEC-B1823DFBA08A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6EDC115-4B70-6C75-DFEC-B1823DFBA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EFF136D-0A95-7A9C-37D0-2CA572E477EB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403FE9-FDA9-D98B-C42B-A9C976251870}"/>
              </a:ext>
            </a:extLst>
          </p:cNvPr>
          <p:cNvSpPr txBox="1"/>
          <p:nvPr/>
        </p:nvSpPr>
        <p:spPr>
          <a:xfrm>
            <a:off x="1713984" y="226364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84A570-2FB0-93C9-E4AB-37264DFA82B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E507A4-2EF2-4AF8-9219-9AA82B774D15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E507A4-2EF2-4AF8-9219-9AA82B774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635D7B5-37C0-5291-2C9B-365136DEA275}"/>
              </a:ext>
            </a:extLst>
          </p:cNvPr>
          <p:cNvSpPr txBox="1"/>
          <p:nvPr/>
        </p:nvSpPr>
        <p:spPr>
          <a:xfrm>
            <a:off x="1712740" y="4636216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4CC174B-7D44-3421-F1BB-AF40791FBD26}"/>
                  </a:ext>
                </a:extLst>
              </p:cNvPr>
              <p:cNvSpPr/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4CC174B-7D44-3421-F1BB-AF40791FB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4E00CB-08A6-76C2-C453-27988DA1F385}"/>
                  </a:ext>
                </a:extLst>
              </p:cNvPr>
              <p:cNvSpPr txBox="1"/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4E00CB-08A6-76C2-C453-27988DA1F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C478DD9-C27B-6F98-8FC1-C4EDEBF91E9C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C478DD9-C27B-6F98-8FC1-C4EDEBF91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AE92716-F50C-05B2-43CB-F7CCE1CC75A7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AE92716-F50C-05B2-43CB-F7CCE1CC7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F401CF-8F1F-0851-C730-7807D1B6AEF2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F401CF-8F1F-0851-C730-7807D1B6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A73173E-4D34-81D3-22F4-906CFB5E7BA2}"/>
                  </a:ext>
                </a:extLst>
              </p:cNvPr>
              <p:cNvSpPr txBox="1"/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A73173E-4D34-81D3-22F4-906CFB5E7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6D90DD1-B2A8-C3DD-7EDA-A1747A818FE5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6D90DD1-B2A8-C3DD-7EDA-A1747A818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A1348C3-F61F-A634-5ABB-49AEEACC0B72}"/>
                  </a:ext>
                </a:extLst>
              </p:cNvPr>
              <p:cNvSpPr/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A1348C3-F61F-A634-5ABB-49AEEACC0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0E2F23-9A74-F1A9-4D88-9404F1CDE244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0E2F23-9A74-F1A9-4D88-9404F1CDE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22871AF-49E0-65F8-C929-4F0E80EC6D63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2402963" y="5372932"/>
            <a:ext cx="1172554" cy="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2B1D0FE-8992-E5CA-0543-1BA60EB42922}"/>
                  </a:ext>
                </a:extLst>
              </p:cNvPr>
              <p:cNvSpPr txBox="1"/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2B1D0FE-8992-E5CA-0543-1BA60EB42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AAD4B54-528C-79FB-91D8-720C7C4520DE}"/>
                  </a:ext>
                </a:extLst>
              </p:cNvPr>
              <p:cNvSpPr/>
              <p:nvPr/>
            </p:nvSpPr>
            <p:spPr>
              <a:xfrm>
                <a:off x="3578919" y="391210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AAD4B54-528C-79FB-91D8-720C7C452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12108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954D3CB-90F4-C2F0-5369-8358D97BCB54}"/>
                  </a:ext>
                </a:extLst>
              </p:cNvPr>
              <p:cNvSpPr txBox="1"/>
              <p:nvPr/>
            </p:nvSpPr>
            <p:spPr>
              <a:xfrm>
                <a:off x="4377304" y="387444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954D3CB-90F4-C2F0-5369-8358D97BC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04" y="3874442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7D0A29F-BFFE-C4AC-9F0B-87E145DDE0A5}"/>
              </a:ext>
            </a:extLst>
          </p:cNvPr>
          <p:cNvCxnSpPr>
            <a:cxnSpLocks/>
            <a:stCxn id="53" idx="0"/>
            <a:endCxn id="77" idx="2"/>
          </p:cNvCxnSpPr>
          <p:nvPr/>
        </p:nvCxnSpPr>
        <p:spPr>
          <a:xfrm flipV="1">
            <a:off x="4296487" y="4498262"/>
            <a:ext cx="3402" cy="581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F7AC40C-CE00-2E1C-7F8D-9B2500D08265}"/>
              </a:ext>
            </a:extLst>
          </p:cNvPr>
          <p:cNvSpPr txBox="1"/>
          <p:nvPr/>
        </p:nvSpPr>
        <p:spPr>
          <a:xfrm>
            <a:off x="4247488" y="4643121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5EED841-F17B-26BC-28F9-AAA6745E9D0B}"/>
                  </a:ext>
                </a:extLst>
              </p:cNvPr>
              <p:cNvSpPr txBox="1"/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5EED841-F17B-26BC-28F9-AAA6745E9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87A3F05-AB09-4131-2F50-5F6ACA325174}"/>
                  </a:ext>
                </a:extLst>
              </p:cNvPr>
              <p:cNvSpPr/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87A3F05-AB09-4131-2F50-5F6ACA325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20E6B40-722C-1E88-F451-52D8B5C10DD9}"/>
                  </a:ext>
                </a:extLst>
              </p:cNvPr>
              <p:cNvSpPr txBox="1"/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20E6B40-722C-1E88-F451-52D8B5C10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2C983CD-9CE9-B1C8-F1F8-9B0BFC1D076C}"/>
              </a:ext>
            </a:extLst>
          </p:cNvPr>
          <p:cNvCxnSpPr>
            <a:cxnSpLocks/>
            <a:stCxn id="10" idx="3"/>
            <a:endCxn id="103" idx="1"/>
          </p:cNvCxnSpPr>
          <p:nvPr/>
        </p:nvCxnSpPr>
        <p:spPr>
          <a:xfrm>
            <a:off x="7599417" y="3006832"/>
            <a:ext cx="1209815" cy="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C052571-8C59-7A5F-FD03-333D1C063150}"/>
              </a:ext>
            </a:extLst>
          </p:cNvPr>
          <p:cNvSpPr txBox="1"/>
          <p:nvPr/>
        </p:nvSpPr>
        <p:spPr>
          <a:xfrm>
            <a:off x="7649040" y="27186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29756CF-3F42-129C-7D36-776B26D7D3A6}"/>
                  </a:ext>
                </a:extLst>
              </p:cNvPr>
              <p:cNvSpPr/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29756CF-3F42-129C-7D36-776B26D7D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4910F8C-282F-AB70-3571-3490771D204C}"/>
                  </a:ext>
                </a:extLst>
              </p:cNvPr>
              <p:cNvSpPr txBox="1"/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4910F8C-282F-AB70-3571-3490771D2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C8E6E75-DA80-DAFF-49EE-E64CDC9962F9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>
          <a:xfrm flipH="1">
            <a:off x="9523580" y="3304486"/>
            <a:ext cx="6622" cy="601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CE0EBBF-404F-B220-732F-C8588E79C135}"/>
                  </a:ext>
                </a:extLst>
              </p:cNvPr>
              <p:cNvSpPr txBox="1"/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CE0EBBF-404F-B220-732F-C8588E79C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D48EBBF-79A9-7648-E89E-A49D8B35F497}"/>
                  </a:ext>
                </a:extLst>
              </p:cNvPr>
              <p:cNvSpPr/>
              <p:nvPr/>
            </p:nvSpPr>
            <p:spPr>
              <a:xfrm>
                <a:off x="6153611" y="391508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D48EBBF-79A9-7648-E89E-A49D8B35F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3915086"/>
                <a:ext cx="1441940" cy="5861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E509829-7C1E-D691-EEDD-167E776510C0}"/>
                  </a:ext>
                </a:extLst>
              </p:cNvPr>
              <p:cNvSpPr txBox="1"/>
              <p:nvPr/>
            </p:nvSpPr>
            <p:spPr>
              <a:xfrm>
                <a:off x="6993080" y="390345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E509829-7C1E-D691-EEDD-167E7765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80" y="3903451"/>
                <a:ext cx="69018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912ABE-C054-233F-9902-DAEB5C8AB658}"/>
              </a:ext>
            </a:extLst>
          </p:cNvPr>
          <p:cNvCxnSpPr>
            <a:cxnSpLocks/>
            <a:stCxn id="77" idx="1"/>
            <a:endCxn id="9" idx="3"/>
          </p:cNvCxnSpPr>
          <p:nvPr/>
        </p:nvCxnSpPr>
        <p:spPr>
          <a:xfrm flipH="1" flipV="1">
            <a:off x="2402963" y="4199514"/>
            <a:ext cx="1175956" cy="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17BEDCB-344A-868A-4EF9-76D741627E35}"/>
                  </a:ext>
                </a:extLst>
              </p:cNvPr>
              <p:cNvSpPr txBox="1"/>
              <p:nvPr/>
            </p:nvSpPr>
            <p:spPr>
              <a:xfrm>
                <a:off x="2688867" y="383301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17BEDCB-344A-868A-4EF9-76D741627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7" y="3833017"/>
                <a:ext cx="59336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2B401BD-6AE6-3280-F185-4B28F887DBC2}"/>
                  </a:ext>
                </a:extLst>
              </p:cNvPr>
              <p:cNvSpPr txBox="1"/>
              <p:nvPr/>
            </p:nvSpPr>
            <p:spPr>
              <a:xfrm>
                <a:off x="2549581" y="4221262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2B401BD-6AE6-3280-F185-4B28F887D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81" y="4221262"/>
                <a:ext cx="1049133" cy="276999"/>
              </a:xfrm>
              <a:prstGeom prst="rect">
                <a:avLst/>
              </a:prstGeom>
              <a:blipFill>
                <a:blip r:embed="rId3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028A969-7C50-9396-C062-91A61A25A189}"/>
                  </a:ext>
                </a:extLst>
              </p:cNvPr>
              <p:cNvSpPr/>
              <p:nvPr/>
            </p:nvSpPr>
            <p:spPr>
              <a:xfrm>
                <a:off x="6153611" y="508492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028A969-7C50-9396-C062-91A61A25A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5084923"/>
                <a:ext cx="1441940" cy="5861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96478FA-259C-F7FF-D600-D487EDC7CB39}"/>
              </a:ext>
            </a:extLst>
          </p:cNvPr>
          <p:cNvCxnSpPr>
            <a:cxnSpLocks/>
            <a:stCxn id="118" idx="2"/>
            <a:endCxn id="149" idx="0"/>
          </p:cNvCxnSpPr>
          <p:nvPr/>
        </p:nvCxnSpPr>
        <p:spPr>
          <a:xfrm>
            <a:off x="6874581" y="4501240"/>
            <a:ext cx="0" cy="58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9866AD0-13FE-2CE5-0AD2-8E999D1DE549}"/>
                  </a:ext>
                </a:extLst>
              </p:cNvPr>
              <p:cNvSpPr txBox="1"/>
              <p:nvPr/>
            </p:nvSpPr>
            <p:spPr>
              <a:xfrm>
                <a:off x="6312419" y="446019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9866AD0-13FE-2CE5-0AD2-8E999D1D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419" y="4460199"/>
                <a:ext cx="559192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D283DD4-5C32-F199-BE10-C18E7531ABD8}"/>
                  </a:ext>
                </a:extLst>
              </p:cNvPr>
              <p:cNvSpPr txBox="1"/>
              <p:nvPr/>
            </p:nvSpPr>
            <p:spPr>
              <a:xfrm>
                <a:off x="5808600" y="4793081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D283DD4-5C32-F199-BE10-C18E7531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00" y="4793081"/>
                <a:ext cx="1049133" cy="276999"/>
              </a:xfrm>
              <a:prstGeom prst="rect">
                <a:avLst/>
              </a:prstGeom>
              <a:blipFill>
                <a:blip r:embed="rId3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F96BB8B-E9C0-28CC-22D9-E7A1740419CA}"/>
                  </a:ext>
                </a:extLst>
              </p:cNvPr>
              <p:cNvSpPr txBox="1"/>
              <p:nvPr/>
            </p:nvSpPr>
            <p:spPr>
              <a:xfrm>
                <a:off x="6930583" y="506133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F96BB8B-E9C0-28CC-22D9-E7A174041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83" y="5061331"/>
                <a:ext cx="744819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783CD022-C450-5EB3-4C7A-90B56EDFB1F6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3B28D-C426-9726-54AC-A2F706BA4098}"/>
              </a:ext>
            </a:extLst>
          </p:cNvPr>
          <p:cNvSpPr txBox="1"/>
          <p:nvPr/>
        </p:nvSpPr>
        <p:spPr>
          <a:xfrm>
            <a:off x="7658657" y="389299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D008F5-5BF8-830D-772B-3DEC499B255E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D008F5-5BF8-830D-772B-3DEC499B2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536132-F879-7A78-8E63-BA2051958E02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389A03-8E26-F33F-4194-4EEC6EEDA246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389A03-8E26-F33F-4194-4EEC6EEDA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A8ECCA-55F3-96E4-AE69-5A766946875A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A8ECCA-55F3-96E4-AE69-5A7669468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902E6FD-2CD0-CEE4-48E8-4E7BB726E21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D70A143-0887-F131-0426-786735FA553D}"/>
              </a:ext>
            </a:extLst>
          </p:cNvPr>
          <p:cNvCxnSpPr>
            <a:cxnSpLocks/>
            <a:stCxn id="112" idx="1"/>
            <a:endCxn id="118" idx="3"/>
          </p:cNvCxnSpPr>
          <p:nvPr/>
        </p:nvCxnSpPr>
        <p:spPr>
          <a:xfrm flipH="1">
            <a:off x="7595551" y="4199514"/>
            <a:ext cx="1207059" cy="8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7B5B8F-1C88-2357-D956-A29522B27761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402963" y="1845594"/>
            <a:ext cx="3753294" cy="1174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D160ED-6926-1A35-4493-AB39581C5199}"/>
                  </a:ext>
                </a:extLst>
              </p:cNvPr>
              <p:cNvSpPr txBox="1"/>
              <p:nvPr/>
            </p:nvSpPr>
            <p:spPr>
              <a:xfrm>
                <a:off x="2744702" y="278949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D160ED-6926-1A35-4493-AB39581C5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02" y="2789493"/>
                <a:ext cx="559192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DD35F2-7E83-321F-738C-5616350DD104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299889" y="1845594"/>
            <a:ext cx="1856368" cy="2066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286DDA-35D3-DC1A-144E-BAC7099729F6}"/>
                  </a:ext>
                </a:extLst>
              </p:cNvPr>
              <p:cNvSpPr txBox="1"/>
              <p:nvPr/>
            </p:nvSpPr>
            <p:spPr>
              <a:xfrm>
                <a:off x="4156077" y="2944062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286DDA-35D3-DC1A-144E-BAC709972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77" y="2944062"/>
                <a:ext cx="55919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0ADEAF-D44A-925E-0F45-8BDFD22939AA}"/>
                  </a:ext>
                </a:extLst>
              </p:cNvPr>
              <p:cNvSpPr txBox="1"/>
              <p:nvPr/>
            </p:nvSpPr>
            <p:spPr>
              <a:xfrm>
                <a:off x="3761346" y="3230339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0ADEAF-D44A-925E-0F45-8BDFD2293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46" y="3230339"/>
                <a:ext cx="1049133" cy="276999"/>
              </a:xfrm>
              <a:prstGeom prst="rect">
                <a:avLst/>
              </a:prstGeom>
              <a:blipFill>
                <a:blip r:embed="rId42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608B279-84C0-D455-2088-E87258E176FA}"/>
                  </a:ext>
                </a:extLst>
              </p:cNvPr>
              <p:cNvSpPr/>
              <p:nvPr/>
            </p:nvSpPr>
            <p:spPr>
              <a:xfrm>
                <a:off x="8811154" y="1562083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608B279-84C0-D455-2088-E87258E17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154" y="1562083"/>
                <a:ext cx="1441940" cy="5861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9FDEC61-FC43-3835-8A1D-6AF5C6873A2B}"/>
                  </a:ext>
                </a:extLst>
              </p:cNvPr>
              <p:cNvSpPr/>
              <p:nvPr/>
            </p:nvSpPr>
            <p:spPr>
              <a:xfrm>
                <a:off x="6156257" y="155251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9FDEC61-FC43-3835-8A1D-6AF5C6873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57" y="1552517"/>
                <a:ext cx="1441940" cy="5861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3D9431-7E3B-DDE3-362A-BCDDEB29E901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>
            <a:off x="7598197" y="1845594"/>
            <a:ext cx="1212957" cy="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8975C3A-2925-9F68-130F-E301FB5509EC}"/>
              </a:ext>
            </a:extLst>
          </p:cNvPr>
          <p:cNvSpPr txBox="1"/>
          <p:nvPr/>
        </p:nvSpPr>
        <p:spPr>
          <a:xfrm>
            <a:off x="7630127" y="155788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28A536-D78B-4B6F-C80D-CD41DB15D762}"/>
                  </a:ext>
                </a:extLst>
              </p:cNvPr>
              <p:cNvSpPr txBox="1"/>
              <p:nvPr/>
            </p:nvSpPr>
            <p:spPr>
              <a:xfrm>
                <a:off x="6965422" y="154953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28A536-D78B-4B6F-C80D-CD41DB15D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422" y="1549531"/>
                <a:ext cx="744819" cy="27699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0B7726A-D008-7D17-4AF2-4083E864D823}"/>
                  </a:ext>
                </a:extLst>
              </p:cNvPr>
              <p:cNvSpPr txBox="1"/>
              <p:nvPr/>
            </p:nvSpPr>
            <p:spPr>
              <a:xfrm>
                <a:off x="9650748" y="154953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0B7726A-D008-7D17-4AF2-4083E864D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8" y="1549531"/>
                <a:ext cx="690189" cy="276999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4FDB51-7562-B3B0-82D8-AD0B8CF2DB7A}"/>
              </a:ext>
            </a:extLst>
          </p:cNvPr>
          <p:cNvCxnSpPr>
            <a:cxnSpLocks/>
          </p:cNvCxnSpPr>
          <p:nvPr/>
        </p:nvCxnSpPr>
        <p:spPr>
          <a:xfrm flipV="1">
            <a:off x="6874581" y="3299909"/>
            <a:ext cx="3866" cy="615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7741BB-BE7C-E563-EDA9-F35C2AB87A7C}"/>
                  </a:ext>
                </a:extLst>
              </p:cNvPr>
              <p:cNvSpPr txBox="1"/>
              <p:nvPr/>
            </p:nvSpPr>
            <p:spPr>
              <a:xfrm>
                <a:off x="6303934" y="3305205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7741BB-BE7C-E563-EDA9-F35C2AB8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34" y="3305205"/>
                <a:ext cx="593368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D73738-C7AE-04E7-E66D-C94690EDCEAC}"/>
                  </a:ext>
                </a:extLst>
              </p:cNvPr>
              <p:cNvSpPr txBox="1"/>
              <p:nvPr/>
            </p:nvSpPr>
            <p:spPr>
              <a:xfrm>
                <a:off x="5847841" y="3604214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D73738-C7AE-04E7-E66D-C94690EDC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841" y="3604214"/>
                <a:ext cx="1049133" cy="276999"/>
              </a:xfrm>
              <a:prstGeom prst="rect">
                <a:avLst/>
              </a:prstGeom>
              <a:blipFill>
                <a:blip r:embed="rId4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B33FEFD1-614B-5FED-5CA6-95D07782C95C}"/>
              </a:ext>
            </a:extLst>
          </p:cNvPr>
          <p:cNvCxnSpPr>
            <a:cxnSpLocks/>
          </p:cNvCxnSpPr>
          <p:nvPr/>
        </p:nvCxnSpPr>
        <p:spPr>
          <a:xfrm flipH="1">
            <a:off x="10244550" y="1855160"/>
            <a:ext cx="8544" cy="2344354"/>
          </a:xfrm>
          <a:prstGeom prst="curvedConnector3">
            <a:avLst>
              <a:gd name="adj1" fmla="val -39104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33BD20A-F1BB-9722-19BE-6AA87584187C}"/>
                  </a:ext>
                </a:extLst>
              </p:cNvPr>
              <p:cNvSpPr txBox="1"/>
              <p:nvPr/>
            </p:nvSpPr>
            <p:spPr>
              <a:xfrm>
                <a:off x="10565377" y="281625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33BD20A-F1BB-9722-19BE-6AA875841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377" y="2816250"/>
                <a:ext cx="559192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BE4A18C-4BEF-8DB3-F9F1-5D9F4AA06778}"/>
                  </a:ext>
                </a:extLst>
              </p:cNvPr>
              <p:cNvSpPr txBox="1"/>
              <p:nvPr/>
            </p:nvSpPr>
            <p:spPr>
              <a:xfrm>
                <a:off x="6321022" y="998322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BE4A18C-4BEF-8DB3-F9F1-5D9F4AA0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22" y="998322"/>
                <a:ext cx="559192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E3A00C5-3E67-2F25-D646-8EFA91306882}"/>
                  </a:ext>
                </a:extLst>
              </p:cNvPr>
              <p:cNvSpPr txBox="1"/>
              <p:nvPr/>
            </p:nvSpPr>
            <p:spPr>
              <a:xfrm>
                <a:off x="5822478" y="1295384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E3A00C5-3E67-2F25-D646-8EFA91306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78" y="1295384"/>
                <a:ext cx="1049133" cy="276999"/>
              </a:xfrm>
              <a:prstGeom prst="rect">
                <a:avLst/>
              </a:prstGeom>
              <a:blipFill>
                <a:blip r:embed="rId51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2A949A6-3D1A-2588-3379-A73F071B0B8E}"/>
                  </a:ext>
                </a:extLst>
              </p:cNvPr>
              <p:cNvSpPr/>
              <p:nvPr/>
            </p:nvSpPr>
            <p:spPr>
              <a:xfrm>
                <a:off x="8811154" y="53045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2A949A6-3D1A-2588-3379-A73F071B0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154" y="530455"/>
                <a:ext cx="1441940" cy="58615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3D2F41F-5C4E-5A3A-A359-EF4EDDCE033F}"/>
                  </a:ext>
                </a:extLst>
              </p:cNvPr>
              <p:cNvSpPr/>
              <p:nvPr/>
            </p:nvSpPr>
            <p:spPr>
              <a:xfrm>
                <a:off x="6156257" y="520889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3D2F41F-5C4E-5A3A-A359-EF4EDDCE0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57" y="520889"/>
                <a:ext cx="1441940" cy="58615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2077C4-386C-3888-80A5-8E56E7908688}"/>
              </a:ext>
            </a:extLst>
          </p:cNvPr>
          <p:cNvCxnSpPr>
            <a:cxnSpLocks/>
            <a:stCxn id="58" idx="1"/>
            <a:endCxn id="67" idx="3"/>
          </p:cNvCxnSpPr>
          <p:nvPr/>
        </p:nvCxnSpPr>
        <p:spPr>
          <a:xfrm flipH="1" flipV="1">
            <a:off x="7598197" y="813966"/>
            <a:ext cx="1212957" cy="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784CD5F-3772-38CE-67F6-9F10E0A6510C}"/>
              </a:ext>
            </a:extLst>
          </p:cNvPr>
          <p:cNvSpPr txBox="1"/>
          <p:nvPr/>
        </p:nvSpPr>
        <p:spPr>
          <a:xfrm>
            <a:off x="7706179" y="530455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1016BAA-2239-3BA9-7123-45382A3041DD}"/>
                  </a:ext>
                </a:extLst>
              </p:cNvPr>
              <p:cNvSpPr txBox="1"/>
              <p:nvPr/>
            </p:nvSpPr>
            <p:spPr>
              <a:xfrm>
                <a:off x="9554280" y="49580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1016BAA-2239-3BA9-7123-45382A304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280" y="495809"/>
                <a:ext cx="744819" cy="276999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F1CE46-B5B5-7492-FD43-75789D59BDFA}"/>
                  </a:ext>
                </a:extLst>
              </p:cNvPr>
              <p:cNvSpPr txBox="1"/>
              <p:nvPr/>
            </p:nvSpPr>
            <p:spPr>
              <a:xfrm>
                <a:off x="6993079" y="48475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F1CE46-B5B5-7492-FD43-75789D59B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79" y="484754"/>
                <a:ext cx="690189" cy="276999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0568073-6564-C214-1AF5-C1EADA51A3A0}"/>
              </a:ext>
            </a:extLst>
          </p:cNvPr>
          <p:cNvCxnSpPr>
            <a:cxnSpLocks/>
            <a:stCxn id="19" idx="0"/>
            <a:endCxn id="58" idx="2"/>
          </p:cNvCxnSpPr>
          <p:nvPr/>
        </p:nvCxnSpPr>
        <p:spPr>
          <a:xfrm flipV="1">
            <a:off x="9532124" y="1116609"/>
            <a:ext cx="0" cy="445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18A165-8D3F-48AF-C4E2-F7192A45E4A7}"/>
                  </a:ext>
                </a:extLst>
              </p:cNvPr>
              <p:cNvSpPr txBox="1"/>
              <p:nvPr/>
            </p:nvSpPr>
            <p:spPr>
              <a:xfrm>
                <a:off x="9482868" y="111825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18A165-8D3F-48AF-C4E2-F7192A45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868" y="1118257"/>
                <a:ext cx="593368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C479099-2723-CBE8-2353-61E363144200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>
            <a:off x="6877227" y="1107043"/>
            <a:ext cx="0" cy="445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707CB59-68D4-7DE2-1DD4-D254F5B75F4A}"/>
                  </a:ext>
                </a:extLst>
              </p:cNvPr>
              <p:cNvSpPr/>
              <p:nvPr/>
            </p:nvSpPr>
            <p:spPr>
              <a:xfrm>
                <a:off x="8798745" y="508337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707CB59-68D4-7DE2-1DD4-D254F5B75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45" y="5083370"/>
                <a:ext cx="1441940" cy="58615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8F281C-250B-86C0-7AEA-96493E40553F}"/>
                  </a:ext>
                </a:extLst>
              </p:cNvPr>
              <p:cNvSpPr txBox="1"/>
              <p:nvPr/>
            </p:nvSpPr>
            <p:spPr>
              <a:xfrm>
                <a:off x="9642581" y="505189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8F281C-250B-86C0-7AEA-96493E405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581" y="5051897"/>
                <a:ext cx="690189" cy="276999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3182E51-D197-7DAA-32A0-CC2DE1335787}"/>
              </a:ext>
            </a:extLst>
          </p:cNvPr>
          <p:cNvSpPr txBox="1"/>
          <p:nvPr/>
        </p:nvSpPr>
        <p:spPr>
          <a:xfrm>
            <a:off x="7675402" y="50849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A21AFC-C8DF-707D-DD88-935A656DCC62}"/>
              </a:ext>
            </a:extLst>
          </p:cNvPr>
          <p:cNvCxnSpPr>
            <a:cxnSpLocks/>
            <a:stCxn id="149" idx="3"/>
            <a:endCxn id="2" idx="1"/>
          </p:cNvCxnSpPr>
          <p:nvPr/>
        </p:nvCxnSpPr>
        <p:spPr>
          <a:xfrm flipV="1">
            <a:off x="7595551" y="5376447"/>
            <a:ext cx="1203194" cy="1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AE8C7E-A5C8-04B1-A6DB-6F1D2E6D19D3}"/>
              </a:ext>
            </a:extLst>
          </p:cNvPr>
          <p:cNvCxnSpPr>
            <a:cxnSpLocks/>
          </p:cNvCxnSpPr>
          <p:nvPr/>
        </p:nvCxnSpPr>
        <p:spPr>
          <a:xfrm flipV="1">
            <a:off x="9519715" y="4492591"/>
            <a:ext cx="3865" cy="590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7AE64-F9A3-0358-A9D5-0BBC8F4615D1}"/>
                  </a:ext>
                </a:extLst>
              </p:cNvPr>
              <p:cNvSpPr txBox="1"/>
              <p:nvPr/>
            </p:nvSpPr>
            <p:spPr>
              <a:xfrm>
                <a:off x="10565377" y="457466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7AE64-F9A3-0358-A9D5-0BBC8F461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377" y="4574661"/>
                <a:ext cx="593368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3353E062-FE1C-00C0-F34F-2A6CAF4F91A9}"/>
              </a:ext>
            </a:extLst>
          </p:cNvPr>
          <p:cNvCxnSpPr>
            <a:cxnSpLocks/>
          </p:cNvCxnSpPr>
          <p:nvPr/>
        </p:nvCxnSpPr>
        <p:spPr>
          <a:xfrm flipV="1">
            <a:off x="10240685" y="4199514"/>
            <a:ext cx="3865" cy="1176933"/>
          </a:xfrm>
          <a:prstGeom prst="curvedConnector3">
            <a:avLst>
              <a:gd name="adj1" fmla="val 87444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F38D5D-2141-9FC9-5E92-8C9536CC30EC}"/>
                  </a:ext>
                </a:extLst>
              </p:cNvPr>
              <p:cNvSpPr txBox="1"/>
              <p:nvPr/>
            </p:nvSpPr>
            <p:spPr>
              <a:xfrm>
                <a:off x="8973744" y="44726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F38D5D-2141-9FC9-5E92-8C9536CC3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744" y="4472611"/>
                <a:ext cx="55919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E1EBB5-E6B6-BD35-9ED3-E1F328F148B7}"/>
                  </a:ext>
                </a:extLst>
              </p:cNvPr>
              <p:cNvSpPr txBox="1"/>
              <p:nvPr/>
            </p:nvSpPr>
            <p:spPr>
              <a:xfrm>
                <a:off x="8493371" y="4805493"/>
                <a:ext cx="1031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E1EBB5-E6B6-BD35-9ED3-E1F328F14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371" y="4805493"/>
                <a:ext cx="1031756" cy="276999"/>
              </a:xfrm>
              <a:prstGeom prst="rect">
                <a:avLst/>
              </a:prstGeom>
              <a:blipFill>
                <a:blip r:embed="rId6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976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5CE3B-F21A-6130-D59E-BFF4E4ED5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74084E-4C16-C85C-07EC-6B3CDCA529F0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74084E-4C16-C85C-07EC-6B3CDCA52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D69440-51F6-0A22-B418-D12630A2DC50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D69440-51F6-0A22-B418-D12630A2D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34E7EF-44B1-4777-0CCE-D07BC65DA4B5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34E7EF-44B1-4777-0CCE-D07BC65DA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48AAA4-E821-60AE-FF3F-D86084E9279A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48AAA4-E821-60AE-FF3F-D86084E92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83369A-4172-C6FB-8453-C10EB1524689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83369A-4172-C6FB-8453-C10EB1524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10A112-9435-75B6-E497-658633AB232F}"/>
                  </a:ext>
                </a:extLst>
              </p:cNvPr>
              <p:cNvSpPr/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10A112-9435-75B6-E497-658633AB2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2713755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72EB69-61B3-38A4-E2B3-5229EE5936A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059BC2-D7A4-76FE-3185-09F7089C669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CAD78C-0AE3-771E-81E5-788998CFDE4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6B531A-C5B2-401F-34BF-90B05275F8CD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1681993" y="4492591"/>
            <a:ext cx="0" cy="59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647BB7-923F-E862-FADB-3CAD26538A2D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647BB7-923F-E862-FADB-3CAD26538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0567BD5-D6C5-01BA-0424-C71FD8C992B2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0567BD5-D6C5-01BA-0424-C71FD8C99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C49F1AB-1992-2A0D-2C46-B9E3A205DD2B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119DAC-4A63-E54D-906B-5B88F726A1A3}"/>
              </a:ext>
            </a:extLst>
          </p:cNvPr>
          <p:cNvSpPr txBox="1"/>
          <p:nvPr/>
        </p:nvSpPr>
        <p:spPr>
          <a:xfrm>
            <a:off x="1713984" y="226364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1F6D79-5960-2A08-9021-B43260F44E2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15840D-4A10-27F6-4BC7-3AA8DB5640FB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15840D-4A10-27F6-4BC7-3AA8DB564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C18F455A-26F1-528A-B872-BD2C319B098C}"/>
              </a:ext>
            </a:extLst>
          </p:cNvPr>
          <p:cNvSpPr txBox="1"/>
          <p:nvPr/>
        </p:nvSpPr>
        <p:spPr>
          <a:xfrm>
            <a:off x="1712740" y="4636216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311199B-1DEE-772B-618F-D3579B6D2E2B}"/>
                  </a:ext>
                </a:extLst>
              </p:cNvPr>
              <p:cNvSpPr/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311199B-1DEE-772B-618F-D3579B6D2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79855"/>
                <a:ext cx="1441940" cy="58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611B40-B9C4-8022-12E6-F252A498AC3D}"/>
                  </a:ext>
                </a:extLst>
              </p:cNvPr>
              <p:cNvSpPr txBox="1"/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611B40-B9C4-8022-12E6-F252A498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561" y="5006515"/>
                <a:ext cx="5591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F3C1C0-C53C-8A4F-9A9F-CE9C66A6CCFE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F3C1C0-C53C-8A4F-9A9F-CE9C66A6C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E7BBE-28CD-67C8-10E6-739A85C9EE35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E7BBE-28CD-67C8-10E6-739A85C9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BD2F30-F6BD-070A-4A28-365B01D41711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BD2F30-F6BD-070A-4A28-365B01D41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2B088F-0806-BCC0-494F-D4D550F560BD}"/>
                  </a:ext>
                </a:extLst>
              </p:cNvPr>
              <p:cNvSpPr txBox="1"/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2B088F-0806-BCC0-494F-D4D550F56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69" y="5084599"/>
                <a:ext cx="69018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FCC50E7-CD67-D17F-AA19-557C26AA39E9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FCC50E7-CD67-D17F-AA19-557C26AA3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353F858-B2B0-50E4-0EDA-67D7DFAE9838}"/>
                  </a:ext>
                </a:extLst>
              </p:cNvPr>
              <p:cNvSpPr/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353F858-B2B0-50E4-0EDA-67D7DFAE9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89128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C04A24-E305-7510-B726-45FE5C823286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C04A24-E305-7510-B726-45FE5C823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F7D7F4-E191-8BF0-F510-5907FD9B35F0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2402963" y="5372932"/>
            <a:ext cx="1172554" cy="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D5F1C3-8B01-0BD3-9F59-EA1C1C3899B4}"/>
                  </a:ext>
                </a:extLst>
              </p:cNvPr>
              <p:cNvSpPr txBox="1"/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D5F1C3-8B01-0BD3-9F59-EA1C1C389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73" y="5052683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03CD976-5867-1BF1-5B5B-9C995EECBD78}"/>
                  </a:ext>
                </a:extLst>
              </p:cNvPr>
              <p:cNvSpPr/>
              <p:nvPr/>
            </p:nvSpPr>
            <p:spPr>
              <a:xfrm>
                <a:off x="3578919" y="391210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03CD976-5867-1BF1-5B5B-9C995EECB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12108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E00EDD2-36ED-1ACD-CD37-D5969D85F755}"/>
                  </a:ext>
                </a:extLst>
              </p:cNvPr>
              <p:cNvSpPr txBox="1"/>
              <p:nvPr/>
            </p:nvSpPr>
            <p:spPr>
              <a:xfrm>
                <a:off x="4377304" y="387444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E00EDD2-36ED-1ACD-CD37-D5969D85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04" y="3874442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14CBBB6-AC83-A8DC-C663-C4E3B4EB1748}"/>
              </a:ext>
            </a:extLst>
          </p:cNvPr>
          <p:cNvCxnSpPr>
            <a:cxnSpLocks/>
            <a:stCxn id="53" idx="0"/>
            <a:endCxn id="77" idx="2"/>
          </p:cNvCxnSpPr>
          <p:nvPr/>
        </p:nvCxnSpPr>
        <p:spPr>
          <a:xfrm flipV="1">
            <a:off x="4296487" y="4498262"/>
            <a:ext cx="3402" cy="581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92D3DF8-B1EB-EA71-76E6-C9D5DF59CF44}"/>
              </a:ext>
            </a:extLst>
          </p:cNvPr>
          <p:cNvSpPr txBox="1"/>
          <p:nvPr/>
        </p:nvSpPr>
        <p:spPr>
          <a:xfrm>
            <a:off x="4247488" y="4643121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D3876F9-A480-2B72-D498-6B0219E529C4}"/>
                  </a:ext>
                </a:extLst>
              </p:cNvPr>
              <p:cNvSpPr txBox="1"/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D3876F9-A480-2B72-D498-6B0219E52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50" y="2686072"/>
                <a:ext cx="74481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7640B2E-4BBA-0686-9F25-D37DA0FC66F1}"/>
                  </a:ext>
                </a:extLst>
              </p:cNvPr>
              <p:cNvSpPr/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7640B2E-4BBA-0686-9F25-D37DA0FC6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232" y="2718332"/>
                <a:ext cx="1441940" cy="5861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F496094-6035-D209-9115-DCB26F335611}"/>
                  </a:ext>
                </a:extLst>
              </p:cNvPr>
              <p:cNvSpPr txBox="1"/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F496094-6035-D209-9115-DCB26F335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9" y="2707457"/>
                <a:ext cx="690189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766A823-F23F-6925-4340-694D7820C266}"/>
              </a:ext>
            </a:extLst>
          </p:cNvPr>
          <p:cNvCxnSpPr>
            <a:cxnSpLocks/>
            <a:stCxn id="10" idx="3"/>
            <a:endCxn id="103" idx="1"/>
          </p:cNvCxnSpPr>
          <p:nvPr/>
        </p:nvCxnSpPr>
        <p:spPr>
          <a:xfrm>
            <a:off x="7599417" y="3006832"/>
            <a:ext cx="1209815" cy="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29DF550-8079-7A05-F128-1EB069434387}"/>
              </a:ext>
            </a:extLst>
          </p:cNvPr>
          <p:cNvSpPr txBox="1"/>
          <p:nvPr/>
        </p:nvSpPr>
        <p:spPr>
          <a:xfrm>
            <a:off x="7649040" y="27186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E6D1C2E-7875-7644-99AB-929307F1AE4B}"/>
                  </a:ext>
                </a:extLst>
              </p:cNvPr>
              <p:cNvSpPr/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E6D1C2E-7875-7644-99AB-929307F1A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610" y="3906437"/>
                <a:ext cx="1441940" cy="5861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524C014-8524-A528-AC8F-D316D3060770}"/>
                  </a:ext>
                </a:extLst>
              </p:cNvPr>
              <p:cNvSpPr txBox="1"/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524C014-8524-A528-AC8F-D316D306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65" y="3874441"/>
                <a:ext cx="744819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3A1E942-922F-FA85-3AD1-816593895462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>
          <a:xfrm flipH="1">
            <a:off x="9523580" y="3304486"/>
            <a:ext cx="6622" cy="601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2289712-A1E4-C15C-8626-89BB5AD31B87}"/>
                  </a:ext>
                </a:extLst>
              </p:cNvPr>
              <p:cNvSpPr txBox="1"/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2289712-A1E4-C15C-8626-89BB5AD3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058" y="3372555"/>
                <a:ext cx="55919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37AE504-F1BF-C821-49B4-4E13A18562FD}"/>
                  </a:ext>
                </a:extLst>
              </p:cNvPr>
              <p:cNvSpPr/>
              <p:nvPr/>
            </p:nvSpPr>
            <p:spPr>
              <a:xfrm>
                <a:off x="6153611" y="391508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37AE504-F1BF-C821-49B4-4E13A1856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3915086"/>
                <a:ext cx="1441940" cy="5861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7582C6D-0823-0478-E8F6-794261465021}"/>
                  </a:ext>
                </a:extLst>
              </p:cNvPr>
              <p:cNvSpPr txBox="1"/>
              <p:nvPr/>
            </p:nvSpPr>
            <p:spPr>
              <a:xfrm>
                <a:off x="6993080" y="390345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7582C6D-0823-0478-E8F6-79426146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80" y="3903451"/>
                <a:ext cx="69018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6A6A70E-02CD-57D7-C9E5-82A995D3E70A}"/>
              </a:ext>
            </a:extLst>
          </p:cNvPr>
          <p:cNvCxnSpPr>
            <a:cxnSpLocks/>
            <a:stCxn id="77" idx="1"/>
            <a:endCxn id="9" idx="3"/>
          </p:cNvCxnSpPr>
          <p:nvPr/>
        </p:nvCxnSpPr>
        <p:spPr>
          <a:xfrm flipH="1" flipV="1">
            <a:off x="2402963" y="4199514"/>
            <a:ext cx="1175956" cy="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59B03EC-BB2E-1EBA-8945-0F79D5911BEA}"/>
                  </a:ext>
                </a:extLst>
              </p:cNvPr>
              <p:cNvSpPr txBox="1"/>
              <p:nvPr/>
            </p:nvSpPr>
            <p:spPr>
              <a:xfrm>
                <a:off x="2688867" y="383301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59B03EC-BB2E-1EBA-8945-0F79D591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7" y="3833017"/>
                <a:ext cx="59336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B2AA253-F4EB-4880-4803-75298E95BC6C}"/>
                  </a:ext>
                </a:extLst>
              </p:cNvPr>
              <p:cNvSpPr txBox="1"/>
              <p:nvPr/>
            </p:nvSpPr>
            <p:spPr>
              <a:xfrm>
                <a:off x="2549581" y="4221262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B2AA253-F4EB-4880-4803-75298E95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81" y="4221262"/>
                <a:ext cx="1049133" cy="276999"/>
              </a:xfrm>
              <a:prstGeom prst="rect">
                <a:avLst/>
              </a:prstGeom>
              <a:blipFill>
                <a:blip r:embed="rId3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C1F5D88-5750-0B0F-9EDD-905C5A475F34}"/>
                  </a:ext>
                </a:extLst>
              </p:cNvPr>
              <p:cNvSpPr/>
              <p:nvPr/>
            </p:nvSpPr>
            <p:spPr>
              <a:xfrm>
                <a:off x="6153611" y="508492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C1F5D88-5750-0B0F-9EDD-905C5A475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5084923"/>
                <a:ext cx="1441940" cy="5861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DCF2B59-CB03-9155-AEC9-A8290F0B0218}"/>
              </a:ext>
            </a:extLst>
          </p:cNvPr>
          <p:cNvCxnSpPr>
            <a:cxnSpLocks/>
            <a:stCxn id="118" idx="2"/>
            <a:endCxn id="149" idx="0"/>
          </p:cNvCxnSpPr>
          <p:nvPr/>
        </p:nvCxnSpPr>
        <p:spPr>
          <a:xfrm>
            <a:off x="6874581" y="4501240"/>
            <a:ext cx="0" cy="58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D894A2B-8317-E7CE-5F28-F74C0A85F552}"/>
                  </a:ext>
                </a:extLst>
              </p:cNvPr>
              <p:cNvSpPr txBox="1"/>
              <p:nvPr/>
            </p:nvSpPr>
            <p:spPr>
              <a:xfrm>
                <a:off x="6312419" y="446019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D894A2B-8317-E7CE-5F28-F74C0A85F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419" y="4460199"/>
                <a:ext cx="559192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931CD08-9113-C2AE-BEDC-FBA928CAE489}"/>
                  </a:ext>
                </a:extLst>
              </p:cNvPr>
              <p:cNvSpPr txBox="1"/>
              <p:nvPr/>
            </p:nvSpPr>
            <p:spPr>
              <a:xfrm>
                <a:off x="5808600" y="4793081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931CD08-9113-C2AE-BEDC-FBA928CAE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00" y="4793081"/>
                <a:ext cx="1049133" cy="276999"/>
              </a:xfrm>
              <a:prstGeom prst="rect">
                <a:avLst/>
              </a:prstGeom>
              <a:blipFill>
                <a:blip r:embed="rId3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9FA69F5-ED93-4A72-01D2-CC7B86B0334B}"/>
                  </a:ext>
                </a:extLst>
              </p:cNvPr>
              <p:cNvSpPr txBox="1"/>
              <p:nvPr/>
            </p:nvSpPr>
            <p:spPr>
              <a:xfrm>
                <a:off x="6930583" y="506133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9FA69F5-ED93-4A72-01D2-CC7B86B03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83" y="5061331"/>
                <a:ext cx="744819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8A79B96A-F43E-44DC-BF47-B5BB3E4C5C4D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31B3B-AC68-0A7F-4EA4-7936532D1E57}"/>
              </a:ext>
            </a:extLst>
          </p:cNvPr>
          <p:cNvSpPr txBox="1"/>
          <p:nvPr/>
        </p:nvSpPr>
        <p:spPr>
          <a:xfrm>
            <a:off x="7658657" y="389299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F58593-488C-DDD4-A659-DF0F0FDA9156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F58593-488C-DDD4-A659-DF0F0FDA9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50A248-00E7-D50A-B9EB-2501BB98A973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CC3A47-4A18-1EC8-9495-FFE0BD9033F3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CC3A47-4A18-1EC8-9495-FFE0BD903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03D09F-A74D-C60D-7A40-6AEBF5C48940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03D09F-A74D-C60D-7A40-6AEBF5C48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44A02F-2C12-ABC3-FFDF-94E113DBDED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FE32C7AD-5686-10D3-3406-C046A2F81572}"/>
              </a:ext>
            </a:extLst>
          </p:cNvPr>
          <p:cNvCxnSpPr>
            <a:cxnSpLocks/>
            <a:stCxn id="112" idx="1"/>
            <a:endCxn id="118" idx="3"/>
          </p:cNvCxnSpPr>
          <p:nvPr/>
        </p:nvCxnSpPr>
        <p:spPr>
          <a:xfrm flipH="1">
            <a:off x="7595551" y="4199514"/>
            <a:ext cx="1207059" cy="8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76477B-564A-2E26-466A-771473BA8E8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402963" y="1845594"/>
            <a:ext cx="3753294" cy="1174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11039A-18E0-BACB-6AF2-AA07E1E4895D}"/>
                  </a:ext>
                </a:extLst>
              </p:cNvPr>
              <p:cNvSpPr txBox="1"/>
              <p:nvPr/>
            </p:nvSpPr>
            <p:spPr>
              <a:xfrm>
                <a:off x="2744702" y="278949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11039A-18E0-BACB-6AF2-AA07E1E48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02" y="2789493"/>
                <a:ext cx="559192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4FC3B0-B3C1-FE59-1F7E-F507930A5DF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299889" y="1845594"/>
            <a:ext cx="1856368" cy="2066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A5180F-B1CE-6F73-E39D-C8EA3CE41F3D}"/>
                  </a:ext>
                </a:extLst>
              </p:cNvPr>
              <p:cNvSpPr txBox="1"/>
              <p:nvPr/>
            </p:nvSpPr>
            <p:spPr>
              <a:xfrm>
                <a:off x="4156077" y="2944062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A5180F-B1CE-6F73-E39D-C8EA3CE41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77" y="2944062"/>
                <a:ext cx="55919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65EFAB-B0C7-FE98-5A32-36C10E8FE5E3}"/>
                  </a:ext>
                </a:extLst>
              </p:cNvPr>
              <p:cNvSpPr txBox="1"/>
              <p:nvPr/>
            </p:nvSpPr>
            <p:spPr>
              <a:xfrm>
                <a:off x="3761346" y="3230339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65EFAB-B0C7-FE98-5A32-36C10E8FE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46" y="3230339"/>
                <a:ext cx="1049133" cy="276999"/>
              </a:xfrm>
              <a:prstGeom prst="rect">
                <a:avLst/>
              </a:prstGeom>
              <a:blipFill>
                <a:blip r:embed="rId42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32A3D51-7FCF-33EC-D369-273F459D32AB}"/>
                  </a:ext>
                </a:extLst>
              </p:cNvPr>
              <p:cNvSpPr/>
              <p:nvPr/>
            </p:nvSpPr>
            <p:spPr>
              <a:xfrm>
                <a:off x="8811154" y="1562083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32A3D51-7FCF-33EC-D369-273F459D3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154" y="1562083"/>
                <a:ext cx="1441940" cy="5861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555D34A-1E25-FEE8-B85E-95AE3D1FDE35}"/>
                  </a:ext>
                </a:extLst>
              </p:cNvPr>
              <p:cNvSpPr/>
              <p:nvPr/>
            </p:nvSpPr>
            <p:spPr>
              <a:xfrm>
                <a:off x="6156257" y="155251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555D34A-1E25-FEE8-B85E-95AE3D1FD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57" y="1552517"/>
                <a:ext cx="1441940" cy="5861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147424-3A29-A099-E7EF-C68763C59F07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>
            <a:off x="7598197" y="1845594"/>
            <a:ext cx="1212957" cy="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5E0B36-0F3E-5EC5-4143-B2CAC65B397F}"/>
              </a:ext>
            </a:extLst>
          </p:cNvPr>
          <p:cNvSpPr txBox="1"/>
          <p:nvPr/>
        </p:nvSpPr>
        <p:spPr>
          <a:xfrm>
            <a:off x="7630127" y="155788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136B58-4FDE-EECF-04F1-97E7806490EE}"/>
                  </a:ext>
                </a:extLst>
              </p:cNvPr>
              <p:cNvSpPr txBox="1"/>
              <p:nvPr/>
            </p:nvSpPr>
            <p:spPr>
              <a:xfrm>
                <a:off x="6965422" y="154953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136B58-4FDE-EECF-04F1-97E780649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422" y="1549531"/>
                <a:ext cx="744819" cy="27699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89A66D-8292-C9D7-8CD8-3B316BFF6189}"/>
                  </a:ext>
                </a:extLst>
              </p:cNvPr>
              <p:cNvSpPr txBox="1"/>
              <p:nvPr/>
            </p:nvSpPr>
            <p:spPr>
              <a:xfrm>
                <a:off x="9650748" y="154953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89A66D-8292-C9D7-8CD8-3B316BFF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8" y="1549531"/>
                <a:ext cx="690189" cy="276999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E98660-0965-8D13-7A7D-1C4FE0CA93BA}"/>
              </a:ext>
            </a:extLst>
          </p:cNvPr>
          <p:cNvCxnSpPr>
            <a:cxnSpLocks/>
          </p:cNvCxnSpPr>
          <p:nvPr/>
        </p:nvCxnSpPr>
        <p:spPr>
          <a:xfrm flipV="1">
            <a:off x="6874581" y="3299909"/>
            <a:ext cx="3866" cy="615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941019-0519-195B-3521-310DAC8D3E6F}"/>
                  </a:ext>
                </a:extLst>
              </p:cNvPr>
              <p:cNvSpPr txBox="1"/>
              <p:nvPr/>
            </p:nvSpPr>
            <p:spPr>
              <a:xfrm>
                <a:off x="6303934" y="3305205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941019-0519-195B-3521-310DAC8D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34" y="3305205"/>
                <a:ext cx="593368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E28BD49-DC72-2D2D-32B2-8FF18BE099DF}"/>
                  </a:ext>
                </a:extLst>
              </p:cNvPr>
              <p:cNvSpPr txBox="1"/>
              <p:nvPr/>
            </p:nvSpPr>
            <p:spPr>
              <a:xfrm>
                <a:off x="5847841" y="3604214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E28BD49-DC72-2D2D-32B2-8FF18BE09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841" y="3604214"/>
                <a:ext cx="1049133" cy="276999"/>
              </a:xfrm>
              <a:prstGeom prst="rect">
                <a:avLst/>
              </a:prstGeom>
              <a:blipFill>
                <a:blip r:embed="rId4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F2641411-9C80-B308-E8E2-1DC3E73EF091}"/>
              </a:ext>
            </a:extLst>
          </p:cNvPr>
          <p:cNvCxnSpPr>
            <a:cxnSpLocks/>
          </p:cNvCxnSpPr>
          <p:nvPr/>
        </p:nvCxnSpPr>
        <p:spPr>
          <a:xfrm flipH="1">
            <a:off x="10244550" y="1855160"/>
            <a:ext cx="8544" cy="2344354"/>
          </a:xfrm>
          <a:prstGeom prst="curvedConnector3">
            <a:avLst>
              <a:gd name="adj1" fmla="val -39104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0FF99A-F675-2DB7-5CAB-956DAA9881DA}"/>
                  </a:ext>
                </a:extLst>
              </p:cNvPr>
              <p:cNvSpPr txBox="1"/>
              <p:nvPr/>
            </p:nvSpPr>
            <p:spPr>
              <a:xfrm>
                <a:off x="10565377" y="281625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0FF99A-F675-2DB7-5CAB-956DAA988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377" y="2816250"/>
                <a:ext cx="559192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5D632E3-A087-DD71-C59D-D75D9A5A75BE}"/>
                  </a:ext>
                </a:extLst>
              </p:cNvPr>
              <p:cNvSpPr txBox="1"/>
              <p:nvPr/>
            </p:nvSpPr>
            <p:spPr>
              <a:xfrm>
                <a:off x="6321022" y="998322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5D632E3-A087-DD71-C59D-D75D9A5A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22" y="998322"/>
                <a:ext cx="559192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F5BEBE-AAC0-C1C1-A0D1-56DE95462196}"/>
                  </a:ext>
                </a:extLst>
              </p:cNvPr>
              <p:cNvSpPr txBox="1"/>
              <p:nvPr/>
            </p:nvSpPr>
            <p:spPr>
              <a:xfrm>
                <a:off x="5822478" y="1295384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F5BEBE-AAC0-C1C1-A0D1-56DE95462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78" y="1295384"/>
                <a:ext cx="1049133" cy="276999"/>
              </a:xfrm>
              <a:prstGeom prst="rect">
                <a:avLst/>
              </a:prstGeom>
              <a:blipFill>
                <a:blip r:embed="rId51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F4769DA-17DC-CBB4-A183-29E856BD4D83}"/>
                  </a:ext>
                </a:extLst>
              </p:cNvPr>
              <p:cNvSpPr/>
              <p:nvPr/>
            </p:nvSpPr>
            <p:spPr>
              <a:xfrm>
                <a:off x="8811154" y="53045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F4769DA-17DC-CBB4-A183-29E856BD4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154" y="530455"/>
                <a:ext cx="1441940" cy="58615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43C93F1-608B-6FC8-078D-C988B2D3F403}"/>
                  </a:ext>
                </a:extLst>
              </p:cNvPr>
              <p:cNvSpPr/>
              <p:nvPr/>
            </p:nvSpPr>
            <p:spPr>
              <a:xfrm>
                <a:off x="6156257" y="520889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43C93F1-608B-6FC8-078D-C988B2D3F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57" y="520889"/>
                <a:ext cx="1441940" cy="58615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096027-D389-F8D9-D913-7390C7D74892}"/>
              </a:ext>
            </a:extLst>
          </p:cNvPr>
          <p:cNvCxnSpPr>
            <a:cxnSpLocks/>
            <a:stCxn id="58" idx="1"/>
            <a:endCxn id="67" idx="3"/>
          </p:cNvCxnSpPr>
          <p:nvPr/>
        </p:nvCxnSpPr>
        <p:spPr>
          <a:xfrm flipH="1" flipV="1">
            <a:off x="7598197" y="813966"/>
            <a:ext cx="1212957" cy="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5A66253-B568-3780-D4DE-9846F61295F2}"/>
              </a:ext>
            </a:extLst>
          </p:cNvPr>
          <p:cNvSpPr txBox="1"/>
          <p:nvPr/>
        </p:nvSpPr>
        <p:spPr>
          <a:xfrm>
            <a:off x="7706179" y="530455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D3D719B-810D-E339-D3F7-18D5A9EACD62}"/>
                  </a:ext>
                </a:extLst>
              </p:cNvPr>
              <p:cNvSpPr txBox="1"/>
              <p:nvPr/>
            </p:nvSpPr>
            <p:spPr>
              <a:xfrm>
                <a:off x="9554280" y="49580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D3D719B-810D-E339-D3F7-18D5A9EAC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280" y="495809"/>
                <a:ext cx="744819" cy="276999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367E54D-DF41-4010-ABBE-A6AC54163354}"/>
                  </a:ext>
                </a:extLst>
              </p:cNvPr>
              <p:cNvSpPr txBox="1"/>
              <p:nvPr/>
            </p:nvSpPr>
            <p:spPr>
              <a:xfrm>
                <a:off x="6993079" y="48475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367E54D-DF41-4010-ABBE-A6AC54163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79" y="484754"/>
                <a:ext cx="690189" cy="276999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77C5650-3212-642A-E9C0-9F9D37DE2E23}"/>
              </a:ext>
            </a:extLst>
          </p:cNvPr>
          <p:cNvCxnSpPr>
            <a:cxnSpLocks/>
            <a:stCxn id="19" idx="0"/>
            <a:endCxn id="58" idx="2"/>
          </p:cNvCxnSpPr>
          <p:nvPr/>
        </p:nvCxnSpPr>
        <p:spPr>
          <a:xfrm flipV="1">
            <a:off x="9532124" y="1116609"/>
            <a:ext cx="0" cy="445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C595FA-87F2-42C5-2B41-B84B1B80334E}"/>
                  </a:ext>
                </a:extLst>
              </p:cNvPr>
              <p:cNvSpPr txBox="1"/>
              <p:nvPr/>
            </p:nvSpPr>
            <p:spPr>
              <a:xfrm>
                <a:off x="9482868" y="111825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C595FA-87F2-42C5-2B41-B84B1B803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868" y="1118257"/>
                <a:ext cx="593368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2571F45-E827-A7A4-E9D0-BC4B018359D2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>
            <a:off x="6877227" y="1107043"/>
            <a:ext cx="0" cy="445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887CCD9-AE28-5C72-8490-D2DC8491E494}"/>
                  </a:ext>
                </a:extLst>
              </p:cNvPr>
              <p:cNvSpPr/>
              <p:nvPr/>
            </p:nvSpPr>
            <p:spPr>
              <a:xfrm>
                <a:off x="8798745" y="508337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887CCD9-AE28-5C72-8490-D2DC8491E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45" y="5083370"/>
                <a:ext cx="1441940" cy="58615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C3A158-3971-648B-B59C-244B9871A569}"/>
                  </a:ext>
                </a:extLst>
              </p:cNvPr>
              <p:cNvSpPr txBox="1"/>
              <p:nvPr/>
            </p:nvSpPr>
            <p:spPr>
              <a:xfrm>
                <a:off x="9642581" y="505189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C3A158-3971-648B-B59C-244B9871A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581" y="5051897"/>
                <a:ext cx="690189" cy="276999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97403F9-4C3B-24F6-A11E-68D9C72DCA27}"/>
              </a:ext>
            </a:extLst>
          </p:cNvPr>
          <p:cNvSpPr txBox="1"/>
          <p:nvPr/>
        </p:nvSpPr>
        <p:spPr>
          <a:xfrm>
            <a:off x="7675402" y="50849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E49B44-6FC5-D0CB-69E3-0EBE4BE59E70}"/>
              </a:ext>
            </a:extLst>
          </p:cNvPr>
          <p:cNvCxnSpPr>
            <a:cxnSpLocks/>
            <a:stCxn id="149" idx="3"/>
            <a:endCxn id="2" idx="1"/>
          </p:cNvCxnSpPr>
          <p:nvPr/>
        </p:nvCxnSpPr>
        <p:spPr>
          <a:xfrm flipV="1">
            <a:off x="7595551" y="5376447"/>
            <a:ext cx="1203194" cy="1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D61379-E471-8999-43E7-40797FB1F505}"/>
              </a:ext>
            </a:extLst>
          </p:cNvPr>
          <p:cNvCxnSpPr>
            <a:cxnSpLocks/>
          </p:cNvCxnSpPr>
          <p:nvPr/>
        </p:nvCxnSpPr>
        <p:spPr>
          <a:xfrm flipV="1">
            <a:off x="9519715" y="4492591"/>
            <a:ext cx="3865" cy="590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ECB23FC5-3F1B-3F54-21FD-102B06DE6802}"/>
              </a:ext>
            </a:extLst>
          </p:cNvPr>
          <p:cNvCxnSpPr>
            <a:cxnSpLocks/>
          </p:cNvCxnSpPr>
          <p:nvPr/>
        </p:nvCxnSpPr>
        <p:spPr>
          <a:xfrm flipV="1">
            <a:off x="10240685" y="4199514"/>
            <a:ext cx="3865" cy="1176933"/>
          </a:xfrm>
          <a:prstGeom prst="curvedConnector3">
            <a:avLst>
              <a:gd name="adj1" fmla="val 87444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9CE680-CFB3-023A-AD1E-E9A49C8313EB}"/>
                  </a:ext>
                </a:extLst>
              </p:cNvPr>
              <p:cNvSpPr txBox="1"/>
              <p:nvPr/>
            </p:nvSpPr>
            <p:spPr>
              <a:xfrm>
                <a:off x="10565377" y="457466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9CE680-CFB3-023A-AD1E-E9A49C831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377" y="4574661"/>
                <a:ext cx="593368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DE698A-E29B-9A95-559A-D3D6BC118B0D}"/>
                  </a:ext>
                </a:extLst>
              </p:cNvPr>
              <p:cNvSpPr txBox="1"/>
              <p:nvPr/>
            </p:nvSpPr>
            <p:spPr>
              <a:xfrm>
                <a:off x="8973744" y="44726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DE698A-E29B-9A95-559A-D3D6BC11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744" y="4472611"/>
                <a:ext cx="55919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51577D-7EB2-D181-80C2-6FD7982684AF}"/>
                  </a:ext>
                </a:extLst>
              </p:cNvPr>
              <p:cNvSpPr txBox="1"/>
              <p:nvPr/>
            </p:nvSpPr>
            <p:spPr>
              <a:xfrm>
                <a:off x="8493371" y="4805493"/>
                <a:ext cx="1031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51577D-7EB2-D181-80C2-6FD79826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371" y="4805493"/>
                <a:ext cx="1031756" cy="276999"/>
              </a:xfrm>
              <a:prstGeom prst="rect">
                <a:avLst/>
              </a:prstGeom>
              <a:blipFill>
                <a:blip r:embed="rId6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975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84C6-2E75-44B3-E75D-A2D58A44B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7B4DF38-D649-68D1-F506-E075B192C89D}"/>
                  </a:ext>
                </a:extLst>
              </p:cNvPr>
              <p:cNvSpPr/>
              <p:nvPr/>
            </p:nvSpPr>
            <p:spPr>
              <a:xfrm>
                <a:off x="961023" y="51850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7B4DF38-D649-68D1-F506-E075B192C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1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12954BD-6EA0-5E7F-75DB-281A16494481}"/>
                  </a:ext>
                </a:extLst>
              </p:cNvPr>
              <p:cNvSpPr/>
              <p:nvPr/>
            </p:nvSpPr>
            <p:spPr>
              <a:xfrm>
                <a:off x="3578919" y="51451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12954BD-6EA0-5E7F-75DB-281A16494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10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4A63DF-2C2B-DA36-0D81-6994792B879A}"/>
                  </a:ext>
                </a:extLst>
              </p:cNvPr>
              <p:cNvSpPr/>
              <p:nvPr/>
            </p:nvSpPr>
            <p:spPr>
              <a:xfrm>
                <a:off x="961023" y="1544554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4A63DF-2C2B-DA36-0D81-6994792B8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4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5D7882-CAA7-EAF8-D96A-1981BD2A1DFD}"/>
                  </a:ext>
                </a:extLst>
              </p:cNvPr>
              <p:cNvSpPr/>
              <p:nvPr/>
            </p:nvSpPr>
            <p:spPr>
              <a:xfrm>
                <a:off x="961023" y="272724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5D7882-CAA7-EAF8-D96A-1981BD2A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1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7E5D38-9D63-B515-B881-62EDC42DF3F2}"/>
                  </a:ext>
                </a:extLst>
              </p:cNvPr>
              <p:cNvSpPr/>
              <p:nvPr/>
            </p:nvSpPr>
            <p:spPr>
              <a:xfrm>
                <a:off x="961023" y="390643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7E5D38-9D63-B515-B881-62EDC42DF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8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D29E52-2DB6-BCFB-CF47-5F3D7C5D0710}"/>
                  </a:ext>
                </a:extLst>
              </p:cNvPr>
              <p:cNvSpPr/>
              <p:nvPr/>
            </p:nvSpPr>
            <p:spPr>
              <a:xfrm>
                <a:off x="6157477" y="271375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D29E52-2DB6-BCFB-CF47-5F3D7C5D0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2713756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897F88-A020-202D-B4DA-C08C80CC809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7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33382A-4B19-03EB-D2A7-57C74B300A8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5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BB9890-0FF5-F8FB-00BC-F95973DEA2A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8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5FE938-78C3-2D76-DB53-E71F26C79777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1681993" y="4492592"/>
            <a:ext cx="0" cy="59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137E0A1-87AB-0071-0DA0-8003B0132461}"/>
                  </a:ext>
                </a:extLst>
              </p:cNvPr>
              <p:cNvSpPr txBox="1"/>
              <p:nvPr/>
            </p:nvSpPr>
            <p:spPr>
              <a:xfrm>
                <a:off x="2694257" y="48595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137E0A1-87AB-0071-0DA0-8003B0132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7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EECA65-38B6-9DF0-6958-D14F14211AF2}"/>
                  </a:ext>
                </a:extLst>
              </p:cNvPr>
              <p:cNvSpPr txBox="1"/>
              <p:nvPr/>
            </p:nvSpPr>
            <p:spPr>
              <a:xfrm>
                <a:off x="2709476" y="152437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EECA65-38B6-9DF0-6958-D14F14211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1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449EFEB-B34F-4F90-3D89-833856AE49CF}"/>
              </a:ext>
            </a:extLst>
          </p:cNvPr>
          <p:cNvSpPr txBox="1"/>
          <p:nvPr/>
        </p:nvSpPr>
        <p:spPr>
          <a:xfrm>
            <a:off x="3174576" y="1159302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BD5DDB-04F4-2BDF-BA94-D05DDF4E2437}"/>
              </a:ext>
            </a:extLst>
          </p:cNvPr>
          <p:cNvSpPr txBox="1"/>
          <p:nvPr/>
        </p:nvSpPr>
        <p:spPr>
          <a:xfrm>
            <a:off x="1713984" y="2263641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7C9423-69AF-E776-551A-2A9475277A1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5"/>
            <a:ext cx="0" cy="59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4FD1F2-3A5A-6DDA-618D-6A20C719178E}"/>
                  </a:ext>
                </a:extLst>
              </p:cNvPr>
              <p:cNvSpPr txBox="1"/>
              <p:nvPr/>
            </p:nvSpPr>
            <p:spPr>
              <a:xfrm>
                <a:off x="1623767" y="3410985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4FD1F2-3A5A-6DDA-618D-6A20C719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5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EFF324B-AE63-D443-3C4C-5FB80637EA05}"/>
              </a:ext>
            </a:extLst>
          </p:cNvPr>
          <p:cNvSpPr txBox="1"/>
          <p:nvPr/>
        </p:nvSpPr>
        <p:spPr>
          <a:xfrm>
            <a:off x="1712740" y="4636217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C76A9A0-5AAC-B296-8BE3-9C84CF392FA3}"/>
                  </a:ext>
                </a:extLst>
              </p:cNvPr>
              <p:cNvSpPr/>
              <p:nvPr/>
            </p:nvSpPr>
            <p:spPr>
              <a:xfrm>
                <a:off x="3575517" y="507985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C76A9A0-5AAC-B296-8BE3-9C84CF392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79856"/>
                <a:ext cx="1441940" cy="58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1E6E5A-A392-0635-258E-0172A2146BB9}"/>
                  </a:ext>
                </a:extLst>
              </p:cNvPr>
              <p:cNvSpPr txBox="1"/>
              <p:nvPr/>
            </p:nvSpPr>
            <p:spPr>
              <a:xfrm>
                <a:off x="2713561" y="500651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1E6E5A-A392-0635-258E-0172A2146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561" y="5006516"/>
                <a:ext cx="5591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B1432C-9CE8-F6EB-3F21-01BA323B617A}"/>
                  </a:ext>
                </a:extLst>
              </p:cNvPr>
              <p:cNvSpPr txBox="1"/>
              <p:nvPr/>
            </p:nvSpPr>
            <p:spPr>
              <a:xfrm>
                <a:off x="1815346" y="49571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B1432C-9CE8-F6EB-3F21-01BA323B6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10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784C07-49A7-AABA-2570-C8A9714AD43D}"/>
                  </a:ext>
                </a:extLst>
              </p:cNvPr>
              <p:cNvSpPr txBox="1"/>
              <p:nvPr/>
            </p:nvSpPr>
            <p:spPr>
              <a:xfrm>
                <a:off x="4357317" y="48090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784C07-49A7-AABA-2570-C8A9714AD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1"/>
                <a:ext cx="7448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5D13BA3-D712-F8D5-234A-0932A5624FC2}"/>
                  </a:ext>
                </a:extLst>
              </p:cNvPr>
              <p:cNvSpPr txBox="1"/>
              <p:nvPr/>
            </p:nvSpPr>
            <p:spPr>
              <a:xfrm>
                <a:off x="1742436" y="1552276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5D13BA3-D712-F8D5-234A-0932A5624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6"/>
                <a:ext cx="74481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EA9E9F8-CFF0-5256-C78A-C6F44A14D0B8}"/>
                  </a:ext>
                </a:extLst>
              </p:cNvPr>
              <p:cNvSpPr txBox="1"/>
              <p:nvPr/>
            </p:nvSpPr>
            <p:spPr>
              <a:xfrm>
                <a:off x="1771869" y="508460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EA9E9F8-CFF0-5256-C78A-C6F44A14D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69" y="5084600"/>
                <a:ext cx="69018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91BD6E-E6CA-4793-2E4D-D8FC4C022780}"/>
                  </a:ext>
                </a:extLst>
              </p:cNvPr>
              <p:cNvSpPr txBox="1"/>
              <p:nvPr/>
            </p:nvSpPr>
            <p:spPr>
              <a:xfrm>
                <a:off x="1804435" y="269949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91BD6E-E6CA-4793-2E4D-D8FC4C022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4"/>
                <a:ext cx="69018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136C16B-4D9F-350C-CD5D-4D624DDC90F5}"/>
                  </a:ext>
                </a:extLst>
              </p:cNvPr>
              <p:cNvSpPr/>
              <p:nvPr/>
            </p:nvSpPr>
            <p:spPr>
              <a:xfrm>
                <a:off x="961023" y="508912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136C16B-4D9F-350C-CD5D-4D624DDC9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89129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FE8D631-3B6C-C6E8-3A50-BD58ABC0319B}"/>
                  </a:ext>
                </a:extLst>
              </p:cNvPr>
              <p:cNvSpPr txBox="1"/>
              <p:nvPr/>
            </p:nvSpPr>
            <p:spPr>
              <a:xfrm>
                <a:off x="1754535" y="3902498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FE8D631-3B6C-C6E8-3A50-BD58ABC03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8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3A4F510-BA8A-718B-4A39-AA1490294308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2402963" y="5372933"/>
            <a:ext cx="1172554" cy="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514F1-927B-2DF6-4D4D-D4BACAB127FA}"/>
                  </a:ext>
                </a:extLst>
              </p:cNvPr>
              <p:cNvSpPr txBox="1"/>
              <p:nvPr/>
            </p:nvSpPr>
            <p:spPr>
              <a:xfrm>
                <a:off x="4323673" y="5052684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514F1-927B-2DF6-4D4D-D4BACAB12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73" y="5052684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463B0A0-F100-FFFF-0B21-707C2A213AAD}"/>
                  </a:ext>
                </a:extLst>
              </p:cNvPr>
              <p:cNvSpPr/>
              <p:nvPr/>
            </p:nvSpPr>
            <p:spPr>
              <a:xfrm>
                <a:off x="3578919" y="3912109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463B0A0-F100-FFFF-0B21-707C2A213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12109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4A8E9E6-FD4A-127F-3DBE-E75167F545DC}"/>
                  </a:ext>
                </a:extLst>
              </p:cNvPr>
              <p:cNvSpPr txBox="1"/>
              <p:nvPr/>
            </p:nvSpPr>
            <p:spPr>
              <a:xfrm>
                <a:off x="4377304" y="387444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4A8E9E6-FD4A-127F-3DBE-E75167F54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04" y="3874443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F87E28C-901C-C77D-832F-F0E588A8DCCF}"/>
              </a:ext>
            </a:extLst>
          </p:cNvPr>
          <p:cNvCxnSpPr>
            <a:cxnSpLocks/>
            <a:stCxn id="53" idx="0"/>
            <a:endCxn id="77" idx="2"/>
          </p:cNvCxnSpPr>
          <p:nvPr/>
        </p:nvCxnSpPr>
        <p:spPr>
          <a:xfrm flipV="1">
            <a:off x="4296487" y="4498263"/>
            <a:ext cx="3402" cy="581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18C194-57AC-3B13-11EB-11294E75BA3C}"/>
              </a:ext>
            </a:extLst>
          </p:cNvPr>
          <p:cNvSpPr txBox="1"/>
          <p:nvPr/>
        </p:nvSpPr>
        <p:spPr>
          <a:xfrm>
            <a:off x="4247488" y="4643122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C3FCD45-A092-3F14-E21F-DEADDE6E3C6C}"/>
                  </a:ext>
                </a:extLst>
              </p:cNvPr>
              <p:cNvSpPr txBox="1"/>
              <p:nvPr/>
            </p:nvSpPr>
            <p:spPr>
              <a:xfrm>
                <a:off x="6938450" y="2686073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C3FCD45-A092-3F14-E21F-DEADDE6E3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50" y="2686073"/>
                <a:ext cx="74481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8A952EC-D14C-02E9-C2B0-7731F764D065}"/>
                  </a:ext>
                </a:extLst>
              </p:cNvPr>
              <p:cNvSpPr/>
              <p:nvPr/>
            </p:nvSpPr>
            <p:spPr>
              <a:xfrm>
                <a:off x="8809232" y="271833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8A952EC-D14C-02E9-C2B0-7731F764D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232" y="2718333"/>
                <a:ext cx="1441940" cy="5861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9454F27-371B-448D-5130-188E4DDADDBB}"/>
                  </a:ext>
                </a:extLst>
              </p:cNvPr>
              <p:cNvSpPr txBox="1"/>
              <p:nvPr/>
            </p:nvSpPr>
            <p:spPr>
              <a:xfrm>
                <a:off x="9650749" y="2707458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9454F27-371B-448D-5130-188E4DDAD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9" y="2707458"/>
                <a:ext cx="690189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71EC39-23DA-42E1-EB44-2DE2803589DA}"/>
              </a:ext>
            </a:extLst>
          </p:cNvPr>
          <p:cNvCxnSpPr>
            <a:cxnSpLocks/>
            <a:stCxn id="10" idx="3"/>
            <a:endCxn id="103" idx="1"/>
          </p:cNvCxnSpPr>
          <p:nvPr/>
        </p:nvCxnSpPr>
        <p:spPr>
          <a:xfrm>
            <a:off x="7599417" y="3006833"/>
            <a:ext cx="1209815" cy="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3A016F7-879F-4494-8334-93305972E258}"/>
              </a:ext>
            </a:extLst>
          </p:cNvPr>
          <p:cNvSpPr txBox="1"/>
          <p:nvPr/>
        </p:nvSpPr>
        <p:spPr>
          <a:xfrm>
            <a:off x="7649040" y="271862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1D59E2F-9BAE-E3BA-2AA7-9CA6A0B3A23A}"/>
                  </a:ext>
                </a:extLst>
              </p:cNvPr>
              <p:cNvSpPr/>
              <p:nvPr/>
            </p:nvSpPr>
            <p:spPr>
              <a:xfrm>
                <a:off x="8802610" y="390643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1D59E2F-9BAE-E3BA-2AA7-9CA6A0B3A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610" y="3906438"/>
                <a:ext cx="1441940" cy="5861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C06D301-A719-98EA-216F-7223D54C4AFE}"/>
                  </a:ext>
                </a:extLst>
              </p:cNvPr>
              <p:cNvSpPr txBox="1"/>
              <p:nvPr/>
            </p:nvSpPr>
            <p:spPr>
              <a:xfrm>
                <a:off x="9615265" y="387444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C06D301-A719-98EA-216F-7223D54C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65" y="3874442"/>
                <a:ext cx="744819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46D988C-E153-40D8-AB73-435F698F2622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>
          <a:xfrm flipH="1">
            <a:off x="9523580" y="3304487"/>
            <a:ext cx="6622" cy="601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FB12471-DC39-3BAB-94F2-CD8BDFDD7077}"/>
                  </a:ext>
                </a:extLst>
              </p:cNvPr>
              <p:cNvSpPr txBox="1"/>
              <p:nvPr/>
            </p:nvSpPr>
            <p:spPr>
              <a:xfrm>
                <a:off x="9519058" y="337255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FB12471-DC39-3BAB-94F2-CD8BDFDD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058" y="3372556"/>
                <a:ext cx="55919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3C7DAC4-A95E-C0E9-9BFC-7BC82F21016A}"/>
                  </a:ext>
                </a:extLst>
              </p:cNvPr>
              <p:cNvSpPr/>
              <p:nvPr/>
            </p:nvSpPr>
            <p:spPr>
              <a:xfrm>
                <a:off x="6153611" y="391508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3C7DAC4-A95E-C0E9-9BFC-7BC82F210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3915087"/>
                <a:ext cx="1441940" cy="5861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F76AC47-2407-47F7-09EC-A94042BD2BC2}"/>
                  </a:ext>
                </a:extLst>
              </p:cNvPr>
              <p:cNvSpPr txBox="1"/>
              <p:nvPr/>
            </p:nvSpPr>
            <p:spPr>
              <a:xfrm>
                <a:off x="6993080" y="390345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F76AC47-2407-47F7-09EC-A94042BD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80" y="3903452"/>
                <a:ext cx="69018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837832C-08B1-85D5-2E06-822F187E66D4}"/>
              </a:ext>
            </a:extLst>
          </p:cNvPr>
          <p:cNvCxnSpPr>
            <a:cxnSpLocks/>
            <a:stCxn id="77" idx="1"/>
            <a:endCxn id="9" idx="3"/>
          </p:cNvCxnSpPr>
          <p:nvPr/>
        </p:nvCxnSpPr>
        <p:spPr>
          <a:xfrm flipH="1" flipV="1">
            <a:off x="2402963" y="4199515"/>
            <a:ext cx="1175956" cy="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5AC3976-9497-A4CD-E5EC-103755649C44}"/>
                  </a:ext>
                </a:extLst>
              </p:cNvPr>
              <p:cNvSpPr txBox="1"/>
              <p:nvPr/>
            </p:nvSpPr>
            <p:spPr>
              <a:xfrm>
                <a:off x="2688867" y="383301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5AC3976-9497-A4CD-E5EC-103755649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7" y="3833018"/>
                <a:ext cx="59336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7D0D9CB-2963-E133-1069-8D14A639A8F2}"/>
                  </a:ext>
                </a:extLst>
              </p:cNvPr>
              <p:cNvSpPr txBox="1"/>
              <p:nvPr/>
            </p:nvSpPr>
            <p:spPr>
              <a:xfrm>
                <a:off x="2549581" y="4221263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7D0D9CB-2963-E133-1069-8D14A639A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81" y="4221263"/>
                <a:ext cx="1049133" cy="276999"/>
              </a:xfrm>
              <a:prstGeom prst="rect">
                <a:avLst/>
              </a:prstGeom>
              <a:blipFill>
                <a:blip r:embed="rId3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D2A4181-04DE-0233-AD6F-B5833E01699F}"/>
                  </a:ext>
                </a:extLst>
              </p:cNvPr>
              <p:cNvSpPr/>
              <p:nvPr/>
            </p:nvSpPr>
            <p:spPr>
              <a:xfrm>
                <a:off x="6153611" y="5084924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D2A4181-04DE-0233-AD6F-B5833E016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5084924"/>
                <a:ext cx="1441940" cy="5861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C1C993E-8A24-0C78-BCC4-5B87BCCE9914}"/>
              </a:ext>
            </a:extLst>
          </p:cNvPr>
          <p:cNvCxnSpPr>
            <a:cxnSpLocks/>
            <a:stCxn id="118" idx="2"/>
            <a:endCxn id="149" idx="0"/>
          </p:cNvCxnSpPr>
          <p:nvPr/>
        </p:nvCxnSpPr>
        <p:spPr>
          <a:xfrm>
            <a:off x="6874581" y="4501241"/>
            <a:ext cx="0" cy="58368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BFBE705-F743-F065-F657-F18DFB1A6CD2}"/>
                  </a:ext>
                </a:extLst>
              </p:cNvPr>
              <p:cNvSpPr txBox="1"/>
              <p:nvPr/>
            </p:nvSpPr>
            <p:spPr>
              <a:xfrm>
                <a:off x="6324142" y="44602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BFBE705-F743-F065-F657-F18DFB1A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142" y="4460200"/>
                <a:ext cx="559192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1B5DCFB-CC6C-8E9C-34BE-62BDB6967A77}"/>
                  </a:ext>
                </a:extLst>
              </p:cNvPr>
              <p:cNvSpPr txBox="1"/>
              <p:nvPr/>
            </p:nvSpPr>
            <p:spPr>
              <a:xfrm>
                <a:off x="5820323" y="4793082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1B5DCFB-CC6C-8E9C-34BE-62BDB6967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3" y="4793082"/>
                <a:ext cx="1049133" cy="276999"/>
              </a:xfrm>
              <a:prstGeom prst="rect">
                <a:avLst/>
              </a:prstGeom>
              <a:blipFill>
                <a:blip r:embed="rId3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DFB45E9-44A2-C203-63D7-E4EADD4F5CDA}"/>
                  </a:ext>
                </a:extLst>
              </p:cNvPr>
              <p:cNvSpPr txBox="1"/>
              <p:nvPr/>
            </p:nvSpPr>
            <p:spPr>
              <a:xfrm>
                <a:off x="6930583" y="506133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DFB45E9-44A2-C203-63D7-E4EADD4F5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83" y="5061332"/>
                <a:ext cx="744819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CB01BB1E-9922-78EF-8208-CC2BC141349E}"/>
              </a:ext>
            </a:extLst>
          </p:cNvPr>
          <p:cNvSpPr txBox="1"/>
          <p:nvPr/>
        </p:nvSpPr>
        <p:spPr>
          <a:xfrm>
            <a:off x="882181" y="53971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2D6BE-4337-8DE7-B4E6-86AFE4EE1CBF}"/>
              </a:ext>
            </a:extLst>
          </p:cNvPr>
          <p:cNvSpPr txBox="1"/>
          <p:nvPr/>
        </p:nvSpPr>
        <p:spPr>
          <a:xfrm>
            <a:off x="7658657" y="3892998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7900B2-816B-FE37-67FF-29295D5BAEC1}"/>
                  </a:ext>
                </a:extLst>
              </p:cNvPr>
              <p:cNvSpPr/>
              <p:nvPr/>
            </p:nvSpPr>
            <p:spPr>
              <a:xfrm>
                <a:off x="3575517" y="154861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7900B2-816B-FE37-67FF-29295D5BA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2"/>
                <a:ext cx="1441940" cy="5861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D53B1-9C2A-C558-AB1D-BC9C6FDAACF6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1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050246-3421-DC4E-109E-3824ECDCE8EC}"/>
                  </a:ext>
                </a:extLst>
              </p:cNvPr>
              <p:cNvSpPr txBox="1"/>
              <p:nvPr/>
            </p:nvSpPr>
            <p:spPr>
              <a:xfrm>
                <a:off x="4418865" y="152256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050246-3421-DC4E-109E-3824ECDCE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1"/>
                <a:ext cx="690189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A7E0337-4D83-21CD-E6BB-38F9B9195C76}"/>
                  </a:ext>
                </a:extLst>
              </p:cNvPr>
              <p:cNvSpPr txBox="1"/>
              <p:nvPr/>
            </p:nvSpPr>
            <p:spPr>
              <a:xfrm>
                <a:off x="1658069" y="112070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A7E0337-4D83-21CD-E6BB-38F9B9195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1"/>
                <a:ext cx="55919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8E4985-7049-7FDF-22B9-30E558AEA95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4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C44633B7-A8DA-2168-DF3C-B84FA1DC8B69}"/>
              </a:ext>
            </a:extLst>
          </p:cNvPr>
          <p:cNvCxnSpPr>
            <a:cxnSpLocks/>
            <a:stCxn id="112" idx="1"/>
            <a:endCxn id="118" idx="3"/>
          </p:cNvCxnSpPr>
          <p:nvPr/>
        </p:nvCxnSpPr>
        <p:spPr>
          <a:xfrm flipH="1">
            <a:off x="7595551" y="4199515"/>
            <a:ext cx="1207059" cy="86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2AC104-1F64-A4E4-9901-E0195B58661F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402963" y="1845595"/>
            <a:ext cx="3753294" cy="1174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DA2EB0-52D8-FB23-F992-F01EBD7477DE}"/>
                  </a:ext>
                </a:extLst>
              </p:cNvPr>
              <p:cNvSpPr txBox="1"/>
              <p:nvPr/>
            </p:nvSpPr>
            <p:spPr>
              <a:xfrm>
                <a:off x="2744702" y="278949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DA2EB0-52D8-FB23-F992-F01EBD747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02" y="2789494"/>
                <a:ext cx="559192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E9F095-1B63-EF09-F448-4511144226DE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299889" y="1845595"/>
            <a:ext cx="1856368" cy="2066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622E96-A6BA-6153-0F60-7E7FC691BFC3}"/>
                  </a:ext>
                </a:extLst>
              </p:cNvPr>
              <p:cNvSpPr txBox="1"/>
              <p:nvPr/>
            </p:nvSpPr>
            <p:spPr>
              <a:xfrm>
                <a:off x="4156077" y="2944063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622E96-A6BA-6153-0F60-7E7FC691B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77" y="2944063"/>
                <a:ext cx="55919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DE48E1-16F2-1F90-1D7A-E300D01AD3E0}"/>
                  </a:ext>
                </a:extLst>
              </p:cNvPr>
              <p:cNvSpPr txBox="1"/>
              <p:nvPr/>
            </p:nvSpPr>
            <p:spPr>
              <a:xfrm>
                <a:off x="3761346" y="3230340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DE48E1-16F2-1F90-1D7A-E300D01A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46" y="3230340"/>
                <a:ext cx="1049133" cy="276999"/>
              </a:xfrm>
              <a:prstGeom prst="rect">
                <a:avLst/>
              </a:prstGeom>
              <a:blipFill>
                <a:blip r:embed="rId42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F943B4-A54A-3FC9-7C77-896953CB8F16}"/>
                  </a:ext>
                </a:extLst>
              </p:cNvPr>
              <p:cNvSpPr/>
              <p:nvPr/>
            </p:nvSpPr>
            <p:spPr>
              <a:xfrm>
                <a:off x="8811154" y="156208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F943B4-A54A-3FC9-7C77-896953CB8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154" y="1562084"/>
                <a:ext cx="1441940" cy="5861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1F30873-6FC5-EDCA-2AE1-4304391B840F}"/>
                  </a:ext>
                </a:extLst>
              </p:cNvPr>
              <p:cNvSpPr/>
              <p:nvPr/>
            </p:nvSpPr>
            <p:spPr>
              <a:xfrm>
                <a:off x="6156257" y="155251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1F30873-6FC5-EDCA-2AE1-4304391B8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57" y="1552518"/>
                <a:ext cx="1441940" cy="5861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DA3FA1-1CE7-8751-A0A3-C6BD6518E2AA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>
            <a:off x="7598197" y="1845595"/>
            <a:ext cx="1212957" cy="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12157B-CCE6-836F-B31D-BB4DD3372FB9}"/>
              </a:ext>
            </a:extLst>
          </p:cNvPr>
          <p:cNvSpPr txBox="1"/>
          <p:nvPr/>
        </p:nvSpPr>
        <p:spPr>
          <a:xfrm>
            <a:off x="7630127" y="1557885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11DFC1-661E-A2D1-422B-663B396AE29F}"/>
                  </a:ext>
                </a:extLst>
              </p:cNvPr>
              <p:cNvSpPr txBox="1"/>
              <p:nvPr/>
            </p:nvSpPr>
            <p:spPr>
              <a:xfrm>
                <a:off x="6965422" y="154953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11DFC1-661E-A2D1-422B-663B396AE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422" y="1549532"/>
                <a:ext cx="744819" cy="27699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9A9906-19DD-07A9-1517-4C450C7C4E6D}"/>
                  </a:ext>
                </a:extLst>
              </p:cNvPr>
              <p:cNvSpPr txBox="1"/>
              <p:nvPr/>
            </p:nvSpPr>
            <p:spPr>
              <a:xfrm>
                <a:off x="9650748" y="154953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9A9906-19DD-07A9-1517-4C450C7C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8" y="1549532"/>
                <a:ext cx="690189" cy="276999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5EEAA3-FF4C-5536-9AC2-A1CA55B6D394}"/>
              </a:ext>
            </a:extLst>
          </p:cNvPr>
          <p:cNvCxnSpPr>
            <a:cxnSpLocks/>
          </p:cNvCxnSpPr>
          <p:nvPr/>
        </p:nvCxnSpPr>
        <p:spPr>
          <a:xfrm flipV="1">
            <a:off x="6874581" y="3299910"/>
            <a:ext cx="3866" cy="615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9B7D25-F84B-C378-7E2C-C503D5B1F9BC}"/>
                  </a:ext>
                </a:extLst>
              </p:cNvPr>
              <p:cNvSpPr txBox="1"/>
              <p:nvPr/>
            </p:nvSpPr>
            <p:spPr>
              <a:xfrm>
                <a:off x="6315657" y="330520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9B7D25-F84B-C378-7E2C-C503D5B1F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57" y="3305206"/>
                <a:ext cx="593368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1910F9-2773-2FB8-5174-874866C037A9}"/>
                  </a:ext>
                </a:extLst>
              </p:cNvPr>
              <p:cNvSpPr txBox="1"/>
              <p:nvPr/>
            </p:nvSpPr>
            <p:spPr>
              <a:xfrm>
                <a:off x="5859564" y="3604215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1910F9-2773-2FB8-5174-874866C03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564" y="3604215"/>
                <a:ext cx="1049133" cy="276999"/>
              </a:xfrm>
              <a:prstGeom prst="rect">
                <a:avLst/>
              </a:prstGeom>
              <a:blipFill>
                <a:blip r:embed="rId4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A55DC034-08D6-D11D-695D-466A8F83FDB5}"/>
              </a:ext>
            </a:extLst>
          </p:cNvPr>
          <p:cNvCxnSpPr>
            <a:cxnSpLocks/>
          </p:cNvCxnSpPr>
          <p:nvPr/>
        </p:nvCxnSpPr>
        <p:spPr>
          <a:xfrm flipH="1">
            <a:off x="10244550" y="1855161"/>
            <a:ext cx="8544" cy="2344354"/>
          </a:xfrm>
          <a:prstGeom prst="curvedConnector3">
            <a:avLst>
              <a:gd name="adj1" fmla="val -39104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BD0F56-6A98-834A-8EAC-ED7590178293}"/>
                  </a:ext>
                </a:extLst>
              </p:cNvPr>
              <p:cNvSpPr txBox="1"/>
              <p:nvPr/>
            </p:nvSpPr>
            <p:spPr>
              <a:xfrm>
                <a:off x="10565377" y="281625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BD0F56-6A98-834A-8EAC-ED7590178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377" y="2816251"/>
                <a:ext cx="559192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3F23C34-1676-8F7D-9F7A-04C2E1E9965C}"/>
                  </a:ext>
                </a:extLst>
              </p:cNvPr>
              <p:cNvSpPr txBox="1"/>
              <p:nvPr/>
            </p:nvSpPr>
            <p:spPr>
              <a:xfrm>
                <a:off x="6321022" y="998323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3F23C34-1676-8F7D-9F7A-04C2E1E9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22" y="998323"/>
                <a:ext cx="559192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92C0F0-591C-BCBE-0C42-2D719AAE6D90}"/>
                  </a:ext>
                </a:extLst>
              </p:cNvPr>
              <p:cNvSpPr txBox="1"/>
              <p:nvPr/>
            </p:nvSpPr>
            <p:spPr>
              <a:xfrm>
                <a:off x="5822478" y="1295385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92C0F0-591C-BCBE-0C42-2D719AAE6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78" y="1295385"/>
                <a:ext cx="1049133" cy="276999"/>
              </a:xfrm>
              <a:prstGeom prst="rect">
                <a:avLst/>
              </a:prstGeom>
              <a:blipFill>
                <a:blip r:embed="rId51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9F9FCB5-9528-4F6A-1AE6-314F6741DCB0}"/>
                  </a:ext>
                </a:extLst>
              </p:cNvPr>
              <p:cNvSpPr/>
              <p:nvPr/>
            </p:nvSpPr>
            <p:spPr>
              <a:xfrm>
                <a:off x="8811154" y="53045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9F9FCB5-9528-4F6A-1AE6-314F6741D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154" y="530456"/>
                <a:ext cx="1441940" cy="58615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87FF2A8-A477-B3CF-DC06-DBC4DA422D28}"/>
                  </a:ext>
                </a:extLst>
              </p:cNvPr>
              <p:cNvSpPr/>
              <p:nvPr/>
            </p:nvSpPr>
            <p:spPr>
              <a:xfrm>
                <a:off x="6156257" y="52089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87FF2A8-A477-B3CF-DC06-DBC4DA422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57" y="520890"/>
                <a:ext cx="1441940" cy="58615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09E3D0-CAE0-D5DA-6443-4C66937979D0}"/>
              </a:ext>
            </a:extLst>
          </p:cNvPr>
          <p:cNvCxnSpPr>
            <a:cxnSpLocks/>
            <a:stCxn id="58" idx="1"/>
            <a:endCxn id="67" idx="3"/>
          </p:cNvCxnSpPr>
          <p:nvPr/>
        </p:nvCxnSpPr>
        <p:spPr>
          <a:xfrm flipH="1" flipV="1">
            <a:off x="7598197" y="813967"/>
            <a:ext cx="1212957" cy="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97BFFC6-C872-279A-E3B0-EF86B6F6CFFD}"/>
              </a:ext>
            </a:extLst>
          </p:cNvPr>
          <p:cNvSpPr txBox="1"/>
          <p:nvPr/>
        </p:nvSpPr>
        <p:spPr>
          <a:xfrm>
            <a:off x="7706179" y="530456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CDCA98-B2C0-C3A2-759B-34E193512A12}"/>
                  </a:ext>
                </a:extLst>
              </p:cNvPr>
              <p:cNvSpPr txBox="1"/>
              <p:nvPr/>
            </p:nvSpPr>
            <p:spPr>
              <a:xfrm>
                <a:off x="9554280" y="49581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CDCA98-B2C0-C3A2-759B-34E19351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280" y="495810"/>
                <a:ext cx="744819" cy="276999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7A9E44A-39D8-E7AD-17DA-7D7989A3ECF0}"/>
                  </a:ext>
                </a:extLst>
              </p:cNvPr>
              <p:cNvSpPr txBox="1"/>
              <p:nvPr/>
            </p:nvSpPr>
            <p:spPr>
              <a:xfrm>
                <a:off x="6993079" y="48475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7A9E44A-39D8-E7AD-17DA-7D7989A3E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79" y="484755"/>
                <a:ext cx="690189" cy="276999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604E6D4-00B6-2E0F-5103-5CA509741E2A}"/>
              </a:ext>
            </a:extLst>
          </p:cNvPr>
          <p:cNvCxnSpPr>
            <a:cxnSpLocks/>
            <a:stCxn id="19" idx="0"/>
            <a:endCxn id="58" idx="2"/>
          </p:cNvCxnSpPr>
          <p:nvPr/>
        </p:nvCxnSpPr>
        <p:spPr>
          <a:xfrm flipV="1">
            <a:off x="9532124" y="1116610"/>
            <a:ext cx="0" cy="445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DF95900-2D78-930D-FF04-D21DC45827C7}"/>
                  </a:ext>
                </a:extLst>
              </p:cNvPr>
              <p:cNvSpPr txBox="1"/>
              <p:nvPr/>
            </p:nvSpPr>
            <p:spPr>
              <a:xfrm>
                <a:off x="9482868" y="111825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DF95900-2D78-930D-FF04-D21DC4582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868" y="1118258"/>
                <a:ext cx="593368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111F1A5-BC06-BE04-C770-FB539C74F2BE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>
            <a:off x="6877227" y="1107044"/>
            <a:ext cx="0" cy="445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DB573CC-0973-ED2C-C3EE-58C30BEEEAFA}"/>
                  </a:ext>
                </a:extLst>
              </p:cNvPr>
              <p:cNvSpPr/>
              <p:nvPr/>
            </p:nvSpPr>
            <p:spPr>
              <a:xfrm>
                <a:off x="8798745" y="508337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DB573CC-0973-ED2C-C3EE-58C30BEEE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45" y="5083371"/>
                <a:ext cx="1441940" cy="58615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AAD1F1-2311-FF25-ACFC-58B8169AD7D1}"/>
                  </a:ext>
                </a:extLst>
              </p:cNvPr>
              <p:cNvSpPr txBox="1"/>
              <p:nvPr/>
            </p:nvSpPr>
            <p:spPr>
              <a:xfrm>
                <a:off x="9642581" y="5051898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AAD1F1-2311-FF25-ACFC-58B8169AD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581" y="5051898"/>
                <a:ext cx="690189" cy="276999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B1F55E5-1704-A131-A1A1-08304DB1089A}"/>
              </a:ext>
            </a:extLst>
          </p:cNvPr>
          <p:cNvSpPr txBox="1"/>
          <p:nvPr/>
        </p:nvSpPr>
        <p:spPr>
          <a:xfrm>
            <a:off x="7675402" y="508492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03EC5-64A7-201E-ECA1-99A207411BCF}"/>
              </a:ext>
            </a:extLst>
          </p:cNvPr>
          <p:cNvCxnSpPr>
            <a:cxnSpLocks/>
            <a:stCxn id="149" idx="3"/>
            <a:endCxn id="2" idx="1"/>
          </p:cNvCxnSpPr>
          <p:nvPr/>
        </p:nvCxnSpPr>
        <p:spPr>
          <a:xfrm flipV="1">
            <a:off x="7595551" y="5376448"/>
            <a:ext cx="1203194" cy="1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0085D3-D8D7-F33A-B533-38B6C68D1EFC}"/>
              </a:ext>
            </a:extLst>
          </p:cNvPr>
          <p:cNvCxnSpPr>
            <a:cxnSpLocks/>
          </p:cNvCxnSpPr>
          <p:nvPr/>
        </p:nvCxnSpPr>
        <p:spPr>
          <a:xfrm flipV="1">
            <a:off x="9519715" y="4492592"/>
            <a:ext cx="3865" cy="590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0EEB4F-21DC-799B-0611-172073381AC4}"/>
                  </a:ext>
                </a:extLst>
              </p:cNvPr>
              <p:cNvSpPr txBox="1"/>
              <p:nvPr/>
            </p:nvSpPr>
            <p:spPr>
              <a:xfrm>
                <a:off x="8973744" y="4472612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0EEB4F-21DC-799B-0611-17207338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744" y="4472612"/>
                <a:ext cx="55919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42FBEA-A4AF-1942-C3AB-9468D6C64D78}"/>
                  </a:ext>
                </a:extLst>
              </p:cNvPr>
              <p:cNvSpPr txBox="1"/>
              <p:nvPr/>
            </p:nvSpPr>
            <p:spPr>
              <a:xfrm>
                <a:off x="8493371" y="4805494"/>
                <a:ext cx="1031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42FBEA-A4AF-1942-C3AB-9468D6C6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371" y="4805494"/>
                <a:ext cx="1031756" cy="276999"/>
              </a:xfrm>
              <a:prstGeom prst="rect">
                <a:avLst/>
              </a:prstGeom>
              <a:blipFill>
                <a:blip r:embed="rId5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0A7E77-0809-A4BB-66FE-CB442891CEB1}"/>
                  </a:ext>
                </a:extLst>
              </p:cNvPr>
              <p:cNvSpPr/>
              <p:nvPr/>
            </p:nvSpPr>
            <p:spPr>
              <a:xfrm>
                <a:off x="8799640" y="619286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0A7E77-0809-A4BB-66FE-CB442891C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640" y="6192860"/>
                <a:ext cx="1441940" cy="58615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FFA995-FB94-7F92-DCCD-67EBF8451497}"/>
                  </a:ext>
                </a:extLst>
              </p:cNvPr>
              <p:cNvSpPr txBox="1"/>
              <p:nvPr/>
            </p:nvSpPr>
            <p:spPr>
              <a:xfrm>
                <a:off x="9612295" y="6160864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FFA995-FB94-7F92-DCCD-67EBF8451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295" y="6160864"/>
                <a:ext cx="744819" cy="276999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5105BA2-825E-0013-4DB5-FF3B68EDFF9B}"/>
                  </a:ext>
                </a:extLst>
              </p:cNvPr>
              <p:cNvSpPr/>
              <p:nvPr/>
            </p:nvSpPr>
            <p:spPr>
              <a:xfrm>
                <a:off x="6150641" y="6201509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5105BA2-825E-0013-4DB5-FF3B68EDF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641" y="6201509"/>
                <a:ext cx="1441940" cy="58615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70FC5D-30AD-DD28-DD30-2A8412C7746B}"/>
                  </a:ext>
                </a:extLst>
              </p:cNvPr>
              <p:cNvSpPr txBox="1"/>
              <p:nvPr/>
            </p:nvSpPr>
            <p:spPr>
              <a:xfrm>
                <a:off x="6990110" y="618987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70FC5D-30AD-DD28-DD30-2A8412C77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110" y="6189874"/>
                <a:ext cx="690189" cy="276999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83E0B99-9AAD-A5AF-AFA1-190A0428B4FB}"/>
              </a:ext>
            </a:extLst>
          </p:cNvPr>
          <p:cNvSpPr txBox="1"/>
          <p:nvPr/>
        </p:nvSpPr>
        <p:spPr>
          <a:xfrm>
            <a:off x="7655687" y="617942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move(L,O,1)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7F6334-C2E5-EF2A-FFC4-66F00456FD48}"/>
              </a:ext>
            </a:extLst>
          </p:cNvPr>
          <p:cNvCxnSpPr>
            <a:cxnSpLocks/>
            <a:stCxn id="24" idx="1"/>
            <a:endCxn id="27" idx="3"/>
          </p:cNvCxnSpPr>
          <p:nvPr/>
        </p:nvCxnSpPr>
        <p:spPr>
          <a:xfrm flipH="1">
            <a:off x="7592581" y="6485937"/>
            <a:ext cx="1207059" cy="86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E26C6C7-826A-5782-A57B-1CBEF0F4C1C7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9519715" y="5669525"/>
            <a:ext cx="895" cy="523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FFD7EFB-6359-92B5-EB52-6650140FEC29}"/>
                  </a:ext>
                </a:extLst>
              </p:cNvPr>
              <p:cNvSpPr txBox="1"/>
              <p:nvPr/>
            </p:nvSpPr>
            <p:spPr>
              <a:xfrm>
                <a:off x="9484882" y="5675283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FFD7EFB-6359-92B5-EB52-6650140FE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882" y="5675283"/>
                <a:ext cx="593368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3D37DFC-9D9C-A171-9C8C-E399907144E7}"/>
              </a:ext>
            </a:extLst>
          </p:cNvPr>
          <p:cNvCxnSpPr>
            <a:cxnSpLocks/>
            <a:stCxn id="27" idx="0"/>
            <a:endCxn id="149" idx="2"/>
          </p:cNvCxnSpPr>
          <p:nvPr/>
        </p:nvCxnSpPr>
        <p:spPr>
          <a:xfrm flipV="1">
            <a:off x="6871611" y="5671078"/>
            <a:ext cx="2970" cy="53043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73B0F0B-806B-1ABD-C137-DC859DB60F45}"/>
                  </a:ext>
                </a:extLst>
              </p:cNvPr>
              <p:cNvSpPr txBox="1"/>
              <p:nvPr/>
            </p:nvSpPr>
            <p:spPr>
              <a:xfrm>
                <a:off x="6375106" y="561615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73B0F0B-806B-1ABD-C137-DC859DB6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06" y="5616159"/>
                <a:ext cx="559192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05ED8C6-02AA-DBAC-7D21-BCA13D81B4AF}"/>
                  </a:ext>
                </a:extLst>
              </p:cNvPr>
              <p:cNvSpPr txBox="1"/>
              <p:nvPr/>
            </p:nvSpPr>
            <p:spPr>
              <a:xfrm>
                <a:off x="5871287" y="5949041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05ED8C6-02AA-DBAC-7D21-BCA13D81B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287" y="5949041"/>
                <a:ext cx="1049133" cy="276999"/>
              </a:xfrm>
              <a:prstGeom prst="rect">
                <a:avLst/>
              </a:prstGeom>
              <a:blipFill>
                <a:blip r:embed="rId6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959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66F9A-CBEA-D029-1302-211FABDB4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509CEB-6ED2-565C-11AB-EEE2BCDEDAAD}"/>
                  </a:ext>
                </a:extLst>
              </p:cNvPr>
              <p:cNvSpPr/>
              <p:nvPr/>
            </p:nvSpPr>
            <p:spPr>
              <a:xfrm>
                <a:off x="961023" y="51850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509CEB-6ED2-565C-11AB-EEE2BCDED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1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C2BA324-148F-4631-F5FC-87B9DA0FEC92}"/>
                  </a:ext>
                </a:extLst>
              </p:cNvPr>
              <p:cNvSpPr/>
              <p:nvPr/>
            </p:nvSpPr>
            <p:spPr>
              <a:xfrm>
                <a:off x="3578919" y="51451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C2BA324-148F-4631-F5FC-87B9DA0FE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10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C99467-77F9-9A06-F307-C5D3A5C5D0BA}"/>
                  </a:ext>
                </a:extLst>
              </p:cNvPr>
              <p:cNvSpPr/>
              <p:nvPr/>
            </p:nvSpPr>
            <p:spPr>
              <a:xfrm>
                <a:off x="961023" y="1544554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C99467-77F9-9A06-F307-C5D3A5C5D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4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9D920A-E675-8A7C-58A1-C7F01FD8308F}"/>
                  </a:ext>
                </a:extLst>
              </p:cNvPr>
              <p:cNvSpPr/>
              <p:nvPr/>
            </p:nvSpPr>
            <p:spPr>
              <a:xfrm>
                <a:off x="961023" y="272724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9D920A-E675-8A7C-58A1-C7F01FD83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1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A93D83-566E-21D7-064C-98A9CD3CFD8D}"/>
                  </a:ext>
                </a:extLst>
              </p:cNvPr>
              <p:cNvSpPr/>
              <p:nvPr/>
            </p:nvSpPr>
            <p:spPr>
              <a:xfrm>
                <a:off x="961023" y="390643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A93D83-566E-21D7-064C-98A9CD3CF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8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CF11E6-B85D-0786-F6D9-8DBA2A367185}"/>
                  </a:ext>
                </a:extLst>
              </p:cNvPr>
              <p:cNvSpPr/>
              <p:nvPr/>
            </p:nvSpPr>
            <p:spPr>
              <a:xfrm>
                <a:off x="6157477" y="271375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CF11E6-B85D-0786-F6D9-8DBA2A367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2713756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793E79-6534-B8E8-65E3-5FB79F0E4EC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7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12F1B7-2A4B-C92F-5F29-A5F52E0DF17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5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57908B-F304-5D45-786E-056DFE41B73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8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5398E7-622E-169F-4EAD-0F4CF05ADABE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1681993" y="4492592"/>
            <a:ext cx="0" cy="59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88BAEA-FED6-1E0B-C6FD-8C7B26701001}"/>
                  </a:ext>
                </a:extLst>
              </p:cNvPr>
              <p:cNvSpPr txBox="1"/>
              <p:nvPr/>
            </p:nvSpPr>
            <p:spPr>
              <a:xfrm>
                <a:off x="2694257" y="48595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88BAEA-FED6-1E0B-C6FD-8C7B2670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7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2AA2D1-0F2A-4D83-6F2D-616B15BF3CE5}"/>
                  </a:ext>
                </a:extLst>
              </p:cNvPr>
              <p:cNvSpPr txBox="1"/>
              <p:nvPr/>
            </p:nvSpPr>
            <p:spPr>
              <a:xfrm>
                <a:off x="2709476" y="152437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2AA2D1-0F2A-4D83-6F2D-616B15BF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1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3256D2D2-674A-B475-5AB1-BDF387133855}"/>
              </a:ext>
            </a:extLst>
          </p:cNvPr>
          <p:cNvSpPr txBox="1"/>
          <p:nvPr/>
        </p:nvSpPr>
        <p:spPr>
          <a:xfrm>
            <a:off x="3174576" y="1159302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02448E-DF77-37FA-DEB0-B86A71334448}"/>
              </a:ext>
            </a:extLst>
          </p:cNvPr>
          <p:cNvSpPr txBox="1"/>
          <p:nvPr/>
        </p:nvSpPr>
        <p:spPr>
          <a:xfrm>
            <a:off x="1713984" y="2263641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131812-2C59-FC27-ED23-8513F07D3D8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5"/>
            <a:ext cx="0" cy="59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7441975-C188-6FE0-884A-18FEAEE93857}"/>
                  </a:ext>
                </a:extLst>
              </p:cNvPr>
              <p:cNvSpPr txBox="1"/>
              <p:nvPr/>
            </p:nvSpPr>
            <p:spPr>
              <a:xfrm>
                <a:off x="1623767" y="3410985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7441975-C188-6FE0-884A-18FEAEE93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5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5F06F087-D522-5506-A13C-DA1C1047B645}"/>
              </a:ext>
            </a:extLst>
          </p:cNvPr>
          <p:cNvSpPr txBox="1"/>
          <p:nvPr/>
        </p:nvSpPr>
        <p:spPr>
          <a:xfrm>
            <a:off x="1712740" y="4636217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AA1DE5-FF12-86B6-54AC-D9D3350802A5}"/>
                  </a:ext>
                </a:extLst>
              </p:cNvPr>
              <p:cNvSpPr/>
              <p:nvPr/>
            </p:nvSpPr>
            <p:spPr>
              <a:xfrm>
                <a:off x="3575517" y="507985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AA1DE5-FF12-86B6-54AC-D9D335080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79856"/>
                <a:ext cx="1441940" cy="58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CB25813-B9BA-5921-757C-13CFE39DB4F7}"/>
                  </a:ext>
                </a:extLst>
              </p:cNvPr>
              <p:cNvSpPr txBox="1"/>
              <p:nvPr/>
            </p:nvSpPr>
            <p:spPr>
              <a:xfrm>
                <a:off x="2713561" y="500651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CB25813-B9BA-5921-757C-13CFE39DB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561" y="5006516"/>
                <a:ext cx="5591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A0016E-8314-5D5F-B25D-BCD23C49AD03}"/>
                  </a:ext>
                </a:extLst>
              </p:cNvPr>
              <p:cNvSpPr txBox="1"/>
              <p:nvPr/>
            </p:nvSpPr>
            <p:spPr>
              <a:xfrm>
                <a:off x="1815346" y="49571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A0016E-8314-5D5F-B25D-BCD23C49A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10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72587A-166F-AC0B-04B7-EF3306BF754C}"/>
                  </a:ext>
                </a:extLst>
              </p:cNvPr>
              <p:cNvSpPr txBox="1"/>
              <p:nvPr/>
            </p:nvSpPr>
            <p:spPr>
              <a:xfrm>
                <a:off x="4357317" y="48090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72587A-166F-AC0B-04B7-EF3306BF7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1"/>
                <a:ext cx="7448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C544C6-84EE-13D7-D821-90EF703B6B07}"/>
                  </a:ext>
                </a:extLst>
              </p:cNvPr>
              <p:cNvSpPr txBox="1"/>
              <p:nvPr/>
            </p:nvSpPr>
            <p:spPr>
              <a:xfrm>
                <a:off x="1742436" y="1552276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C544C6-84EE-13D7-D821-90EF703B6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6"/>
                <a:ext cx="74481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4630A6-0D8C-38C9-33CA-525BE1321BA9}"/>
                  </a:ext>
                </a:extLst>
              </p:cNvPr>
              <p:cNvSpPr txBox="1"/>
              <p:nvPr/>
            </p:nvSpPr>
            <p:spPr>
              <a:xfrm>
                <a:off x="1771869" y="508460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4630A6-0D8C-38C9-33CA-525BE1321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69" y="5084600"/>
                <a:ext cx="69018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705903F-5BDA-41F4-356B-8D45A9C5D6B9}"/>
                  </a:ext>
                </a:extLst>
              </p:cNvPr>
              <p:cNvSpPr txBox="1"/>
              <p:nvPr/>
            </p:nvSpPr>
            <p:spPr>
              <a:xfrm>
                <a:off x="1804435" y="269949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705903F-5BDA-41F4-356B-8D45A9C5D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4"/>
                <a:ext cx="69018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71AB348-DC46-90E6-04BD-9B5EA37E6CAE}"/>
                  </a:ext>
                </a:extLst>
              </p:cNvPr>
              <p:cNvSpPr/>
              <p:nvPr/>
            </p:nvSpPr>
            <p:spPr>
              <a:xfrm>
                <a:off x="961023" y="508912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71AB348-DC46-90E6-04BD-9B5EA37E6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89129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56F5F9-82A4-1B5D-387D-75EFAEA49511}"/>
                  </a:ext>
                </a:extLst>
              </p:cNvPr>
              <p:cNvSpPr txBox="1"/>
              <p:nvPr/>
            </p:nvSpPr>
            <p:spPr>
              <a:xfrm>
                <a:off x="1754535" y="3902498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56F5F9-82A4-1B5D-387D-75EFAEA49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8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49F915D-0154-87E1-91FA-0969805982FD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2402963" y="5372933"/>
            <a:ext cx="1172554" cy="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A6588A2-2930-D670-8C45-39B8A71930B7}"/>
                  </a:ext>
                </a:extLst>
              </p:cNvPr>
              <p:cNvSpPr txBox="1"/>
              <p:nvPr/>
            </p:nvSpPr>
            <p:spPr>
              <a:xfrm>
                <a:off x="4323673" y="5052684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A6588A2-2930-D670-8C45-39B8A7193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73" y="5052684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E2208E-82D6-6CF3-D621-3A6061919760}"/>
                  </a:ext>
                </a:extLst>
              </p:cNvPr>
              <p:cNvSpPr/>
              <p:nvPr/>
            </p:nvSpPr>
            <p:spPr>
              <a:xfrm>
                <a:off x="3578919" y="3912109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E2208E-82D6-6CF3-D621-3A6061919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12109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C02694-DBA9-9FD0-B5EA-38C6A7F502FB}"/>
                  </a:ext>
                </a:extLst>
              </p:cNvPr>
              <p:cNvSpPr txBox="1"/>
              <p:nvPr/>
            </p:nvSpPr>
            <p:spPr>
              <a:xfrm>
                <a:off x="4377304" y="387444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C02694-DBA9-9FD0-B5EA-38C6A7F50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04" y="3874443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664039-7ED0-95A5-CADC-6E37BB7C3623}"/>
              </a:ext>
            </a:extLst>
          </p:cNvPr>
          <p:cNvCxnSpPr>
            <a:cxnSpLocks/>
            <a:stCxn id="53" idx="0"/>
            <a:endCxn id="77" idx="2"/>
          </p:cNvCxnSpPr>
          <p:nvPr/>
        </p:nvCxnSpPr>
        <p:spPr>
          <a:xfrm flipV="1">
            <a:off x="4296487" y="4498263"/>
            <a:ext cx="3402" cy="581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5830E54-FEDB-D520-AE47-350D45F0DD05}"/>
              </a:ext>
            </a:extLst>
          </p:cNvPr>
          <p:cNvSpPr txBox="1"/>
          <p:nvPr/>
        </p:nvSpPr>
        <p:spPr>
          <a:xfrm>
            <a:off x="4247488" y="4643122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80D901F-E601-B3E0-2B93-EFE55FED5524}"/>
                  </a:ext>
                </a:extLst>
              </p:cNvPr>
              <p:cNvSpPr txBox="1"/>
              <p:nvPr/>
            </p:nvSpPr>
            <p:spPr>
              <a:xfrm>
                <a:off x="6938450" y="2686073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80D901F-E601-B3E0-2B93-EFE55FED5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50" y="2686073"/>
                <a:ext cx="74481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29B3124-B44E-EFA2-14B4-559043EC23FA}"/>
                  </a:ext>
                </a:extLst>
              </p:cNvPr>
              <p:cNvSpPr/>
              <p:nvPr/>
            </p:nvSpPr>
            <p:spPr>
              <a:xfrm>
                <a:off x="8809232" y="271833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29B3124-B44E-EFA2-14B4-559043EC2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232" y="2718333"/>
                <a:ext cx="1441940" cy="5861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AA246E5-FC7B-F03F-1ED9-140F719D5C9D}"/>
                  </a:ext>
                </a:extLst>
              </p:cNvPr>
              <p:cNvSpPr txBox="1"/>
              <p:nvPr/>
            </p:nvSpPr>
            <p:spPr>
              <a:xfrm>
                <a:off x="9650749" y="2707458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AA246E5-FC7B-F03F-1ED9-140F719D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9" y="2707458"/>
                <a:ext cx="690189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F9BEA1B-7962-C332-1F9E-20C3A56E5EA5}"/>
              </a:ext>
            </a:extLst>
          </p:cNvPr>
          <p:cNvCxnSpPr>
            <a:cxnSpLocks/>
            <a:stCxn id="10" idx="3"/>
            <a:endCxn id="103" idx="1"/>
          </p:cNvCxnSpPr>
          <p:nvPr/>
        </p:nvCxnSpPr>
        <p:spPr>
          <a:xfrm>
            <a:off x="7599417" y="3006833"/>
            <a:ext cx="1209815" cy="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E3CA434-C0BE-B676-53E6-5DEE93FA496C}"/>
              </a:ext>
            </a:extLst>
          </p:cNvPr>
          <p:cNvSpPr txBox="1"/>
          <p:nvPr/>
        </p:nvSpPr>
        <p:spPr>
          <a:xfrm>
            <a:off x="7649040" y="271862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FB9501E-CA33-F34D-B01D-1DC12031AEA5}"/>
                  </a:ext>
                </a:extLst>
              </p:cNvPr>
              <p:cNvSpPr/>
              <p:nvPr/>
            </p:nvSpPr>
            <p:spPr>
              <a:xfrm>
                <a:off x="8802610" y="390643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FB9501E-CA33-F34D-B01D-1DC12031A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610" y="3906438"/>
                <a:ext cx="1441940" cy="5861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55B5B32-C164-6A49-F5E0-63AD8B223402}"/>
                  </a:ext>
                </a:extLst>
              </p:cNvPr>
              <p:cNvSpPr txBox="1"/>
              <p:nvPr/>
            </p:nvSpPr>
            <p:spPr>
              <a:xfrm>
                <a:off x="9615265" y="387444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55B5B32-C164-6A49-F5E0-63AD8B223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65" y="3874442"/>
                <a:ext cx="744819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349258C-4541-8014-1577-DEF7CB945B8C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>
          <a:xfrm flipH="1">
            <a:off x="9523580" y="3304487"/>
            <a:ext cx="6622" cy="601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E430F26-53E1-9292-2739-7027C93FF7BF}"/>
                  </a:ext>
                </a:extLst>
              </p:cNvPr>
              <p:cNvSpPr txBox="1"/>
              <p:nvPr/>
            </p:nvSpPr>
            <p:spPr>
              <a:xfrm>
                <a:off x="9519058" y="337255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E430F26-53E1-9292-2739-7027C93FF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058" y="3372556"/>
                <a:ext cx="55919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97F9B78-145B-B8F1-6BEF-325C48A53388}"/>
                  </a:ext>
                </a:extLst>
              </p:cNvPr>
              <p:cNvSpPr/>
              <p:nvPr/>
            </p:nvSpPr>
            <p:spPr>
              <a:xfrm>
                <a:off x="6153611" y="391508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97F9B78-145B-B8F1-6BEF-325C48A53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3915087"/>
                <a:ext cx="1441940" cy="5861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D7EB947-C878-4BB6-26A2-76F3DF0B18FC}"/>
                  </a:ext>
                </a:extLst>
              </p:cNvPr>
              <p:cNvSpPr txBox="1"/>
              <p:nvPr/>
            </p:nvSpPr>
            <p:spPr>
              <a:xfrm>
                <a:off x="6993080" y="390345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D7EB947-C878-4BB6-26A2-76F3DF0B1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80" y="3903452"/>
                <a:ext cx="69018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6661C71-0CDF-6EA2-B239-A870897D63FF}"/>
              </a:ext>
            </a:extLst>
          </p:cNvPr>
          <p:cNvCxnSpPr>
            <a:cxnSpLocks/>
            <a:stCxn id="77" idx="1"/>
            <a:endCxn id="9" idx="3"/>
          </p:cNvCxnSpPr>
          <p:nvPr/>
        </p:nvCxnSpPr>
        <p:spPr>
          <a:xfrm flipH="1" flipV="1">
            <a:off x="2402963" y="4199515"/>
            <a:ext cx="1175956" cy="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F889335-A85B-2EFC-88C7-31E06A16C689}"/>
                  </a:ext>
                </a:extLst>
              </p:cNvPr>
              <p:cNvSpPr txBox="1"/>
              <p:nvPr/>
            </p:nvSpPr>
            <p:spPr>
              <a:xfrm>
                <a:off x="2688867" y="383301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F889335-A85B-2EFC-88C7-31E06A16C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7" y="3833018"/>
                <a:ext cx="59336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19A5A5F-205A-D974-0B29-9EA6ECE9C70E}"/>
                  </a:ext>
                </a:extLst>
              </p:cNvPr>
              <p:cNvSpPr txBox="1"/>
              <p:nvPr/>
            </p:nvSpPr>
            <p:spPr>
              <a:xfrm>
                <a:off x="2549581" y="4221263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19A5A5F-205A-D974-0B29-9EA6ECE9C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81" y="4221263"/>
                <a:ext cx="1049133" cy="276999"/>
              </a:xfrm>
              <a:prstGeom prst="rect">
                <a:avLst/>
              </a:prstGeom>
              <a:blipFill>
                <a:blip r:embed="rId3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52897C4-B605-2F30-7C18-FF4751BD60D7}"/>
                  </a:ext>
                </a:extLst>
              </p:cNvPr>
              <p:cNvSpPr/>
              <p:nvPr/>
            </p:nvSpPr>
            <p:spPr>
              <a:xfrm>
                <a:off x="6153611" y="508492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52897C4-B605-2F30-7C18-FF4751BD6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5084924"/>
                <a:ext cx="1441940" cy="5861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093D65C-B14E-72BF-C212-4C58BE14DCC0}"/>
              </a:ext>
            </a:extLst>
          </p:cNvPr>
          <p:cNvCxnSpPr>
            <a:cxnSpLocks/>
            <a:stCxn id="118" idx="2"/>
            <a:endCxn id="149" idx="0"/>
          </p:cNvCxnSpPr>
          <p:nvPr/>
        </p:nvCxnSpPr>
        <p:spPr>
          <a:xfrm>
            <a:off x="6874581" y="4501241"/>
            <a:ext cx="0" cy="58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6302738-5E8A-3F5A-1128-F624350F9C1C}"/>
                  </a:ext>
                </a:extLst>
              </p:cNvPr>
              <p:cNvSpPr txBox="1"/>
              <p:nvPr/>
            </p:nvSpPr>
            <p:spPr>
              <a:xfrm>
                <a:off x="6324142" y="44602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6302738-5E8A-3F5A-1128-F624350F9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142" y="4460200"/>
                <a:ext cx="559192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964A3EB-F7D1-4EA2-F079-E71C9A284B59}"/>
                  </a:ext>
                </a:extLst>
              </p:cNvPr>
              <p:cNvSpPr txBox="1"/>
              <p:nvPr/>
            </p:nvSpPr>
            <p:spPr>
              <a:xfrm>
                <a:off x="5820323" y="4793082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964A3EB-F7D1-4EA2-F079-E71C9A28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3" y="4793082"/>
                <a:ext cx="1049133" cy="276999"/>
              </a:xfrm>
              <a:prstGeom prst="rect">
                <a:avLst/>
              </a:prstGeom>
              <a:blipFill>
                <a:blip r:embed="rId3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0C79E55-BE01-1441-9717-C296978494D9}"/>
                  </a:ext>
                </a:extLst>
              </p:cNvPr>
              <p:cNvSpPr txBox="1"/>
              <p:nvPr/>
            </p:nvSpPr>
            <p:spPr>
              <a:xfrm>
                <a:off x="6930583" y="506133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0C79E55-BE01-1441-9717-C29697849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83" y="5061332"/>
                <a:ext cx="744819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9C040E54-783E-B656-359C-C4177DF03880}"/>
              </a:ext>
            </a:extLst>
          </p:cNvPr>
          <p:cNvSpPr txBox="1"/>
          <p:nvPr/>
        </p:nvSpPr>
        <p:spPr>
          <a:xfrm>
            <a:off x="882181" y="53971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B41DB-6503-7F21-5A82-DF537CA17F10}"/>
              </a:ext>
            </a:extLst>
          </p:cNvPr>
          <p:cNvSpPr txBox="1"/>
          <p:nvPr/>
        </p:nvSpPr>
        <p:spPr>
          <a:xfrm>
            <a:off x="7658657" y="3892998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09BAFB-7B15-E957-C149-348BB5A56B2B}"/>
                  </a:ext>
                </a:extLst>
              </p:cNvPr>
              <p:cNvSpPr/>
              <p:nvPr/>
            </p:nvSpPr>
            <p:spPr>
              <a:xfrm>
                <a:off x="3575517" y="154861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09BAFB-7B15-E957-C149-348BB5A56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2"/>
                <a:ext cx="1441940" cy="5861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DB0614-9E67-7C85-95FB-81F94982C154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1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B446092-A156-8E05-D63C-13A45986E7FC}"/>
                  </a:ext>
                </a:extLst>
              </p:cNvPr>
              <p:cNvSpPr txBox="1"/>
              <p:nvPr/>
            </p:nvSpPr>
            <p:spPr>
              <a:xfrm>
                <a:off x="4418865" y="152256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B446092-A156-8E05-D63C-13A45986E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1"/>
                <a:ext cx="690189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B7F943-20E6-7F55-C90D-8FB194612A3F}"/>
                  </a:ext>
                </a:extLst>
              </p:cNvPr>
              <p:cNvSpPr txBox="1"/>
              <p:nvPr/>
            </p:nvSpPr>
            <p:spPr>
              <a:xfrm>
                <a:off x="1658069" y="112070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B7F943-20E6-7F55-C90D-8FB194612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1"/>
                <a:ext cx="55919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4D3FE1-8F5D-96DB-08B9-106806487C0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4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B814A51-28A4-4CD0-D8B8-0E634966137E}"/>
              </a:ext>
            </a:extLst>
          </p:cNvPr>
          <p:cNvCxnSpPr>
            <a:cxnSpLocks/>
            <a:stCxn id="112" idx="1"/>
            <a:endCxn id="118" idx="3"/>
          </p:cNvCxnSpPr>
          <p:nvPr/>
        </p:nvCxnSpPr>
        <p:spPr>
          <a:xfrm flipH="1">
            <a:off x="7595551" y="4199515"/>
            <a:ext cx="1207059" cy="8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CEB071-C735-578D-E15A-0260B9AF64E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402963" y="1845595"/>
            <a:ext cx="3753294" cy="1174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12CA4-D0D1-D760-37B9-821E8454F537}"/>
                  </a:ext>
                </a:extLst>
              </p:cNvPr>
              <p:cNvSpPr txBox="1"/>
              <p:nvPr/>
            </p:nvSpPr>
            <p:spPr>
              <a:xfrm>
                <a:off x="2744702" y="278949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12CA4-D0D1-D760-37B9-821E8454F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02" y="2789494"/>
                <a:ext cx="559192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1A115B-3562-1101-5053-23ED99C3DE0E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299889" y="1845595"/>
            <a:ext cx="1856368" cy="2066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58D21E-51C9-FB72-C5A9-A719433A98A2}"/>
                  </a:ext>
                </a:extLst>
              </p:cNvPr>
              <p:cNvSpPr txBox="1"/>
              <p:nvPr/>
            </p:nvSpPr>
            <p:spPr>
              <a:xfrm>
                <a:off x="4156077" y="2944063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58D21E-51C9-FB72-C5A9-A719433A9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77" y="2944063"/>
                <a:ext cx="55919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475AB4-2346-4BB5-4F62-3DBB720CCC0C}"/>
                  </a:ext>
                </a:extLst>
              </p:cNvPr>
              <p:cNvSpPr txBox="1"/>
              <p:nvPr/>
            </p:nvSpPr>
            <p:spPr>
              <a:xfrm>
                <a:off x="3761346" y="3230340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475AB4-2346-4BB5-4F62-3DBB720CC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46" y="3230340"/>
                <a:ext cx="1049133" cy="276999"/>
              </a:xfrm>
              <a:prstGeom prst="rect">
                <a:avLst/>
              </a:prstGeom>
              <a:blipFill>
                <a:blip r:embed="rId42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014768-E4EE-B0A2-F92F-CD121532AD04}"/>
                  </a:ext>
                </a:extLst>
              </p:cNvPr>
              <p:cNvSpPr/>
              <p:nvPr/>
            </p:nvSpPr>
            <p:spPr>
              <a:xfrm>
                <a:off x="8811154" y="156208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014768-E4EE-B0A2-F92F-CD121532A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154" y="1562084"/>
                <a:ext cx="1441940" cy="5861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74E0812-69CE-7F92-8BA8-4B8A1FF241E4}"/>
                  </a:ext>
                </a:extLst>
              </p:cNvPr>
              <p:cNvSpPr/>
              <p:nvPr/>
            </p:nvSpPr>
            <p:spPr>
              <a:xfrm>
                <a:off x="6156257" y="155251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74E0812-69CE-7F92-8BA8-4B8A1FF24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57" y="1552518"/>
                <a:ext cx="1441940" cy="5861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4EC875-A2AF-8EE4-0FC5-C19980FC8AD2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>
            <a:off x="7598197" y="1845595"/>
            <a:ext cx="1212957" cy="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F804CE5-6997-74EF-A8EB-ACC1BD5C44CB}"/>
              </a:ext>
            </a:extLst>
          </p:cNvPr>
          <p:cNvSpPr txBox="1"/>
          <p:nvPr/>
        </p:nvSpPr>
        <p:spPr>
          <a:xfrm>
            <a:off x="7630127" y="1557885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4937E8-07CD-9EFC-C8F0-A6B0B9891F08}"/>
                  </a:ext>
                </a:extLst>
              </p:cNvPr>
              <p:cNvSpPr txBox="1"/>
              <p:nvPr/>
            </p:nvSpPr>
            <p:spPr>
              <a:xfrm>
                <a:off x="6965422" y="154953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4937E8-07CD-9EFC-C8F0-A6B0B9891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422" y="1549532"/>
                <a:ext cx="744819" cy="27699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39D15B-C8A4-8388-840C-4986947DFE29}"/>
                  </a:ext>
                </a:extLst>
              </p:cNvPr>
              <p:cNvSpPr txBox="1"/>
              <p:nvPr/>
            </p:nvSpPr>
            <p:spPr>
              <a:xfrm>
                <a:off x="9650748" y="154953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39D15B-C8A4-8388-840C-4986947D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8" y="1549532"/>
                <a:ext cx="690189" cy="276999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C0143E-091C-D825-E6CB-CC3AC17A289F}"/>
              </a:ext>
            </a:extLst>
          </p:cNvPr>
          <p:cNvCxnSpPr>
            <a:cxnSpLocks/>
          </p:cNvCxnSpPr>
          <p:nvPr/>
        </p:nvCxnSpPr>
        <p:spPr>
          <a:xfrm flipV="1">
            <a:off x="6874581" y="3299910"/>
            <a:ext cx="3866" cy="615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679E59-35DA-B095-13FC-AE7301710EA1}"/>
                  </a:ext>
                </a:extLst>
              </p:cNvPr>
              <p:cNvSpPr txBox="1"/>
              <p:nvPr/>
            </p:nvSpPr>
            <p:spPr>
              <a:xfrm>
                <a:off x="6315657" y="330520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679E59-35DA-B095-13FC-AE730171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57" y="3305206"/>
                <a:ext cx="593368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084033-3CEA-5CF4-FE21-246AC1B8B962}"/>
                  </a:ext>
                </a:extLst>
              </p:cNvPr>
              <p:cNvSpPr txBox="1"/>
              <p:nvPr/>
            </p:nvSpPr>
            <p:spPr>
              <a:xfrm>
                <a:off x="5859564" y="3604215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084033-3CEA-5CF4-FE21-246AC1B8B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564" y="3604215"/>
                <a:ext cx="1049133" cy="276999"/>
              </a:xfrm>
              <a:prstGeom prst="rect">
                <a:avLst/>
              </a:prstGeom>
              <a:blipFill>
                <a:blip r:embed="rId4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1E5AAEFC-77E8-A65E-95C0-2A57C66FAACB}"/>
              </a:ext>
            </a:extLst>
          </p:cNvPr>
          <p:cNvCxnSpPr>
            <a:cxnSpLocks/>
          </p:cNvCxnSpPr>
          <p:nvPr/>
        </p:nvCxnSpPr>
        <p:spPr>
          <a:xfrm flipH="1">
            <a:off x="10244550" y="1855161"/>
            <a:ext cx="8544" cy="2344354"/>
          </a:xfrm>
          <a:prstGeom prst="curvedConnector3">
            <a:avLst>
              <a:gd name="adj1" fmla="val -39104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EBB56C-EB95-7393-46D2-B4E2630DA4B2}"/>
                  </a:ext>
                </a:extLst>
              </p:cNvPr>
              <p:cNvSpPr txBox="1"/>
              <p:nvPr/>
            </p:nvSpPr>
            <p:spPr>
              <a:xfrm>
                <a:off x="10565377" y="281625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EBB56C-EB95-7393-46D2-B4E2630DA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377" y="2816251"/>
                <a:ext cx="559192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E3F305-F326-630F-BB91-5CD8C68AA063}"/>
                  </a:ext>
                </a:extLst>
              </p:cNvPr>
              <p:cNvSpPr txBox="1"/>
              <p:nvPr/>
            </p:nvSpPr>
            <p:spPr>
              <a:xfrm>
                <a:off x="6321022" y="998323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E3F305-F326-630F-BB91-5CD8C68AA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22" y="998323"/>
                <a:ext cx="559192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5AA81DF-D5C6-D15F-ED40-055C0A18A92D}"/>
                  </a:ext>
                </a:extLst>
              </p:cNvPr>
              <p:cNvSpPr txBox="1"/>
              <p:nvPr/>
            </p:nvSpPr>
            <p:spPr>
              <a:xfrm>
                <a:off x="5822478" y="1295385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5AA81DF-D5C6-D15F-ED40-055C0A18A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78" y="1295385"/>
                <a:ext cx="1049133" cy="276999"/>
              </a:xfrm>
              <a:prstGeom prst="rect">
                <a:avLst/>
              </a:prstGeom>
              <a:blipFill>
                <a:blip r:embed="rId51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C7D0C27-0D19-3B6E-5B95-9A506DCEEB45}"/>
                  </a:ext>
                </a:extLst>
              </p:cNvPr>
              <p:cNvSpPr/>
              <p:nvPr/>
            </p:nvSpPr>
            <p:spPr>
              <a:xfrm>
                <a:off x="8811154" y="53045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C7D0C27-0D19-3B6E-5B95-9A506DCEE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154" y="530456"/>
                <a:ext cx="1441940" cy="58615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4B249B9-159E-8DEA-D37F-BB63565BAC10}"/>
                  </a:ext>
                </a:extLst>
              </p:cNvPr>
              <p:cNvSpPr/>
              <p:nvPr/>
            </p:nvSpPr>
            <p:spPr>
              <a:xfrm>
                <a:off x="6156257" y="52089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4B249B9-159E-8DEA-D37F-BB63565BA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57" y="520890"/>
                <a:ext cx="1441940" cy="58615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81BA7E6-216B-C389-F677-3E7A5A61CCDC}"/>
              </a:ext>
            </a:extLst>
          </p:cNvPr>
          <p:cNvCxnSpPr>
            <a:cxnSpLocks/>
            <a:stCxn id="58" idx="1"/>
            <a:endCxn id="67" idx="3"/>
          </p:cNvCxnSpPr>
          <p:nvPr/>
        </p:nvCxnSpPr>
        <p:spPr>
          <a:xfrm flipH="1" flipV="1">
            <a:off x="7598197" y="813967"/>
            <a:ext cx="1212957" cy="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7364BE-027F-C274-2271-3939BE232BEB}"/>
              </a:ext>
            </a:extLst>
          </p:cNvPr>
          <p:cNvSpPr txBox="1"/>
          <p:nvPr/>
        </p:nvSpPr>
        <p:spPr>
          <a:xfrm>
            <a:off x="7706179" y="530456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2EDA4C5-EAD4-4372-B111-4D9E0F4EEC62}"/>
                  </a:ext>
                </a:extLst>
              </p:cNvPr>
              <p:cNvSpPr txBox="1"/>
              <p:nvPr/>
            </p:nvSpPr>
            <p:spPr>
              <a:xfrm>
                <a:off x="9554280" y="49581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2EDA4C5-EAD4-4372-B111-4D9E0F4EE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280" y="495810"/>
                <a:ext cx="744819" cy="276999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C69665-3BC2-54C4-3DC2-ED7671FE1EA1}"/>
                  </a:ext>
                </a:extLst>
              </p:cNvPr>
              <p:cNvSpPr txBox="1"/>
              <p:nvPr/>
            </p:nvSpPr>
            <p:spPr>
              <a:xfrm>
                <a:off x="6993079" y="48475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C69665-3BC2-54C4-3DC2-ED7671FE1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79" y="484755"/>
                <a:ext cx="690189" cy="276999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931C3A-F4FD-FBAE-AA3E-1DF0EA69DD89}"/>
              </a:ext>
            </a:extLst>
          </p:cNvPr>
          <p:cNvCxnSpPr>
            <a:cxnSpLocks/>
            <a:stCxn id="19" idx="0"/>
            <a:endCxn id="58" idx="2"/>
          </p:cNvCxnSpPr>
          <p:nvPr/>
        </p:nvCxnSpPr>
        <p:spPr>
          <a:xfrm flipV="1">
            <a:off x="9532124" y="1116610"/>
            <a:ext cx="0" cy="445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D53DA41-F603-8D8B-DA5E-58EC14D96943}"/>
                  </a:ext>
                </a:extLst>
              </p:cNvPr>
              <p:cNvSpPr txBox="1"/>
              <p:nvPr/>
            </p:nvSpPr>
            <p:spPr>
              <a:xfrm>
                <a:off x="9482868" y="111825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D53DA41-F603-8D8B-DA5E-58EC14D9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868" y="1118258"/>
                <a:ext cx="593368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08C4909-1A95-12B9-893B-EA22ACBFFC66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>
            <a:off x="6877227" y="1107044"/>
            <a:ext cx="0" cy="445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97DDA68-A5D5-5638-4A09-1065F50F060A}"/>
                  </a:ext>
                </a:extLst>
              </p:cNvPr>
              <p:cNvSpPr/>
              <p:nvPr/>
            </p:nvSpPr>
            <p:spPr>
              <a:xfrm>
                <a:off x="8798745" y="508337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97DDA68-A5D5-5638-4A09-1065F50F0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45" y="5083371"/>
                <a:ext cx="1441940" cy="58615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0E4915-EB9C-E400-2250-86BCCEB27979}"/>
                  </a:ext>
                </a:extLst>
              </p:cNvPr>
              <p:cNvSpPr txBox="1"/>
              <p:nvPr/>
            </p:nvSpPr>
            <p:spPr>
              <a:xfrm>
                <a:off x="9642581" y="5051898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0E4915-EB9C-E400-2250-86BCCEB27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581" y="5051898"/>
                <a:ext cx="690189" cy="276999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7D0E153-DB29-4547-43DA-F72D2D3C89A1}"/>
              </a:ext>
            </a:extLst>
          </p:cNvPr>
          <p:cNvSpPr txBox="1"/>
          <p:nvPr/>
        </p:nvSpPr>
        <p:spPr>
          <a:xfrm>
            <a:off x="7675402" y="508492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0C955E-B873-62F9-A807-15487BEE24D4}"/>
              </a:ext>
            </a:extLst>
          </p:cNvPr>
          <p:cNvCxnSpPr>
            <a:cxnSpLocks/>
            <a:stCxn id="149" idx="3"/>
            <a:endCxn id="2" idx="1"/>
          </p:cNvCxnSpPr>
          <p:nvPr/>
        </p:nvCxnSpPr>
        <p:spPr>
          <a:xfrm flipV="1">
            <a:off x="7595551" y="5376448"/>
            <a:ext cx="1203194" cy="1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674C25-99A3-4C35-0093-0C3179AA5F15}"/>
              </a:ext>
            </a:extLst>
          </p:cNvPr>
          <p:cNvCxnSpPr>
            <a:cxnSpLocks/>
          </p:cNvCxnSpPr>
          <p:nvPr/>
        </p:nvCxnSpPr>
        <p:spPr>
          <a:xfrm flipV="1">
            <a:off x="9519715" y="4492592"/>
            <a:ext cx="3865" cy="590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4FF61D-0098-168B-7C98-977A979031D5}"/>
                  </a:ext>
                </a:extLst>
              </p:cNvPr>
              <p:cNvSpPr txBox="1"/>
              <p:nvPr/>
            </p:nvSpPr>
            <p:spPr>
              <a:xfrm>
                <a:off x="8973744" y="4472612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4FF61D-0098-168B-7C98-977A97903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744" y="4472612"/>
                <a:ext cx="55919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C3F61C-53CC-A3A7-5F79-F5B8474AB178}"/>
                  </a:ext>
                </a:extLst>
              </p:cNvPr>
              <p:cNvSpPr txBox="1"/>
              <p:nvPr/>
            </p:nvSpPr>
            <p:spPr>
              <a:xfrm>
                <a:off x="8493371" y="4805494"/>
                <a:ext cx="1031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C3F61C-53CC-A3A7-5F79-F5B8474A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371" y="4805494"/>
                <a:ext cx="1031756" cy="276999"/>
              </a:xfrm>
              <a:prstGeom prst="rect">
                <a:avLst/>
              </a:prstGeom>
              <a:blipFill>
                <a:blip r:embed="rId5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B68DB3B-F201-74A4-86D3-DE70B2F15A8B}"/>
                  </a:ext>
                </a:extLst>
              </p:cNvPr>
              <p:cNvSpPr/>
              <p:nvPr/>
            </p:nvSpPr>
            <p:spPr>
              <a:xfrm>
                <a:off x="8799640" y="619286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B68DB3B-F201-74A4-86D3-DE70B2F15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640" y="6192860"/>
                <a:ext cx="1441940" cy="58615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95F319-21DF-C05C-C96A-FC85A059BD5A}"/>
                  </a:ext>
                </a:extLst>
              </p:cNvPr>
              <p:cNvSpPr txBox="1"/>
              <p:nvPr/>
            </p:nvSpPr>
            <p:spPr>
              <a:xfrm>
                <a:off x="9612295" y="6160864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95F319-21DF-C05C-C96A-FC85A059B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295" y="6160864"/>
                <a:ext cx="744819" cy="276999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A010EA-BA22-EF45-4334-CFEA02905E68}"/>
                  </a:ext>
                </a:extLst>
              </p:cNvPr>
              <p:cNvSpPr/>
              <p:nvPr/>
            </p:nvSpPr>
            <p:spPr>
              <a:xfrm>
                <a:off x="6150641" y="6201509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A010EA-BA22-EF45-4334-CFEA02905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641" y="6201509"/>
                <a:ext cx="1441940" cy="58615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953BAF2-B1D3-8AD8-3ECE-BD35C5E71725}"/>
                  </a:ext>
                </a:extLst>
              </p:cNvPr>
              <p:cNvSpPr txBox="1"/>
              <p:nvPr/>
            </p:nvSpPr>
            <p:spPr>
              <a:xfrm>
                <a:off x="6990110" y="618987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953BAF2-B1D3-8AD8-3ECE-BD35C5E71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110" y="6189874"/>
                <a:ext cx="690189" cy="276999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ECA324C-CFBE-5DE8-BBBF-220BACD7E0C9}"/>
              </a:ext>
            </a:extLst>
          </p:cNvPr>
          <p:cNvSpPr txBox="1"/>
          <p:nvPr/>
        </p:nvSpPr>
        <p:spPr>
          <a:xfrm>
            <a:off x="7655687" y="617942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4C02225-9C08-BE80-9A7E-8B17D20EDEA3}"/>
              </a:ext>
            </a:extLst>
          </p:cNvPr>
          <p:cNvCxnSpPr>
            <a:cxnSpLocks/>
            <a:stCxn id="24" idx="1"/>
            <a:endCxn id="27" idx="3"/>
          </p:cNvCxnSpPr>
          <p:nvPr/>
        </p:nvCxnSpPr>
        <p:spPr>
          <a:xfrm flipH="1">
            <a:off x="7592581" y="6485937"/>
            <a:ext cx="1207059" cy="8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593EA86-C8CE-EFF2-C039-30F0CAAC9262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9519715" y="5669525"/>
            <a:ext cx="895" cy="523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398B2C6-5A23-DFE8-7BA5-88CFC70FCD40}"/>
                  </a:ext>
                </a:extLst>
              </p:cNvPr>
              <p:cNvSpPr txBox="1"/>
              <p:nvPr/>
            </p:nvSpPr>
            <p:spPr>
              <a:xfrm>
                <a:off x="9484882" y="5675283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398B2C6-5A23-DFE8-7BA5-88CFC70F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882" y="5675283"/>
                <a:ext cx="593368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B93A954-C040-7F97-0382-4D3998FE9ED6}"/>
              </a:ext>
            </a:extLst>
          </p:cNvPr>
          <p:cNvCxnSpPr>
            <a:cxnSpLocks/>
            <a:stCxn id="27" idx="0"/>
            <a:endCxn id="149" idx="2"/>
          </p:cNvCxnSpPr>
          <p:nvPr/>
        </p:nvCxnSpPr>
        <p:spPr>
          <a:xfrm flipV="1">
            <a:off x="6871611" y="5671078"/>
            <a:ext cx="2970" cy="530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31F6183-73DA-B4A2-25DB-A00179FD8CB3}"/>
                  </a:ext>
                </a:extLst>
              </p:cNvPr>
              <p:cNvSpPr txBox="1"/>
              <p:nvPr/>
            </p:nvSpPr>
            <p:spPr>
              <a:xfrm>
                <a:off x="6375106" y="561615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31F6183-73DA-B4A2-25DB-A00179FD8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06" y="5616159"/>
                <a:ext cx="559192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92DD0D6-7961-C45A-29BF-2557B54A8869}"/>
                  </a:ext>
                </a:extLst>
              </p:cNvPr>
              <p:cNvSpPr txBox="1"/>
              <p:nvPr/>
            </p:nvSpPr>
            <p:spPr>
              <a:xfrm>
                <a:off x="5871287" y="5949041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92DD0D6-7961-C45A-29BF-2557B54A8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287" y="5949041"/>
                <a:ext cx="1049133" cy="276999"/>
              </a:xfrm>
              <a:prstGeom prst="rect">
                <a:avLst/>
              </a:prstGeom>
              <a:blipFill>
                <a:blip r:embed="rId6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106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1DD5D-036B-710E-AE47-BD72B22DD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F4AC1B-A445-0D7F-2729-BB94B1698504}"/>
                  </a:ext>
                </a:extLst>
              </p:cNvPr>
              <p:cNvSpPr/>
              <p:nvPr/>
            </p:nvSpPr>
            <p:spPr>
              <a:xfrm>
                <a:off x="961023" y="51850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F4AC1B-A445-0D7F-2729-BB94B1698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1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7C652FD-B0B1-3296-8698-54276094E88C}"/>
                  </a:ext>
                </a:extLst>
              </p:cNvPr>
              <p:cNvSpPr/>
              <p:nvPr/>
            </p:nvSpPr>
            <p:spPr>
              <a:xfrm>
                <a:off x="3578919" y="51451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7C652FD-B0B1-3296-8698-54276094E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10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AA3AAA-9E4B-220B-8E9A-953F0E6074F6}"/>
                  </a:ext>
                </a:extLst>
              </p:cNvPr>
              <p:cNvSpPr/>
              <p:nvPr/>
            </p:nvSpPr>
            <p:spPr>
              <a:xfrm>
                <a:off x="961023" y="1544554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AA3AAA-9E4B-220B-8E9A-953F0E607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4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F00FC5-C61B-B5D3-3EEB-BCE76473F9C8}"/>
                  </a:ext>
                </a:extLst>
              </p:cNvPr>
              <p:cNvSpPr/>
              <p:nvPr/>
            </p:nvSpPr>
            <p:spPr>
              <a:xfrm>
                <a:off x="961023" y="272724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F00FC5-C61B-B5D3-3EEB-BCE76473F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1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5D1314-58C0-070E-5345-33C9EE9D2FC7}"/>
                  </a:ext>
                </a:extLst>
              </p:cNvPr>
              <p:cNvSpPr/>
              <p:nvPr/>
            </p:nvSpPr>
            <p:spPr>
              <a:xfrm>
                <a:off x="961023" y="390643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5D1314-58C0-070E-5345-33C9EE9D2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8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6F28A6-32E6-5A0F-CC6F-96FDF0D9DC91}"/>
                  </a:ext>
                </a:extLst>
              </p:cNvPr>
              <p:cNvSpPr/>
              <p:nvPr/>
            </p:nvSpPr>
            <p:spPr>
              <a:xfrm>
                <a:off x="6157477" y="271375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6F28A6-32E6-5A0F-CC6F-96FDF0D9D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2713756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B6754A-B35C-8A16-FCA4-ED217E472D6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7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16D15E-3E0F-15F6-10E4-62B193B1370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5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D4C349-AFA4-225D-2F89-D85F858AEBD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8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F7D9E7-2635-4328-7788-C80B7F61CB17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1681993" y="4492592"/>
            <a:ext cx="0" cy="59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84FBD5-3C7F-E1F8-FC1B-DAF606C44EB8}"/>
                  </a:ext>
                </a:extLst>
              </p:cNvPr>
              <p:cNvSpPr txBox="1"/>
              <p:nvPr/>
            </p:nvSpPr>
            <p:spPr>
              <a:xfrm>
                <a:off x="2694257" y="48595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84FBD5-3C7F-E1F8-FC1B-DAF606C44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7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CD95E8-DF07-0930-6E86-FA33A79AC31A}"/>
                  </a:ext>
                </a:extLst>
              </p:cNvPr>
              <p:cNvSpPr txBox="1"/>
              <p:nvPr/>
            </p:nvSpPr>
            <p:spPr>
              <a:xfrm>
                <a:off x="2709476" y="152437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CD95E8-DF07-0930-6E86-FA33A79AC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1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C797E15-6DD8-178A-D223-DFB5B77BDDAD}"/>
              </a:ext>
            </a:extLst>
          </p:cNvPr>
          <p:cNvSpPr txBox="1"/>
          <p:nvPr/>
        </p:nvSpPr>
        <p:spPr>
          <a:xfrm>
            <a:off x="3174576" y="1159302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648D1E-ACCD-AA33-4E1A-3D06F10E7007}"/>
              </a:ext>
            </a:extLst>
          </p:cNvPr>
          <p:cNvSpPr txBox="1"/>
          <p:nvPr/>
        </p:nvSpPr>
        <p:spPr>
          <a:xfrm>
            <a:off x="1713984" y="2263641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160468-6DE3-3677-3742-38C74D3455B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5"/>
            <a:ext cx="0" cy="59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7F93EB1-5605-D875-4057-F6FD1A0509DF}"/>
                  </a:ext>
                </a:extLst>
              </p:cNvPr>
              <p:cNvSpPr txBox="1"/>
              <p:nvPr/>
            </p:nvSpPr>
            <p:spPr>
              <a:xfrm>
                <a:off x="1623767" y="3410985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7F93EB1-5605-D875-4057-F6FD1A050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5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EA53F1D-E76B-86FE-A24A-FAA45DD9189A}"/>
              </a:ext>
            </a:extLst>
          </p:cNvPr>
          <p:cNvSpPr txBox="1"/>
          <p:nvPr/>
        </p:nvSpPr>
        <p:spPr>
          <a:xfrm>
            <a:off x="1712740" y="4636217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3D1E61-724D-E5BE-A3A1-FC5F0B5410F4}"/>
                  </a:ext>
                </a:extLst>
              </p:cNvPr>
              <p:cNvSpPr/>
              <p:nvPr/>
            </p:nvSpPr>
            <p:spPr>
              <a:xfrm>
                <a:off x="3575517" y="507985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3D1E61-724D-E5BE-A3A1-FC5F0B541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79856"/>
                <a:ext cx="1441940" cy="58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EF51408-1197-2005-CC88-4A4466A4E89D}"/>
                  </a:ext>
                </a:extLst>
              </p:cNvPr>
              <p:cNvSpPr txBox="1"/>
              <p:nvPr/>
            </p:nvSpPr>
            <p:spPr>
              <a:xfrm>
                <a:off x="2713561" y="500651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EF51408-1197-2005-CC88-4A4466A4E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561" y="5006516"/>
                <a:ext cx="5591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F4A82B-25D8-7F78-52FE-D273A1F953CB}"/>
                  </a:ext>
                </a:extLst>
              </p:cNvPr>
              <p:cNvSpPr txBox="1"/>
              <p:nvPr/>
            </p:nvSpPr>
            <p:spPr>
              <a:xfrm>
                <a:off x="1815346" y="49571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F4A82B-25D8-7F78-52FE-D273A1F95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10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EFC2794-EEFA-9841-6012-090BECDBEA96}"/>
                  </a:ext>
                </a:extLst>
              </p:cNvPr>
              <p:cNvSpPr txBox="1"/>
              <p:nvPr/>
            </p:nvSpPr>
            <p:spPr>
              <a:xfrm>
                <a:off x="4357317" y="48090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EFC2794-EEFA-9841-6012-090BECDB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1"/>
                <a:ext cx="7448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52217C8-0C08-70FC-9BB8-ACD722B814DE}"/>
                  </a:ext>
                </a:extLst>
              </p:cNvPr>
              <p:cNvSpPr txBox="1"/>
              <p:nvPr/>
            </p:nvSpPr>
            <p:spPr>
              <a:xfrm>
                <a:off x="1742436" y="1552276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52217C8-0C08-70FC-9BB8-ACD722B8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6"/>
                <a:ext cx="74481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012890-ECE0-97AF-B33A-FCDAEF8F6F3B}"/>
                  </a:ext>
                </a:extLst>
              </p:cNvPr>
              <p:cNvSpPr txBox="1"/>
              <p:nvPr/>
            </p:nvSpPr>
            <p:spPr>
              <a:xfrm>
                <a:off x="1771869" y="508460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012890-ECE0-97AF-B33A-FCDAEF8F6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69" y="5084600"/>
                <a:ext cx="69018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51C5AF2-AEDE-E4B3-9550-B7B9DA722BF8}"/>
                  </a:ext>
                </a:extLst>
              </p:cNvPr>
              <p:cNvSpPr txBox="1"/>
              <p:nvPr/>
            </p:nvSpPr>
            <p:spPr>
              <a:xfrm>
                <a:off x="1804435" y="269949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51C5AF2-AEDE-E4B3-9550-B7B9DA72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4"/>
                <a:ext cx="69018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6D193F5-6C73-937F-76B4-276114A5578D}"/>
                  </a:ext>
                </a:extLst>
              </p:cNvPr>
              <p:cNvSpPr/>
              <p:nvPr/>
            </p:nvSpPr>
            <p:spPr>
              <a:xfrm>
                <a:off x="961023" y="508912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6D193F5-6C73-937F-76B4-276114A55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89129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A78A72-0BF9-9148-4FEE-7B7376972904}"/>
                  </a:ext>
                </a:extLst>
              </p:cNvPr>
              <p:cNvSpPr txBox="1"/>
              <p:nvPr/>
            </p:nvSpPr>
            <p:spPr>
              <a:xfrm>
                <a:off x="1754535" y="3902498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A78A72-0BF9-9148-4FEE-7B737697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8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093D710-0E67-A1CF-C08E-11AEC0F5496E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2402963" y="5372933"/>
            <a:ext cx="1172554" cy="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5136D8-4539-64DE-997F-E4EAF4165E71}"/>
                  </a:ext>
                </a:extLst>
              </p:cNvPr>
              <p:cNvSpPr txBox="1"/>
              <p:nvPr/>
            </p:nvSpPr>
            <p:spPr>
              <a:xfrm>
                <a:off x="4323673" y="5052684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5136D8-4539-64DE-997F-E4EAF4165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73" y="5052684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1EE1555-D7C3-8528-063F-3EEE8DF854A8}"/>
                  </a:ext>
                </a:extLst>
              </p:cNvPr>
              <p:cNvSpPr/>
              <p:nvPr/>
            </p:nvSpPr>
            <p:spPr>
              <a:xfrm>
                <a:off x="3578919" y="3912109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1EE1555-D7C3-8528-063F-3EEE8DF85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12109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6057DA3-81A0-1F4E-D965-84846F85BA0F}"/>
                  </a:ext>
                </a:extLst>
              </p:cNvPr>
              <p:cNvSpPr txBox="1"/>
              <p:nvPr/>
            </p:nvSpPr>
            <p:spPr>
              <a:xfrm>
                <a:off x="4377304" y="387444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6057DA3-81A0-1F4E-D965-84846F85B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04" y="3874443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DE36799-AA42-7A4A-E9D4-FCE3A9FA085A}"/>
              </a:ext>
            </a:extLst>
          </p:cNvPr>
          <p:cNvCxnSpPr>
            <a:cxnSpLocks/>
            <a:stCxn id="53" idx="0"/>
            <a:endCxn id="77" idx="2"/>
          </p:cNvCxnSpPr>
          <p:nvPr/>
        </p:nvCxnSpPr>
        <p:spPr>
          <a:xfrm flipV="1">
            <a:off x="4296487" y="4498263"/>
            <a:ext cx="3402" cy="581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09FFB8E-9397-E566-B3FB-D9581CDC4095}"/>
              </a:ext>
            </a:extLst>
          </p:cNvPr>
          <p:cNvSpPr txBox="1"/>
          <p:nvPr/>
        </p:nvSpPr>
        <p:spPr>
          <a:xfrm>
            <a:off x="4247488" y="4643122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86E34A7-D48D-1300-DAED-B6BD4F6774AE}"/>
                  </a:ext>
                </a:extLst>
              </p:cNvPr>
              <p:cNvSpPr txBox="1"/>
              <p:nvPr/>
            </p:nvSpPr>
            <p:spPr>
              <a:xfrm>
                <a:off x="6938450" y="2686073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86E34A7-D48D-1300-DAED-B6BD4F67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50" y="2686073"/>
                <a:ext cx="74481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3765616-ABA7-8453-0D5B-6007C79D26DE}"/>
                  </a:ext>
                </a:extLst>
              </p:cNvPr>
              <p:cNvSpPr/>
              <p:nvPr/>
            </p:nvSpPr>
            <p:spPr>
              <a:xfrm>
                <a:off x="8809232" y="271833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3765616-ABA7-8453-0D5B-6007C79D2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232" y="2718333"/>
                <a:ext cx="1441940" cy="5861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4D1B084-E481-4777-C247-FCD966B69807}"/>
                  </a:ext>
                </a:extLst>
              </p:cNvPr>
              <p:cNvSpPr txBox="1"/>
              <p:nvPr/>
            </p:nvSpPr>
            <p:spPr>
              <a:xfrm>
                <a:off x="9650749" y="2707458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4D1B084-E481-4777-C247-FCD966B69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9" y="2707458"/>
                <a:ext cx="690189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E5A161A-67EA-E850-8E8F-E73994252766}"/>
              </a:ext>
            </a:extLst>
          </p:cNvPr>
          <p:cNvCxnSpPr>
            <a:cxnSpLocks/>
            <a:stCxn id="10" idx="3"/>
            <a:endCxn id="103" idx="1"/>
          </p:cNvCxnSpPr>
          <p:nvPr/>
        </p:nvCxnSpPr>
        <p:spPr>
          <a:xfrm>
            <a:off x="7599417" y="3006833"/>
            <a:ext cx="1209815" cy="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C2342CA-BF3D-92FB-95ED-194194408DD5}"/>
              </a:ext>
            </a:extLst>
          </p:cNvPr>
          <p:cNvSpPr txBox="1"/>
          <p:nvPr/>
        </p:nvSpPr>
        <p:spPr>
          <a:xfrm>
            <a:off x="7649040" y="271862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FB89CA0-D8D1-8E3F-6B2E-534793A970BA}"/>
                  </a:ext>
                </a:extLst>
              </p:cNvPr>
              <p:cNvSpPr/>
              <p:nvPr/>
            </p:nvSpPr>
            <p:spPr>
              <a:xfrm>
                <a:off x="8802610" y="390643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FB89CA0-D8D1-8E3F-6B2E-534793A97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610" y="3906438"/>
                <a:ext cx="1441940" cy="5861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D74B68B-AD41-5701-FA4B-547796602C88}"/>
                  </a:ext>
                </a:extLst>
              </p:cNvPr>
              <p:cNvSpPr txBox="1"/>
              <p:nvPr/>
            </p:nvSpPr>
            <p:spPr>
              <a:xfrm>
                <a:off x="9615265" y="387444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D74B68B-AD41-5701-FA4B-547796602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65" y="3874442"/>
                <a:ext cx="744819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AE27315-1AA3-CF40-FA48-9D8756B87440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>
          <a:xfrm flipH="1">
            <a:off x="9523580" y="3304487"/>
            <a:ext cx="6622" cy="601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211E6C5-260A-B34A-2909-EAEA985661F0}"/>
                  </a:ext>
                </a:extLst>
              </p:cNvPr>
              <p:cNvSpPr txBox="1"/>
              <p:nvPr/>
            </p:nvSpPr>
            <p:spPr>
              <a:xfrm>
                <a:off x="9519058" y="337255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211E6C5-260A-B34A-2909-EAEA98566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058" y="3372556"/>
                <a:ext cx="55919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AA87A9B-E28A-8165-8DC9-E3DC89A50FDE}"/>
                  </a:ext>
                </a:extLst>
              </p:cNvPr>
              <p:cNvSpPr/>
              <p:nvPr/>
            </p:nvSpPr>
            <p:spPr>
              <a:xfrm>
                <a:off x="6153611" y="391508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AA87A9B-E28A-8165-8DC9-E3DC89A50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3915087"/>
                <a:ext cx="1441940" cy="5861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1702C36-8216-5F15-3CF5-7645DDF55EC8}"/>
                  </a:ext>
                </a:extLst>
              </p:cNvPr>
              <p:cNvSpPr txBox="1"/>
              <p:nvPr/>
            </p:nvSpPr>
            <p:spPr>
              <a:xfrm>
                <a:off x="6993080" y="390345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1702C36-8216-5F15-3CF5-7645DDF55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80" y="3903452"/>
                <a:ext cx="69018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B18ED1B-9EA0-7F11-59BF-C51B888B2184}"/>
              </a:ext>
            </a:extLst>
          </p:cNvPr>
          <p:cNvCxnSpPr>
            <a:cxnSpLocks/>
            <a:stCxn id="77" idx="1"/>
            <a:endCxn id="9" idx="3"/>
          </p:cNvCxnSpPr>
          <p:nvPr/>
        </p:nvCxnSpPr>
        <p:spPr>
          <a:xfrm flipH="1" flipV="1">
            <a:off x="2402963" y="4199515"/>
            <a:ext cx="1175956" cy="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FCF11F1-CC76-5BB8-773B-13AA27C17748}"/>
                  </a:ext>
                </a:extLst>
              </p:cNvPr>
              <p:cNvSpPr txBox="1"/>
              <p:nvPr/>
            </p:nvSpPr>
            <p:spPr>
              <a:xfrm>
                <a:off x="2688867" y="383301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FCF11F1-CC76-5BB8-773B-13AA27C17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7" y="3833018"/>
                <a:ext cx="59336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A56C501-C700-B8DA-6C65-AE0FA3CF6925}"/>
                  </a:ext>
                </a:extLst>
              </p:cNvPr>
              <p:cNvSpPr txBox="1"/>
              <p:nvPr/>
            </p:nvSpPr>
            <p:spPr>
              <a:xfrm>
                <a:off x="2549581" y="4221263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A56C501-C700-B8DA-6C65-AE0FA3CF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81" y="4221263"/>
                <a:ext cx="1049133" cy="276999"/>
              </a:xfrm>
              <a:prstGeom prst="rect">
                <a:avLst/>
              </a:prstGeom>
              <a:blipFill>
                <a:blip r:embed="rId3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0AB413B-697B-B3CE-380C-CFDE673E7D41}"/>
                  </a:ext>
                </a:extLst>
              </p:cNvPr>
              <p:cNvSpPr/>
              <p:nvPr/>
            </p:nvSpPr>
            <p:spPr>
              <a:xfrm>
                <a:off x="6153611" y="508492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0AB413B-697B-B3CE-380C-CFDE673E7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11" y="5084924"/>
                <a:ext cx="1441940" cy="5861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3485E23-0031-C6F7-5DF9-A2C3DEC80D11}"/>
              </a:ext>
            </a:extLst>
          </p:cNvPr>
          <p:cNvCxnSpPr>
            <a:cxnSpLocks/>
            <a:stCxn id="118" idx="2"/>
            <a:endCxn id="149" idx="0"/>
          </p:cNvCxnSpPr>
          <p:nvPr/>
        </p:nvCxnSpPr>
        <p:spPr>
          <a:xfrm>
            <a:off x="6874581" y="4501241"/>
            <a:ext cx="0" cy="58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3571100-5FCF-89F2-9565-5F647844F43C}"/>
                  </a:ext>
                </a:extLst>
              </p:cNvPr>
              <p:cNvSpPr txBox="1"/>
              <p:nvPr/>
            </p:nvSpPr>
            <p:spPr>
              <a:xfrm>
                <a:off x="6324142" y="44602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3571100-5FCF-89F2-9565-5F647844F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142" y="4460200"/>
                <a:ext cx="559192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D6AD823-8EFC-9091-162A-FA5181FD86DF}"/>
                  </a:ext>
                </a:extLst>
              </p:cNvPr>
              <p:cNvSpPr txBox="1"/>
              <p:nvPr/>
            </p:nvSpPr>
            <p:spPr>
              <a:xfrm>
                <a:off x="5820323" y="4793082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D6AD823-8EFC-9091-162A-FA5181FD8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3" y="4793082"/>
                <a:ext cx="1049133" cy="276999"/>
              </a:xfrm>
              <a:prstGeom prst="rect">
                <a:avLst/>
              </a:prstGeom>
              <a:blipFill>
                <a:blip r:embed="rId3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5B45B07-0C2F-D2A1-0437-59372EC79A1A}"/>
                  </a:ext>
                </a:extLst>
              </p:cNvPr>
              <p:cNvSpPr txBox="1"/>
              <p:nvPr/>
            </p:nvSpPr>
            <p:spPr>
              <a:xfrm>
                <a:off x="6930583" y="506133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5B45B07-0C2F-D2A1-0437-59372EC7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83" y="5061332"/>
                <a:ext cx="744819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9706E5F0-061F-3CDE-8990-3A83A2EE557C}"/>
              </a:ext>
            </a:extLst>
          </p:cNvPr>
          <p:cNvSpPr txBox="1"/>
          <p:nvPr/>
        </p:nvSpPr>
        <p:spPr>
          <a:xfrm>
            <a:off x="882181" y="53971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E63C8-47E2-9D7F-729C-752E93ECAD39}"/>
              </a:ext>
            </a:extLst>
          </p:cNvPr>
          <p:cNvSpPr txBox="1"/>
          <p:nvPr/>
        </p:nvSpPr>
        <p:spPr>
          <a:xfrm>
            <a:off x="7658657" y="3892998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986440-1238-19AD-B471-099519BD7096}"/>
                  </a:ext>
                </a:extLst>
              </p:cNvPr>
              <p:cNvSpPr/>
              <p:nvPr/>
            </p:nvSpPr>
            <p:spPr>
              <a:xfrm>
                <a:off x="3575517" y="154861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986440-1238-19AD-B471-099519BD7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2"/>
                <a:ext cx="1441940" cy="5861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514EF0-6351-FB5C-162D-BE91B0037D8B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1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112FCB-B5C3-BFD1-099A-933CA342EFB5}"/>
                  </a:ext>
                </a:extLst>
              </p:cNvPr>
              <p:cNvSpPr txBox="1"/>
              <p:nvPr/>
            </p:nvSpPr>
            <p:spPr>
              <a:xfrm>
                <a:off x="4418865" y="152256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112FCB-B5C3-BFD1-099A-933CA342E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1"/>
                <a:ext cx="690189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FAD643-B8AD-DC1D-F3A6-6F272110A11D}"/>
                  </a:ext>
                </a:extLst>
              </p:cNvPr>
              <p:cNvSpPr txBox="1"/>
              <p:nvPr/>
            </p:nvSpPr>
            <p:spPr>
              <a:xfrm>
                <a:off x="1658069" y="112070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FAD643-B8AD-DC1D-F3A6-6F272110A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1"/>
                <a:ext cx="55919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F8F824-A914-D6A1-8E1B-AAAF91F9411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4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2A8582B1-D907-355D-4C85-BFA7EBE9A66C}"/>
              </a:ext>
            </a:extLst>
          </p:cNvPr>
          <p:cNvCxnSpPr>
            <a:cxnSpLocks/>
            <a:stCxn id="112" idx="1"/>
            <a:endCxn id="118" idx="3"/>
          </p:cNvCxnSpPr>
          <p:nvPr/>
        </p:nvCxnSpPr>
        <p:spPr>
          <a:xfrm flipH="1">
            <a:off x="7595551" y="4199515"/>
            <a:ext cx="1207059" cy="8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008A48-B25F-3D40-D2B4-BF6DA5EA59E7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402963" y="1845595"/>
            <a:ext cx="3753294" cy="1174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A6DDD5-7EBC-D888-815C-3BFEFDD3E015}"/>
                  </a:ext>
                </a:extLst>
              </p:cNvPr>
              <p:cNvSpPr txBox="1"/>
              <p:nvPr/>
            </p:nvSpPr>
            <p:spPr>
              <a:xfrm>
                <a:off x="2744702" y="278949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A6DDD5-7EBC-D888-815C-3BFEFDD3E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02" y="2789494"/>
                <a:ext cx="559192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3E6CE8-1D4F-7E2A-6BD3-7B5496369F0C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299889" y="1845595"/>
            <a:ext cx="1856368" cy="2066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37C740-9AAD-3E45-0D0E-7185FF8E0A9A}"/>
                  </a:ext>
                </a:extLst>
              </p:cNvPr>
              <p:cNvSpPr txBox="1"/>
              <p:nvPr/>
            </p:nvSpPr>
            <p:spPr>
              <a:xfrm>
                <a:off x="4156077" y="2944063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37C740-9AAD-3E45-0D0E-7185FF8E0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77" y="2944063"/>
                <a:ext cx="55919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D6BC4C-457F-8597-0456-16AFA8EDD5B5}"/>
                  </a:ext>
                </a:extLst>
              </p:cNvPr>
              <p:cNvSpPr txBox="1"/>
              <p:nvPr/>
            </p:nvSpPr>
            <p:spPr>
              <a:xfrm>
                <a:off x="3761346" y="3230340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D6BC4C-457F-8597-0456-16AFA8EDD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46" y="3230340"/>
                <a:ext cx="1049133" cy="276999"/>
              </a:xfrm>
              <a:prstGeom prst="rect">
                <a:avLst/>
              </a:prstGeom>
              <a:blipFill>
                <a:blip r:embed="rId42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6FA3DD0-9FA2-53CB-9DE9-4A4DEED81EB3}"/>
                  </a:ext>
                </a:extLst>
              </p:cNvPr>
              <p:cNvSpPr/>
              <p:nvPr/>
            </p:nvSpPr>
            <p:spPr>
              <a:xfrm>
                <a:off x="8811154" y="156208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6FA3DD0-9FA2-53CB-9DE9-4A4DEED81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154" y="1562084"/>
                <a:ext cx="1441940" cy="5861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A51CF0-760A-27FA-78E3-44103CCA9E4C}"/>
                  </a:ext>
                </a:extLst>
              </p:cNvPr>
              <p:cNvSpPr/>
              <p:nvPr/>
            </p:nvSpPr>
            <p:spPr>
              <a:xfrm>
                <a:off x="6156257" y="155251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A51CF0-760A-27FA-78E3-44103CCA9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57" y="1552518"/>
                <a:ext cx="1441940" cy="5861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6E0A12-39D9-2CC6-E3CF-717A69E921DE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>
            <a:off x="7598197" y="1845595"/>
            <a:ext cx="1212957" cy="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CDB555-83D3-0F9F-9E95-953FCEBBD067}"/>
              </a:ext>
            </a:extLst>
          </p:cNvPr>
          <p:cNvSpPr txBox="1"/>
          <p:nvPr/>
        </p:nvSpPr>
        <p:spPr>
          <a:xfrm>
            <a:off x="7630127" y="1557885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EEF9EA-7123-CFAD-0D1D-63859192AF8A}"/>
                  </a:ext>
                </a:extLst>
              </p:cNvPr>
              <p:cNvSpPr txBox="1"/>
              <p:nvPr/>
            </p:nvSpPr>
            <p:spPr>
              <a:xfrm>
                <a:off x="6965422" y="154953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EEF9EA-7123-CFAD-0D1D-63859192A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422" y="1549532"/>
                <a:ext cx="744819" cy="27699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7B4ECDB-68F2-C386-A99A-029905945615}"/>
                  </a:ext>
                </a:extLst>
              </p:cNvPr>
              <p:cNvSpPr txBox="1"/>
              <p:nvPr/>
            </p:nvSpPr>
            <p:spPr>
              <a:xfrm>
                <a:off x="9650748" y="154953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7B4ECDB-68F2-C386-A99A-029905945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48" y="1549532"/>
                <a:ext cx="690189" cy="276999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131D0E-CF0B-2707-AC9F-45CD1554AE16}"/>
              </a:ext>
            </a:extLst>
          </p:cNvPr>
          <p:cNvCxnSpPr>
            <a:cxnSpLocks/>
          </p:cNvCxnSpPr>
          <p:nvPr/>
        </p:nvCxnSpPr>
        <p:spPr>
          <a:xfrm flipV="1">
            <a:off x="6874581" y="3299910"/>
            <a:ext cx="3866" cy="615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164E02-5F55-9DE5-DCC7-08D2A515425D}"/>
                  </a:ext>
                </a:extLst>
              </p:cNvPr>
              <p:cNvSpPr txBox="1"/>
              <p:nvPr/>
            </p:nvSpPr>
            <p:spPr>
              <a:xfrm>
                <a:off x="6315657" y="330520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164E02-5F55-9DE5-DCC7-08D2A515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57" y="3305206"/>
                <a:ext cx="593368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F6DB0B-7968-7743-93EF-D518EE42FB18}"/>
                  </a:ext>
                </a:extLst>
              </p:cNvPr>
              <p:cNvSpPr txBox="1"/>
              <p:nvPr/>
            </p:nvSpPr>
            <p:spPr>
              <a:xfrm>
                <a:off x="5859564" y="3604215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F6DB0B-7968-7743-93EF-D518EE42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564" y="3604215"/>
                <a:ext cx="1049133" cy="276999"/>
              </a:xfrm>
              <a:prstGeom prst="rect">
                <a:avLst/>
              </a:prstGeom>
              <a:blipFill>
                <a:blip r:embed="rId4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307EF946-FBE6-1DFB-FA8F-4D4EF233933B}"/>
              </a:ext>
            </a:extLst>
          </p:cNvPr>
          <p:cNvCxnSpPr>
            <a:cxnSpLocks/>
          </p:cNvCxnSpPr>
          <p:nvPr/>
        </p:nvCxnSpPr>
        <p:spPr>
          <a:xfrm flipH="1">
            <a:off x="10244550" y="1855161"/>
            <a:ext cx="8544" cy="2344354"/>
          </a:xfrm>
          <a:prstGeom prst="curvedConnector3">
            <a:avLst>
              <a:gd name="adj1" fmla="val -39104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37A78E-41FA-FDBB-1F2C-49F61775CF42}"/>
                  </a:ext>
                </a:extLst>
              </p:cNvPr>
              <p:cNvSpPr txBox="1"/>
              <p:nvPr/>
            </p:nvSpPr>
            <p:spPr>
              <a:xfrm>
                <a:off x="10565377" y="281625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37A78E-41FA-FDBB-1F2C-49F61775C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377" y="2816251"/>
                <a:ext cx="559192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B705F-40AD-EDA2-D31B-DF6CE316B2BB}"/>
                  </a:ext>
                </a:extLst>
              </p:cNvPr>
              <p:cNvSpPr txBox="1"/>
              <p:nvPr/>
            </p:nvSpPr>
            <p:spPr>
              <a:xfrm>
                <a:off x="6321022" y="998323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B705F-40AD-EDA2-D31B-DF6CE316B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22" y="998323"/>
                <a:ext cx="559192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CEFA7AD-A168-18B6-2667-1B9D3258449A}"/>
                  </a:ext>
                </a:extLst>
              </p:cNvPr>
              <p:cNvSpPr txBox="1"/>
              <p:nvPr/>
            </p:nvSpPr>
            <p:spPr>
              <a:xfrm>
                <a:off x="5822478" y="1295385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CEFA7AD-A168-18B6-2667-1B9D32584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78" y="1295385"/>
                <a:ext cx="1049133" cy="276999"/>
              </a:xfrm>
              <a:prstGeom prst="rect">
                <a:avLst/>
              </a:prstGeom>
              <a:blipFill>
                <a:blip r:embed="rId51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EA224F9-8503-DFE1-0553-7CB7CE40B0D6}"/>
                  </a:ext>
                </a:extLst>
              </p:cNvPr>
              <p:cNvSpPr/>
              <p:nvPr/>
            </p:nvSpPr>
            <p:spPr>
              <a:xfrm>
                <a:off x="8811154" y="53045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EA224F9-8503-DFE1-0553-7CB7CE40B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154" y="530456"/>
                <a:ext cx="1441940" cy="58615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3B315EA-0681-6454-388B-CB8C95D36958}"/>
                  </a:ext>
                </a:extLst>
              </p:cNvPr>
              <p:cNvSpPr/>
              <p:nvPr/>
            </p:nvSpPr>
            <p:spPr>
              <a:xfrm>
                <a:off x="6156257" y="52089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3B315EA-0681-6454-388B-CB8C95D36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57" y="520890"/>
                <a:ext cx="1441940" cy="58615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B03214-84B7-3E90-270B-C21EB5B939C3}"/>
              </a:ext>
            </a:extLst>
          </p:cNvPr>
          <p:cNvCxnSpPr>
            <a:cxnSpLocks/>
            <a:stCxn id="58" idx="1"/>
            <a:endCxn id="67" idx="3"/>
          </p:cNvCxnSpPr>
          <p:nvPr/>
        </p:nvCxnSpPr>
        <p:spPr>
          <a:xfrm flipH="1" flipV="1">
            <a:off x="7598197" y="813967"/>
            <a:ext cx="1212957" cy="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DBF1235-95E1-D112-5C0B-4160E62E14F9}"/>
              </a:ext>
            </a:extLst>
          </p:cNvPr>
          <p:cNvSpPr txBox="1"/>
          <p:nvPr/>
        </p:nvSpPr>
        <p:spPr>
          <a:xfrm>
            <a:off x="7706179" y="530456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8CF2114-F0FE-C877-E9F2-0E078BFA2793}"/>
                  </a:ext>
                </a:extLst>
              </p:cNvPr>
              <p:cNvSpPr txBox="1"/>
              <p:nvPr/>
            </p:nvSpPr>
            <p:spPr>
              <a:xfrm>
                <a:off x="9554280" y="49581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8CF2114-F0FE-C877-E9F2-0E078BFA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280" y="495810"/>
                <a:ext cx="744819" cy="276999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BB7376-3CB1-A331-3BF5-9B6E41FE90AE}"/>
                  </a:ext>
                </a:extLst>
              </p:cNvPr>
              <p:cNvSpPr txBox="1"/>
              <p:nvPr/>
            </p:nvSpPr>
            <p:spPr>
              <a:xfrm>
                <a:off x="6993079" y="48475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BB7376-3CB1-A331-3BF5-9B6E41FE9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79" y="484755"/>
                <a:ext cx="690189" cy="276999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9F874A-66A8-1706-CF87-51330D35D1F9}"/>
              </a:ext>
            </a:extLst>
          </p:cNvPr>
          <p:cNvCxnSpPr>
            <a:cxnSpLocks/>
            <a:stCxn id="19" idx="0"/>
            <a:endCxn id="58" idx="2"/>
          </p:cNvCxnSpPr>
          <p:nvPr/>
        </p:nvCxnSpPr>
        <p:spPr>
          <a:xfrm flipV="1">
            <a:off x="9532124" y="1116610"/>
            <a:ext cx="0" cy="445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EB7D96A-D762-530E-57CF-EAB1DE991E51}"/>
                  </a:ext>
                </a:extLst>
              </p:cNvPr>
              <p:cNvSpPr txBox="1"/>
              <p:nvPr/>
            </p:nvSpPr>
            <p:spPr>
              <a:xfrm>
                <a:off x="9482868" y="111825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EB7D96A-D762-530E-57CF-EAB1DE99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868" y="1118258"/>
                <a:ext cx="593368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FE541D7-8667-532F-6200-24E157D1A65D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>
            <a:off x="6877227" y="1107044"/>
            <a:ext cx="0" cy="445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C3E7FD-95D7-BD76-D345-BBDF84751C8B}"/>
                  </a:ext>
                </a:extLst>
              </p:cNvPr>
              <p:cNvSpPr/>
              <p:nvPr/>
            </p:nvSpPr>
            <p:spPr>
              <a:xfrm>
                <a:off x="8798745" y="508337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C3E7FD-95D7-BD76-D345-BBDF84751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45" y="5083371"/>
                <a:ext cx="1441940" cy="58615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22D785-2CD3-0DCB-9654-27369F407841}"/>
                  </a:ext>
                </a:extLst>
              </p:cNvPr>
              <p:cNvSpPr txBox="1"/>
              <p:nvPr/>
            </p:nvSpPr>
            <p:spPr>
              <a:xfrm>
                <a:off x="9642581" y="5051898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22D785-2CD3-0DCB-9654-27369F407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581" y="5051898"/>
                <a:ext cx="690189" cy="276999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991DB26-18F4-5F7F-836E-30BCAA3DAA06}"/>
              </a:ext>
            </a:extLst>
          </p:cNvPr>
          <p:cNvSpPr txBox="1"/>
          <p:nvPr/>
        </p:nvSpPr>
        <p:spPr>
          <a:xfrm>
            <a:off x="7675402" y="508492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630AAB-3BCD-B417-2E30-62E7DDA0BBBA}"/>
              </a:ext>
            </a:extLst>
          </p:cNvPr>
          <p:cNvCxnSpPr>
            <a:cxnSpLocks/>
            <a:stCxn id="149" idx="3"/>
            <a:endCxn id="2" idx="1"/>
          </p:cNvCxnSpPr>
          <p:nvPr/>
        </p:nvCxnSpPr>
        <p:spPr>
          <a:xfrm flipV="1">
            <a:off x="7595551" y="5376448"/>
            <a:ext cx="1203194" cy="1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A40E17-C2BE-47A3-0FC4-9EE9980A14E0}"/>
              </a:ext>
            </a:extLst>
          </p:cNvPr>
          <p:cNvCxnSpPr>
            <a:cxnSpLocks/>
          </p:cNvCxnSpPr>
          <p:nvPr/>
        </p:nvCxnSpPr>
        <p:spPr>
          <a:xfrm flipV="1">
            <a:off x="9519715" y="4492592"/>
            <a:ext cx="3865" cy="590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5EC9E4-8D60-C6A1-022F-A9A7B1994555}"/>
                  </a:ext>
                </a:extLst>
              </p:cNvPr>
              <p:cNvSpPr txBox="1"/>
              <p:nvPr/>
            </p:nvSpPr>
            <p:spPr>
              <a:xfrm>
                <a:off x="8973744" y="4472612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5EC9E4-8D60-C6A1-022F-A9A7B1994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744" y="4472612"/>
                <a:ext cx="55919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E70409-54CA-7447-1239-29930702E78E}"/>
                  </a:ext>
                </a:extLst>
              </p:cNvPr>
              <p:cNvSpPr txBox="1"/>
              <p:nvPr/>
            </p:nvSpPr>
            <p:spPr>
              <a:xfrm>
                <a:off x="8493371" y="4805494"/>
                <a:ext cx="1031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E70409-54CA-7447-1239-29930702E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371" y="4805494"/>
                <a:ext cx="1031756" cy="276999"/>
              </a:xfrm>
              <a:prstGeom prst="rect">
                <a:avLst/>
              </a:prstGeom>
              <a:blipFill>
                <a:blip r:embed="rId5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C6EF221-F094-215B-6456-80A3AB82561C}"/>
                  </a:ext>
                </a:extLst>
              </p:cNvPr>
              <p:cNvSpPr/>
              <p:nvPr/>
            </p:nvSpPr>
            <p:spPr>
              <a:xfrm>
                <a:off x="8799640" y="619286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C6EF221-F094-215B-6456-80A3AB825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640" y="6192860"/>
                <a:ext cx="1441940" cy="58615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1B700D-3B75-CA26-DBF6-75F4C0119DB0}"/>
                  </a:ext>
                </a:extLst>
              </p:cNvPr>
              <p:cNvSpPr txBox="1"/>
              <p:nvPr/>
            </p:nvSpPr>
            <p:spPr>
              <a:xfrm>
                <a:off x="9612295" y="6160864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1B700D-3B75-CA26-DBF6-75F4C0119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295" y="6160864"/>
                <a:ext cx="744819" cy="276999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1D7CD54-D8CF-BC0D-215D-3DCCACC2CAE8}"/>
                  </a:ext>
                </a:extLst>
              </p:cNvPr>
              <p:cNvSpPr/>
              <p:nvPr/>
            </p:nvSpPr>
            <p:spPr>
              <a:xfrm>
                <a:off x="6150641" y="6201509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1D7CD54-D8CF-BC0D-215D-3DCCACC2C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641" y="6201509"/>
                <a:ext cx="1441940" cy="58615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840AC5E-98FF-5379-D281-D8D701038A24}"/>
                  </a:ext>
                </a:extLst>
              </p:cNvPr>
              <p:cNvSpPr txBox="1"/>
              <p:nvPr/>
            </p:nvSpPr>
            <p:spPr>
              <a:xfrm>
                <a:off x="6990110" y="618987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840AC5E-98FF-5379-D281-D8D701038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110" y="6189874"/>
                <a:ext cx="690189" cy="276999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02F3C6C-6FD9-814C-E9CC-E7197CE185A4}"/>
              </a:ext>
            </a:extLst>
          </p:cNvPr>
          <p:cNvSpPr txBox="1"/>
          <p:nvPr/>
        </p:nvSpPr>
        <p:spPr>
          <a:xfrm>
            <a:off x="7655687" y="617942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0E9B174-34A7-393D-DA2D-EC3D6D3E97E6}"/>
              </a:ext>
            </a:extLst>
          </p:cNvPr>
          <p:cNvCxnSpPr>
            <a:cxnSpLocks/>
            <a:stCxn id="24" idx="1"/>
            <a:endCxn id="27" idx="3"/>
          </p:cNvCxnSpPr>
          <p:nvPr/>
        </p:nvCxnSpPr>
        <p:spPr>
          <a:xfrm flipH="1">
            <a:off x="7592581" y="6485937"/>
            <a:ext cx="1207059" cy="8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1AB7C9-A16B-CFBD-8737-0D313A330B66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9519715" y="5669525"/>
            <a:ext cx="895" cy="523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984BEA7-FF92-9AE2-DB1A-1F4CF088E322}"/>
                  </a:ext>
                </a:extLst>
              </p:cNvPr>
              <p:cNvSpPr txBox="1"/>
              <p:nvPr/>
            </p:nvSpPr>
            <p:spPr>
              <a:xfrm>
                <a:off x="9484882" y="5675283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984BEA7-FF92-9AE2-DB1A-1F4CF088E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882" y="5675283"/>
                <a:ext cx="593368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8EF97A3-9B6C-DCF9-BA7B-90474B86DD38}"/>
              </a:ext>
            </a:extLst>
          </p:cNvPr>
          <p:cNvCxnSpPr>
            <a:cxnSpLocks/>
            <a:stCxn id="27" idx="0"/>
            <a:endCxn id="149" idx="2"/>
          </p:cNvCxnSpPr>
          <p:nvPr/>
        </p:nvCxnSpPr>
        <p:spPr>
          <a:xfrm flipV="1">
            <a:off x="6871611" y="5671078"/>
            <a:ext cx="2970" cy="530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6E54E05-962A-CDF7-338B-3E281AF5CAD7}"/>
                  </a:ext>
                </a:extLst>
              </p:cNvPr>
              <p:cNvSpPr txBox="1"/>
              <p:nvPr/>
            </p:nvSpPr>
            <p:spPr>
              <a:xfrm>
                <a:off x="6375106" y="561615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6E54E05-962A-CDF7-338B-3E281AF5C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06" y="5616159"/>
                <a:ext cx="559192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961BADC-F7A9-96B7-CB48-411C554CFB87}"/>
                  </a:ext>
                </a:extLst>
              </p:cNvPr>
              <p:cNvSpPr txBox="1"/>
              <p:nvPr/>
            </p:nvSpPr>
            <p:spPr>
              <a:xfrm>
                <a:off x="5871287" y="5949041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961BADC-F7A9-96B7-CB48-411C554CF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287" y="5949041"/>
                <a:ext cx="1049133" cy="276999"/>
              </a:xfrm>
              <a:prstGeom prst="rect">
                <a:avLst/>
              </a:prstGeom>
              <a:blipFill>
                <a:blip r:embed="rId6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893D83F-C031-E5A5-DCD7-C2DE3FA377E4}"/>
              </a:ext>
            </a:extLst>
          </p:cNvPr>
          <p:cNvSpPr txBox="1"/>
          <p:nvPr/>
        </p:nvSpPr>
        <p:spPr>
          <a:xfrm>
            <a:off x="882182" y="5913103"/>
            <a:ext cx="409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this deterministic system, we can merge writes with next states</a:t>
            </a:r>
          </a:p>
          <a:p>
            <a:r>
              <a:rPr lang="en-US" dirty="0">
                <a:solidFill>
                  <a:srgbClr val="FF0000"/>
                </a:solidFill>
              </a:rPr>
              <a:t>(we likely can do this while building)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A4D82F2-C100-C649-7620-FDD7C3A4A608}"/>
              </a:ext>
            </a:extLst>
          </p:cNvPr>
          <p:cNvSpPr/>
          <p:nvPr/>
        </p:nvSpPr>
        <p:spPr>
          <a:xfrm>
            <a:off x="3187954" y="224483"/>
            <a:ext cx="2202773" cy="2177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898C7CB4-9B40-033A-BA96-587FC9717DB5}"/>
              </a:ext>
            </a:extLst>
          </p:cNvPr>
          <p:cNvSpPr/>
          <p:nvPr/>
        </p:nvSpPr>
        <p:spPr>
          <a:xfrm>
            <a:off x="563820" y="1313190"/>
            <a:ext cx="2202773" cy="2177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F77B62F-C8CE-A044-9871-2FF23FF16459}"/>
              </a:ext>
            </a:extLst>
          </p:cNvPr>
          <p:cNvSpPr/>
          <p:nvPr/>
        </p:nvSpPr>
        <p:spPr>
          <a:xfrm>
            <a:off x="3246268" y="3708303"/>
            <a:ext cx="2202773" cy="2177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BF235E4-C501-BA7D-2165-A0AAC99DA436}"/>
              </a:ext>
            </a:extLst>
          </p:cNvPr>
          <p:cNvSpPr/>
          <p:nvPr/>
        </p:nvSpPr>
        <p:spPr>
          <a:xfrm>
            <a:off x="537857" y="3676353"/>
            <a:ext cx="2202773" cy="2177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818C6C3D-A7C0-9E9C-DF6C-5F7E367CD006}"/>
              </a:ext>
            </a:extLst>
          </p:cNvPr>
          <p:cNvSpPr/>
          <p:nvPr/>
        </p:nvSpPr>
        <p:spPr>
          <a:xfrm>
            <a:off x="5880534" y="235543"/>
            <a:ext cx="4560251" cy="10311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E5F07A9-7C07-34D5-7CB1-5EA8F313D171}"/>
              </a:ext>
            </a:extLst>
          </p:cNvPr>
          <p:cNvSpPr/>
          <p:nvPr/>
        </p:nvSpPr>
        <p:spPr>
          <a:xfrm>
            <a:off x="5889313" y="1384491"/>
            <a:ext cx="4560251" cy="10311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9C4CAA30-7954-1AA6-48FF-2EDBBCA17289}"/>
              </a:ext>
            </a:extLst>
          </p:cNvPr>
          <p:cNvSpPr/>
          <p:nvPr/>
        </p:nvSpPr>
        <p:spPr>
          <a:xfrm>
            <a:off x="5901935" y="2497802"/>
            <a:ext cx="4560251" cy="10311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F60D9B35-BA31-5DED-697A-03ABF556996D}"/>
              </a:ext>
            </a:extLst>
          </p:cNvPr>
          <p:cNvSpPr/>
          <p:nvPr/>
        </p:nvSpPr>
        <p:spPr>
          <a:xfrm>
            <a:off x="5896728" y="3681578"/>
            <a:ext cx="4560251" cy="10311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473DAF2-DEDC-6EE5-85C2-BB28C078A2C1}"/>
              </a:ext>
            </a:extLst>
          </p:cNvPr>
          <p:cNvSpPr/>
          <p:nvPr/>
        </p:nvSpPr>
        <p:spPr>
          <a:xfrm>
            <a:off x="5904170" y="4753277"/>
            <a:ext cx="4560251" cy="10311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66B5E965-E78B-D91D-65B7-6E16CDB140B0}"/>
              </a:ext>
            </a:extLst>
          </p:cNvPr>
          <p:cNvSpPr/>
          <p:nvPr/>
        </p:nvSpPr>
        <p:spPr>
          <a:xfrm>
            <a:off x="5918954" y="5826874"/>
            <a:ext cx="4560251" cy="10311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0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035FA-CD83-4826-0F43-4DBA2C85D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7F47-E7F6-62FF-54F6-235A0B20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Probabilistic transducers on the regular language of packet streams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9A9B75-39DA-906E-FCA9-00C56DD89188}"/>
              </a:ext>
            </a:extLst>
          </p:cNvPr>
          <p:cNvSpPr txBox="1"/>
          <p:nvPr/>
        </p:nvSpPr>
        <p:spPr>
          <a:xfrm>
            <a:off x="7622992" y="1983145"/>
            <a:ext cx="2510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Transducer U*: </a:t>
            </a:r>
          </a:p>
          <a:p>
            <a:pPr algn="ctr"/>
            <a:r>
              <a:rPr lang="en-US" dirty="0"/>
              <a:t>outputs all finite strings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5578ED-DDF2-5731-2670-C6A676086776}"/>
              </a:ext>
            </a:extLst>
          </p:cNvPr>
          <p:cNvSpPr txBox="1"/>
          <p:nvPr/>
        </p:nvSpPr>
        <p:spPr>
          <a:xfrm>
            <a:off x="732012" y="3951030"/>
            <a:ext cx="448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Transducer U : </a:t>
            </a:r>
          </a:p>
          <a:p>
            <a:pPr algn="ctr"/>
            <a:r>
              <a:rPr lang="en-US" dirty="0"/>
              <a:t>outputs a single packet with uniform weight</a:t>
            </a:r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6B8AF910-C9FE-3045-DE17-3ACA8F36DE5E}"/>
              </a:ext>
            </a:extLst>
          </p:cNvPr>
          <p:cNvSpPr/>
          <p:nvPr/>
        </p:nvSpPr>
        <p:spPr>
          <a:xfrm>
            <a:off x="3683298" y="5302983"/>
            <a:ext cx="896034" cy="896034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T; 1</a:t>
            </a:r>
          </a:p>
        </p:txBody>
      </p:sp>
      <p:sp>
        <p:nvSpPr>
          <p:cNvPr id="25" name="Connector 24">
            <a:extLst>
              <a:ext uri="{FF2B5EF4-FFF2-40B4-BE49-F238E27FC236}">
                <a16:creationId xmlns:a16="http://schemas.microsoft.com/office/drawing/2014/main" id="{2AD05DB5-C982-7685-F0EC-D28BA9D971A6}"/>
              </a:ext>
            </a:extLst>
          </p:cNvPr>
          <p:cNvSpPr/>
          <p:nvPr/>
        </p:nvSpPr>
        <p:spPr>
          <a:xfrm>
            <a:off x="1366622" y="5320704"/>
            <a:ext cx="896034" cy="86059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02D2B4-0129-37D1-BE27-B7C04F448889}"/>
              </a:ext>
            </a:extLst>
          </p:cNvPr>
          <p:cNvCxnSpPr>
            <a:cxnSpLocks/>
            <a:stCxn id="25" idx="7"/>
            <a:endCxn id="24" idx="1"/>
          </p:cNvCxnSpPr>
          <p:nvPr/>
        </p:nvCxnSpPr>
        <p:spPr>
          <a:xfrm rot="5400000" flipH="1" flipV="1">
            <a:off x="2966712" y="4598928"/>
            <a:ext cx="12531" cy="1683084"/>
          </a:xfrm>
          <a:prstGeom prst="curvedConnector3">
            <a:avLst>
              <a:gd name="adj1" fmla="val 297144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9C88028D-A2E9-9985-434B-E1CA8C3E4E4E}"/>
              </a:ext>
            </a:extLst>
          </p:cNvPr>
          <p:cNvCxnSpPr>
            <a:cxnSpLocks/>
            <a:stCxn id="25" idx="5"/>
            <a:endCxn id="24" idx="3"/>
          </p:cNvCxnSpPr>
          <p:nvPr/>
        </p:nvCxnSpPr>
        <p:spPr>
          <a:xfrm rot="16200000" flipH="1">
            <a:off x="2966712" y="5219989"/>
            <a:ext cx="12530" cy="1683084"/>
          </a:xfrm>
          <a:prstGeom prst="curvedConnector3">
            <a:avLst>
              <a:gd name="adj1" fmla="val 29716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CB1B0A21-DE3A-2C1F-3311-E1BAC7A3BABD}"/>
              </a:ext>
            </a:extLst>
          </p:cNvPr>
          <p:cNvCxnSpPr>
            <a:cxnSpLocks/>
            <a:stCxn id="25" idx="6"/>
            <a:endCxn id="24" idx="2"/>
          </p:cNvCxnSpPr>
          <p:nvPr/>
        </p:nvCxnSpPr>
        <p:spPr>
          <a:xfrm flipV="1">
            <a:off x="2262656" y="5751000"/>
            <a:ext cx="142064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186FD86-2B0E-D271-EDEF-6F4945AF48FF}"/>
                  </a:ext>
                </a:extLst>
              </p:cNvPr>
              <p:cNvSpPr txBox="1"/>
              <p:nvPr/>
            </p:nvSpPr>
            <p:spPr>
              <a:xfrm>
                <a:off x="2431780" y="4800956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186FD86-2B0E-D271-EDEF-6F4945AF4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80" y="4800956"/>
                <a:ext cx="1055742" cy="307777"/>
              </a:xfrm>
              <a:prstGeom prst="rect">
                <a:avLst/>
              </a:prstGeom>
              <a:blipFill>
                <a:blip r:embed="rId3"/>
                <a:stretch>
                  <a:fillRect t="-108000" r="-5952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046DFF0-C4B3-1F52-3308-05461A9567BE}"/>
                  </a:ext>
                </a:extLst>
              </p:cNvPr>
              <p:cNvSpPr txBox="1"/>
              <p:nvPr/>
            </p:nvSpPr>
            <p:spPr>
              <a:xfrm>
                <a:off x="2431780" y="5451889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046DFF0-C4B3-1F52-3308-05461A95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80" y="5451889"/>
                <a:ext cx="1055742" cy="307777"/>
              </a:xfrm>
              <a:prstGeom prst="rect">
                <a:avLst/>
              </a:prstGeom>
              <a:blipFill>
                <a:blip r:embed="rId4"/>
                <a:stretch>
                  <a:fillRect t="-104000" r="-2381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6452112-E01A-E106-9AE1-3F9FEB91FE37}"/>
                  </a:ext>
                </a:extLst>
              </p:cNvPr>
              <p:cNvSpPr txBox="1"/>
              <p:nvPr/>
            </p:nvSpPr>
            <p:spPr>
              <a:xfrm>
                <a:off x="2431780" y="6087376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2, 2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6452112-E01A-E106-9AE1-3F9FEB91F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80" y="6087376"/>
                <a:ext cx="1055742" cy="307777"/>
              </a:xfrm>
              <a:prstGeom prst="rect">
                <a:avLst/>
              </a:prstGeom>
              <a:blipFill>
                <a:blip r:embed="rId5"/>
                <a:stretch>
                  <a:fillRect t="-104000" r="-2381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038F00E-1AC8-619F-3278-47A32AC59ACE}"/>
                  </a:ext>
                </a:extLst>
              </p:cNvPr>
              <p:cNvSpPr txBox="1"/>
              <p:nvPr/>
            </p:nvSpPr>
            <p:spPr>
              <a:xfrm>
                <a:off x="838200" y="1978843"/>
                <a:ext cx="1308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,1, 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038F00E-1AC8-619F-3278-47A32AC5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8843"/>
                <a:ext cx="1308114" cy="276999"/>
              </a:xfrm>
              <a:prstGeom prst="rect">
                <a:avLst/>
              </a:prstGeom>
              <a:blipFill>
                <a:blip r:embed="rId9"/>
                <a:stretch>
                  <a:fillRect l="-4854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A7E9D75-96A6-985A-BBFA-B5B4D66D031F}"/>
                  </a:ext>
                </a:extLst>
              </p:cNvPr>
              <p:cNvSpPr txBox="1"/>
              <p:nvPr/>
            </p:nvSpPr>
            <p:spPr>
              <a:xfrm>
                <a:off x="762864" y="2255397"/>
                <a:ext cx="539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on the probability semiring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+∞,  +,  ×,  0, 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A7E9D75-96A6-985A-BBFA-B5B4D66D0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4" y="2255397"/>
                <a:ext cx="5390450" cy="369332"/>
              </a:xfrm>
              <a:prstGeom prst="rect">
                <a:avLst/>
              </a:prstGeom>
              <a:blipFill>
                <a:blip r:embed="rId10"/>
                <a:stretch>
                  <a:fillRect l="-94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Donut 76">
                <a:extLst>
                  <a:ext uri="{FF2B5EF4-FFF2-40B4-BE49-F238E27FC236}">
                    <a16:creationId xmlns:a16="http://schemas.microsoft.com/office/drawing/2014/main" id="{BFA0DDCB-30D1-1C4B-886B-E5F79CD7586B}"/>
                  </a:ext>
                </a:extLst>
              </p:cNvPr>
              <p:cNvSpPr/>
              <p:nvPr/>
            </p:nvSpPr>
            <p:spPr>
              <a:xfrm>
                <a:off x="10285522" y="4374625"/>
                <a:ext cx="900000" cy="900000"/>
              </a:xfrm>
              <a:prstGeom prst="donut">
                <a:avLst>
                  <a:gd name="adj" fmla="val 562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0"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T; </a:t>
                </a:r>
                <a14:m>
                  <m:oMath xmlns:m="http://schemas.openxmlformats.org/officeDocument/2006/math">
                    <m:r>
                      <a:rPr lang="en-CA" sz="14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Donut 76">
                <a:extLst>
                  <a:ext uri="{FF2B5EF4-FFF2-40B4-BE49-F238E27FC236}">
                    <a16:creationId xmlns:a16="http://schemas.microsoft.com/office/drawing/2014/main" id="{BFA0DDCB-30D1-1C4B-886B-E5F79CD75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522" y="4374625"/>
                <a:ext cx="900000" cy="900000"/>
              </a:xfrm>
              <a:prstGeom prst="donut">
                <a:avLst>
                  <a:gd name="adj" fmla="val 5627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Connector 77">
            <a:extLst>
              <a:ext uri="{FF2B5EF4-FFF2-40B4-BE49-F238E27FC236}">
                <a16:creationId xmlns:a16="http://schemas.microsoft.com/office/drawing/2014/main" id="{87C5F89D-F7C5-7906-6B3B-ECFAC9B0A3A3}"/>
              </a:ext>
            </a:extLst>
          </p:cNvPr>
          <p:cNvSpPr/>
          <p:nvPr/>
        </p:nvSpPr>
        <p:spPr>
          <a:xfrm>
            <a:off x="7982172" y="4375824"/>
            <a:ext cx="900000" cy="90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8AA08E86-91ED-E02A-0D81-881325C65AF3}"/>
              </a:ext>
            </a:extLst>
          </p:cNvPr>
          <p:cNvCxnSpPr>
            <a:cxnSpLocks/>
            <a:stCxn id="77" idx="0"/>
            <a:endCxn id="78" idx="0"/>
          </p:cNvCxnSpPr>
          <p:nvPr/>
        </p:nvCxnSpPr>
        <p:spPr>
          <a:xfrm rot="16200000" flipH="1" flipV="1">
            <a:off x="9583247" y="3223549"/>
            <a:ext cx="1199" cy="2303350"/>
          </a:xfrm>
          <a:prstGeom prst="curvedConnector3">
            <a:avLst>
              <a:gd name="adj1" fmla="val -869718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B6E5E498-80AB-407B-34AF-147A77848635}"/>
              </a:ext>
            </a:extLst>
          </p:cNvPr>
          <p:cNvCxnSpPr>
            <a:cxnSpLocks/>
            <a:stCxn id="78" idx="6"/>
            <a:endCxn id="77" idx="2"/>
          </p:cNvCxnSpPr>
          <p:nvPr/>
        </p:nvCxnSpPr>
        <p:spPr>
          <a:xfrm flipV="1">
            <a:off x="8882172" y="4824625"/>
            <a:ext cx="1403350" cy="1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DD4A4240-AC1E-A17B-D46D-23659045BB76}"/>
              </a:ext>
            </a:extLst>
          </p:cNvPr>
          <p:cNvCxnSpPr>
            <a:cxnSpLocks/>
            <a:stCxn id="78" idx="7"/>
            <a:endCxn id="77" idx="1"/>
          </p:cNvCxnSpPr>
          <p:nvPr/>
        </p:nvCxnSpPr>
        <p:spPr>
          <a:xfrm rot="5400000" flipH="1" flipV="1">
            <a:off x="9583248" y="3673550"/>
            <a:ext cx="1199" cy="1666954"/>
          </a:xfrm>
          <a:prstGeom prst="curvedConnector3">
            <a:avLst>
              <a:gd name="adj1" fmla="val 312030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DD864D1-9E39-A699-3A3D-AE44DB8E9CC5}"/>
                  </a:ext>
                </a:extLst>
              </p:cNvPr>
              <p:cNvSpPr txBox="1"/>
              <p:nvPr/>
            </p:nvSpPr>
            <p:spPr>
              <a:xfrm>
                <a:off x="9047330" y="3844535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DD864D1-9E39-A699-3A3D-AE44DB8E9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330" y="3844535"/>
                <a:ext cx="1055742" cy="307777"/>
              </a:xfrm>
              <a:prstGeom prst="rect">
                <a:avLst/>
              </a:prstGeom>
              <a:blipFill>
                <a:blip r:embed="rId12"/>
                <a:stretch>
                  <a:fillRect t="-104000" r="-7143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888A592-B070-E978-AFF7-77B3ABFB8CF8}"/>
                  </a:ext>
                </a:extLst>
              </p:cNvPr>
              <p:cNvSpPr txBox="1"/>
              <p:nvPr/>
            </p:nvSpPr>
            <p:spPr>
              <a:xfrm>
                <a:off x="9047330" y="4535262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888A592-B070-E978-AFF7-77B3ABFB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330" y="4535262"/>
                <a:ext cx="1055742" cy="307777"/>
              </a:xfrm>
              <a:prstGeom prst="rect">
                <a:avLst/>
              </a:prstGeom>
              <a:blipFill>
                <a:blip r:embed="rId13"/>
                <a:stretch>
                  <a:fillRect t="-108000" r="-2381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DA93A35-AB0F-782A-041E-16C1E8194880}"/>
                  </a:ext>
                </a:extLst>
              </p:cNvPr>
              <p:cNvSpPr txBox="1"/>
              <p:nvPr/>
            </p:nvSpPr>
            <p:spPr>
              <a:xfrm>
                <a:off x="9047330" y="5201507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2, 2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DA93A35-AB0F-782A-041E-16C1E8194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330" y="5201507"/>
                <a:ext cx="1055742" cy="307777"/>
              </a:xfrm>
              <a:prstGeom prst="rect">
                <a:avLst/>
              </a:prstGeom>
              <a:blipFill>
                <a:blip r:embed="rId14"/>
                <a:stretch>
                  <a:fillRect t="-104000" r="-2381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Donut 84">
            <a:extLst>
              <a:ext uri="{FF2B5EF4-FFF2-40B4-BE49-F238E27FC236}">
                <a16:creationId xmlns:a16="http://schemas.microsoft.com/office/drawing/2014/main" id="{98C9C8E7-5791-B91B-60D1-E1E15AE88327}"/>
              </a:ext>
            </a:extLst>
          </p:cNvPr>
          <p:cNvSpPr/>
          <p:nvPr/>
        </p:nvSpPr>
        <p:spPr>
          <a:xfrm>
            <a:off x="5679171" y="4379424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0; 1</a:t>
            </a: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C90763EF-A0B8-06E2-CD3C-DAE4074667EC}"/>
              </a:ext>
            </a:extLst>
          </p:cNvPr>
          <p:cNvCxnSpPr>
            <a:cxnSpLocks/>
            <a:stCxn id="85" idx="6"/>
            <a:endCxn id="78" idx="2"/>
          </p:cNvCxnSpPr>
          <p:nvPr/>
        </p:nvCxnSpPr>
        <p:spPr>
          <a:xfrm flipV="1">
            <a:off x="6579171" y="4825824"/>
            <a:ext cx="1403001" cy="3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B51681-AF13-DD85-E187-0F4A215AC30C}"/>
                  </a:ext>
                </a:extLst>
              </p:cNvPr>
              <p:cNvSpPr txBox="1"/>
              <p:nvPr/>
            </p:nvSpPr>
            <p:spPr>
              <a:xfrm>
                <a:off x="6692280" y="4518378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B51681-AF13-DD85-E187-0F4A215AC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280" y="4518378"/>
                <a:ext cx="105574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FE78669A-3F4D-516D-8CB9-3D7D9EFA8E51}"/>
              </a:ext>
            </a:extLst>
          </p:cNvPr>
          <p:cNvCxnSpPr>
            <a:cxnSpLocks/>
            <a:stCxn id="78" idx="5"/>
            <a:endCxn id="77" idx="3"/>
          </p:cNvCxnSpPr>
          <p:nvPr/>
        </p:nvCxnSpPr>
        <p:spPr>
          <a:xfrm rot="5400000" flipH="1" flipV="1">
            <a:off x="9583247" y="4309946"/>
            <a:ext cx="1199" cy="1666954"/>
          </a:xfrm>
          <a:prstGeom prst="curvedConnector3">
            <a:avLst>
              <a:gd name="adj1" fmla="val -321481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E469FAC-56FC-4394-EFB6-C369CE49D01E}"/>
                  </a:ext>
                </a:extLst>
              </p:cNvPr>
              <p:cNvSpPr txBox="1"/>
              <p:nvPr/>
            </p:nvSpPr>
            <p:spPr>
              <a:xfrm>
                <a:off x="9047330" y="3013215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E469FAC-56FC-4394-EFB6-C369CE49D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330" y="3013215"/>
                <a:ext cx="105574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0B8AAA-2859-FD32-73FE-4AF7DC7C9A40}"/>
                  </a:ext>
                </a:extLst>
              </p:cNvPr>
              <p:cNvSpPr txBox="1"/>
              <p:nvPr/>
            </p:nvSpPr>
            <p:spPr>
              <a:xfrm>
                <a:off x="6778281" y="5833508"/>
                <a:ext cx="419985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Note: this does not define a probability distribution!</a:t>
                </a:r>
              </a:p>
              <a:p>
                <a:pPr algn="ctr"/>
                <a:r>
                  <a:rPr lang="en-US" sz="1400" dirty="0"/>
                  <a:t>The total weight is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CA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400" dirty="0"/>
                  <a:t> But it could be conditioned on a language (ex.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14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CA" sz="1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) to get a finite total weight.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0B8AAA-2859-FD32-73FE-4AF7DC7C9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81" y="5833508"/>
                <a:ext cx="4199852" cy="738664"/>
              </a:xfrm>
              <a:prstGeom prst="rect">
                <a:avLst/>
              </a:prstGeom>
              <a:blipFill>
                <a:blip r:embed="rId17"/>
                <a:stretch>
                  <a:fillRect l="-301" t="-1695" r="-301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0646BC-9861-8656-0F30-A91356FF84FF}"/>
                  </a:ext>
                </a:extLst>
              </p:cNvPr>
              <p:cNvSpPr txBox="1"/>
              <p:nvPr/>
            </p:nvSpPr>
            <p:spPr>
              <a:xfrm>
                <a:off x="762864" y="2606680"/>
                <a:ext cx="533313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Automata assign weight (“probability”) to any path as the product of all edge weights and terminating state weight. A deterministic automaton (all states have </a:t>
                </a:r>
                <a14:m>
                  <m:oMath xmlns:m="http://schemas.openxmlformats.org/officeDocument/2006/math">
                    <m:r>
                      <a:rPr lang="en-CA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sz="1400" dirty="0"/>
                  <a:t> outgoing transition per label) whose path weights sum to 1 defines a probability distribution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CA" sz="1400" dirty="0"/>
                  <a:t>*.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0646BC-9861-8656-0F30-A91356FF8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4" y="2606680"/>
                <a:ext cx="5333136" cy="954107"/>
              </a:xfrm>
              <a:prstGeom prst="rect">
                <a:avLst/>
              </a:prstGeom>
              <a:blipFill>
                <a:blip r:embed="rId18"/>
                <a:stretch>
                  <a:fillRect l="-475" t="-1316" r="-238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014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F1A17-E1E3-466B-9183-D7BAA496D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AEF9C4E-36EA-D64D-9C1D-9CD36CD24681}"/>
                  </a:ext>
                </a:extLst>
              </p:cNvPr>
              <p:cNvSpPr/>
              <p:nvPr/>
            </p:nvSpPr>
            <p:spPr>
              <a:xfrm>
                <a:off x="961023" y="50677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AEF9C4E-36EA-D64D-9C1D-9CD36CD24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6777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0CDFE3B-B717-CAEE-F49A-5B700F2DE874}"/>
                  </a:ext>
                </a:extLst>
              </p:cNvPr>
              <p:cNvSpPr/>
              <p:nvPr/>
            </p:nvSpPr>
            <p:spPr>
              <a:xfrm>
                <a:off x="961023" y="271551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0CDFE3B-B717-CAEE-F49A-5B700F2DE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15517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C6665A8-59D0-A348-B78E-0D92E9F61500}"/>
                  </a:ext>
                </a:extLst>
              </p:cNvPr>
              <p:cNvSpPr/>
              <p:nvPr/>
            </p:nvSpPr>
            <p:spPr>
              <a:xfrm>
                <a:off x="6120957" y="15564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C6665A8-59D0-A348-B78E-0D92E9F61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57" y="1556411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3DE8D9-68A4-6EC0-C774-44A365175BE5}"/>
              </a:ext>
            </a:extLst>
          </p:cNvPr>
          <p:cNvCxnSpPr>
            <a:cxnSpLocks/>
          </p:cNvCxnSpPr>
          <p:nvPr/>
        </p:nvCxnSpPr>
        <p:spPr>
          <a:xfrm>
            <a:off x="2402963" y="799854"/>
            <a:ext cx="1857777" cy="255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6DB68E-338D-3BF3-7AEF-4494ED30020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81993" y="1092931"/>
            <a:ext cx="0" cy="1629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48AD49-F4B8-5B74-4325-7B490835B5F5}"/>
                  </a:ext>
                </a:extLst>
              </p:cNvPr>
              <p:cNvSpPr txBox="1"/>
              <p:nvPr/>
            </p:nvSpPr>
            <p:spPr>
              <a:xfrm>
                <a:off x="2578348" y="47444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48AD49-F4B8-5B74-4325-7B490835B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348" y="474448"/>
                <a:ext cx="5933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8E9465-BFFB-AC0F-03C2-F05C8AD45763}"/>
                  </a:ext>
                </a:extLst>
              </p:cNvPr>
              <p:cNvSpPr txBox="1"/>
              <p:nvPr/>
            </p:nvSpPr>
            <p:spPr>
              <a:xfrm>
                <a:off x="2740131" y="173210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8E9465-BFFB-AC0F-03C2-F05C8AD45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31" y="1732101"/>
                <a:ext cx="559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593F44-C342-F5D0-C8FA-41DCF12B7386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>
            <a:off x="1681993" y="3301671"/>
            <a:ext cx="0" cy="177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3CE910-D4B9-DD66-8E74-687899BAAC9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02963" y="1849488"/>
            <a:ext cx="3717994" cy="1159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D311818-4917-FE15-79DA-AE88DEAA2857}"/>
                  </a:ext>
                </a:extLst>
              </p:cNvPr>
              <p:cNvSpPr txBox="1"/>
              <p:nvPr/>
            </p:nvSpPr>
            <p:spPr>
              <a:xfrm>
                <a:off x="1623767" y="339926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D311818-4917-FE15-79DA-AE88DEAA2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399261"/>
                <a:ext cx="5933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A470B5-E418-CA32-D61E-E98B68B4C369}"/>
                  </a:ext>
                </a:extLst>
              </p:cNvPr>
              <p:cNvSpPr txBox="1"/>
              <p:nvPr/>
            </p:nvSpPr>
            <p:spPr>
              <a:xfrm>
                <a:off x="3002639" y="275664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A470B5-E418-CA32-D61E-E98B68B4C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9" y="2756649"/>
                <a:ext cx="5591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AA1910-49DB-F09E-0BD6-25E4A6352E48}"/>
                  </a:ext>
                </a:extLst>
              </p:cNvPr>
              <p:cNvSpPr txBox="1"/>
              <p:nvPr/>
            </p:nvSpPr>
            <p:spPr>
              <a:xfrm>
                <a:off x="3075348" y="494898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AA1910-49DB-F09E-0BD6-25E4A6352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48" y="4948987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3E17E2-A5ED-EBCC-A611-0F9CA0449651}"/>
                  </a:ext>
                </a:extLst>
              </p:cNvPr>
              <p:cNvSpPr txBox="1"/>
              <p:nvPr/>
            </p:nvSpPr>
            <p:spPr>
              <a:xfrm>
                <a:off x="2119614" y="50699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3E17E2-A5ED-EBCC-A611-0F9CA0449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14" y="506994"/>
                <a:ext cx="335348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2234F1-A0A9-50DD-5850-2EF28DC3A428}"/>
                  </a:ext>
                </a:extLst>
              </p:cNvPr>
              <p:cNvSpPr txBox="1"/>
              <p:nvPr/>
            </p:nvSpPr>
            <p:spPr>
              <a:xfrm>
                <a:off x="1234763" y="2711348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2234F1-A0A9-50DD-5850-2EF28DC3A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763" y="2711348"/>
                <a:ext cx="1277786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7BB409E-9321-C429-22AD-1FB97BB8B447}"/>
                  </a:ext>
                </a:extLst>
              </p:cNvPr>
              <p:cNvSpPr/>
              <p:nvPr/>
            </p:nvSpPr>
            <p:spPr>
              <a:xfrm>
                <a:off x="961023" y="507740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7BB409E-9321-C429-22AD-1FB97BB8B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77405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B2A437-7F16-70F2-CF3F-CAB5E868F7E2}"/>
              </a:ext>
            </a:extLst>
          </p:cNvPr>
          <p:cNvCxnSpPr>
            <a:cxnSpLocks/>
            <a:stCxn id="65" idx="3"/>
            <a:endCxn id="77" idx="2"/>
          </p:cNvCxnSpPr>
          <p:nvPr/>
        </p:nvCxnSpPr>
        <p:spPr>
          <a:xfrm flipV="1">
            <a:off x="2402963" y="4486539"/>
            <a:ext cx="1896926" cy="88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76EB38E-6A44-E06E-B616-CC17A19AEF20}"/>
                  </a:ext>
                </a:extLst>
              </p:cNvPr>
              <p:cNvSpPr/>
              <p:nvPr/>
            </p:nvSpPr>
            <p:spPr>
              <a:xfrm>
                <a:off x="3578919" y="390038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76EB38E-6A44-E06E-B616-CC17A19AE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00385"/>
                <a:ext cx="1441940" cy="5861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4449AA7-CCB7-F3EC-958B-805A9F1B4919}"/>
                  </a:ext>
                </a:extLst>
              </p:cNvPr>
              <p:cNvSpPr txBox="1"/>
              <p:nvPr/>
            </p:nvSpPr>
            <p:spPr>
              <a:xfrm>
                <a:off x="8600878" y="130773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4449AA7-CCB7-F3EC-958B-805A9F1B4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878" y="1307732"/>
                <a:ext cx="59336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313FD41-96F1-5AA0-372E-405F65B07E46}"/>
              </a:ext>
            </a:extLst>
          </p:cNvPr>
          <p:cNvCxnSpPr>
            <a:cxnSpLocks/>
            <a:stCxn id="77" idx="1"/>
            <a:endCxn id="65" idx="0"/>
          </p:cNvCxnSpPr>
          <p:nvPr/>
        </p:nvCxnSpPr>
        <p:spPr>
          <a:xfrm flipH="1">
            <a:off x="1681993" y="4193462"/>
            <a:ext cx="1896926" cy="88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A91A6D9-28BE-D3F1-6327-7C81D6353F50}"/>
                  </a:ext>
                </a:extLst>
              </p:cNvPr>
              <p:cNvSpPr txBox="1"/>
              <p:nvPr/>
            </p:nvSpPr>
            <p:spPr>
              <a:xfrm>
                <a:off x="2688867" y="382129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A91A6D9-28BE-D3F1-6327-7C81D635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7" y="3821294"/>
                <a:ext cx="59336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8385AC8-0D61-9371-2D0F-A7EE9327C516}"/>
                  </a:ext>
                </a:extLst>
              </p:cNvPr>
              <p:cNvSpPr txBox="1"/>
              <p:nvPr/>
            </p:nvSpPr>
            <p:spPr>
              <a:xfrm>
                <a:off x="2419570" y="4089931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8385AC8-0D61-9371-2D0F-A7EE9327C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70" y="4089931"/>
                <a:ext cx="1049133" cy="276999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758B263-CF04-FF6D-C9AD-466F0465E5F9}"/>
              </a:ext>
            </a:extLst>
          </p:cNvPr>
          <p:cNvCxnSpPr>
            <a:cxnSpLocks/>
            <a:stCxn id="77" idx="0"/>
            <a:endCxn id="10" idx="1"/>
          </p:cNvCxnSpPr>
          <p:nvPr/>
        </p:nvCxnSpPr>
        <p:spPr>
          <a:xfrm flipV="1">
            <a:off x="4299889" y="1849488"/>
            <a:ext cx="1821068" cy="205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C0FD64E-E99A-6F51-65DB-7D53A5F6FC05}"/>
              </a:ext>
            </a:extLst>
          </p:cNvPr>
          <p:cNvSpPr txBox="1"/>
          <p:nvPr/>
        </p:nvSpPr>
        <p:spPr>
          <a:xfrm>
            <a:off x="882181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BAA25E-FDF8-12D1-C3DB-D0E56C75009F}"/>
              </a:ext>
            </a:extLst>
          </p:cNvPr>
          <p:cNvCxnSpPr>
            <a:cxnSpLocks/>
            <a:stCxn id="10" idx="3"/>
            <a:endCxn id="24" idx="2"/>
          </p:cNvCxnSpPr>
          <p:nvPr/>
        </p:nvCxnSpPr>
        <p:spPr>
          <a:xfrm flipV="1">
            <a:off x="7562897" y="1131745"/>
            <a:ext cx="1932707" cy="7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961B01-54E0-F7AF-D092-4D8F770366D3}"/>
                  </a:ext>
                </a:extLst>
              </p:cNvPr>
              <p:cNvSpPr txBox="1"/>
              <p:nvPr/>
            </p:nvSpPr>
            <p:spPr>
              <a:xfrm>
                <a:off x="7905239" y="474608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961B01-54E0-F7AF-D092-4D8F7703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39" y="474608"/>
                <a:ext cx="55919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F9B326-40E0-DBEC-9650-89E47AF85D0D}"/>
                  </a:ext>
                </a:extLst>
              </p:cNvPr>
              <p:cNvSpPr txBox="1"/>
              <p:nvPr/>
            </p:nvSpPr>
            <p:spPr>
              <a:xfrm>
                <a:off x="7406695" y="724778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F9B326-40E0-DBEC-9650-89E47AF85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95" y="724778"/>
                <a:ext cx="1049133" cy="276999"/>
              </a:xfrm>
              <a:prstGeom prst="rect">
                <a:avLst/>
              </a:prstGeom>
              <a:blipFill>
                <a:blip r:embed="rId18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4707477-9CE5-EB14-35BC-F139295F7EE9}"/>
                  </a:ext>
                </a:extLst>
              </p:cNvPr>
              <p:cNvSpPr/>
              <p:nvPr/>
            </p:nvSpPr>
            <p:spPr>
              <a:xfrm>
                <a:off x="8774634" y="54559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4707477-9CE5-EB14-35BC-F139295F7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634" y="545591"/>
                <a:ext cx="1441940" cy="5861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7BF86F-3679-B6AC-2798-089076A9134D}"/>
              </a:ext>
            </a:extLst>
          </p:cNvPr>
          <p:cNvCxnSpPr>
            <a:cxnSpLocks/>
            <a:stCxn id="24" idx="1"/>
            <a:endCxn id="10" idx="0"/>
          </p:cNvCxnSpPr>
          <p:nvPr/>
        </p:nvCxnSpPr>
        <p:spPr>
          <a:xfrm flipH="1">
            <a:off x="6841927" y="838668"/>
            <a:ext cx="1932707" cy="7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D57A9-37CE-ABCA-B188-46CF62B40B4B}"/>
                  </a:ext>
                </a:extLst>
              </p:cNvPr>
              <p:cNvSpPr/>
              <p:nvPr/>
            </p:nvSpPr>
            <p:spPr>
              <a:xfrm>
                <a:off x="3539770" y="105537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D57A9-37CE-ABCA-B188-46CF62B40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70" y="1055373"/>
                <a:ext cx="1441940" cy="5861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2BEE30-31FC-8D46-3D38-434AEFAD08C4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 flipH="1">
            <a:off x="1873656" y="1641527"/>
            <a:ext cx="2387084" cy="1069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CC20A24-1A56-E7CF-E7F0-07FA678258DD}"/>
                  </a:ext>
                </a:extLst>
              </p:cNvPr>
              <p:cNvSpPr txBox="1"/>
              <p:nvPr/>
            </p:nvSpPr>
            <p:spPr>
              <a:xfrm>
                <a:off x="1761830" y="112217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CC20A24-1A56-E7CF-E7F0-07FA67825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30" y="1122179"/>
                <a:ext cx="559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4E8050D-7D11-62DF-66D9-ADA2C9E25F1E}"/>
                  </a:ext>
                </a:extLst>
              </p:cNvPr>
              <p:cNvSpPr txBox="1"/>
              <p:nvPr/>
            </p:nvSpPr>
            <p:spPr>
              <a:xfrm>
                <a:off x="4168582" y="2957971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4E8050D-7D11-62DF-66D9-ADA2C9E25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82" y="2957971"/>
                <a:ext cx="55919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385BE59-87BD-E14D-3897-3D24C978BE4D}"/>
                  </a:ext>
                </a:extLst>
              </p:cNvPr>
              <p:cNvSpPr txBox="1"/>
              <p:nvPr/>
            </p:nvSpPr>
            <p:spPr>
              <a:xfrm>
                <a:off x="3773851" y="3244248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385BE59-87BD-E14D-3897-3D24C978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51" y="3244248"/>
                <a:ext cx="1049133" cy="276999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BDF128F-A9F7-8044-A45D-C1E6627CCDE4}"/>
                  </a:ext>
                </a:extLst>
              </p:cNvPr>
              <p:cNvSpPr/>
              <p:nvPr/>
            </p:nvSpPr>
            <p:spPr>
              <a:xfrm>
                <a:off x="8776577" y="273328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BDF128F-A9F7-8044-A45D-C1E6627CC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577" y="2733286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E70166-2792-F8D4-43FE-5A6909CAD21D}"/>
              </a:ext>
            </a:extLst>
          </p:cNvPr>
          <p:cNvCxnSpPr>
            <a:cxnSpLocks/>
            <a:stCxn id="7" idx="2"/>
            <a:endCxn id="26" idx="3"/>
          </p:cNvCxnSpPr>
          <p:nvPr/>
        </p:nvCxnSpPr>
        <p:spPr>
          <a:xfrm flipH="1">
            <a:off x="7562896" y="3319440"/>
            <a:ext cx="1934651" cy="90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5E46E7-4439-004C-DB44-57C8CD2F5192}"/>
                  </a:ext>
                </a:extLst>
              </p:cNvPr>
              <p:cNvSpPr txBox="1"/>
              <p:nvPr/>
            </p:nvSpPr>
            <p:spPr>
              <a:xfrm>
                <a:off x="8585311" y="3627508"/>
                <a:ext cx="559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5E46E7-4439-004C-DB44-57C8CD2F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11" y="3627508"/>
                <a:ext cx="55919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3426A1B-9428-75C1-45A1-7E01FFAF903A}"/>
                  </a:ext>
                </a:extLst>
              </p:cNvPr>
              <p:cNvSpPr/>
              <p:nvPr/>
            </p:nvSpPr>
            <p:spPr>
              <a:xfrm>
                <a:off x="6120956" y="393004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3426A1B-9428-75C1-45A1-7E01FFAF9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56" y="3930040"/>
                <a:ext cx="1441940" cy="5861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E622F7-19CA-94A5-9B49-AEC0C0112F6E}"/>
              </a:ext>
            </a:extLst>
          </p:cNvPr>
          <p:cNvCxnSpPr>
            <a:cxnSpLocks/>
            <a:stCxn id="26" idx="2"/>
            <a:endCxn id="50" idx="1"/>
          </p:cNvCxnSpPr>
          <p:nvPr/>
        </p:nvCxnSpPr>
        <p:spPr>
          <a:xfrm>
            <a:off x="6841926" y="4516194"/>
            <a:ext cx="1924164" cy="875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3D65AA-981F-25A6-9103-8B5D5961984A}"/>
                  </a:ext>
                </a:extLst>
              </p:cNvPr>
              <p:cNvSpPr txBox="1"/>
              <p:nvPr/>
            </p:nvSpPr>
            <p:spPr>
              <a:xfrm>
                <a:off x="6744023" y="452544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3D65AA-981F-25A6-9103-8B5D59619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23" y="4525448"/>
                <a:ext cx="55919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ED92B5-5505-E768-FFB7-B34BAE745866}"/>
                  </a:ext>
                </a:extLst>
              </p:cNvPr>
              <p:cNvSpPr txBox="1"/>
              <p:nvPr/>
            </p:nvSpPr>
            <p:spPr>
              <a:xfrm>
                <a:off x="6272859" y="4843377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ED92B5-5505-E768-FFB7-B34BAE745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859" y="4843377"/>
                <a:ext cx="1049133" cy="276999"/>
              </a:xfrm>
              <a:prstGeom prst="rect">
                <a:avLst/>
              </a:prstGeom>
              <a:blipFill>
                <a:blip r:embed="rId2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FA5362-2319-2095-B93E-21AAD13C0B4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841926" y="3026363"/>
            <a:ext cx="1934651" cy="90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B08F6C-41B9-C5C2-0DDA-6647E8535691}"/>
                  </a:ext>
                </a:extLst>
              </p:cNvPr>
              <p:cNvSpPr txBox="1"/>
              <p:nvPr/>
            </p:nvSpPr>
            <p:spPr>
              <a:xfrm>
                <a:off x="7782761" y="274598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B08F6C-41B9-C5C2-0DDA-6647E8535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761" y="2745981"/>
                <a:ext cx="59336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6F34A7-7E62-3D54-D54D-017F91C07336}"/>
                  </a:ext>
                </a:extLst>
              </p:cNvPr>
              <p:cNvSpPr txBox="1"/>
              <p:nvPr/>
            </p:nvSpPr>
            <p:spPr>
              <a:xfrm>
                <a:off x="7326668" y="3044990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6F34A7-7E62-3D54-D54D-017F91C07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668" y="3044990"/>
                <a:ext cx="1049133" cy="276999"/>
              </a:xfrm>
              <a:prstGeom prst="rect">
                <a:avLst/>
              </a:prstGeom>
              <a:blipFill>
                <a:blip r:embed="rId2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BA84A7-7CC0-195D-9204-5C243911C0C7}"/>
                  </a:ext>
                </a:extLst>
              </p:cNvPr>
              <p:cNvSpPr txBox="1"/>
              <p:nvPr/>
            </p:nvSpPr>
            <p:spPr>
              <a:xfrm>
                <a:off x="6892811" y="228800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BA84A7-7CC0-195D-9204-5C243911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11" y="2288003"/>
                <a:ext cx="559192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CE3D0F2-CA28-C7DC-7138-DBABD87D67BD}"/>
                  </a:ext>
                </a:extLst>
              </p:cNvPr>
              <p:cNvSpPr/>
              <p:nvPr/>
            </p:nvSpPr>
            <p:spPr>
              <a:xfrm>
                <a:off x="8766090" y="509832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CE3D0F2-CA28-C7DC-7138-DBABD87D6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090" y="5098324"/>
                <a:ext cx="1441940" cy="5861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D338D0-5D3C-884C-4805-64416A9AC963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7562896" y="4223117"/>
            <a:ext cx="1924164" cy="875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7DFE42C-BA20-3BA1-0427-4BDB006344C6}"/>
                  </a:ext>
                </a:extLst>
              </p:cNvPr>
              <p:cNvSpPr txBox="1"/>
              <p:nvPr/>
            </p:nvSpPr>
            <p:spPr>
              <a:xfrm>
                <a:off x="8565953" y="418276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7DFE42C-BA20-3BA1-0427-4BDB00634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3" y="4182767"/>
                <a:ext cx="55919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57E3C1-DC5D-5EC3-98D5-B0D08E78CC79}"/>
                  </a:ext>
                </a:extLst>
              </p:cNvPr>
              <p:cNvSpPr txBox="1"/>
              <p:nvPr/>
            </p:nvSpPr>
            <p:spPr>
              <a:xfrm>
                <a:off x="8565953" y="4489237"/>
                <a:ext cx="1031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57E3C1-DC5D-5EC3-98D5-B0D08E78C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3" y="4489237"/>
                <a:ext cx="1031756" cy="276999"/>
              </a:xfrm>
              <a:prstGeom prst="rect">
                <a:avLst/>
              </a:prstGeom>
              <a:blipFill>
                <a:blip r:embed="rId3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E3B102A-8A1A-9D83-8575-58CD06939C15}"/>
                  </a:ext>
                </a:extLst>
              </p:cNvPr>
              <p:cNvSpPr/>
              <p:nvPr/>
            </p:nvSpPr>
            <p:spPr>
              <a:xfrm>
                <a:off x="6117986" y="6216462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,22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E3B102A-8A1A-9D83-8575-58CD0693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986" y="6216462"/>
                <a:ext cx="1441940" cy="5861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0A17EE-7E8B-8C1E-B493-8C13909B36B6}"/>
              </a:ext>
            </a:extLst>
          </p:cNvPr>
          <p:cNvCxnSpPr>
            <a:cxnSpLocks/>
            <a:stCxn id="50" idx="2"/>
            <a:endCxn id="66" idx="3"/>
          </p:cNvCxnSpPr>
          <p:nvPr/>
        </p:nvCxnSpPr>
        <p:spPr>
          <a:xfrm flipH="1">
            <a:off x="7559926" y="5684478"/>
            <a:ext cx="1927134" cy="825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B946E2F-3967-CC95-EEE8-094047E94BD8}"/>
                  </a:ext>
                </a:extLst>
              </p:cNvPr>
              <p:cNvSpPr txBox="1"/>
              <p:nvPr/>
            </p:nvSpPr>
            <p:spPr>
              <a:xfrm>
                <a:off x="8585311" y="591234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B946E2F-3967-CC95-EEE8-094047E94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11" y="5912342"/>
                <a:ext cx="59336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CA6A10-C870-7A94-8D09-E61BD1979928}"/>
              </a:ext>
            </a:extLst>
          </p:cNvPr>
          <p:cNvCxnSpPr>
            <a:cxnSpLocks/>
            <a:stCxn id="66" idx="0"/>
            <a:endCxn id="50" idx="1"/>
          </p:cNvCxnSpPr>
          <p:nvPr/>
        </p:nvCxnSpPr>
        <p:spPr>
          <a:xfrm flipV="1">
            <a:off x="6838956" y="5391401"/>
            <a:ext cx="1927134" cy="825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5C9BE0C-FFB7-8761-7FBB-AE79B9A7B8B4}"/>
                  </a:ext>
                </a:extLst>
              </p:cNvPr>
              <p:cNvSpPr txBox="1"/>
              <p:nvPr/>
            </p:nvSpPr>
            <p:spPr>
              <a:xfrm>
                <a:off x="6999976" y="534819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5C9BE0C-FFB7-8761-7FBB-AE79B9A7B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76" y="5348194"/>
                <a:ext cx="559192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E5E4515-C9FD-AE62-FCD6-D434D7349574}"/>
                  </a:ext>
                </a:extLst>
              </p:cNvPr>
              <p:cNvSpPr txBox="1"/>
              <p:nvPr/>
            </p:nvSpPr>
            <p:spPr>
              <a:xfrm>
                <a:off x="6528812" y="5666123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E5E4515-C9FD-AE62-FCD6-D434D7349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812" y="5666123"/>
                <a:ext cx="1049133" cy="276999"/>
              </a:xfrm>
              <a:prstGeom prst="rect">
                <a:avLst/>
              </a:prstGeom>
              <a:blipFill>
                <a:blip r:embed="rId3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8B90594-9240-9F5A-3C05-CD153336BCB5}"/>
                  </a:ext>
                </a:extLst>
              </p:cNvPr>
              <p:cNvSpPr txBox="1"/>
              <p:nvPr/>
            </p:nvSpPr>
            <p:spPr>
              <a:xfrm>
                <a:off x="3815630" y="1045906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8B90594-9240-9F5A-3C05-CD153336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630" y="1045906"/>
                <a:ext cx="1290610" cy="24622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5DB41C4-BAA1-F73A-1457-F1E38FA4E749}"/>
                  </a:ext>
                </a:extLst>
              </p:cNvPr>
              <p:cNvSpPr txBox="1"/>
              <p:nvPr/>
            </p:nvSpPr>
            <p:spPr>
              <a:xfrm>
                <a:off x="1231035" y="5078763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5DB41C4-BAA1-F73A-1457-F1E38FA4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35" y="5078763"/>
                <a:ext cx="1290610" cy="24622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F397108-AA19-7322-1F3C-079087558A26}"/>
                  </a:ext>
                </a:extLst>
              </p:cNvPr>
              <p:cNvSpPr txBox="1"/>
              <p:nvPr/>
            </p:nvSpPr>
            <p:spPr>
              <a:xfrm>
                <a:off x="6384130" y="1550739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F397108-AA19-7322-1F3C-079087558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130" y="1550739"/>
                <a:ext cx="1290610" cy="24622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15A9394-D1DF-06E8-26F6-15D6A0C97AD8}"/>
                  </a:ext>
                </a:extLst>
              </p:cNvPr>
              <p:cNvSpPr txBox="1"/>
              <p:nvPr/>
            </p:nvSpPr>
            <p:spPr>
              <a:xfrm>
                <a:off x="3847464" y="3896883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15A9394-D1DF-06E8-26F6-15D6A0C97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464" y="3896883"/>
                <a:ext cx="1277786" cy="246221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F6F72-171E-67C0-6352-70108D3D3013}"/>
                  </a:ext>
                </a:extLst>
              </p:cNvPr>
              <p:cNvSpPr txBox="1"/>
              <p:nvPr/>
            </p:nvSpPr>
            <p:spPr>
              <a:xfrm>
                <a:off x="9063152" y="529794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F6F72-171E-67C0-6352-70108D3D3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152" y="529794"/>
                <a:ext cx="1277786" cy="24622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CA103F4-6F67-7472-32D6-885BE42B1DC3}"/>
                  </a:ext>
                </a:extLst>
              </p:cNvPr>
              <p:cNvSpPr txBox="1"/>
              <p:nvPr/>
            </p:nvSpPr>
            <p:spPr>
              <a:xfrm>
                <a:off x="6364961" y="3924864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CA103F4-6F67-7472-32D6-885BE42B1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61" y="3924864"/>
                <a:ext cx="1277786" cy="24622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6F58629-6F18-996B-A90D-0A9B743DC232}"/>
                  </a:ext>
                </a:extLst>
              </p:cNvPr>
              <p:cNvSpPr txBox="1"/>
              <p:nvPr/>
            </p:nvSpPr>
            <p:spPr>
              <a:xfrm>
                <a:off x="6385742" y="6202193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6F58629-6F18-996B-A90D-0A9B743DC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742" y="6202193"/>
                <a:ext cx="1277786" cy="24622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E90B469-C61A-7C87-82A2-99175468FCF3}"/>
                  </a:ext>
                </a:extLst>
              </p:cNvPr>
              <p:cNvSpPr txBox="1"/>
              <p:nvPr/>
            </p:nvSpPr>
            <p:spPr>
              <a:xfrm>
                <a:off x="9047994" y="2726301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E90B469-C61A-7C87-82A2-99175468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994" y="2726301"/>
                <a:ext cx="1290610" cy="246221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1787B92-426B-820D-C16C-1F0FE9353C59}"/>
                  </a:ext>
                </a:extLst>
              </p:cNvPr>
              <p:cNvSpPr txBox="1"/>
              <p:nvPr/>
            </p:nvSpPr>
            <p:spPr>
              <a:xfrm>
                <a:off x="9047994" y="5089146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1787B92-426B-820D-C16C-1F0FE9353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994" y="5089146"/>
                <a:ext cx="1290610" cy="24622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1DB1582-AC57-F332-9F15-3C9CA6CC4939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6841926" y="2142565"/>
            <a:ext cx="1" cy="1787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1D7D776-1518-3FF7-A911-A1C5937E8BD9}"/>
              </a:ext>
            </a:extLst>
          </p:cNvPr>
          <p:cNvSpPr txBox="1"/>
          <p:nvPr/>
        </p:nvSpPr>
        <p:spPr>
          <a:xfrm>
            <a:off x="3171716" y="85248"/>
            <a:ext cx="466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This is the minimal concrete model of RR + constraints!</a:t>
            </a:r>
          </a:p>
        </p:txBody>
      </p:sp>
    </p:spTree>
    <p:extLst>
      <p:ext uri="{BB962C8B-B14F-4D97-AF65-F5344CB8AC3E}">
        <p14:creationId xmlns:p14="http://schemas.microsoft.com/office/powerpoint/2010/main" val="2386943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81A5E-FB9A-F5E5-9846-E09B1521D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FC9BD9-1FC9-1280-B63F-D79A7C0DD820}"/>
                  </a:ext>
                </a:extLst>
              </p:cNvPr>
              <p:cNvSpPr/>
              <p:nvPr/>
            </p:nvSpPr>
            <p:spPr>
              <a:xfrm>
                <a:off x="961023" y="50677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FC9BD9-1FC9-1280-B63F-D79A7C0DD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6777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111F44-FD42-D1BA-561C-6D6E2EA4740A}"/>
                  </a:ext>
                </a:extLst>
              </p:cNvPr>
              <p:cNvSpPr/>
              <p:nvPr/>
            </p:nvSpPr>
            <p:spPr>
              <a:xfrm>
                <a:off x="961023" y="271551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111F44-FD42-D1BA-561C-6D6E2EA47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15517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F6D910-C0BA-9D01-1965-63099F275716}"/>
                  </a:ext>
                </a:extLst>
              </p:cNvPr>
              <p:cNvSpPr/>
              <p:nvPr/>
            </p:nvSpPr>
            <p:spPr>
              <a:xfrm>
                <a:off x="6120957" y="155641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&gt;0&gt;0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F6D910-C0BA-9D01-1965-63099F275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57" y="1556411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28EA4A-1F1F-E4E1-FD25-299D6A950581}"/>
              </a:ext>
            </a:extLst>
          </p:cNvPr>
          <p:cNvCxnSpPr>
            <a:cxnSpLocks/>
          </p:cNvCxnSpPr>
          <p:nvPr/>
        </p:nvCxnSpPr>
        <p:spPr>
          <a:xfrm>
            <a:off x="2402963" y="799854"/>
            <a:ext cx="1857777" cy="255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8DF9D-11C7-C647-0435-15868B2D355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81993" y="1092931"/>
            <a:ext cx="0" cy="1629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07C994-7243-36ED-E6AF-8B82CB025273}"/>
                  </a:ext>
                </a:extLst>
              </p:cNvPr>
              <p:cNvSpPr txBox="1"/>
              <p:nvPr/>
            </p:nvSpPr>
            <p:spPr>
              <a:xfrm>
                <a:off x="2578348" y="47444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07C994-7243-36ED-E6AF-8B82CB02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348" y="474448"/>
                <a:ext cx="5933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5B2C17-F172-9E29-4E91-960D7241E4E3}"/>
                  </a:ext>
                </a:extLst>
              </p:cNvPr>
              <p:cNvSpPr txBox="1"/>
              <p:nvPr/>
            </p:nvSpPr>
            <p:spPr>
              <a:xfrm>
                <a:off x="2740131" y="173210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5B2C17-F172-9E29-4E91-960D7241E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31" y="1732101"/>
                <a:ext cx="559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E8DFD4-E610-D641-FD36-551879913E47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>
            <a:off x="1681993" y="3301671"/>
            <a:ext cx="0" cy="177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51C2C3-0A8E-2B9C-A109-22835F00BF4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02963" y="1849488"/>
            <a:ext cx="3717994" cy="1159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E55B5FF-1520-1906-76EE-72ABC8507E74}"/>
                  </a:ext>
                </a:extLst>
              </p:cNvPr>
              <p:cNvSpPr txBox="1"/>
              <p:nvPr/>
            </p:nvSpPr>
            <p:spPr>
              <a:xfrm>
                <a:off x="1623767" y="339926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E55B5FF-1520-1906-76EE-72ABC8507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399261"/>
                <a:ext cx="5933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DF5F8D-68E6-5528-EBA0-45C2ECF580B9}"/>
                  </a:ext>
                </a:extLst>
              </p:cNvPr>
              <p:cNvSpPr txBox="1"/>
              <p:nvPr/>
            </p:nvSpPr>
            <p:spPr>
              <a:xfrm>
                <a:off x="3002639" y="275664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DF5F8D-68E6-5528-EBA0-45C2ECF58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9" y="2756649"/>
                <a:ext cx="5591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0F154F-447A-1628-CF87-0991D122C51D}"/>
                  </a:ext>
                </a:extLst>
              </p:cNvPr>
              <p:cNvSpPr txBox="1"/>
              <p:nvPr/>
            </p:nvSpPr>
            <p:spPr>
              <a:xfrm>
                <a:off x="3075348" y="494898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0F154F-447A-1628-CF87-0991D122C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48" y="4948987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3B970B2-8799-4B0D-ACBA-F61358F63138}"/>
                  </a:ext>
                </a:extLst>
              </p:cNvPr>
              <p:cNvSpPr txBox="1"/>
              <p:nvPr/>
            </p:nvSpPr>
            <p:spPr>
              <a:xfrm>
                <a:off x="2119614" y="50699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3B970B2-8799-4B0D-ACBA-F61358F63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14" y="506994"/>
                <a:ext cx="335348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E34C7AF-DD45-4D30-87CF-1E966B525C2D}"/>
                  </a:ext>
                </a:extLst>
              </p:cNvPr>
              <p:cNvSpPr txBox="1"/>
              <p:nvPr/>
            </p:nvSpPr>
            <p:spPr>
              <a:xfrm>
                <a:off x="1234763" y="2711348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E34C7AF-DD45-4D30-87CF-1E966B525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763" y="2711348"/>
                <a:ext cx="1277786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801A36F-1E26-26C0-715B-1A82E98BCA24}"/>
                  </a:ext>
                </a:extLst>
              </p:cNvPr>
              <p:cNvSpPr/>
              <p:nvPr/>
            </p:nvSpPr>
            <p:spPr>
              <a:xfrm>
                <a:off x="961023" y="5077405"/>
                <a:ext cx="1441940" cy="5861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CA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801A36F-1E26-26C0-715B-1A82E98BC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77405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3C7D67-E325-8045-A1D4-F4715FFC8490}"/>
              </a:ext>
            </a:extLst>
          </p:cNvPr>
          <p:cNvCxnSpPr>
            <a:cxnSpLocks/>
            <a:stCxn id="65" idx="3"/>
            <a:endCxn id="77" idx="2"/>
          </p:cNvCxnSpPr>
          <p:nvPr/>
        </p:nvCxnSpPr>
        <p:spPr>
          <a:xfrm flipV="1">
            <a:off x="2402963" y="4486539"/>
            <a:ext cx="1896926" cy="88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168B76A-252C-7EC3-356B-28E1D63E2D9D}"/>
                  </a:ext>
                </a:extLst>
              </p:cNvPr>
              <p:cNvSpPr/>
              <p:nvPr/>
            </p:nvSpPr>
            <p:spPr>
              <a:xfrm>
                <a:off x="3578919" y="390038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168B76A-252C-7EC3-356B-28E1D63E2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00385"/>
                <a:ext cx="1441940" cy="5861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BFEA0F6-7505-779D-1445-C427F8C6D06B}"/>
                  </a:ext>
                </a:extLst>
              </p:cNvPr>
              <p:cNvSpPr txBox="1"/>
              <p:nvPr/>
            </p:nvSpPr>
            <p:spPr>
              <a:xfrm>
                <a:off x="8600878" y="130773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BFEA0F6-7505-779D-1445-C427F8C6D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878" y="1307732"/>
                <a:ext cx="59336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D7B4B5F-29BA-82DD-1148-8B7CE09E350D}"/>
              </a:ext>
            </a:extLst>
          </p:cNvPr>
          <p:cNvCxnSpPr>
            <a:cxnSpLocks/>
            <a:stCxn id="77" idx="1"/>
            <a:endCxn id="65" idx="0"/>
          </p:cNvCxnSpPr>
          <p:nvPr/>
        </p:nvCxnSpPr>
        <p:spPr>
          <a:xfrm flipH="1">
            <a:off x="1681993" y="4193462"/>
            <a:ext cx="1896926" cy="88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FF543E3-09E0-2C0B-36EA-72C4C8A15E51}"/>
                  </a:ext>
                </a:extLst>
              </p:cNvPr>
              <p:cNvSpPr txBox="1"/>
              <p:nvPr/>
            </p:nvSpPr>
            <p:spPr>
              <a:xfrm>
                <a:off x="2688867" y="382129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FF543E3-09E0-2C0B-36EA-72C4C8A15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7" y="3821294"/>
                <a:ext cx="59336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A5647A6-92F1-A998-D687-10719B2357F0}"/>
                  </a:ext>
                </a:extLst>
              </p:cNvPr>
              <p:cNvSpPr txBox="1"/>
              <p:nvPr/>
            </p:nvSpPr>
            <p:spPr>
              <a:xfrm>
                <a:off x="2419570" y="4089931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A5647A6-92F1-A998-D687-10719B235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70" y="4089931"/>
                <a:ext cx="1049133" cy="276999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E266D24-47B8-A640-95AB-DFA2490D097E}"/>
              </a:ext>
            </a:extLst>
          </p:cNvPr>
          <p:cNvCxnSpPr>
            <a:cxnSpLocks/>
            <a:stCxn id="77" idx="0"/>
            <a:endCxn id="10" idx="1"/>
          </p:cNvCxnSpPr>
          <p:nvPr/>
        </p:nvCxnSpPr>
        <p:spPr>
          <a:xfrm flipV="1">
            <a:off x="4299889" y="1849488"/>
            <a:ext cx="1821068" cy="205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6786748-478D-805F-A91D-841657821AC0}"/>
              </a:ext>
            </a:extLst>
          </p:cNvPr>
          <p:cNvSpPr txBox="1"/>
          <p:nvPr/>
        </p:nvSpPr>
        <p:spPr>
          <a:xfrm>
            <a:off x="882181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DA1192-E48E-2911-5F0E-EC872E84B2DF}"/>
              </a:ext>
            </a:extLst>
          </p:cNvPr>
          <p:cNvCxnSpPr>
            <a:cxnSpLocks/>
            <a:stCxn id="10" idx="3"/>
            <a:endCxn id="24" idx="2"/>
          </p:cNvCxnSpPr>
          <p:nvPr/>
        </p:nvCxnSpPr>
        <p:spPr>
          <a:xfrm flipV="1">
            <a:off x="7562897" y="1131745"/>
            <a:ext cx="1932707" cy="7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E183A7-3FA2-F19E-1B5E-841238B8F8D6}"/>
                  </a:ext>
                </a:extLst>
              </p:cNvPr>
              <p:cNvSpPr txBox="1"/>
              <p:nvPr/>
            </p:nvSpPr>
            <p:spPr>
              <a:xfrm>
                <a:off x="7905239" y="474608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E183A7-3FA2-F19E-1B5E-841238B8F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39" y="474608"/>
                <a:ext cx="55919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BE339E-0BF9-142D-EFDC-36B1B44D5EB2}"/>
                  </a:ext>
                </a:extLst>
              </p:cNvPr>
              <p:cNvSpPr txBox="1"/>
              <p:nvPr/>
            </p:nvSpPr>
            <p:spPr>
              <a:xfrm>
                <a:off x="7406695" y="724778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BE339E-0BF9-142D-EFDC-36B1B44D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95" y="724778"/>
                <a:ext cx="1049133" cy="276999"/>
              </a:xfrm>
              <a:prstGeom prst="rect">
                <a:avLst/>
              </a:prstGeom>
              <a:blipFill>
                <a:blip r:embed="rId18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B7E7452-FB03-464E-BF80-37026967395F}"/>
                  </a:ext>
                </a:extLst>
              </p:cNvPr>
              <p:cNvSpPr/>
              <p:nvPr/>
            </p:nvSpPr>
            <p:spPr>
              <a:xfrm>
                <a:off x="8774634" y="54559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=0,&gt;0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B7E7452-FB03-464E-BF80-370269673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634" y="545591"/>
                <a:ext cx="1441940" cy="5861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B8D3B7-0572-B9FF-2B19-4B3943CE293D}"/>
              </a:ext>
            </a:extLst>
          </p:cNvPr>
          <p:cNvCxnSpPr>
            <a:cxnSpLocks/>
            <a:stCxn id="24" idx="1"/>
            <a:endCxn id="10" idx="0"/>
          </p:cNvCxnSpPr>
          <p:nvPr/>
        </p:nvCxnSpPr>
        <p:spPr>
          <a:xfrm flipH="1">
            <a:off x="6841927" y="838668"/>
            <a:ext cx="1932707" cy="7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9EF0FA-575A-8ED1-B8B2-A1CFBC6ADC0A}"/>
                  </a:ext>
                </a:extLst>
              </p:cNvPr>
              <p:cNvSpPr/>
              <p:nvPr/>
            </p:nvSpPr>
            <p:spPr>
              <a:xfrm>
                <a:off x="3539770" y="1055373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9EF0FA-575A-8ED1-B8B2-A1CFBC6AD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70" y="1055373"/>
                <a:ext cx="1441940" cy="5861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046CE8-4114-D1CC-1D8B-8F220F0E5E9E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 flipH="1">
            <a:off x="1873656" y="1641527"/>
            <a:ext cx="2387084" cy="1069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2FDB11E-6DD7-673D-8125-F69BDD65ECBA}"/>
                  </a:ext>
                </a:extLst>
              </p:cNvPr>
              <p:cNvSpPr txBox="1"/>
              <p:nvPr/>
            </p:nvSpPr>
            <p:spPr>
              <a:xfrm>
                <a:off x="1761830" y="112217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2FDB11E-6DD7-673D-8125-F69BDD65E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30" y="1122179"/>
                <a:ext cx="559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964A68-B8DB-B502-84AF-FF0FFCEB18C3}"/>
                  </a:ext>
                </a:extLst>
              </p:cNvPr>
              <p:cNvSpPr txBox="1"/>
              <p:nvPr/>
            </p:nvSpPr>
            <p:spPr>
              <a:xfrm>
                <a:off x="4168582" y="2957971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964A68-B8DB-B502-84AF-FF0FFCEB1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82" y="2957971"/>
                <a:ext cx="55919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B7B7D0A-241B-245C-03B6-7A320B799E71}"/>
                  </a:ext>
                </a:extLst>
              </p:cNvPr>
              <p:cNvSpPr txBox="1"/>
              <p:nvPr/>
            </p:nvSpPr>
            <p:spPr>
              <a:xfrm>
                <a:off x="3773851" y="3244248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B7B7D0A-241B-245C-03B6-7A320B79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51" y="3244248"/>
                <a:ext cx="1049133" cy="276999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4D28D7-4201-BA4B-E705-6233F500BDA5}"/>
                  </a:ext>
                </a:extLst>
              </p:cNvPr>
              <p:cNvSpPr/>
              <p:nvPr/>
            </p:nvSpPr>
            <p:spPr>
              <a:xfrm>
                <a:off x="8776577" y="273328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&gt;0&gt;0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4D28D7-4201-BA4B-E705-6233F500B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577" y="2733286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49C606-ADD7-6D93-485D-EBAFD0BDFA04}"/>
              </a:ext>
            </a:extLst>
          </p:cNvPr>
          <p:cNvCxnSpPr>
            <a:cxnSpLocks/>
            <a:stCxn id="7" idx="2"/>
            <a:endCxn id="26" idx="3"/>
          </p:cNvCxnSpPr>
          <p:nvPr/>
        </p:nvCxnSpPr>
        <p:spPr>
          <a:xfrm flipH="1">
            <a:off x="7562896" y="3319440"/>
            <a:ext cx="1934651" cy="90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B6C423-E481-A5ED-3658-2215E148A732}"/>
                  </a:ext>
                </a:extLst>
              </p:cNvPr>
              <p:cNvSpPr txBox="1"/>
              <p:nvPr/>
            </p:nvSpPr>
            <p:spPr>
              <a:xfrm>
                <a:off x="8585311" y="3627508"/>
                <a:ext cx="559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B6C423-E481-A5ED-3658-2215E148A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11" y="3627508"/>
                <a:ext cx="55919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33F0F97-77CA-B7FB-F17F-74EFF1B829E9}"/>
                  </a:ext>
                </a:extLst>
              </p:cNvPr>
              <p:cNvSpPr/>
              <p:nvPr/>
            </p:nvSpPr>
            <p:spPr>
              <a:xfrm>
                <a:off x="6120956" y="393004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5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CA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33F0F97-77CA-B7FB-F17F-74EFF1B82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56" y="3930040"/>
                <a:ext cx="1441940" cy="5861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54D04A-C7F3-0C0C-9728-5AB03ECFCB43}"/>
              </a:ext>
            </a:extLst>
          </p:cNvPr>
          <p:cNvCxnSpPr>
            <a:cxnSpLocks/>
            <a:stCxn id="26" idx="2"/>
            <a:endCxn id="50" idx="1"/>
          </p:cNvCxnSpPr>
          <p:nvPr/>
        </p:nvCxnSpPr>
        <p:spPr>
          <a:xfrm>
            <a:off x="6841926" y="4516194"/>
            <a:ext cx="1924164" cy="875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F5968F-7F6F-FDC9-5FCB-C629B3CFBE21}"/>
                  </a:ext>
                </a:extLst>
              </p:cNvPr>
              <p:cNvSpPr txBox="1"/>
              <p:nvPr/>
            </p:nvSpPr>
            <p:spPr>
              <a:xfrm>
                <a:off x="6744023" y="452544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F5968F-7F6F-FDC9-5FCB-C629B3CFB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23" y="4525448"/>
                <a:ext cx="55919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EA5065-BE24-892D-3A28-5A534174B127}"/>
                  </a:ext>
                </a:extLst>
              </p:cNvPr>
              <p:cNvSpPr txBox="1"/>
              <p:nvPr/>
            </p:nvSpPr>
            <p:spPr>
              <a:xfrm>
                <a:off x="6272859" y="4843377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EA5065-BE24-892D-3A28-5A534174B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859" y="4843377"/>
                <a:ext cx="1049133" cy="276999"/>
              </a:xfrm>
              <a:prstGeom prst="rect">
                <a:avLst/>
              </a:prstGeom>
              <a:blipFill>
                <a:blip r:embed="rId2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5769B5-D9F6-0DFF-207B-3CDA72C99E4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841926" y="3026363"/>
            <a:ext cx="1934651" cy="90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2178F7-0DF8-161B-5C8F-77F5421A3122}"/>
                  </a:ext>
                </a:extLst>
              </p:cNvPr>
              <p:cNvSpPr txBox="1"/>
              <p:nvPr/>
            </p:nvSpPr>
            <p:spPr>
              <a:xfrm>
                <a:off x="7782761" y="274598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2178F7-0DF8-161B-5C8F-77F5421A3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761" y="2745981"/>
                <a:ext cx="59336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267961-BFB1-7BF0-C187-936B1F93265D}"/>
                  </a:ext>
                </a:extLst>
              </p:cNvPr>
              <p:cNvSpPr txBox="1"/>
              <p:nvPr/>
            </p:nvSpPr>
            <p:spPr>
              <a:xfrm>
                <a:off x="7326668" y="3044990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267961-BFB1-7BF0-C187-936B1F932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668" y="3044990"/>
                <a:ext cx="1049133" cy="276999"/>
              </a:xfrm>
              <a:prstGeom prst="rect">
                <a:avLst/>
              </a:prstGeom>
              <a:blipFill>
                <a:blip r:embed="rId2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FBD6A3-A1CA-6BB0-7FAE-3B106664B344}"/>
                  </a:ext>
                </a:extLst>
              </p:cNvPr>
              <p:cNvSpPr txBox="1"/>
              <p:nvPr/>
            </p:nvSpPr>
            <p:spPr>
              <a:xfrm>
                <a:off x="6892811" y="228800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FBD6A3-A1CA-6BB0-7FAE-3B106664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11" y="2288003"/>
                <a:ext cx="559192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BF8383-1989-BBEC-6B24-DD1C52F144BF}"/>
                  </a:ext>
                </a:extLst>
              </p:cNvPr>
              <p:cNvSpPr/>
              <p:nvPr/>
            </p:nvSpPr>
            <p:spPr>
              <a:xfrm>
                <a:off x="8766090" y="509832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&gt;0&gt;0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BF8383-1989-BBEC-6B24-DD1C52F14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090" y="5098324"/>
                <a:ext cx="1441940" cy="5861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81974E3-1BE8-46F4-4005-49FE670EA2A3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7562896" y="4223117"/>
            <a:ext cx="1924164" cy="875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9AE226-78AE-5965-A713-6057A92EEFA9}"/>
                  </a:ext>
                </a:extLst>
              </p:cNvPr>
              <p:cNvSpPr txBox="1"/>
              <p:nvPr/>
            </p:nvSpPr>
            <p:spPr>
              <a:xfrm>
                <a:off x="8565953" y="418276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9AE226-78AE-5965-A713-6057A92EE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3" y="4182767"/>
                <a:ext cx="55919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ACF45F-D01A-05A1-0679-920AD73D3F4F}"/>
                  </a:ext>
                </a:extLst>
              </p:cNvPr>
              <p:cNvSpPr txBox="1"/>
              <p:nvPr/>
            </p:nvSpPr>
            <p:spPr>
              <a:xfrm>
                <a:off x="8565953" y="4489237"/>
                <a:ext cx="1031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ACF45F-D01A-05A1-0679-920AD73D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3" y="4489237"/>
                <a:ext cx="1031756" cy="276999"/>
              </a:xfrm>
              <a:prstGeom prst="rect">
                <a:avLst/>
              </a:prstGeom>
              <a:blipFill>
                <a:blip r:embed="rId3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A092AE2-A375-2ADF-56C6-38176C1E2E25}"/>
                  </a:ext>
                </a:extLst>
              </p:cNvPr>
              <p:cNvSpPr/>
              <p:nvPr/>
            </p:nvSpPr>
            <p:spPr>
              <a:xfrm>
                <a:off x="6117986" y="6216462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5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&gt;0,&gt;0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A092AE2-A375-2ADF-56C6-38176C1E2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986" y="6216462"/>
                <a:ext cx="1441940" cy="5861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4879FD-641E-18A8-1BCB-91477F434124}"/>
              </a:ext>
            </a:extLst>
          </p:cNvPr>
          <p:cNvCxnSpPr>
            <a:cxnSpLocks/>
            <a:stCxn id="50" idx="2"/>
            <a:endCxn id="66" idx="3"/>
          </p:cNvCxnSpPr>
          <p:nvPr/>
        </p:nvCxnSpPr>
        <p:spPr>
          <a:xfrm flipH="1">
            <a:off x="7559926" y="5684478"/>
            <a:ext cx="1927134" cy="825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00415F1-7A21-9441-308D-CD8CC4F5A74C}"/>
                  </a:ext>
                </a:extLst>
              </p:cNvPr>
              <p:cNvSpPr txBox="1"/>
              <p:nvPr/>
            </p:nvSpPr>
            <p:spPr>
              <a:xfrm>
                <a:off x="8585311" y="591234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00415F1-7A21-9441-308D-CD8CC4F5A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11" y="5912342"/>
                <a:ext cx="59336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592F251-E9AA-DD71-017B-EDC24A43C1FC}"/>
              </a:ext>
            </a:extLst>
          </p:cNvPr>
          <p:cNvCxnSpPr>
            <a:cxnSpLocks/>
            <a:stCxn id="66" idx="0"/>
            <a:endCxn id="50" idx="1"/>
          </p:cNvCxnSpPr>
          <p:nvPr/>
        </p:nvCxnSpPr>
        <p:spPr>
          <a:xfrm flipV="1">
            <a:off x="6838956" y="5391401"/>
            <a:ext cx="1927134" cy="825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AB4BD3D-3384-C775-FA08-82401896E25B}"/>
                  </a:ext>
                </a:extLst>
              </p:cNvPr>
              <p:cNvSpPr txBox="1"/>
              <p:nvPr/>
            </p:nvSpPr>
            <p:spPr>
              <a:xfrm>
                <a:off x="6999976" y="534819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AB4BD3D-3384-C775-FA08-82401896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76" y="5348194"/>
                <a:ext cx="559192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78065-25F6-2172-66FA-12F6CC0E1654}"/>
                  </a:ext>
                </a:extLst>
              </p:cNvPr>
              <p:cNvSpPr txBox="1"/>
              <p:nvPr/>
            </p:nvSpPr>
            <p:spPr>
              <a:xfrm>
                <a:off x="6528812" y="5666123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78065-25F6-2172-66FA-12F6CC0E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812" y="5666123"/>
                <a:ext cx="1049133" cy="276999"/>
              </a:xfrm>
              <a:prstGeom prst="rect">
                <a:avLst/>
              </a:prstGeom>
              <a:blipFill>
                <a:blip r:embed="rId3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6CFF565-9AF1-265A-F300-7C32039F50EB}"/>
                  </a:ext>
                </a:extLst>
              </p:cNvPr>
              <p:cNvSpPr txBox="1"/>
              <p:nvPr/>
            </p:nvSpPr>
            <p:spPr>
              <a:xfrm>
                <a:off x="3815630" y="1045906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6CFF565-9AF1-265A-F300-7C32039F5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630" y="1045906"/>
                <a:ext cx="1290610" cy="24622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36F31F4-B4CB-8C39-EFC7-30F6231B7373}"/>
                  </a:ext>
                </a:extLst>
              </p:cNvPr>
              <p:cNvSpPr txBox="1"/>
              <p:nvPr/>
            </p:nvSpPr>
            <p:spPr>
              <a:xfrm>
                <a:off x="1231035" y="5078763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rgbClr val="FF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rgbClr val="FF0000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36F31F4-B4CB-8C39-EFC7-30F6231B7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35" y="5078763"/>
                <a:ext cx="1290610" cy="24622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FAC2473-2FBE-1E9B-4A98-92DBF1E3626C}"/>
                  </a:ext>
                </a:extLst>
              </p:cNvPr>
              <p:cNvSpPr txBox="1"/>
              <p:nvPr/>
            </p:nvSpPr>
            <p:spPr>
              <a:xfrm>
                <a:off x="6384130" y="1550739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4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4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FAC2473-2FBE-1E9B-4A98-92DBF1E36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130" y="1550739"/>
                <a:ext cx="1290610" cy="24622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AAECA75-5A9E-F302-D2A1-AD47503C4658}"/>
                  </a:ext>
                </a:extLst>
              </p:cNvPr>
              <p:cNvSpPr txBox="1"/>
              <p:nvPr/>
            </p:nvSpPr>
            <p:spPr>
              <a:xfrm>
                <a:off x="3847464" y="3896883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AAECA75-5A9E-F302-D2A1-AD47503C4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464" y="3896883"/>
                <a:ext cx="1277786" cy="246221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CE4861A-8646-1CF3-4C32-453AC91485C8}"/>
                  </a:ext>
                </a:extLst>
              </p:cNvPr>
              <p:cNvSpPr txBox="1"/>
              <p:nvPr/>
            </p:nvSpPr>
            <p:spPr>
              <a:xfrm>
                <a:off x="9063152" y="529794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CE4861A-8646-1CF3-4C32-453AC9148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152" y="529794"/>
                <a:ext cx="1277786" cy="24622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5AAE2D4-3C55-FED1-05B6-039C58BE434A}"/>
                  </a:ext>
                </a:extLst>
              </p:cNvPr>
              <p:cNvSpPr txBox="1"/>
              <p:nvPr/>
            </p:nvSpPr>
            <p:spPr>
              <a:xfrm>
                <a:off x="6364961" y="3924864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5AAE2D4-3C55-FED1-05B6-039C58BE4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61" y="3924864"/>
                <a:ext cx="1277786" cy="24622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E292BB3-717A-5E22-0E8A-EA2535128319}"/>
                  </a:ext>
                </a:extLst>
              </p:cNvPr>
              <p:cNvSpPr txBox="1"/>
              <p:nvPr/>
            </p:nvSpPr>
            <p:spPr>
              <a:xfrm>
                <a:off x="6385742" y="6202193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E292BB3-717A-5E22-0E8A-EA2535128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742" y="6202193"/>
                <a:ext cx="1277786" cy="24622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45889DF-51EA-03C5-F4A3-0B134C47797A}"/>
                  </a:ext>
                </a:extLst>
              </p:cNvPr>
              <p:cNvSpPr txBox="1"/>
              <p:nvPr/>
            </p:nvSpPr>
            <p:spPr>
              <a:xfrm>
                <a:off x="9047994" y="2726301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4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4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45889DF-51EA-03C5-F4A3-0B134C477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994" y="2726301"/>
                <a:ext cx="1290610" cy="246221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062B15-7DAD-2216-A8A5-D38815415C4B}"/>
                  </a:ext>
                </a:extLst>
              </p:cNvPr>
              <p:cNvSpPr txBox="1"/>
              <p:nvPr/>
            </p:nvSpPr>
            <p:spPr>
              <a:xfrm>
                <a:off x="9047994" y="5089146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4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4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062B15-7DAD-2216-A8A5-D38815415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994" y="5089146"/>
                <a:ext cx="1290610" cy="24622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AEA20BE-C119-14D8-D85D-A8F4DADD1283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6841926" y="2142565"/>
            <a:ext cx="1" cy="1787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6D2DC18-7587-E93F-3BA8-446AE6416C51}"/>
              </a:ext>
            </a:extLst>
          </p:cNvPr>
          <p:cNvSpPr txBox="1"/>
          <p:nvPr/>
        </p:nvSpPr>
        <p:spPr>
          <a:xfrm>
            <a:off x="3892686" y="33303"/>
            <a:ext cx="34741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Abstract interpretation, take 1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L/R buffers empty or nonempty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Node properties – from(L/R), wrote(1/2)</a:t>
            </a:r>
          </a:p>
        </p:txBody>
      </p:sp>
    </p:spTree>
    <p:extLst>
      <p:ext uri="{BB962C8B-B14F-4D97-AF65-F5344CB8AC3E}">
        <p14:creationId xmlns:p14="http://schemas.microsoft.com/office/powerpoint/2010/main" val="2618942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29938-9851-1B64-B3E1-1CC17D73F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A82D22-381E-C1C3-6B72-06693506C4E6}"/>
                  </a:ext>
                </a:extLst>
              </p:cNvPr>
              <p:cNvSpPr/>
              <p:nvPr/>
            </p:nvSpPr>
            <p:spPr>
              <a:xfrm>
                <a:off x="961023" y="50677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A82D22-381E-C1C3-6B72-06693506C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6777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E9599F-7418-941D-D60D-F456C19693A1}"/>
                  </a:ext>
                </a:extLst>
              </p:cNvPr>
              <p:cNvSpPr/>
              <p:nvPr/>
            </p:nvSpPr>
            <p:spPr>
              <a:xfrm>
                <a:off x="961023" y="271551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E9599F-7418-941D-D60D-F456C1969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15517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0A2EA6C-1B8C-A3C8-545D-54FB1413ACCE}"/>
                  </a:ext>
                </a:extLst>
              </p:cNvPr>
              <p:cNvSpPr/>
              <p:nvPr/>
            </p:nvSpPr>
            <p:spPr>
              <a:xfrm>
                <a:off x="6120957" y="155641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&gt;0&gt;0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0A2EA6C-1B8C-A3C8-545D-54FB1413A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57" y="1556411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8C4469-4BEA-8346-4228-1E87D7CFB64F}"/>
              </a:ext>
            </a:extLst>
          </p:cNvPr>
          <p:cNvCxnSpPr>
            <a:cxnSpLocks/>
          </p:cNvCxnSpPr>
          <p:nvPr/>
        </p:nvCxnSpPr>
        <p:spPr>
          <a:xfrm>
            <a:off x="2402963" y="799854"/>
            <a:ext cx="1857777" cy="255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4A6CD8-9438-2465-D614-579DC73D84F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81993" y="1092931"/>
            <a:ext cx="0" cy="1629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7376E2-0E0E-71E9-8002-6C423B42B0E6}"/>
                  </a:ext>
                </a:extLst>
              </p:cNvPr>
              <p:cNvSpPr txBox="1"/>
              <p:nvPr/>
            </p:nvSpPr>
            <p:spPr>
              <a:xfrm>
                <a:off x="2578348" y="47444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7376E2-0E0E-71E9-8002-6C423B42B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348" y="474448"/>
                <a:ext cx="5933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BC0443-71A7-A78A-373A-7824A827AB39}"/>
                  </a:ext>
                </a:extLst>
              </p:cNvPr>
              <p:cNvSpPr txBox="1"/>
              <p:nvPr/>
            </p:nvSpPr>
            <p:spPr>
              <a:xfrm>
                <a:off x="2740131" y="173210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BC0443-71A7-A78A-373A-7824A827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31" y="1732101"/>
                <a:ext cx="559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F17586-5878-B96D-5020-C72F1019E45E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>
            <a:off x="1681993" y="3301671"/>
            <a:ext cx="0" cy="177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DAD806-804F-9435-951B-1B40EC80216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02963" y="1849488"/>
            <a:ext cx="3717994" cy="1159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50FABF-7A8E-EDB9-B3CA-77C9C9E671CC}"/>
                  </a:ext>
                </a:extLst>
              </p:cNvPr>
              <p:cNvSpPr txBox="1"/>
              <p:nvPr/>
            </p:nvSpPr>
            <p:spPr>
              <a:xfrm>
                <a:off x="1623767" y="339926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50FABF-7A8E-EDB9-B3CA-77C9C9E67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399261"/>
                <a:ext cx="5933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B160EF-4B82-614D-6F7A-362FEBAE347E}"/>
                  </a:ext>
                </a:extLst>
              </p:cNvPr>
              <p:cNvSpPr txBox="1"/>
              <p:nvPr/>
            </p:nvSpPr>
            <p:spPr>
              <a:xfrm>
                <a:off x="3002639" y="275664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B160EF-4B82-614D-6F7A-362FEBAE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9" y="2756649"/>
                <a:ext cx="5591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E2D8B3-EA4F-CDDB-BFE3-CD2F928D374C}"/>
                  </a:ext>
                </a:extLst>
              </p:cNvPr>
              <p:cNvSpPr txBox="1"/>
              <p:nvPr/>
            </p:nvSpPr>
            <p:spPr>
              <a:xfrm>
                <a:off x="3075348" y="494898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E2D8B3-EA4F-CDDB-BFE3-CD2F928D3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48" y="4948987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EE02AD-C85B-E4DB-CFA6-923867B6BE3B}"/>
                  </a:ext>
                </a:extLst>
              </p:cNvPr>
              <p:cNvSpPr txBox="1"/>
              <p:nvPr/>
            </p:nvSpPr>
            <p:spPr>
              <a:xfrm>
                <a:off x="2119614" y="50699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EE02AD-C85B-E4DB-CFA6-923867B6B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14" y="506994"/>
                <a:ext cx="335348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F91DCAA-4BCF-F2D8-07F2-F372CBA824A7}"/>
                  </a:ext>
                </a:extLst>
              </p:cNvPr>
              <p:cNvSpPr txBox="1"/>
              <p:nvPr/>
            </p:nvSpPr>
            <p:spPr>
              <a:xfrm>
                <a:off x="1234763" y="2711348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F91DCAA-4BCF-F2D8-07F2-F372CBA82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763" y="2711348"/>
                <a:ext cx="1277786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5FD44A9-E539-5422-4887-D5F5BC5F786F}"/>
                  </a:ext>
                </a:extLst>
              </p:cNvPr>
              <p:cNvSpPr/>
              <p:nvPr/>
            </p:nvSpPr>
            <p:spPr>
              <a:xfrm>
                <a:off x="961023" y="5077405"/>
                <a:ext cx="1441940" cy="5861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CA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5FD44A9-E539-5422-4887-D5F5BC5F7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77405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34B93BC-FB2F-FAD8-E1FA-E710368C781E}"/>
              </a:ext>
            </a:extLst>
          </p:cNvPr>
          <p:cNvCxnSpPr>
            <a:cxnSpLocks/>
            <a:stCxn id="65" idx="3"/>
            <a:endCxn id="77" idx="2"/>
          </p:cNvCxnSpPr>
          <p:nvPr/>
        </p:nvCxnSpPr>
        <p:spPr>
          <a:xfrm flipV="1">
            <a:off x="2402963" y="4486539"/>
            <a:ext cx="1896926" cy="88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8D38ABE-1BE8-8AD9-8055-705B3A3CA4C0}"/>
                  </a:ext>
                </a:extLst>
              </p:cNvPr>
              <p:cNvSpPr/>
              <p:nvPr/>
            </p:nvSpPr>
            <p:spPr>
              <a:xfrm>
                <a:off x="3578919" y="390038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8D38ABE-1BE8-8AD9-8055-705B3A3CA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00385"/>
                <a:ext cx="1441940" cy="5861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B8D6384-65C3-F544-F4B2-66EEF8CDD224}"/>
                  </a:ext>
                </a:extLst>
              </p:cNvPr>
              <p:cNvSpPr txBox="1"/>
              <p:nvPr/>
            </p:nvSpPr>
            <p:spPr>
              <a:xfrm>
                <a:off x="8600878" y="130773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B8D6384-65C3-F544-F4B2-66EEF8CDD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878" y="1307732"/>
                <a:ext cx="59336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3682ED2-5B14-4FDD-1C51-0B8F0C17E502}"/>
              </a:ext>
            </a:extLst>
          </p:cNvPr>
          <p:cNvCxnSpPr>
            <a:cxnSpLocks/>
            <a:stCxn id="77" idx="1"/>
            <a:endCxn id="65" idx="0"/>
          </p:cNvCxnSpPr>
          <p:nvPr/>
        </p:nvCxnSpPr>
        <p:spPr>
          <a:xfrm flipH="1">
            <a:off x="1681993" y="4193462"/>
            <a:ext cx="1896926" cy="88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D45065B-184A-CB18-7A76-7DF8CC6D34F8}"/>
                  </a:ext>
                </a:extLst>
              </p:cNvPr>
              <p:cNvSpPr txBox="1"/>
              <p:nvPr/>
            </p:nvSpPr>
            <p:spPr>
              <a:xfrm>
                <a:off x="2688867" y="382129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D45065B-184A-CB18-7A76-7DF8CC6D3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7" y="3821294"/>
                <a:ext cx="59336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E3B08C3-AF28-1521-A73A-1831947B4CDE}"/>
              </a:ext>
            </a:extLst>
          </p:cNvPr>
          <p:cNvCxnSpPr>
            <a:cxnSpLocks/>
            <a:stCxn id="77" idx="0"/>
            <a:endCxn id="10" idx="1"/>
          </p:cNvCxnSpPr>
          <p:nvPr/>
        </p:nvCxnSpPr>
        <p:spPr>
          <a:xfrm flipV="1">
            <a:off x="4299889" y="1849488"/>
            <a:ext cx="1821068" cy="205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6804C95-16D4-266A-EA13-11BCCA965E66}"/>
              </a:ext>
            </a:extLst>
          </p:cNvPr>
          <p:cNvSpPr txBox="1"/>
          <p:nvPr/>
        </p:nvSpPr>
        <p:spPr>
          <a:xfrm>
            <a:off x="882181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148247-FD96-F129-F72A-E195CA489073}"/>
              </a:ext>
            </a:extLst>
          </p:cNvPr>
          <p:cNvCxnSpPr>
            <a:cxnSpLocks/>
            <a:stCxn id="10" idx="3"/>
            <a:endCxn id="24" idx="2"/>
          </p:cNvCxnSpPr>
          <p:nvPr/>
        </p:nvCxnSpPr>
        <p:spPr>
          <a:xfrm flipV="1">
            <a:off x="7562897" y="1131745"/>
            <a:ext cx="1932707" cy="7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30AB66-629B-259C-3935-8565EA9240F7}"/>
                  </a:ext>
                </a:extLst>
              </p:cNvPr>
              <p:cNvSpPr txBox="1"/>
              <p:nvPr/>
            </p:nvSpPr>
            <p:spPr>
              <a:xfrm>
                <a:off x="7905239" y="474608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30AB66-629B-259C-3935-8565EA92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39" y="474608"/>
                <a:ext cx="5591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AF46F92-5642-0027-7778-7B6D27BC8D1A}"/>
                  </a:ext>
                </a:extLst>
              </p:cNvPr>
              <p:cNvSpPr/>
              <p:nvPr/>
            </p:nvSpPr>
            <p:spPr>
              <a:xfrm>
                <a:off x="8774634" y="54559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=0,&gt;0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AF46F92-5642-0027-7778-7B6D27BC8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634" y="545591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262B25-EFF2-8C60-EDDE-EF74D247A594}"/>
              </a:ext>
            </a:extLst>
          </p:cNvPr>
          <p:cNvCxnSpPr>
            <a:cxnSpLocks/>
            <a:stCxn id="24" idx="1"/>
            <a:endCxn id="10" idx="0"/>
          </p:cNvCxnSpPr>
          <p:nvPr/>
        </p:nvCxnSpPr>
        <p:spPr>
          <a:xfrm flipH="1">
            <a:off x="6841927" y="838668"/>
            <a:ext cx="1932707" cy="7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33A9E2-144D-72F2-877C-1994C4CDA77D}"/>
                  </a:ext>
                </a:extLst>
              </p:cNvPr>
              <p:cNvSpPr/>
              <p:nvPr/>
            </p:nvSpPr>
            <p:spPr>
              <a:xfrm>
                <a:off x="3539770" y="1055373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33A9E2-144D-72F2-877C-1994C4CDA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70" y="1055373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3B6612-D0F9-8A3E-7AEF-0446E819B3BF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 flipH="1">
            <a:off x="1873656" y="1641527"/>
            <a:ext cx="2387084" cy="1069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940B43D-DDA7-B102-3B46-D9B9CF7D3326}"/>
                  </a:ext>
                </a:extLst>
              </p:cNvPr>
              <p:cNvSpPr txBox="1"/>
              <p:nvPr/>
            </p:nvSpPr>
            <p:spPr>
              <a:xfrm>
                <a:off x="1761830" y="112217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940B43D-DDA7-B102-3B46-D9B9CF7D3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30" y="1122179"/>
                <a:ext cx="559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9AA7E-536A-9DA9-C5B6-F5299600239F}"/>
                  </a:ext>
                </a:extLst>
              </p:cNvPr>
              <p:cNvSpPr txBox="1"/>
              <p:nvPr/>
            </p:nvSpPr>
            <p:spPr>
              <a:xfrm>
                <a:off x="4168582" y="2957971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9AA7E-536A-9DA9-C5B6-F52996002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82" y="2957971"/>
                <a:ext cx="55919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85BC81-0D72-D270-F29A-15E4E2A9C0CE}"/>
                  </a:ext>
                </a:extLst>
              </p:cNvPr>
              <p:cNvSpPr/>
              <p:nvPr/>
            </p:nvSpPr>
            <p:spPr>
              <a:xfrm>
                <a:off x="8776577" y="273328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&gt;0&gt;0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85BC81-0D72-D270-F29A-15E4E2A9C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577" y="2733286"/>
                <a:ext cx="1441940" cy="5861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D622CA-E5EF-A9D8-4740-D5BA2F6D21BF}"/>
              </a:ext>
            </a:extLst>
          </p:cNvPr>
          <p:cNvCxnSpPr>
            <a:cxnSpLocks/>
            <a:stCxn id="7" idx="2"/>
            <a:endCxn id="26" idx="3"/>
          </p:cNvCxnSpPr>
          <p:nvPr/>
        </p:nvCxnSpPr>
        <p:spPr>
          <a:xfrm flipH="1">
            <a:off x="7562896" y="3319440"/>
            <a:ext cx="1934651" cy="90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75F1CE-4CEB-19BA-03B3-572A9095D3DA}"/>
                  </a:ext>
                </a:extLst>
              </p:cNvPr>
              <p:cNvSpPr txBox="1"/>
              <p:nvPr/>
            </p:nvSpPr>
            <p:spPr>
              <a:xfrm>
                <a:off x="8585311" y="3627508"/>
                <a:ext cx="559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75F1CE-4CEB-19BA-03B3-572A9095D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11" y="3627508"/>
                <a:ext cx="55919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DB54822-C9D3-891F-4E38-32DEEF657C2B}"/>
                  </a:ext>
                </a:extLst>
              </p:cNvPr>
              <p:cNvSpPr/>
              <p:nvPr/>
            </p:nvSpPr>
            <p:spPr>
              <a:xfrm>
                <a:off x="6120956" y="393004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5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CA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DB54822-C9D3-891F-4E38-32DEEF657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56" y="3930040"/>
                <a:ext cx="1441940" cy="5861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4AC96B-CFE5-B152-0F97-242477287F00}"/>
              </a:ext>
            </a:extLst>
          </p:cNvPr>
          <p:cNvCxnSpPr>
            <a:cxnSpLocks/>
            <a:stCxn id="26" idx="2"/>
            <a:endCxn id="50" idx="1"/>
          </p:cNvCxnSpPr>
          <p:nvPr/>
        </p:nvCxnSpPr>
        <p:spPr>
          <a:xfrm>
            <a:off x="6841926" y="4516194"/>
            <a:ext cx="1924164" cy="875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9FA80C-21F7-F08D-4AF7-522893B0CAC6}"/>
                  </a:ext>
                </a:extLst>
              </p:cNvPr>
              <p:cNvSpPr txBox="1"/>
              <p:nvPr/>
            </p:nvSpPr>
            <p:spPr>
              <a:xfrm>
                <a:off x="6744023" y="452544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9FA80C-21F7-F08D-4AF7-522893B0C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23" y="4525448"/>
                <a:ext cx="55919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773CD6-CFB0-667D-F376-82E141F0A94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841926" y="3026363"/>
            <a:ext cx="1934651" cy="90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E37ADE4-1BB0-4088-29C9-0B192E21A17A}"/>
                  </a:ext>
                </a:extLst>
              </p:cNvPr>
              <p:cNvSpPr txBox="1"/>
              <p:nvPr/>
            </p:nvSpPr>
            <p:spPr>
              <a:xfrm>
                <a:off x="7782761" y="274598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E37ADE4-1BB0-4088-29C9-0B192E21A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761" y="2745981"/>
                <a:ext cx="59336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23D042-8247-D467-5CF1-E08EA6151039}"/>
                  </a:ext>
                </a:extLst>
              </p:cNvPr>
              <p:cNvSpPr txBox="1"/>
              <p:nvPr/>
            </p:nvSpPr>
            <p:spPr>
              <a:xfrm>
                <a:off x="6892811" y="228800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23D042-8247-D467-5CF1-E08EA6151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11" y="2288003"/>
                <a:ext cx="55919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6CB21F-7719-0D86-1AFB-7AFACEE0D782}"/>
                  </a:ext>
                </a:extLst>
              </p:cNvPr>
              <p:cNvSpPr/>
              <p:nvPr/>
            </p:nvSpPr>
            <p:spPr>
              <a:xfrm>
                <a:off x="8766090" y="509832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&gt;0&gt;0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6CB21F-7719-0D86-1AFB-7AFACEE0D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090" y="5098324"/>
                <a:ext cx="1441940" cy="5861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31FF20-555F-ADFA-6589-363EC5774F64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7562896" y="4223117"/>
            <a:ext cx="1924164" cy="875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E732203-6E3C-91C0-EA84-06D9E0AEDFDD}"/>
                  </a:ext>
                </a:extLst>
              </p:cNvPr>
              <p:cNvSpPr txBox="1"/>
              <p:nvPr/>
            </p:nvSpPr>
            <p:spPr>
              <a:xfrm>
                <a:off x="8565953" y="418276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E732203-6E3C-91C0-EA84-06D9E0AED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3" y="4182767"/>
                <a:ext cx="5591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0EEFAA7-264C-DF12-CE6C-8FE63725F5A1}"/>
                  </a:ext>
                </a:extLst>
              </p:cNvPr>
              <p:cNvSpPr/>
              <p:nvPr/>
            </p:nvSpPr>
            <p:spPr>
              <a:xfrm>
                <a:off x="6117986" y="6216462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5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&gt;0,&gt;0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0EEFAA7-264C-DF12-CE6C-8FE63725F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986" y="6216462"/>
                <a:ext cx="1441940" cy="5861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ABF26BF-E659-B1D9-7B12-CFEF4AF6B086}"/>
              </a:ext>
            </a:extLst>
          </p:cNvPr>
          <p:cNvCxnSpPr>
            <a:cxnSpLocks/>
            <a:stCxn id="50" idx="2"/>
            <a:endCxn id="66" idx="3"/>
          </p:cNvCxnSpPr>
          <p:nvPr/>
        </p:nvCxnSpPr>
        <p:spPr>
          <a:xfrm flipH="1">
            <a:off x="7559926" y="5684478"/>
            <a:ext cx="1927134" cy="825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25A946B-3F1F-D033-B3E1-786ECE085DE0}"/>
                  </a:ext>
                </a:extLst>
              </p:cNvPr>
              <p:cNvSpPr txBox="1"/>
              <p:nvPr/>
            </p:nvSpPr>
            <p:spPr>
              <a:xfrm>
                <a:off x="8585311" y="591234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25A946B-3F1F-D033-B3E1-786ECE085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11" y="5912342"/>
                <a:ext cx="59336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86FEBB-81C1-900A-1043-86428C7B4061}"/>
              </a:ext>
            </a:extLst>
          </p:cNvPr>
          <p:cNvCxnSpPr>
            <a:cxnSpLocks/>
            <a:stCxn id="66" idx="0"/>
            <a:endCxn id="50" idx="1"/>
          </p:cNvCxnSpPr>
          <p:nvPr/>
        </p:nvCxnSpPr>
        <p:spPr>
          <a:xfrm flipV="1">
            <a:off x="6838956" y="5391401"/>
            <a:ext cx="1927134" cy="825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A1D0FA5-2D29-F0BA-E33D-ED9DF6FF491E}"/>
                  </a:ext>
                </a:extLst>
              </p:cNvPr>
              <p:cNvSpPr txBox="1"/>
              <p:nvPr/>
            </p:nvSpPr>
            <p:spPr>
              <a:xfrm>
                <a:off x="6999976" y="534819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A1D0FA5-2D29-F0BA-E33D-ED9DF6FF4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76" y="5348194"/>
                <a:ext cx="55919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1233E1-0CA3-AFA7-15A7-9BD6490CB729}"/>
                  </a:ext>
                </a:extLst>
              </p:cNvPr>
              <p:cNvSpPr txBox="1"/>
              <p:nvPr/>
            </p:nvSpPr>
            <p:spPr>
              <a:xfrm>
                <a:off x="3815630" y="1045906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1233E1-0CA3-AFA7-15A7-9BD6490CB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630" y="1045906"/>
                <a:ext cx="1290610" cy="24622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A45730-B8FB-8007-5A13-630D364ECAEE}"/>
                  </a:ext>
                </a:extLst>
              </p:cNvPr>
              <p:cNvSpPr txBox="1"/>
              <p:nvPr/>
            </p:nvSpPr>
            <p:spPr>
              <a:xfrm>
                <a:off x="1231035" y="5078763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rgbClr val="FF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rgbClr val="FF0000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A45730-B8FB-8007-5A13-630D364EC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35" y="5078763"/>
                <a:ext cx="1290610" cy="24622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0C2A32-1072-D59D-D82C-AE2A12CF58CE}"/>
                  </a:ext>
                </a:extLst>
              </p:cNvPr>
              <p:cNvSpPr txBox="1"/>
              <p:nvPr/>
            </p:nvSpPr>
            <p:spPr>
              <a:xfrm>
                <a:off x="6384130" y="1550739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4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4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0C2A32-1072-D59D-D82C-AE2A12CF5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130" y="1550739"/>
                <a:ext cx="1290610" cy="24622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5B11BB9-9C88-592C-E3B0-07A9F7A753D4}"/>
                  </a:ext>
                </a:extLst>
              </p:cNvPr>
              <p:cNvSpPr txBox="1"/>
              <p:nvPr/>
            </p:nvSpPr>
            <p:spPr>
              <a:xfrm>
                <a:off x="3847464" y="3896883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5B11BB9-9C88-592C-E3B0-07A9F7A75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464" y="3896883"/>
                <a:ext cx="1277786" cy="24622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9248F61-09F5-2B36-E727-09E7889A709F}"/>
                  </a:ext>
                </a:extLst>
              </p:cNvPr>
              <p:cNvSpPr txBox="1"/>
              <p:nvPr/>
            </p:nvSpPr>
            <p:spPr>
              <a:xfrm>
                <a:off x="9063152" y="529794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9248F61-09F5-2B36-E727-09E7889A7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152" y="529794"/>
                <a:ext cx="1277786" cy="24622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CBD8B34-520F-ED46-619B-5EE9F8B02723}"/>
                  </a:ext>
                </a:extLst>
              </p:cNvPr>
              <p:cNvSpPr txBox="1"/>
              <p:nvPr/>
            </p:nvSpPr>
            <p:spPr>
              <a:xfrm>
                <a:off x="6364961" y="3924864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CBD8B34-520F-ED46-619B-5EE9F8B0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61" y="3924864"/>
                <a:ext cx="1277786" cy="24622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B6F2D6-4BDA-77E9-E1A8-AE633A35E2C2}"/>
                  </a:ext>
                </a:extLst>
              </p:cNvPr>
              <p:cNvSpPr txBox="1"/>
              <p:nvPr/>
            </p:nvSpPr>
            <p:spPr>
              <a:xfrm>
                <a:off x="6385742" y="6202193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B6F2D6-4BDA-77E9-E1A8-AE633A35E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742" y="6202193"/>
                <a:ext cx="1277786" cy="24622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507B050-7F15-E0F2-6FF4-7F657AFDE2D5}"/>
                  </a:ext>
                </a:extLst>
              </p:cNvPr>
              <p:cNvSpPr txBox="1"/>
              <p:nvPr/>
            </p:nvSpPr>
            <p:spPr>
              <a:xfrm>
                <a:off x="9047994" y="2726301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4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4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507B050-7F15-E0F2-6FF4-7F657AFDE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994" y="2726301"/>
                <a:ext cx="1290610" cy="24622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39A708C-F790-EE61-538C-617FA37B9BD7}"/>
                  </a:ext>
                </a:extLst>
              </p:cNvPr>
              <p:cNvSpPr txBox="1"/>
              <p:nvPr/>
            </p:nvSpPr>
            <p:spPr>
              <a:xfrm>
                <a:off x="9047994" y="5089146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4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4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39A708C-F790-EE61-538C-617FA37B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994" y="5089146"/>
                <a:ext cx="1290610" cy="24622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7DDB01A-1584-0E90-4FA2-61D88985D63A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6841926" y="2142565"/>
            <a:ext cx="1" cy="1787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9AC493-5C8C-06E4-18A8-C499C9473137}"/>
                  </a:ext>
                </a:extLst>
              </p:cNvPr>
              <p:cNvSpPr txBox="1"/>
              <p:nvPr/>
            </p:nvSpPr>
            <p:spPr>
              <a:xfrm>
                <a:off x="3171716" y="40630"/>
                <a:ext cx="49653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We should remove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𝑑𝑟𝑜𝑝</m:t>
                    </m:r>
                    <m:d>
                      <m:dPr>
                        <m:ctrlP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</a:rPr>
                      <m:t>𝑑𝑟𝑜𝑝</m:t>
                    </m:r>
                    <m:d>
                      <m:d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1400" dirty="0"/>
                  <a:t> annotations, since when we merge, it will become unclear whether buffers are full.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9AC493-5C8C-06E4-18A8-C499C9473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716" y="40630"/>
                <a:ext cx="4965304" cy="523220"/>
              </a:xfrm>
              <a:prstGeom prst="rect">
                <a:avLst/>
              </a:prstGeom>
              <a:blipFill>
                <a:blip r:embed="rId39"/>
                <a:stretch>
                  <a:fillRect l="-255" t="-2381" r="-255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754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4524E-5E61-AEA3-4F39-C8BC3F1A4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D1F9CB-77BC-3364-3AF6-03CB95B2BADA}"/>
              </a:ext>
            </a:extLst>
          </p:cNvPr>
          <p:cNvCxnSpPr>
            <a:cxnSpLocks/>
            <a:stCxn id="81" idx="3"/>
            <a:endCxn id="25" idx="0"/>
          </p:cNvCxnSpPr>
          <p:nvPr/>
        </p:nvCxnSpPr>
        <p:spPr>
          <a:xfrm>
            <a:off x="2359867" y="1819486"/>
            <a:ext cx="1578276" cy="105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81A903-616B-EFFD-21EE-E7FED3320D84}"/>
                  </a:ext>
                </a:extLst>
              </p:cNvPr>
              <p:cNvSpPr txBox="1"/>
              <p:nvPr/>
            </p:nvSpPr>
            <p:spPr>
              <a:xfrm>
                <a:off x="6858128" y="4478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81A903-616B-EFFD-21EE-E7FED3320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128" y="447870"/>
                <a:ext cx="5591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FECF8E0-D89F-6C5D-86E9-BDFA60F7F2AE}"/>
                  </a:ext>
                </a:extLst>
              </p:cNvPr>
              <p:cNvSpPr txBox="1"/>
              <p:nvPr/>
            </p:nvSpPr>
            <p:spPr>
              <a:xfrm>
                <a:off x="9137033" y="164094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FECF8E0-D89F-6C5D-86E9-BDFA60F7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033" y="1640943"/>
                <a:ext cx="5591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7467BF6-A3E8-A21A-AF98-C7B3611DDF82}"/>
                  </a:ext>
                </a:extLst>
              </p:cNvPr>
              <p:cNvSpPr txBox="1"/>
              <p:nvPr/>
            </p:nvSpPr>
            <p:spPr>
              <a:xfrm>
                <a:off x="9102911" y="340248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7467BF6-A3E8-A21A-AF98-C7B3611DD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11" y="3402487"/>
                <a:ext cx="5933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4DD95DA-12D7-FBD4-AD5D-47E72847012E}"/>
                  </a:ext>
                </a:extLst>
              </p:cNvPr>
              <p:cNvSpPr txBox="1"/>
              <p:nvPr/>
            </p:nvSpPr>
            <p:spPr>
              <a:xfrm>
                <a:off x="9137033" y="39806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4DD95DA-12D7-FBD4-AD5D-47E728470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033" y="3980600"/>
                <a:ext cx="5591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F56D893D-CB35-C834-03CE-B47CAAA9C40A}"/>
              </a:ext>
            </a:extLst>
          </p:cNvPr>
          <p:cNvSpPr txBox="1"/>
          <p:nvPr/>
        </p:nvSpPr>
        <p:spPr>
          <a:xfrm>
            <a:off x="1022626" y="1178134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6DC7D36-AB82-50AA-7312-AB2A997FBFCA}"/>
                  </a:ext>
                </a:extLst>
              </p:cNvPr>
              <p:cNvSpPr txBox="1"/>
              <p:nvPr/>
            </p:nvSpPr>
            <p:spPr>
              <a:xfrm>
                <a:off x="2769994" y="18455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6DC7D36-AB82-50AA-7312-AB2A997FB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94" y="1845570"/>
                <a:ext cx="559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C47769-2D49-239F-26B5-38BAD09F2E7F}"/>
                  </a:ext>
                </a:extLst>
              </p:cNvPr>
              <p:cNvSpPr txBox="1"/>
              <p:nvPr/>
            </p:nvSpPr>
            <p:spPr>
              <a:xfrm>
                <a:off x="9138026" y="221390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C47769-2D49-239F-26B5-38BAD09F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026" y="2213907"/>
                <a:ext cx="5933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6F420F-0427-87CD-EE15-BEAFFC8BBB61}"/>
                  </a:ext>
                </a:extLst>
              </p:cNvPr>
              <p:cNvSpPr/>
              <p:nvPr/>
            </p:nvSpPr>
            <p:spPr>
              <a:xfrm>
                <a:off x="3217173" y="287720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6F420F-0427-87CD-EE15-BEAFFC8BBB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73" y="2877204"/>
                <a:ext cx="1441940" cy="5861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527B6AE-CA27-23F0-6E5D-A65DC2A09436}"/>
                  </a:ext>
                </a:extLst>
              </p:cNvPr>
              <p:cNvSpPr/>
              <p:nvPr/>
            </p:nvSpPr>
            <p:spPr>
              <a:xfrm>
                <a:off x="5419554" y="2872151"/>
                <a:ext cx="1441940" cy="5861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CA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527B6AE-CA27-23F0-6E5D-A65DC2A09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554" y="2872151"/>
                <a:ext cx="1441940" cy="5861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4A33476-58C9-50FD-28C1-3CCAF000F5FE}"/>
                  </a:ext>
                </a:extLst>
              </p:cNvPr>
              <p:cNvSpPr/>
              <p:nvPr/>
            </p:nvSpPr>
            <p:spPr>
              <a:xfrm>
                <a:off x="7621935" y="288019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5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CA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4A33476-58C9-50FD-28C1-3CCAF000F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935" y="2880190"/>
                <a:ext cx="1441940" cy="5861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84C5B0-DE54-83D1-EE0A-165AB4C57A1B}"/>
                  </a:ext>
                </a:extLst>
              </p:cNvPr>
              <p:cNvSpPr/>
              <p:nvPr/>
            </p:nvSpPr>
            <p:spPr>
              <a:xfrm>
                <a:off x="9823881" y="287215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84C5B0-DE54-83D1-EE0A-165AB4C57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881" y="2872151"/>
                <a:ext cx="1441940" cy="58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F68FC7-7C2D-02D6-4665-F709317E0B1A}"/>
              </a:ext>
            </a:extLst>
          </p:cNvPr>
          <p:cNvCxnSpPr>
            <a:cxnSpLocks/>
            <a:stCxn id="31" idx="1"/>
            <a:endCxn id="25" idx="3"/>
          </p:cNvCxnSpPr>
          <p:nvPr/>
        </p:nvCxnSpPr>
        <p:spPr>
          <a:xfrm flipH="1">
            <a:off x="4659113" y="3165228"/>
            <a:ext cx="760441" cy="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C30DC71-5956-1590-973F-02EAC2A82613}"/>
                  </a:ext>
                </a:extLst>
              </p:cNvPr>
              <p:cNvSpPr txBox="1"/>
              <p:nvPr/>
            </p:nvSpPr>
            <p:spPr>
              <a:xfrm>
                <a:off x="4775364" y="280004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C30DC71-5956-1590-973F-02EAC2A82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364" y="2800049"/>
                <a:ext cx="5591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3DE162F-63EE-BBF6-331E-F46F8A8F94BA}"/>
              </a:ext>
            </a:extLst>
          </p:cNvPr>
          <p:cNvCxnSpPr>
            <a:stCxn id="25" idx="0"/>
            <a:endCxn id="31" idx="0"/>
          </p:cNvCxnSpPr>
          <p:nvPr/>
        </p:nvCxnSpPr>
        <p:spPr>
          <a:xfrm rot="5400000" flipH="1" flipV="1">
            <a:off x="5036807" y="1773488"/>
            <a:ext cx="5053" cy="2202381"/>
          </a:xfrm>
          <a:prstGeom prst="curvedConnector3">
            <a:avLst>
              <a:gd name="adj1" fmla="val 106560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10E3C99-B5CC-F8F8-6F61-5604FDE61D6A}"/>
                  </a:ext>
                </a:extLst>
              </p:cNvPr>
              <p:cNvSpPr txBox="1"/>
              <p:nvPr/>
            </p:nvSpPr>
            <p:spPr>
              <a:xfrm>
                <a:off x="4741188" y="1915639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10E3C99-B5CC-F8F8-6F61-5604FDE6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188" y="1915639"/>
                <a:ext cx="5933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4B171AD-9AB9-AFB8-B0F2-22A334B8D3F4}"/>
                  </a:ext>
                </a:extLst>
              </p:cNvPr>
              <p:cNvSpPr/>
              <p:nvPr/>
            </p:nvSpPr>
            <p:spPr>
              <a:xfrm>
                <a:off x="917974" y="287215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4B171AD-9AB9-AFB8-B0F2-22A334B8D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74" y="2872151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38CB2E3-A922-3E68-05D3-FAB764A0CF4D}"/>
              </a:ext>
            </a:extLst>
          </p:cNvPr>
          <p:cNvCxnSpPr>
            <a:cxnSpLocks/>
            <a:stCxn id="73" idx="3"/>
            <a:endCxn id="25" idx="1"/>
          </p:cNvCxnSpPr>
          <p:nvPr/>
        </p:nvCxnSpPr>
        <p:spPr>
          <a:xfrm>
            <a:off x="2359914" y="3165228"/>
            <a:ext cx="857259" cy="5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368BBC9-B128-55C1-F56A-B9860CC5847D}"/>
                  </a:ext>
                </a:extLst>
              </p:cNvPr>
              <p:cNvSpPr txBox="1"/>
              <p:nvPr/>
            </p:nvSpPr>
            <p:spPr>
              <a:xfrm>
                <a:off x="2508947" y="279836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368BBC9-B128-55C1-F56A-B9860CC58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947" y="2798369"/>
                <a:ext cx="5591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773EEE7-7FB3-2096-BAF0-3F1DE0484F8F}"/>
                  </a:ext>
                </a:extLst>
              </p:cNvPr>
              <p:cNvSpPr/>
              <p:nvPr/>
            </p:nvSpPr>
            <p:spPr>
              <a:xfrm>
                <a:off x="917927" y="1526409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773EEE7-7FB3-2096-BAF0-3F1DE0484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27" y="1526409"/>
                <a:ext cx="1441940" cy="5861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E48361-7D55-6997-2A6D-C6D467F9A7A3}"/>
                  </a:ext>
                </a:extLst>
              </p:cNvPr>
              <p:cNvSpPr txBox="1"/>
              <p:nvPr/>
            </p:nvSpPr>
            <p:spPr>
              <a:xfrm>
                <a:off x="2076518" y="1526626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E48361-7D55-6997-2A6D-C6D467F9A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18" y="1526626"/>
                <a:ext cx="335348" cy="276999"/>
              </a:xfrm>
              <a:prstGeom prst="rect">
                <a:avLst/>
              </a:prstGeom>
              <a:blipFill>
                <a:blip r:embed="rId1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742118-DA0F-341E-3E84-978DFEAA958F}"/>
              </a:ext>
            </a:extLst>
          </p:cNvPr>
          <p:cNvCxnSpPr>
            <a:cxnSpLocks/>
            <a:stCxn id="81" idx="2"/>
            <a:endCxn id="73" idx="0"/>
          </p:cNvCxnSpPr>
          <p:nvPr/>
        </p:nvCxnSpPr>
        <p:spPr>
          <a:xfrm>
            <a:off x="1638897" y="2112563"/>
            <a:ext cx="47" cy="75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B9D38D2-FDCB-B424-F8BF-29A28D5E89A8}"/>
                  </a:ext>
                </a:extLst>
              </p:cNvPr>
              <p:cNvSpPr txBox="1"/>
              <p:nvPr/>
            </p:nvSpPr>
            <p:spPr>
              <a:xfrm>
                <a:off x="1638897" y="228497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B9D38D2-FDCB-B424-F8BF-29A28D5E8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897" y="2284971"/>
                <a:ext cx="59336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ED6172CD-BB31-AE8F-7F49-4022EE18D076}"/>
              </a:ext>
            </a:extLst>
          </p:cNvPr>
          <p:cNvCxnSpPr>
            <a:cxnSpLocks/>
            <a:stCxn id="36" idx="2"/>
            <a:endCxn id="25" idx="2"/>
          </p:cNvCxnSpPr>
          <p:nvPr/>
        </p:nvCxnSpPr>
        <p:spPr>
          <a:xfrm rot="5400000">
            <a:off x="7238971" y="157477"/>
            <a:ext cx="5053" cy="6606708"/>
          </a:xfrm>
          <a:prstGeom prst="curvedConnector3">
            <a:avLst>
              <a:gd name="adj1" fmla="val 394244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E24F1DB-D30E-2881-E5EB-57EB27E717A1}"/>
                  </a:ext>
                </a:extLst>
              </p:cNvPr>
              <p:cNvSpPr txBox="1"/>
              <p:nvPr/>
            </p:nvSpPr>
            <p:spPr>
              <a:xfrm>
                <a:off x="6861494" y="505897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E24F1DB-D30E-2881-E5EB-57EB27E71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494" y="5058976"/>
                <a:ext cx="59336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FD88CCD3-E1C6-EA00-C339-0FD8633E96B6}"/>
              </a:ext>
            </a:extLst>
          </p:cNvPr>
          <p:cNvCxnSpPr>
            <a:cxnSpLocks/>
            <a:stCxn id="25" idx="0"/>
            <a:endCxn id="36" idx="0"/>
          </p:cNvCxnSpPr>
          <p:nvPr/>
        </p:nvCxnSpPr>
        <p:spPr>
          <a:xfrm rot="5400000" flipH="1" flipV="1">
            <a:off x="7238971" y="-428676"/>
            <a:ext cx="5053" cy="6606708"/>
          </a:xfrm>
          <a:prstGeom prst="curvedConnector3">
            <a:avLst>
              <a:gd name="adj1" fmla="val 3942436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D57430CD-10A5-4D18-80A1-6182AE423DDF}"/>
              </a:ext>
            </a:extLst>
          </p:cNvPr>
          <p:cNvCxnSpPr>
            <a:stCxn id="36" idx="2"/>
            <a:endCxn id="32" idx="2"/>
          </p:cNvCxnSpPr>
          <p:nvPr/>
        </p:nvCxnSpPr>
        <p:spPr>
          <a:xfrm rot="5400000">
            <a:off x="9439859" y="2361351"/>
            <a:ext cx="8039" cy="2201946"/>
          </a:xfrm>
          <a:prstGeom prst="curvedConnector3">
            <a:avLst>
              <a:gd name="adj1" fmla="val 41102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Curved Connector 159">
            <a:extLst>
              <a:ext uri="{FF2B5EF4-FFF2-40B4-BE49-F238E27FC236}">
                <a16:creationId xmlns:a16="http://schemas.microsoft.com/office/drawing/2014/main" id="{D71EED60-8C10-B7C8-3FB9-99F2B57DEA62}"/>
              </a:ext>
            </a:extLst>
          </p:cNvPr>
          <p:cNvCxnSpPr>
            <a:cxnSpLocks/>
            <a:stCxn id="36" idx="2"/>
            <a:endCxn id="32" idx="2"/>
          </p:cNvCxnSpPr>
          <p:nvPr/>
        </p:nvCxnSpPr>
        <p:spPr>
          <a:xfrm rot="5400000">
            <a:off x="9439859" y="2361351"/>
            <a:ext cx="8039" cy="2201946"/>
          </a:xfrm>
          <a:prstGeom prst="curvedConnector3">
            <a:avLst>
              <a:gd name="adj1" fmla="val 118390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5612F1EC-E4D3-2A98-DFC3-137B4ECBBD8F}"/>
              </a:ext>
            </a:extLst>
          </p:cNvPr>
          <p:cNvCxnSpPr>
            <a:cxnSpLocks/>
            <a:stCxn id="32" idx="0"/>
            <a:endCxn id="36" idx="0"/>
          </p:cNvCxnSpPr>
          <p:nvPr/>
        </p:nvCxnSpPr>
        <p:spPr>
          <a:xfrm rot="5400000" flipH="1" flipV="1">
            <a:off x="9439859" y="1775198"/>
            <a:ext cx="8039" cy="2201946"/>
          </a:xfrm>
          <a:prstGeom prst="curvedConnector3">
            <a:avLst>
              <a:gd name="adj1" fmla="val 106724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86DF017-D83B-C2FA-8CEE-FABDAF7C1825}"/>
              </a:ext>
            </a:extLst>
          </p:cNvPr>
          <p:cNvCxnSpPr>
            <a:cxnSpLocks/>
            <a:stCxn id="32" idx="0"/>
            <a:endCxn id="36" idx="0"/>
          </p:cNvCxnSpPr>
          <p:nvPr/>
        </p:nvCxnSpPr>
        <p:spPr>
          <a:xfrm rot="5400000" flipH="1" flipV="1">
            <a:off x="9439859" y="1775198"/>
            <a:ext cx="8039" cy="2201946"/>
          </a:xfrm>
          <a:prstGeom prst="curvedConnector3">
            <a:avLst>
              <a:gd name="adj1" fmla="val 39644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9C4DC1-0B93-2C69-10FB-D166F77E8320}"/>
                  </a:ext>
                </a:extLst>
              </p:cNvPr>
              <p:cNvSpPr txBox="1"/>
              <p:nvPr/>
            </p:nvSpPr>
            <p:spPr>
              <a:xfrm>
                <a:off x="10091463" y="2859924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4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4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4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9C4DC1-0B93-2C69-10FB-D166F77E8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463" y="2859924"/>
                <a:ext cx="1290610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A52B0A-E640-EB11-518B-E22AA2261919}"/>
                  </a:ext>
                </a:extLst>
              </p:cNvPr>
              <p:cNvSpPr txBox="1"/>
              <p:nvPr/>
            </p:nvSpPr>
            <p:spPr>
              <a:xfrm>
                <a:off x="7889082" y="2881604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5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5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A52B0A-E640-EB11-518B-E22AA226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082" y="2881604"/>
                <a:ext cx="1277786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A47A3F-C824-1F4C-80D0-A1A24C29E8CE}"/>
                  </a:ext>
                </a:extLst>
              </p:cNvPr>
              <p:cNvSpPr txBox="1"/>
              <p:nvPr/>
            </p:nvSpPr>
            <p:spPr>
              <a:xfrm>
                <a:off x="5665548" y="2874678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rgbClr val="FF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rgbClr val="FF0000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rgbClr val="FF0000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A47A3F-C824-1F4C-80D0-A1A24C29E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48" y="2874678"/>
                <a:ext cx="1290610" cy="2462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A6386C-B8E1-C4E5-5A1D-8D877E2CD325}"/>
                  </a:ext>
                </a:extLst>
              </p:cNvPr>
              <p:cNvSpPr txBox="1"/>
              <p:nvPr/>
            </p:nvSpPr>
            <p:spPr>
              <a:xfrm>
                <a:off x="3496463" y="2867076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A6386C-B8E1-C4E5-5A1D-8D877E2CD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3" y="2867076"/>
                <a:ext cx="1277786" cy="24622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1AA4C1-CACA-E7BD-7FB4-77E8139DA2FA}"/>
                  </a:ext>
                </a:extLst>
              </p:cNvPr>
              <p:cNvSpPr txBox="1"/>
              <p:nvPr/>
            </p:nvSpPr>
            <p:spPr>
              <a:xfrm>
                <a:off x="1190350" y="2863018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1AA4C1-CACA-E7BD-7FB4-77E8139DA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350" y="2863018"/>
                <a:ext cx="1290610" cy="2462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C31E97-9FF0-8BAF-0981-2A4F8BF8B8C1}"/>
                  </a:ext>
                </a:extLst>
              </p:cNvPr>
              <p:cNvSpPr txBox="1"/>
              <p:nvPr/>
            </p:nvSpPr>
            <p:spPr>
              <a:xfrm>
                <a:off x="427353" y="5636412"/>
                <a:ext cx="1133729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Observations: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This admits input streams that violate path conditions (successive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C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), </a:t>
                </a:r>
                <a:r>
                  <a:rPr lang="en-CA" sz="1400" dirty="0"/>
                  <a:t>so, it’s an underapproximation of the original system</a:t>
                </a:r>
                <a:r>
                  <a:rPr lang="en-US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Fairness (alternating L, R dequeues or 1, 2 writes) can be easily verified. We can also prove that the right buffer is eventually always non-empty.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There are 8 internal states max (excluding node properties), 2 edge types.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C31E97-9FF0-8BAF-0981-2A4F8BF8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53" y="5636412"/>
                <a:ext cx="11337293" cy="954107"/>
              </a:xfrm>
              <a:prstGeom prst="rect">
                <a:avLst/>
              </a:prstGeom>
              <a:blipFill>
                <a:blip r:embed="rId24"/>
                <a:stretch>
                  <a:fillRect l="-112" t="-1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570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5E7C0-9196-BEE3-5AD1-E49B72FCB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012CC3-8C5D-632F-38C4-172B73F20118}"/>
                  </a:ext>
                </a:extLst>
              </p:cNvPr>
              <p:cNvSpPr/>
              <p:nvPr/>
            </p:nvSpPr>
            <p:spPr>
              <a:xfrm>
                <a:off x="961023" y="50677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012CC3-8C5D-632F-38C4-172B73F20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6777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BD39CD-C03E-CEC6-6F08-882A113F673F}"/>
                  </a:ext>
                </a:extLst>
              </p:cNvPr>
              <p:cNvSpPr/>
              <p:nvPr/>
            </p:nvSpPr>
            <p:spPr>
              <a:xfrm>
                <a:off x="961023" y="271551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BD39CD-C03E-CEC6-6F08-882A113F6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15517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9C907FD-1687-C6A3-C0A9-A51727558078}"/>
                  </a:ext>
                </a:extLst>
              </p:cNvPr>
              <p:cNvSpPr/>
              <p:nvPr/>
            </p:nvSpPr>
            <p:spPr>
              <a:xfrm>
                <a:off x="6120957" y="15564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9C907FD-1687-C6A3-C0A9-A51727558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57" y="1556411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9BD15B-CD39-2F3E-8FDF-383C1335C700}"/>
              </a:ext>
            </a:extLst>
          </p:cNvPr>
          <p:cNvCxnSpPr>
            <a:cxnSpLocks/>
          </p:cNvCxnSpPr>
          <p:nvPr/>
        </p:nvCxnSpPr>
        <p:spPr>
          <a:xfrm>
            <a:off x="2402963" y="799854"/>
            <a:ext cx="1857777" cy="255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B0D335-BBDB-98A6-868B-62309A269E2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81993" y="1092931"/>
            <a:ext cx="0" cy="1629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3DF3C4-F6E5-B9B7-FCBC-CC73238B48E5}"/>
                  </a:ext>
                </a:extLst>
              </p:cNvPr>
              <p:cNvSpPr txBox="1"/>
              <p:nvPr/>
            </p:nvSpPr>
            <p:spPr>
              <a:xfrm>
                <a:off x="2578348" y="47444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3DF3C4-F6E5-B9B7-FCBC-CC73238B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348" y="474448"/>
                <a:ext cx="5933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CE3CFE-031A-1F1A-48F3-AE0FCC717E4F}"/>
                  </a:ext>
                </a:extLst>
              </p:cNvPr>
              <p:cNvSpPr txBox="1"/>
              <p:nvPr/>
            </p:nvSpPr>
            <p:spPr>
              <a:xfrm>
                <a:off x="2740131" y="173210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CE3CFE-031A-1F1A-48F3-AE0FCC717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31" y="1732101"/>
                <a:ext cx="559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E07FE2-0C7E-2271-63DC-B23596406E65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>
            <a:off x="1681993" y="3301671"/>
            <a:ext cx="0" cy="177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D2168-E72C-D4F9-FE3C-481EFA3772A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02963" y="1849488"/>
            <a:ext cx="3717994" cy="1159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1856EF-5679-92CF-DE3F-A76DDC976C32}"/>
                  </a:ext>
                </a:extLst>
              </p:cNvPr>
              <p:cNvSpPr txBox="1"/>
              <p:nvPr/>
            </p:nvSpPr>
            <p:spPr>
              <a:xfrm>
                <a:off x="1623767" y="339926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1856EF-5679-92CF-DE3F-A76DDC976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399261"/>
                <a:ext cx="5933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4A6291-183B-37B9-8C64-221573A7EBCB}"/>
                  </a:ext>
                </a:extLst>
              </p:cNvPr>
              <p:cNvSpPr txBox="1"/>
              <p:nvPr/>
            </p:nvSpPr>
            <p:spPr>
              <a:xfrm>
                <a:off x="3002639" y="275664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4A6291-183B-37B9-8C64-221573A7E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9" y="2756649"/>
                <a:ext cx="5591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2C0804A-296E-4798-1A2A-6A6469D2A63C}"/>
                  </a:ext>
                </a:extLst>
              </p:cNvPr>
              <p:cNvSpPr txBox="1"/>
              <p:nvPr/>
            </p:nvSpPr>
            <p:spPr>
              <a:xfrm>
                <a:off x="3075348" y="494898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2C0804A-296E-4798-1A2A-6A6469D2A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48" y="4948987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35C2437-3485-7A19-2BD1-CEE7A9150019}"/>
                  </a:ext>
                </a:extLst>
              </p:cNvPr>
              <p:cNvSpPr txBox="1"/>
              <p:nvPr/>
            </p:nvSpPr>
            <p:spPr>
              <a:xfrm>
                <a:off x="2119614" y="50699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35C2437-3485-7A19-2BD1-CEE7A9150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14" y="506994"/>
                <a:ext cx="335348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7F1A35E-257B-25C7-7D4A-89B9288A786A}"/>
                  </a:ext>
                </a:extLst>
              </p:cNvPr>
              <p:cNvSpPr txBox="1"/>
              <p:nvPr/>
            </p:nvSpPr>
            <p:spPr>
              <a:xfrm>
                <a:off x="1234763" y="2711348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7F1A35E-257B-25C7-7D4A-89B9288A7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763" y="2711348"/>
                <a:ext cx="1277786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CC6531C-800E-5CDA-2B27-CE96DDDB0255}"/>
                  </a:ext>
                </a:extLst>
              </p:cNvPr>
              <p:cNvSpPr/>
              <p:nvPr/>
            </p:nvSpPr>
            <p:spPr>
              <a:xfrm>
                <a:off x="961023" y="507740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CC6531C-800E-5CDA-2B27-CE96DDDB0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77405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B9250D-7142-B4DD-69C6-C3744EA3DE03}"/>
              </a:ext>
            </a:extLst>
          </p:cNvPr>
          <p:cNvCxnSpPr>
            <a:cxnSpLocks/>
            <a:stCxn id="65" idx="3"/>
            <a:endCxn id="77" idx="2"/>
          </p:cNvCxnSpPr>
          <p:nvPr/>
        </p:nvCxnSpPr>
        <p:spPr>
          <a:xfrm flipV="1">
            <a:off x="2402963" y="4486539"/>
            <a:ext cx="1896926" cy="88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BAAE05B-C787-0DA9-8D50-FB92BCF0DFDA}"/>
                  </a:ext>
                </a:extLst>
              </p:cNvPr>
              <p:cNvSpPr/>
              <p:nvPr/>
            </p:nvSpPr>
            <p:spPr>
              <a:xfrm>
                <a:off x="3578919" y="390038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BAAE05B-C787-0DA9-8D50-FB92BCF0D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00385"/>
                <a:ext cx="1441940" cy="5861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CA4A9F2-3DD6-F261-D3C9-8E5FA5ABCDF3}"/>
                  </a:ext>
                </a:extLst>
              </p:cNvPr>
              <p:cNvSpPr txBox="1"/>
              <p:nvPr/>
            </p:nvSpPr>
            <p:spPr>
              <a:xfrm>
                <a:off x="8600878" y="130773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CA4A9F2-3DD6-F261-D3C9-8E5FA5ABC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878" y="1307732"/>
                <a:ext cx="59336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3160F1-C78B-7B39-59E3-335804380557}"/>
              </a:ext>
            </a:extLst>
          </p:cNvPr>
          <p:cNvCxnSpPr>
            <a:cxnSpLocks/>
            <a:stCxn id="77" idx="1"/>
            <a:endCxn id="65" idx="0"/>
          </p:cNvCxnSpPr>
          <p:nvPr/>
        </p:nvCxnSpPr>
        <p:spPr>
          <a:xfrm flipH="1">
            <a:off x="1681993" y="4193462"/>
            <a:ext cx="1896926" cy="88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A949E11-9F04-4F5C-A37A-A62262A9D412}"/>
                  </a:ext>
                </a:extLst>
              </p:cNvPr>
              <p:cNvSpPr txBox="1"/>
              <p:nvPr/>
            </p:nvSpPr>
            <p:spPr>
              <a:xfrm>
                <a:off x="2688867" y="382129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A949E11-9F04-4F5C-A37A-A62262A9D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7" y="3821294"/>
                <a:ext cx="59336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7617657-C8B0-66F2-43B0-311ACB09BE0B}"/>
                  </a:ext>
                </a:extLst>
              </p:cNvPr>
              <p:cNvSpPr txBox="1"/>
              <p:nvPr/>
            </p:nvSpPr>
            <p:spPr>
              <a:xfrm>
                <a:off x="2419570" y="4089931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7617657-C8B0-66F2-43B0-311ACB09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70" y="4089931"/>
                <a:ext cx="1049133" cy="276999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084CC6A-F753-4043-0648-2DCD203351A6}"/>
              </a:ext>
            </a:extLst>
          </p:cNvPr>
          <p:cNvCxnSpPr>
            <a:cxnSpLocks/>
            <a:stCxn id="77" idx="0"/>
            <a:endCxn id="10" idx="1"/>
          </p:cNvCxnSpPr>
          <p:nvPr/>
        </p:nvCxnSpPr>
        <p:spPr>
          <a:xfrm flipV="1">
            <a:off x="4299889" y="1849488"/>
            <a:ext cx="1821068" cy="205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2339CA4-6245-EEF7-11C2-D0A4508A8470}"/>
              </a:ext>
            </a:extLst>
          </p:cNvPr>
          <p:cNvSpPr txBox="1"/>
          <p:nvPr/>
        </p:nvSpPr>
        <p:spPr>
          <a:xfrm>
            <a:off x="882181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34557A-7556-6861-A0F1-4706D509C6D2}"/>
              </a:ext>
            </a:extLst>
          </p:cNvPr>
          <p:cNvCxnSpPr>
            <a:cxnSpLocks/>
            <a:stCxn id="10" idx="3"/>
            <a:endCxn id="24" idx="2"/>
          </p:cNvCxnSpPr>
          <p:nvPr/>
        </p:nvCxnSpPr>
        <p:spPr>
          <a:xfrm flipV="1">
            <a:off x="7562897" y="1131745"/>
            <a:ext cx="1932707" cy="7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0D1888-76FC-23A4-3272-B8797D524D3C}"/>
                  </a:ext>
                </a:extLst>
              </p:cNvPr>
              <p:cNvSpPr txBox="1"/>
              <p:nvPr/>
            </p:nvSpPr>
            <p:spPr>
              <a:xfrm>
                <a:off x="7905239" y="474608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0D1888-76FC-23A4-3272-B8797D524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39" y="474608"/>
                <a:ext cx="55919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48A957-0616-F272-4DE8-1944201C5209}"/>
                  </a:ext>
                </a:extLst>
              </p:cNvPr>
              <p:cNvSpPr txBox="1"/>
              <p:nvPr/>
            </p:nvSpPr>
            <p:spPr>
              <a:xfrm>
                <a:off x="7406695" y="724778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48A957-0616-F272-4DE8-1944201C5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95" y="724778"/>
                <a:ext cx="1049133" cy="276999"/>
              </a:xfrm>
              <a:prstGeom prst="rect">
                <a:avLst/>
              </a:prstGeom>
              <a:blipFill>
                <a:blip r:embed="rId18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038406E-1E69-9B7E-3B26-3542ACFF737B}"/>
                  </a:ext>
                </a:extLst>
              </p:cNvPr>
              <p:cNvSpPr/>
              <p:nvPr/>
            </p:nvSpPr>
            <p:spPr>
              <a:xfrm>
                <a:off x="8774634" y="54559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038406E-1E69-9B7E-3B26-3542ACFF7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634" y="545591"/>
                <a:ext cx="1441940" cy="5861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7DE3A0-8A8E-EAC5-3B5E-4A7FEA1306ED}"/>
              </a:ext>
            </a:extLst>
          </p:cNvPr>
          <p:cNvCxnSpPr>
            <a:cxnSpLocks/>
            <a:stCxn id="24" idx="1"/>
            <a:endCxn id="10" idx="0"/>
          </p:cNvCxnSpPr>
          <p:nvPr/>
        </p:nvCxnSpPr>
        <p:spPr>
          <a:xfrm flipH="1">
            <a:off x="6841927" y="838668"/>
            <a:ext cx="1932707" cy="7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C2A508-EC82-7360-D8A1-748779E54D07}"/>
                  </a:ext>
                </a:extLst>
              </p:cNvPr>
              <p:cNvSpPr/>
              <p:nvPr/>
            </p:nvSpPr>
            <p:spPr>
              <a:xfrm>
                <a:off x="3539770" y="1055373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C2A508-EC82-7360-D8A1-748779E54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70" y="1055373"/>
                <a:ext cx="1441940" cy="5861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2B784D-1496-10A8-35D4-86FAE84DA35C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 flipH="1">
            <a:off x="1873656" y="1641527"/>
            <a:ext cx="2387084" cy="1069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E191F9-AC9F-D598-DA61-871799D1B0F3}"/>
                  </a:ext>
                </a:extLst>
              </p:cNvPr>
              <p:cNvSpPr txBox="1"/>
              <p:nvPr/>
            </p:nvSpPr>
            <p:spPr>
              <a:xfrm>
                <a:off x="1761830" y="112217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E191F9-AC9F-D598-DA61-871799D1B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30" y="1122179"/>
                <a:ext cx="559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3874F81-E353-0F50-1894-3B99C77620DC}"/>
                  </a:ext>
                </a:extLst>
              </p:cNvPr>
              <p:cNvSpPr txBox="1"/>
              <p:nvPr/>
            </p:nvSpPr>
            <p:spPr>
              <a:xfrm>
                <a:off x="4168582" y="2957971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3874F81-E353-0F50-1894-3B99C7762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82" y="2957971"/>
                <a:ext cx="55919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6FC69B-FBCB-30B4-449E-3181C3EFE33F}"/>
                  </a:ext>
                </a:extLst>
              </p:cNvPr>
              <p:cNvSpPr txBox="1"/>
              <p:nvPr/>
            </p:nvSpPr>
            <p:spPr>
              <a:xfrm>
                <a:off x="3773851" y="3244248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6FC69B-FBCB-30B4-449E-3181C3EFE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51" y="3244248"/>
                <a:ext cx="1049133" cy="276999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1243E6-184A-AC06-B09C-B12FBA11EA9E}"/>
                  </a:ext>
                </a:extLst>
              </p:cNvPr>
              <p:cNvSpPr/>
              <p:nvPr/>
            </p:nvSpPr>
            <p:spPr>
              <a:xfrm>
                <a:off x="8776577" y="273328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1243E6-184A-AC06-B09C-B12FBA11E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577" y="2733286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CCC79D-161D-7DDD-5A38-1A0702424A9F}"/>
              </a:ext>
            </a:extLst>
          </p:cNvPr>
          <p:cNvCxnSpPr>
            <a:cxnSpLocks/>
            <a:stCxn id="7" idx="2"/>
            <a:endCxn id="26" idx="3"/>
          </p:cNvCxnSpPr>
          <p:nvPr/>
        </p:nvCxnSpPr>
        <p:spPr>
          <a:xfrm flipH="1">
            <a:off x="7562896" y="3319440"/>
            <a:ext cx="1934651" cy="90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5F9CA9-2C57-44B4-D87B-052D5CDAE529}"/>
                  </a:ext>
                </a:extLst>
              </p:cNvPr>
              <p:cNvSpPr txBox="1"/>
              <p:nvPr/>
            </p:nvSpPr>
            <p:spPr>
              <a:xfrm>
                <a:off x="8585311" y="3627508"/>
                <a:ext cx="559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5F9CA9-2C57-44B4-D87B-052D5CDA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11" y="3627508"/>
                <a:ext cx="55919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A8CC9E3-7721-29A4-0161-B51CC6E78606}"/>
                  </a:ext>
                </a:extLst>
              </p:cNvPr>
              <p:cNvSpPr/>
              <p:nvPr/>
            </p:nvSpPr>
            <p:spPr>
              <a:xfrm>
                <a:off x="6120956" y="393004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A8CC9E3-7721-29A4-0161-B51CC6E78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56" y="3930040"/>
                <a:ext cx="1441940" cy="5861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9B42CA-5F20-AFC3-2E2A-46A544220E93}"/>
              </a:ext>
            </a:extLst>
          </p:cNvPr>
          <p:cNvCxnSpPr>
            <a:cxnSpLocks/>
            <a:stCxn id="26" idx="2"/>
            <a:endCxn id="50" idx="1"/>
          </p:cNvCxnSpPr>
          <p:nvPr/>
        </p:nvCxnSpPr>
        <p:spPr>
          <a:xfrm>
            <a:off x="6841926" y="4516194"/>
            <a:ext cx="1924164" cy="875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2E4901-7281-72F4-1810-EEE345FD495F}"/>
                  </a:ext>
                </a:extLst>
              </p:cNvPr>
              <p:cNvSpPr txBox="1"/>
              <p:nvPr/>
            </p:nvSpPr>
            <p:spPr>
              <a:xfrm>
                <a:off x="6744023" y="452544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2E4901-7281-72F4-1810-EEE345FD4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23" y="4525448"/>
                <a:ext cx="55919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B645B25-A8F0-17AC-45A7-4A8581D4A9DA}"/>
                  </a:ext>
                </a:extLst>
              </p:cNvPr>
              <p:cNvSpPr txBox="1"/>
              <p:nvPr/>
            </p:nvSpPr>
            <p:spPr>
              <a:xfrm>
                <a:off x="6272859" y="4843377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B645B25-A8F0-17AC-45A7-4A8581D4A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859" y="4843377"/>
                <a:ext cx="1049133" cy="276999"/>
              </a:xfrm>
              <a:prstGeom prst="rect">
                <a:avLst/>
              </a:prstGeom>
              <a:blipFill>
                <a:blip r:embed="rId2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171859-EA5D-1EE7-D886-B2A8AA173FA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841926" y="3026363"/>
            <a:ext cx="1934651" cy="90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CF5C3F1-E602-EA12-0BAD-19C9CF53EA20}"/>
                  </a:ext>
                </a:extLst>
              </p:cNvPr>
              <p:cNvSpPr txBox="1"/>
              <p:nvPr/>
            </p:nvSpPr>
            <p:spPr>
              <a:xfrm>
                <a:off x="7782761" y="274598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CF5C3F1-E602-EA12-0BAD-19C9CF53E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761" y="2745981"/>
                <a:ext cx="59336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9845C9-8892-BE87-25B7-1BCD53344502}"/>
                  </a:ext>
                </a:extLst>
              </p:cNvPr>
              <p:cNvSpPr txBox="1"/>
              <p:nvPr/>
            </p:nvSpPr>
            <p:spPr>
              <a:xfrm>
                <a:off x="7326668" y="3044990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9845C9-8892-BE87-25B7-1BCD53344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668" y="3044990"/>
                <a:ext cx="1049133" cy="276999"/>
              </a:xfrm>
              <a:prstGeom prst="rect">
                <a:avLst/>
              </a:prstGeom>
              <a:blipFill>
                <a:blip r:embed="rId2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87DCD1-BDD2-7D46-C92A-9A706DBF3A8C}"/>
                  </a:ext>
                </a:extLst>
              </p:cNvPr>
              <p:cNvSpPr txBox="1"/>
              <p:nvPr/>
            </p:nvSpPr>
            <p:spPr>
              <a:xfrm>
                <a:off x="6892811" y="228800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87DCD1-BDD2-7D46-C92A-9A706DBF3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11" y="2288003"/>
                <a:ext cx="559192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777FA73-81F3-E6D8-72C6-E47F7AAC42AF}"/>
                  </a:ext>
                </a:extLst>
              </p:cNvPr>
              <p:cNvSpPr/>
              <p:nvPr/>
            </p:nvSpPr>
            <p:spPr>
              <a:xfrm>
                <a:off x="8766090" y="509832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777FA73-81F3-E6D8-72C6-E47F7AAC4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090" y="5098324"/>
                <a:ext cx="1441940" cy="5861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6CBDBE-E9ED-B5F6-28AD-FC084FA39549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7562896" y="4223117"/>
            <a:ext cx="1924164" cy="875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A9E413-88D3-0FD8-4A98-2D8BDFFF5A58}"/>
                  </a:ext>
                </a:extLst>
              </p:cNvPr>
              <p:cNvSpPr txBox="1"/>
              <p:nvPr/>
            </p:nvSpPr>
            <p:spPr>
              <a:xfrm>
                <a:off x="8565953" y="418276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A9E413-88D3-0FD8-4A98-2D8BDFFF5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3" y="4182767"/>
                <a:ext cx="55919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B0A7F2A-BBE5-8A22-1199-15081494602D}"/>
                  </a:ext>
                </a:extLst>
              </p:cNvPr>
              <p:cNvSpPr txBox="1"/>
              <p:nvPr/>
            </p:nvSpPr>
            <p:spPr>
              <a:xfrm>
                <a:off x="8565953" y="4489237"/>
                <a:ext cx="1031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B0A7F2A-BBE5-8A22-1199-15081494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3" y="4489237"/>
                <a:ext cx="1031756" cy="276999"/>
              </a:xfrm>
              <a:prstGeom prst="rect">
                <a:avLst/>
              </a:prstGeom>
              <a:blipFill>
                <a:blip r:embed="rId3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5BBB92D-15E6-49B4-1EE9-2FF35C111CC4}"/>
                  </a:ext>
                </a:extLst>
              </p:cNvPr>
              <p:cNvSpPr/>
              <p:nvPr/>
            </p:nvSpPr>
            <p:spPr>
              <a:xfrm>
                <a:off x="6117986" y="6216462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5BBB92D-15E6-49B4-1EE9-2FF35C111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986" y="6216462"/>
                <a:ext cx="1441940" cy="5861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E38F2D-3824-9CF5-5D28-94295DAF6E53}"/>
              </a:ext>
            </a:extLst>
          </p:cNvPr>
          <p:cNvCxnSpPr>
            <a:cxnSpLocks/>
            <a:stCxn id="50" idx="2"/>
            <a:endCxn id="66" idx="3"/>
          </p:cNvCxnSpPr>
          <p:nvPr/>
        </p:nvCxnSpPr>
        <p:spPr>
          <a:xfrm flipH="1">
            <a:off x="7559926" y="5684478"/>
            <a:ext cx="1927134" cy="825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4B014F-61F1-A5B7-457C-A6A425C7C515}"/>
                  </a:ext>
                </a:extLst>
              </p:cNvPr>
              <p:cNvSpPr txBox="1"/>
              <p:nvPr/>
            </p:nvSpPr>
            <p:spPr>
              <a:xfrm>
                <a:off x="8585311" y="591234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4B014F-61F1-A5B7-457C-A6A425C7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11" y="5912342"/>
                <a:ext cx="59336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F24041-5EDD-5576-DFB5-0A28745923E9}"/>
              </a:ext>
            </a:extLst>
          </p:cNvPr>
          <p:cNvCxnSpPr>
            <a:cxnSpLocks/>
            <a:stCxn id="66" idx="0"/>
            <a:endCxn id="50" idx="1"/>
          </p:cNvCxnSpPr>
          <p:nvPr/>
        </p:nvCxnSpPr>
        <p:spPr>
          <a:xfrm flipV="1">
            <a:off x="6838956" y="5391401"/>
            <a:ext cx="1927134" cy="825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52068E2-9282-32D7-947B-97F6947A29F0}"/>
                  </a:ext>
                </a:extLst>
              </p:cNvPr>
              <p:cNvSpPr txBox="1"/>
              <p:nvPr/>
            </p:nvSpPr>
            <p:spPr>
              <a:xfrm>
                <a:off x="6999976" y="534819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52068E2-9282-32D7-947B-97F6947A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76" y="5348194"/>
                <a:ext cx="559192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3723E0-1956-843B-707B-E4F5FD532CB1}"/>
                  </a:ext>
                </a:extLst>
              </p:cNvPr>
              <p:cNvSpPr txBox="1"/>
              <p:nvPr/>
            </p:nvSpPr>
            <p:spPr>
              <a:xfrm>
                <a:off x="6528812" y="5666123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3723E0-1956-843B-707B-E4F5FD532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812" y="5666123"/>
                <a:ext cx="1049133" cy="276999"/>
              </a:xfrm>
              <a:prstGeom prst="rect">
                <a:avLst/>
              </a:prstGeom>
              <a:blipFill>
                <a:blip r:embed="rId3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8F94BA9-6CF9-2577-E325-C4E6017C66E2}"/>
                  </a:ext>
                </a:extLst>
              </p:cNvPr>
              <p:cNvSpPr txBox="1"/>
              <p:nvPr/>
            </p:nvSpPr>
            <p:spPr>
              <a:xfrm>
                <a:off x="3815630" y="1045906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8F94BA9-6CF9-2577-E325-C4E6017C6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630" y="1045906"/>
                <a:ext cx="1290610" cy="24622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717C788-B20B-3C20-AA4E-8BDE7DCB366E}"/>
                  </a:ext>
                </a:extLst>
              </p:cNvPr>
              <p:cNvSpPr txBox="1"/>
              <p:nvPr/>
            </p:nvSpPr>
            <p:spPr>
              <a:xfrm>
                <a:off x="1231035" y="5078763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717C788-B20B-3C20-AA4E-8BDE7DCB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35" y="5078763"/>
                <a:ext cx="1290610" cy="24622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8E38273-68EA-BC9A-D4D4-5D9DF74D1373}"/>
                  </a:ext>
                </a:extLst>
              </p:cNvPr>
              <p:cNvSpPr txBox="1"/>
              <p:nvPr/>
            </p:nvSpPr>
            <p:spPr>
              <a:xfrm>
                <a:off x="6384130" y="1550739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8E38273-68EA-BC9A-D4D4-5D9DF74D1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130" y="1550739"/>
                <a:ext cx="1290610" cy="24622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0BEC42-E84A-DCCD-A2B6-D1DD5302F371}"/>
                  </a:ext>
                </a:extLst>
              </p:cNvPr>
              <p:cNvSpPr txBox="1"/>
              <p:nvPr/>
            </p:nvSpPr>
            <p:spPr>
              <a:xfrm>
                <a:off x="3847464" y="3896883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0BEC42-E84A-DCCD-A2B6-D1DD5302F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464" y="3896883"/>
                <a:ext cx="1277786" cy="246221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E29574A-9B8B-8C5E-5393-8546E1F32348}"/>
                  </a:ext>
                </a:extLst>
              </p:cNvPr>
              <p:cNvSpPr txBox="1"/>
              <p:nvPr/>
            </p:nvSpPr>
            <p:spPr>
              <a:xfrm>
                <a:off x="9063152" y="529794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E29574A-9B8B-8C5E-5393-8546E1F32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152" y="529794"/>
                <a:ext cx="1277786" cy="24622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2EA16C-E206-A0A9-299A-DBE7830DE538}"/>
                  </a:ext>
                </a:extLst>
              </p:cNvPr>
              <p:cNvSpPr txBox="1"/>
              <p:nvPr/>
            </p:nvSpPr>
            <p:spPr>
              <a:xfrm>
                <a:off x="6364961" y="3924864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32EA16C-E206-A0A9-299A-DBE7830DE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61" y="3924864"/>
                <a:ext cx="1277786" cy="24622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092E3EF-456A-B00D-F5C5-AB5078189E0F}"/>
                  </a:ext>
                </a:extLst>
              </p:cNvPr>
              <p:cNvSpPr txBox="1"/>
              <p:nvPr/>
            </p:nvSpPr>
            <p:spPr>
              <a:xfrm>
                <a:off x="6385742" y="6202193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092E3EF-456A-B00D-F5C5-AB5078189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742" y="6202193"/>
                <a:ext cx="1277786" cy="24622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3AB5874-2668-37A3-592E-75BCB59B87AC}"/>
                  </a:ext>
                </a:extLst>
              </p:cNvPr>
              <p:cNvSpPr txBox="1"/>
              <p:nvPr/>
            </p:nvSpPr>
            <p:spPr>
              <a:xfrm>
                <a:off x="9047994" y="2726301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3AB5874-2668-37A3-592E-75BCB59B8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994" y="2726301"/>
                <a:ext cx="1290610" cy="246221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64CCEEB-841A-0B17-A3C0-68BEC6B7B272}"/>
                  </a:ext>
                </a:extLst>
              </p:cNvPr>
              <p:cNvSpPr txBox="1"/>
              <p:nvPr/>
            </p:nvSpPr>
            <p:spPr>
              <a:xfrm>
                <a:off x="9047994" y="5089146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64CCEEB-841A-0B17-A3C0-68BEC6B7B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994" y="5089146"/>
                <a:ext cx="1290610" cy="24622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AE1D0EA-D5C2-439A-F69B-52914F2FA9A4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6841926" y="2142565"/>
            <a:ext cx="1" cy="1787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BF50845-2957-1B4F-9F0E-659BC14A6237}"/>
              </a:ext>
            </a:extLst>
          </p:cNvPr>
          <p:cNvSpPr txBox="1"/>
          <p:nvPr/>
        </p:nvSpPr>
        <p:spPr>
          <a:xfrm>
            <a:off x="3779258" y="-432"/>
            <a:ext cx="5209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Let’s try a different abstract 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L,R buffers not-full or full.</a:t>
            </a:r>
            <a:r>
              <a:rPr lang="en-US" sz="1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Node properties – from(L/R), wrote(1/2)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61203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4D5F4-7284-9909-B1D8-F13750231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B4290-DAF4-2EA2-17AA-ABA01622852E}"/>
              </a:ext>
            </a:extLst>
          </p:cNvPr>
          <p:cNvCxnSpPr>
            <a:cxnSpLocks/>
            <a:stCxn id="81" idx="3"/>
            <a:endCxn id="25" idx="2"/>
          </p:cNvCxnSpPr>
          <p:nvPr/>
        </p:nvCxnSpPr>
        <p:spPr>
          <a:xfrm flipV="1">
            <a:off x="2379042" y="2865480"/>
            <a:ext cx="1594270" cy="995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8D8D3D-C4D5-A0BF-8FAD-277BFAC77252}"/>
                  </a:ext>
                </a:extLst>
              </p:cNvPr>
              <p:cNvSpPr txBox="1"/>
              <p:nvPr/>
            </p:nvSpPr>
            <p:spPr>
              <a:xfrm>
                <a:off x="4777283" y="40636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8D8D3D-C4D5-A0BF-8FAD-277BFAC7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283" y="406369"/>
                <a:ext cx="5591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C1C78FAD-D8CC-8227-6F24-CC1D24B630BE}"/>
              </a:ext>
            </a:extLst>
          </p:cNvPr>
          <p:cNvSpPr txBox="1"/>
          <p:nvPr/>
        </p:nvSpPr>
        <p:spPr>
          <a:xfrm>
            <a:off x="832968" y="4177485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4BF09A-0092-CF34-E1A1-8AF3627D1757}"/>
                  </a:ext>
                </a:extLst>
              </p:cNvPr>
              <p:cNvSpPr txBox="1"/>
              <p:nvPr/>
            </p:nvSpPr>
            <p:spPr>
              <a:xfrm>
                <a:off x="1570139" y="302160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4BF09A-0092-CF34-E1A1-8AF3627D1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39" y="3021601"/>
                <a:ext cx="5591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87877FB-DE70-5959-F094-1F2EC4B2B126}"/>
                  </a:ext>
                </a:extLst>
              </p:cNvPr>
              <p:cNvSpPr/>
              <p:nvPr/>
            </p:nvSpPr>
            <p:spPr>
              <a:xfrm>
                <a:off x="3252342" y="227932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87877FB-DE70-5959-F094-1F2EC4B2B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342" y="2279326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F59B4D0-36D4-BA68-E5E1-70B6FDE7F322}"/>
                  </a:ext>
                </a:extLst>
              </p:cNvPr>
              <p:cNvSpPr/>
              <p:nvPr/>
            </p:nvSpPr>
            <p:spPr>
              <a:xfrm>
                <a:off x="5454723" y="2274273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F59B4D0-36D4-BA68-E5E1-70B6FDE7F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723" y="2274273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62E098E-460A-0527-2CCF-E18BF36586D5}"/>
                  </a:ext>
                </a:extLst>
              </p:cNvPr>
              <p:cNvSpPr/>
              <p:nvPr/>
            </p:nvSpPr>
            <p:spPr>
              <a:xfrm>
                <a:off x="9859050" y="2274273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62E098E-460A-0527-2CCF-E18BF3658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050" y="2274273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9FE7F1-2C99-1548-66DB-BABAFD46498E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4694282" y="2567350"/>
            <a:ext cx="760441" cy="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C28669-CA18-717D-C27F-AF0464A0BADE}"/>
                  </a:ext>
                </a:extLst>
              </p:cNvPr>
              <p:cNvSpPr txBox="1"/>
              <p:nvPr/>
            </p:nvSpPr>
            <p:spPr>
              <a:xfrm>
                <a:off x="4810533" y="220049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C28669-CA18-717D-C27F-AF0464A0B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33" y="2200490"/>
                <a:ext cx="5591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39C3F186-5B81-895E-5B0B-203C13A6C0AE}"/>
              </a:ext>
            </a:extLst>
          </p:cNvPr>
          <p:cNvCxnSpPr>
            <a:cxnSpLocks/>
            <a:stCxn id="31" idx="2"/>
            <a:endCxn id="25" idx="2"/>
          </p:cNvCxnSpPr>
          <p:nvPr/>
        </p:nvCxnSpPr>
        <p:spPr>
          <a:xfrm rot="5400000">
            <a:off x="5071977" y="1761763"/>
            <a:ext cx="5053" cy="2202381"/>
          </a:xfrm>
          <a:prstGeom prst="curvedConnector3">
            <a:avLst>
              <a:gd name="adj1" fmla="val 81040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94F1BF-1AD6-4AC0-C4E3-59E8D6C386C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390750" y="2572403"/>
            <a:ext cx="861592" cy="2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24E40BC-BDB2-F7FE-8639-F30387C1BE37}"/>
                  </a:ext>
                </a:extLst>
              </p:cNvPr>
              <p:cNvSpPr txBox="1"/>
              <p:nvPr/>
            </p:nvSpPr>
            <p:spPr>
              <a:xfrm>
                <a:off x="2605626" y="22221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24E40BC-BDB2-F7FE-8639-F30387C1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626" y="2222170"/>
                <a:ext cx="5591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BE568AE-193F-95E2-EDD2-557A39224311}"/>
                  </a:ext>
                </a:extLst>
              </p:cNvPr>
              <p:cNvSpPr/>
              <p:nvPr/>
            </p:nvSpPr>
            <p:spPr>
              <a:xfrm>
                <a:off x="937102" y="3567649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BE568AE-193F-95E2-EDD2-557A39224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02" y="3567649"/>
                <a:ext cx="1441940" cy="5861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7806C-F43B-7C92-5C77-BC828FC9B22E}"/>
                  </a:ext>
                </a:extLst>
              </p:cNvPr>
              <p:cNvSpPr txBox="1"/>
              <p:nvPr/>
            </p:nvSpPr>
            <p:spPr>
              <a:xfrm>
                <a:off x="2119859" y="3550369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7806C-F43B-7C92-5C77-BC828FC9B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859" y="3550369"/>
                <a:ext cx="335348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6C98281-6914-B23A-71E9-D25F5DB379A2}"/>
              </a:ext>
            </a:extLst>
          </p:cNvPr>
          <p:cNvCxnSpPr>
            <a:cxnSpLocks/>
            <a:stCxn id="81" idx="0"/>
            <a:endCxn id="2" idx="2"/>
          </p:cNvCxnSpPr>
          <p:nvPr/>
        </p:nvCxnSpPr>
        <p:spPr>
          <a:xfrm flipV="1">
            <a:off x="1658072" y="2848200"/>
            <a:ext cx="0" cy="719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4F3E26E-6118-C1AF-B318-5ACC1DAFAC99}"/>
                  </a:ext>
                </a:extLst>
              </p:cNvPr>
              <p:cNvSpPr txBox="1"/>
              <p:nvPr/>
            </p:nvSpPr>
            <p:spPr>
              <a:xfrm>
                <a:off x="2970402" y="338272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4F3E26E-6118-C1AF-B318-5ACC1DAFA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402" y="3382722"/>
                <a:ext cx="5933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202A917-97B5-A468-21DC-64E1B9E7E05B}"/>
                  </a:ext>
                </a:extLst>
              </p:cNvPr>
              <p:cNvSpPr txBox="1"/>
              <p:nvPr/>
            </p:nvSpPr>
            <p:spPr>
              <a:xfrm>
                <a:off x="6941065" y="3095003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202A917-97B5-A468-21DC-64E1B9E7E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065" y="3095003"/>
                <a:ext cx="5933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A0B8E5A-1CF3-6B7B-B208-009769BA2F1A}"/>
              </a:ext>
            </a:extLst>
          </p:cNvPr>
          <p:cNvCxnSpPr>
            <a:cxnSpLocks/>
            <a:stCxn id="2" idx="0"/>
            <a:endCxn id="43" idx="0"/>
          </p:cNvCxnSpPr>
          <p:nvPr/>
        </p:nvCxnSpPr>
        <p:spPr>
          <a:xfrm rot="16200000" flipH="1">
            <a:off x="4985892" y="-1065775"/>
            <a:ext cx="20267" cy="6675909"/>
          </a:xfrm>
          <a:prstGeom prst="curvedConnector3">
            <a:avLst>
              <a:gd name="adj1" fmla="val -72593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C831AAE9-CD8F-5E2D-EBCA-DA260E5BD625}"/>
              </a:ext>
            </a:extLst>
          </p:cNvPr>
          <p:cNvCxnSpPr>
            <a:cxnSpLocks/>
            <a:stCxn id="43" idx="2"/>
            <a:endCxn id="31" idx="2"/>
          </p:cNvCxnSpPr>
          <p:nvPr/>
        </p:nvCxnSpPr>
        <p:spPr>
          <a:xfrm rot="5400000" flipH="1">
            <a:off x="7250817" y="1785303"/>
            <a:ext cx="8040" cy="2158288"/>
          </a:xfrm>
          <a:prstGeom prst="curvedConnector3">
            <a:avLst>
              <a:gd name="adj1" fmla="val -35723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4E6DBE44-21AE-6C29-D0C0-37A98A07B563}"/>
              </a:ext>
            </a:extLst>
          </p:cNvPr>
          <p:cNvCxnSpPr>
            <a:cxnSpLocks/>
            <a:stCxn id="43" idx="2"/>
            <a:endCxn id="31" idx="2"/>
          </p:cNvCxnSpPr>
          <p:nvPr/>
        </p:nvCxnSpPr>
        <p:spPr>
          <a:xfrm rot="5400000" flipH="1">
            <a:off x="7250817" y="1785303"/>
            <a:ext cx="8040" cy="2158288"/>
          </a:xfrm>
          <a:prstGeom prst="curvedConnector3">
            <a:avLst>
              <a:gd name="adj1" fmla="val -99879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1D13233-A746-DB16-9814-5A1C0B676F7A}"/>
                  </a:ext>
                </a:extLst>
              </p:cNvPr>
              <p:cNvSpPr/>
              <p:nvPr/>
            </p:nvSpPr>
            <p:spPr>
              <a:xfrm>
                <a:off x="937102" y="226204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1D13233-A746-DB16-9814-5A1C0B676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02" y="2262046"/>
                <a:ext cx="1441940" cy="5861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FEA22-0599-E770-54AC-65138DF2CE2C}"/>
                  </a:ext>
                </a:extLst>
              </p:cNvPr>
              <p:cNvSpPr txBox="1"/>
              <p:nvPr/>
            </p:nvSpPr>
            <p:spPr>
              <a:xfrm>
                <a:off x="1190015" y="2252658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FEA22-0599-E770-54AC-65138DF2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015" y="2252658"/>
                <a:ext cx="1277786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DFA118-3D59-666E-E770-ADBFCA28100F}"/>
                  </a:ext>
                </a:extLst>
              </p:cNvPr>
              <p:cNvSpPr txBox="1"/>
              <p:nvPr/>
            </p:nvSpPr>
            <p:spPr>
              <a:xfrm>
                <a:off x="3519524" y="2262045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DFA118-3D59-666E-E770-ADBFCA281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524" y="2262045"/>
                <a:ext cx="1290610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91BB9E6-4BC9-E3A2-6A06-E9112BF45CCC}"/>
              </a:ext>
            </a:extLst>
          </p:cNvPr>
          <p:cNvCxnSpPr>
            <a:cxnSpLocks/>
            <a:stCxn id="2" idx="0"/>
            <a:endCxn id="25" idx="0"/>
          </p:cNvCxnSpPr>
          <p:nvPr/>
        </p:nvCxnSpPr>
        <p:spPr>
          <a:xfrm rot="16200000" flipH="1">
            <a:off x="2807052" y="1113066"/>
            <a:ext cx="17280" cy="2315240"/>
          </a:xfrm>
          <a:prstGeom prst="curvedConnector3">
            <a:avLst>
              <a:gd name="adj1" fmla="val -23405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25B7F8-080C-CB53-DABC-DB31716EA8A5}"/>
                  </a:ext>
                </a:extLst>
              </p:cNvPr>
              <p:cNvSpPr txBox="1"/>
              <p:nvPr/>
            </p:nvSpPr>
            <p:spPr>
              <a:xfrm>
                <a:off x="2519008" y="140955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25B7F8-080C-CB53-DABC-DB31716EA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08" y="1409551"/>
                <a:ext cx="59336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83CE66-933A-6E8E-E4D9-8FDBA0815AB0}"/>
                  </a:ext>
                </a:extLst>
              </p:cNvPr>
              <p:cNvSpPr txBox="1"/>
              <p:nvPr/>
            </p:nvSpPr>
            <p:spPr>
              <a:xfrm>
                <a:off x="5693158" y="2290353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83CE66-933A-6E8E-E4D9-8FDBA0815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158" y="2290353"/>
                <a:ext cx="1277786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8E7A6A-C451-2CBE-DA62-CF15EBBCCBFE}"/>
                  </a:ext>
                </a:extLst>
              </p:cNvPr>
              <p:cNvSpPr txBox="1"/>
              <p:nvPr/>
            </p:nvSpPr>
            <p:spPr>
              <a:xfrm>
                <a:off x="4763565" y="325054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8E7A6A-C451-2CBE-DA62-CF15EBBCC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565" y="3250547"/>
                <a:ext cx="59336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6C7B99-AF29-7659-1DCE-26F951BA261F}"/>
                  </a:ext>
                </a:extLst>
              </p:cNvPr>
              <p:cNvSpPr txBox="1"/>
              <p:nvPr/>
            </p:nvSpPr>
            <p:spPr>
              <a:xfrm>
                <a:off x="4494268" y="3519184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6C7B99-AF29-7659-1DCE-26F951BA2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268" y="3519184"/>
                <a:ext cx="1049133" cy="276999"/>
              </a:xfrm>
              <a:prstGeom prst="rect">
                <a:avLst/>
              </a:prstGeom>
              <a:blipFill>
                <a:blip r:embed="rId1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2BC2DC-1EBE-7E18-B1AE-352BB99FC5EB}"/>
                  </a:ext>
                </a:extLst>
              </p:cNvPr>
              <p:cNvSpPr/>
              <p:nvPr/>
            </p:nvSpPr>
            <p:spPr>
              <a:xfrm>
                <a:off x="7613011" y="228231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2BC2DC-1EBE-7E18-B1AE-352BB99FC5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1" y="2282313"/>
                <a:ext cx="1441940" cy="5861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71E9452-1EBB-5E5E-7571-50B58C9AC6BB}"/>
              </a:ext>
            </a:extLst>
          </p:cNvPr>
          <p:cNvCxnSpPr>
            <a:cxnSpLocks/>
            <a:stCxn id="31" idx="0"/>
            <a:endCxn id="43" idx="0"/>
          </p:cNvCxnSpPr>
          <p:nvPr/>
        </p:nvCxnSpPr>
        <p:spPr>
          <a:xfrm rot="16200000" flipH="1">
            <a:off x="7250817" y="1199149"/>
            <a:ext cx="8040" cy="2158288"/>
          </a:xfrm>
          <a:prstGeom prst="curvedConnector3">
            <a:avLst>
              <a:gd name="adj1" fmla="val -47388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148615-B828-0912-7C03-D24C2E0F5CF4}"/>
                  </a:ext>
                </a:extLst>
              </p:cNvPr>
              <p:cNvSpPr txBox="1"/>
              <p:nvPr/>
            </p:nvSpPr>
            <p:spPr>
              <a:xfrm>
                <a:off x="7006927" y="1543420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148615-B828-0912-7C03-D24C2E0F5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927" y="1543420"/>
                <a:ext cx="55919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40FE10-476E-7B49-F32A-BDFBC6501B1E}"/>
                  </a:ext>
                </a:extLst>
              </p:cNvPr>
              <p:cNvSpPr txBox="1"/>
              <p:nvPr/>
            </p:nvSpPr>
            <p:spPr>
              <a:xfrm>
                <a:off x="6761957" y="1874624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40FE10-476E-7B49-F32A-BDFBC6501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957" y="1874624"/>
                <a:ext cx="1049133" cy="276999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3B63180-EE35-4CD4-94EC-FEC185BFCC35}"/>
                  </a:ext>
                </a:extLst>
              </p:cNvPr>
              <p:cNvSpPr txBox="1"/>
              <p:nvPr/>
            </p:nvSpPr>
            <p:spPr>
              <a:xfrm>
                <a:off x="6958153" y="3611517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3B63180-EE35-4CD4-94EC-FEC185BFC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53" y="3611517"/>
                <a:ext cx="55919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9DD3414-F73A-F127-F71D-B1FE9EC4B204}"/>
                  </a:ext>
                </a:extLst>
              </p:cNvPr>
              <p:cNvSpPr txBox="1"/>
              <p:nvPr/>
            </p:nvSpPr>
            <p:spPr>
              <a:xfrm>
                <a:off x="7847469" y="2290354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9DD3414-F73A-F127-F71D-B1FE9EC4B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69" y="2290354"/>
                <a:ext cx="1290610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E068FCB9-6469-1F6D-465D-E3A33CDAA312}"/>
              </a:ext>
            </a:extLst>
          </p:cNvPr>
          <p:cNvCxnSpPr>
            <a:cxnSpLocks/>
            <a:stCxn id="31" idx="0"/>
            <a:endCxn id="36" idx="0"/>
          </p:cNvCxnSpPr>
          <p:nvPr/>
        </p:nvCxnSpPr>
        <p:spPr>
          <a:xfrm rot="5400000" flipH="1" flipV="1">
            <a:off x="8377856" y="72110"/>
            <a:ext cx="12700" cy="4404327"/>
          </a:xfrm>
          <a:prstGeom prst="curvedConnector3">
            <a:avLst>
              <a:gd name="adj1" fmla="val 1112307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9E5D062-4044-E322-8A3E-E569F8BC4533}"/>
                  </a:ext>
                </a:extLst>
              </p:cNvPr>
              <p:cNvSpPr txBox="1"/>
              <p:nvPr/>
            </p:nvSpPr>
            <p:spPr>
              <a:xfrm>
                <a:off x="8127608" y="521614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9E5D062-4044-E322-8A3E-E569F8BC4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608" y="521614"/>
                <a:ext cx="55919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F83DD59-196E-6020-6E1A-E69A763A7E6E}"/>
                  </a:ext>
                </a:extLst>
              </p:cNvPr>
              <p:cNvSpPr txBox="1"/>
              <p:nvPr/>
            </p:nvSpPr>
            <p:spPr>
              <a:xfrm>
                <a:off x="7882638" y="876264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F83DD59-196E-6020-6E1A-E69A763A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38" y="876264"/>
                <a:ext cx="1049133" cy="276999"/>
              </a:xfrm>
              <a:prstGeom prst="rect">
                <a:avLst/>
              </a:prstGeom>
              <a:blipFill>
                <a:blip r:embed="rId26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1820F280-FFAE-9FE9-1AA1-56A846E6A68B}"/>
              </a:ext>
            </a:extLst>
          </p:cNvPr>
          <p:cNvCxnSpPr>
            <a:cxnSpLocks/>
            <a:stCxn id="36" idx="2"/>
            <a:endCxn id="31" idx="2"/>
          </p:cNvCxnSpPr>
          <p:nvPr/>
        </p:nvCxnSpPr>
        <p:spPr>
          <a:xfrm rot="5400000">
            <a:off x="8377857" y="658264"/>
            <a:ext cx="12700" cy="4404327"/>
          </a:xfrm>
          <a:prstGeom prst="curvedConnector3">
            <a:avLst>
              <a:gd name="adj1" fmla="val 126922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C403959D-C094-91C9-9C52-F34986CC3124}"/>
              </a:ext>
            </a:extLst>
          </p:cNvPr>
          <p:cNvCxnSpPr>
            <a:cxnSpLocks/>
            <a:stCxn id="36" idx="2"/>
            <a:endCxn id="31" idx="2"/>
          </p:cNvCxnSpPr>
          <p:nvPr/>
        </p:nvCxnSpPr>
        <p:spPr>
          <a:xfrm rot="5400000">
            <a:off x="8377857" y="658264"/>
            <a:ext cx="12700" cy="4404327"/>
          </a:xfrm>
          <a:prstGeom prst="curvedConnector3">
            <a:avLst>
              <a:gd name="adj1" fmla="val 195230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0C1AF45-F0AF-C9D2-8315-98A35168EA3D}"/>
                  </a:ext>
                </a:extLst>
              </p:cNvPr>
              <p:cNvSpPr txBox="1"/>
              <p:nvPr/>
            </p:nvSpPr>
            <p:spPr>
              <a:xfrm>
                <a:off x="8122746" y="406598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0C1AF45-F0AF-C9D2-8315-98A35168E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746" y="4065988"/>
                <a:ext cx="55919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827708B-E756-489F-B65D-8E6035D8E8E9}"/>
                  </a:ext>
                </a:extLst>
              </p:cNvPr>
              <p:cNvSpPr txBox="1"/>
              <p:nvPr/>
            </p:nvSpPr>
            <p:spPr>
              <a:xfrm>
                <a:off x="7913344" y="4410503"/>
                <a:ext cx="1031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827708B-E756-489F-B65D-8E6035D8E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344" y="4410503"/>
                <a:ext cx="1031756" cy="276999"/>
              </a:xfrm>
              <a:prstGeom prst="rect">
                <a:avLst/>
              </a:prstGeom>
              <a:blipFill>
                <a:blip r:embed="rId2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89E5E99-6D66-2E31-93D2-D219CD0673AC}"/>
                  </a:ext>
                </a:extLst>
              </p:cNvPr>
              <p:cNvSpPr txBox="1"/>
              <p:nvPr/>
            </p:nvSpPr>
            <p:spPr>
              <a:xfrm>
                <a:off x="8076246" y="4926510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89E5E99-6D66-2E31-93D2-D219CD06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246" y="4926510"/>
                <a:ext cx="593368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0081E56-F7D0-CEFD-C226-EF3318EC207A}"/>
                  </a:ext>
                </a:extLst>
              </p:cNvPr>
              <p:cNvSpPr txBox="1"/>
              <p:nvPr/>
            </p:nvSpPr>
            <p:spPr>
              <a:xfrm>
                <a:off x="10108077" y="2274272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0081E56-F7D0-CEFD-C226-EF3318EC2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077" y="2274272"/>
                <a:ext cx="1290610" cy="24622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A2F7A8-0E06-A2C8-FBB8-D6C6A69C2324}"/>
                  </a:ext>
                </a:extLst>
              </p:cNvPr>
              <p:cNvSpPr txBox="1"/>
              <p:nvPr/>
            </p:nvSpPr>
            <p:spPr>
              <a:xfrm>
                <a:off x="327707" y="5413691"/>
                <a:ext cx="11536586" cy="1169551"/>
              </a:xfrm>
              <a:prstGeom prst="rect">
                <a:avLst/>
              </a:prstGeom>
              <a:noFill/>
            </p:spPr>
            <p:txBody>
              <a:bodyPr wrap="square" lIns="90000" rtlCol="0">
                <a:spAutoFit/>
              </a:bodyPr>
              <a:lstStyle/>
              <a:p>
                <a:r>
                  <a:rPr lang="en-US" sz="1400" dirty="0"/>
                  <a:t>Observations: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Also suffices to prove fairness (alternating L1/R2). For this RR + constraint system, any abstraction separating L and R states should prove this!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 want to prove that there are always dropped packets (specifically, at input R). There’s no concrete loop between (</a:t>
                </a:r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 </a:t>
                </a:r>
                <a:r>
                  <a:rPr lang="en-US" sz="1400" dirty="0"/>
                  <a:t>and (</a:t>
                </a:r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r>
                  <a:rPr lang="en-US" sz="1400" dirty="0"/>
                  <a:t>) but </a:t>
                </a:r>
                <a:r>
                  <a:rPr lang="en-US" sz="1400" dirty="0">
                    <a:highlight>
                      <a:srgbClr val="FFFF00"/>
                    </a:highlight>
                  </a:rPr>
                  <a:t>this abstraction has a loop</a:t>
                </a:r>
                <a:r>
                  <a:rPr lang="en-US" sz="1400" dirty="0"/>
                  <a:t>! So, it has the unsound property that it is possible for an input stream to produce “no dropped packets”.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 different abstraction is necessary, which either separates nodes (</a:t>
                </a:r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</m:oMath>
                </a14:m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 </a:t>
                </a:r>
                <a:r>
                  <a:rPr lang="en-US" sz="1400" dirty="0"/>
                  <a:t>and (</a:t>
                </a:r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), </a:t>
                </a:r>
                <a:r>
                  <a:rPr lang="en-US" sz="1400" dirty="0"/>
                  <a:t>or doesn’t preserve all edges.</a:t>
                </a: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A2F7A8-0E06-A2C8-FBB8-D6C6A69C2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07" y="5413691"/>
                <a:ext cx="11536586" cy="1169551"/>
              </a:xfrm>
              <a:prstGeom prst="rect">
                <a:avLst/>
              </a:prstGeom>
              <a:blipFill>
                <a:blip r:embed="rId31"/>
                <a:stretch>
                  <a:fillRect l="-110" t="-1075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20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6E6B2-FDA2-5667-A8BB-E7BDED6B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9BCD2B-6DE9-50BC-D055-6DCA43F06CA2}"/>
                  </a:ext>
                </a:extLst>
              </p:cNvPr>
              <p:cNvSpPr/>
              <p:nvPr/>
            </p:nvSpPr>
            <p:spPr>
              <a:xfrm>
                <a:off x="961023" y="50677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9BCD2B-6DE9-50BC-D055-6DCA43F06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6777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6A72FF-47AC-870E-BEE3-F959DDD941DD}"/>
                  </a:ext>
                </a:extLst>
              </p:cNvPr>
              <p:cNvSpPr/>
              <p:nvPr/>
            </p:nvSpPr>
            <p:spPr>
              <a:xfrm>
                <a:off x="961023" y="271551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6A72FF-47AC-870E-BEE3-F959DDD94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15517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15065C-32D5-FD67-B0B2-86D66B290440}"/>
                  </a:ext>
                </a:extLst>
              </p:cNvPr>
              <p:cNvSpPr/>
              <p:nvPr/>
            </p:nvSpPr>
            <p:spPr>
              <a:xfrm>
                <a:off x="6120957" y="15564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15065C-32D5-FD67-B0B2-86D66B290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57" y="1556411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178F40-DD87-45C8-4521-E81A12438549}"/>
              </a:ext>
            </a:extLst>
          </p:cNvPr>
          <p:cNvCxnSpPr>
            <a:cxnSpLocks/>
          </p:cNvCxnSpPr>
          <p:nvPr/>
        </p:nvCxnSpPr>
        <p:spPr>
          <a:xfrm>
            <a:off x="2402963" y="799854"/>
            <a:ext cx="1857777" cy="255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20D16A-FDC9-C376-FA4C-42D5CB98854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81993" y="1092931"/>
            <a:ext cx="0" cy="1629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3404FD-55E4-31A5-B08E-0A729A90135B}"/>
                  </a:ext>
                </a:extLst>
              </p:cNvPr>
              <p:cNvSpPr txBox="1"/>
              <p:nvPr/>
            </p:nvSpPr>
            <p:spPr>
              <a:xfrm>
                <a:off x="2578348" y="47444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3404FD-55E4-31A5-B08E-0A729A901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348" y="474448"/>
                <a:ext cx="5933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C9F840-2873-71E6-3BE9-72F8D31A47E4}"/>
                  </a:ext>
                </a:extLst>
              </p:cNvPr>
              <p:cNvSpPr txBox="1"/>
              <p:nvPr/>
            </p:nvSpPr>
            <p:spPr>
              <a:xfrm>
                <a:off x="2740131" y="173210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C9F840-2873-71E6-3BE9-72F8D31A4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31" y="1732101"/>
                <a:ext cx="559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11B800-B68E-DDCE-6E08-8864993E07D0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>
            <a:off x="1681993" y="3301671"/>
            <a:ext cx="0" cy="177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90130E-6E7D-FE4A-69ED-C39E360A8F8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02963" y="1849488"/>
            <a:ext cx="3717994" cy="1159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F7B699-60E2-BC3D-48CC-3B0E7A59B6DB}"/>
                  </a:ext>
                </a:extLst>
              </p:cNvPr>
              <p:cNvSpPr txBox="1"/>
              <p:nvPr/>
            </p:nvSpPr>
            <p:spPr>
              <a:xfrm>
                <a:off x="1623767" y="339926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F7B699-60E2-BC3D-48CC-3B0E7A59B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399261"/>
                <a:ext cx="5933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8632390-A04F-F2C6-E932-20B54FB883EE}"/>
                  </a:ext>
                </a:extLst>
              </p:cNvPr>
              <p:cNvSpPr txBox="1"/>
              <p:nvPr/>
            </p:nvSpPr>
            <p:spPr>
              <a:xfrm>
                <a:off x="3002639" y="275664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8632390-A04F-F2C6-E932-20B54FB88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9" y="2756649"/>
                <a:ext cx="5591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DA39DE-E93C-7987-9D8C-3EF066900136}"/>
                  </a:ext>
                </a:extLst>
              </p:cNvPr>
              <p:cNvSpPr txBox="1"/>
              <p:nvPr/>
            </p:nvSpPr>
            <p:spPr>
              <a:xfrm>
                <a:off x="3075348" y="494898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DA39DE-E93C-7987-9D8C-3EF06690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48" y="4948987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ED2153-E745-CE29-C420-F903A21E1653}"/>
                  </a:ext>
                </a:extLst>
              </p:cNvPr>
              <p:cNvSpPr txBox="1"/>
              <p:nvPr/>
            </p:nvSpPr>
            <p:spPr>
              <a:xfrm>
                <a:off x="2119614" y="50699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ED2153-E745-CE29-C420-F903A21E1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14" y="506994"/>
                <a:ext cx="335348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8CE49C5-8BCB-A0F8-AE13-5E70CC3D03BC}"/>
                  </a:ext>
                </a:extLst>
              </p:cNvPr>
              <p:cNvSpPr txBox="1"/>
              <p:nvPr/>
            </p:nvSpPr>
            <p:spPr>
              <a:xfrm>
                <a:off x="1234763" y="2711348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8CE49C5-8BCB-A0F8-AE13-5E70CC3D0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763" y="2711348"/>
                <a:ext cx="1277786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254754-449E-2347-B56D-27A27101F657}"/>
                  </a:ext>
                </a:extLst>
              </p:cNvPr>
              <p:cNvSpPr/>
              <p:nvPr/>
            </p:nvSpPr>
            <p:spPr>
              <a:xfrm>
                <a:off x="961023" y="507740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254754-449E-2347-B56D-27A27101F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77405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3E89417-862C-2A75-4A7F-63C284FA0C26}"/>
              </a:ext>
            </a:extLst>
          </p:cNvPr>
          <p:cNvCxnSpPr>
            <a:cxnSpLocks/>
            <a:stCxn id="65" idx="3"/>
            <a:endCxn id="77" idx="2"/>
          </p:cNvCxnSpPr>
          <p:nvPr/>
        </p:nvCxnSpPr>
        <p:spPr>
          <a:xfrm flipV="1">
            <a:off x="2402963" y="4486539"/>
            <a:ext cx="1896926" cy="88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1ADC8E5-AB89-76E9-0E13-A5972E9F4B46}"/>
                  </a:ext>
                </a:extLst>
              </p:cNvPr>
              <p:cNvSpPr/>
              <p:nvPr/>
            </p:nvSpPr>
            <p:spPr>
              <a:xfrm>
                <a:off x="3578919" y="390038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1ADC8E5-AB89-76E9-0E13-A5972E9F4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00385"/>
                <a:ext cx="1441940" cy="5861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FBDE9FD-0785-D75A-30A2-8C6591CF758B}"/>
                  </a:ext>
                </a:extLst>
              </p:cNvPr>
              <p:cNvSpPr txBox="1"/>
              <p:nvPr/>
            </p:nvSpPr>
            <p:spPr>
              <a:xfrm>
                <a:off x="8600878" y="130773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FBDE9FD-0785-D75A-30A2-8C6591CF7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878" y="1307732"/>
                <a:ext cx="59336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9954F10-4BB9-A577-3B1C-C37CC1480AB8}"/>
              </a:ext>
            </a:extLst>
          </p:cNvPr>
          <p:cNvCxnSpPr>
            <a:cxnSpLocks/>
            <a:stCxn id="77" idx="1"/>
            <a:endCxn id="65" idx="0"/>
          </p:cNvCxnSpPr>
          <p:nvPr/>
        </p:nvCxnSpPr>
        <p:spPr>
          <a:xfrm flipH="1">
            <a:off x="1681993" y="4193462"/>
            <a:ext cx="1896926" cy="88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E2BF649-07CE-E648-107F-14D318F8DECE}"/>
                  </a:ext>
                </a:extLst>
              </p:cNvPr>
              <p:cNvSpPr txBox="1"/>
              <p:nvPr/>
            </p:nvSpPr>
            <p:spPr>
              <a:xfrm>
                <a:off x="2688867" y="382129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E2BF649-07CE-E648-107F-14D318F8D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7" y="3821294"/>
                <a:ext cx="59336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BB254AC-A3EE-3D4B-FBC4-8FBDBC9C09FC}"/>
                  </a:ext>
                </a:extLst>
              </p:cNvPr>
              <p:cNvSpPr txBox="1"/>
              <p:nvPr/>
            </p:nvSpPr>
            <p:spPr>
              <a:xfrm>
                <a:off x="2419570" y="4089931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BB254AC-A3EE-3D4B-FBC4-8FBDBC9C0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70" y="4089931"/>
                <a:ext cx="1049133" cy="276999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8276A91-EF67-2E18-9CEA-FDD3B072CCB8}"/>
              </a:ext>
            </a:extLst>
          </p:cNvPr>
          <p:cNvCxnSpPr>
            <a:cxnSpLocks/>
            <a:stCxn id="77" idx="0"/>
            <a:endCxn id="10" idx="1"/>
          </p:cNvCxnSpPr>
          <p:nvPr/>
        </p:nvCxnSpPr>
        <p:spPr>
          <a:xfrm flipV="1">
            <a:off x="4299889" y="1849488"/>
            <a:ext cx="1821068" cy="205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9125FFD-C584-79CE-E164-9392AA5E7035}"/>
              </a:ext>
            </a:extLst>
          </p:cNvPr>
          <p:cNvSpPr txBox="1"/>
          <p:nvPr/>
        </p:nvSpPr>
        <p:spPr>
          <a:xfrm>
            <a:off x="882181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E82C4A-25F6-A49C-61E2-88FE39B3C480}"/>
              </a:ext>
            </a:extLst>
          </p:cNvPr>
          <p:cNvCxnSpPr>
            <a:cxnSpLocks/>
            <a:stCxn id="10" idx="3"/>
            <a:endCxn id="24" idx="2"/>
          </p:cNvCxnSpPr>
          <p:nvPr/>
        </p:nvCxnSpPr>
        <p:spPr>
          <a:xfrm flipV="1">
            <a:off x="7562897" y="1131745"/>
            <a:ext cx="1932707" cy="7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5E75E0-F3E4-8994-22D7-FC1345F75F02}"/>
                  </a:ext>
                </a:extLst>
              </p:cNvPr>
              <p:cNvSpPr txBox="1"/>
              <p:nvPr/>
            </p:nvSpPr>
            <p:spPr>
              <a:xfrm>
                <a:off x="7905239" y="474608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5E75E0-F3E4-8994-22D7-FC1345F75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39" y="474608"/>
                <a:ext cx="55919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C52ED0-6F82-0D82-E2DE-D0489ADA0F42}"/>
                  </a:ext>
                </a:extLst>
              </p:cNvPr>
              <p:cNvSpPr txBox="1"/>
              <p:nvPr/>
            </p:nvSpPr>
            <p:spPr>
              <a:xfrm>
                <a:off x="7406695" y="724778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C52ED0-6F82-0D82-E2DE-D0489ADA0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95" y="724778"/>
                <a:ext cx="1049133" cy="276999"/>
              </a:xfrm>
              <a:prstGeom prst="rect">
                <a:avLst/>
              </a:prstGeom>
              <a:blipFill>
                <a:blip r:embed="rId18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1DC9B26-CF18-B317-DCCD-0FD10E5411BD}"/>
                  </a:ext>
                </a:extLst>
              </p:cNvPr>
              <p:cNvSpPr/>
              <p:nvPr/>
            </p:nvSpPr>
            <p:spPr>
              <a:xfrm>
                <a:off x="8774634" y="54559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1DC9B26-CF18-B317-DCCD-0FD10E541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634" y="545591"/>
                <a:ext cx="1441940" cy="5861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E0FE4D-2A89-CC90-FBAC-3C230A5E7928}"/>
              </a:ext>
            </a:extLst>
          </p:cNvPr>
          <p:cNvCxnSpPr>
            <a:cxnSpLocks/>
            <a:stCxn id="24" idx="1"/>
            <a:endCxn id="10" idx="0"/>
          </p:cNvCxnSpPr>
          <p:nvPr/>
        </p:nvCxnSpPr>
        <p:spPr>
          <a:xfrm flipH="1">
            <a:off x="6841927" y="838668"/>
            <a:ext cx="1932707" cy="7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8B7ABAA-CDE7-C808-0638-D0ADF0FD70D7}"/>
                  </a:ext>
                </a:extLst>
              </p:cNvPr>
              <p:cNvSpPr/>
              <p:nvPr/>
            </p:nvSpPr>
            <p:spPr>
              <a:xfrm>
                <a:off x="3539770" y="1055373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8B7ABAA-CDE7-C808-0638-D0ADF0FD7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70" y="1055373"/>
                <a:ext cx="1441940" cy="5861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501CE2-EE9D-75B7-A444-5E20E767F8A9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 flipH="1">
            <a:off x="1873656" y="1641527"/>
            <a:ext cx="2387084" cy="1069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5A340A-F829-E5E4-EDC9-D727B560DFE7}"/>
                  </a:ext>
                </a:extLst>
              </p:cNvPr>
              <p:cNvSpPr txBox="1"/>
              <p:nvPr/>
            </p:nvSpPr>
            <p:spPr>
              <a:xfrm>
                <a:off x="1761830" y="112217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5A340A-F829-E5E4-EDC9-D727B560D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30" y="1122179"/>
                <a:ext cx="559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D5FE6BA-9EE2-A667-EAFD-48D0C4493B8E}"/>
                  </a:ext>
                </a:extLst>
              </p:cNvPr>
              <p:cNvSpPr txBox="1"/>
              <p:nvPr/>
            </p:nvSpPr>
            <p:spPr>
              <a:xfrm>
                <a:off x="4168582" y="2957971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D5FE6BA-9EE2-A667-EAFD-48D0C4493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82" y="2957971"/>
                <a:ext cx="55919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151E7F8-C13C-7B03-73AB-82D2D46C7EB0}"/>
                  </a:ext>
                </a:extLst>
              </p:cNvPr>
              <p:cNvSpPr txBox="1"/>
              <p:nvPr/>
            </p:nvSpPr>
            <p:spPr>
              <a:xfrm>
                <a:off x="3773851" y="3244248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151E7F8-C13C-7B03-73AB-82D2D46C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51" y="3244248"/>
                <a:ext cx="1049133" cy="276999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80A69B-B71A-DB7E-D143-135C9A7D04A7}"/>
                  </a:ext>
                </a:extLst>
              </p:cNvPr>
              <p:cNvSpPr/>
              <p:nvPr/>
            </p:nvSpPr>
            <p:spPr>
              <a:xfrm>
                <a:off x="8776577" y="273328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80A69B-B71A-DB7E-D143-135C9A7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577" y="2733286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1AAA0E-44A8-A9BB-26AF-8AAC4A7D014D}"/>
              </a:ext>
            </a:extLst>
          </p:cNvPr>
          <p:cNvCxnSpPr>
            <a:cxnSpLocks/>
            <a:stCxn id="7" idx="2"/>
            <a:endCxn id="26" idx="3"/>
          </p:cNvCxnSpPr>
          <p:nvPr/>
        </p:nvCxnSpPr>
        <p:spPr>
          <a:xfrm flipH="1">
            <a:off x="7562896" y="3319440"/>
            <a:ext cx="1934651" cy="90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86A9B9-2692-7DD0-0065-492F4A7D4F79}"/>
                  </a:ext>
                </a:extLst>
              </p:cNvPr>
              <p:cNvSpPr txBox="1"/>
              <p:nvPr/>
            </p:nvSpPr>
            <p:spPr>
              <a:xfrm>
                <a:off x="8585311" y="3627508"/>
                <a:ext cx="559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86A9B9-2692-7DD0-0065-492F4A7D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11" y="3627508"/>
                <a:ext cx="55919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873E452-29D2-4210-B3E4-D2423529D23E}"/>
                  </a:ext>
                </a:extLst>
              </p:cNvPr>
              <p:cNvSpPr/>
              <p:nvPr/>
            </p:nvSpPr>
            <p:spPr>
              <a:xfrm>
                <a:off x="6120956" y="393004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873E452-29D2-4210-B3E4-D2423529D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56" y="3930040"/>
                <a:ext cx="1441940" cy="5861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397876-228F-C29E-E2AE-5F05FFD42196}"/>
              </a:ext>
            </a:extLst>
          </p:cNvPr>
          <p:cNvCxnSpPr>
            <a:cxnSpLocks/>
            <a:stCxn id="26" idx="2"/>
            <a:endCxn id="50" idx="1"/>
          </p:cNvCxnSpPr>
          <p:nvPr/>
        </p:nvCxnSpPr>
        <p:spPr>
          <a:xfrm>
            <a:off x="6841926" y="4516194"/>
            <a:ext cx="1924164" cy="875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919002-15BF-A395-32C3-4F2A0764364E}"/>
                  </a:ext>
                </a:extLst>
              </p:cNvPr>
              <p:cNvSpPr txBox="1"/>
              <p:nvPr/>
            </p:nvSpPr>
            <p:spPr>
              <a:xfrm>
                <a:off x="6744023" y="452544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919002-15BF-A395-32C3-4F2A07643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23" y="4525448"/>
                <a:ext cx="55919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0F4989-7AC3-5BC2-AD44-7919B02E2761}"/>
                  </a:ext>
                </a:extLst>
              </p:cNvPr>
              <p:cNvSpPr txBox="1"/>
              <p:nvPr/>
            </p:nvSpPr>
            <p:spPr>
              <a:xfrm>
                <a:off x="6272859" y="4843377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0F4989-7AC3-5BC2-AD44-7919B02E2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859" y="4843377"/>
                <a:ext cx="1049133" cy="276999"/>
              </a:xfrm>
              <a:prstGeom prst="rect">
                <a:avLst/>
              </a:prstGeom>
              <a:blipFill>
                <a:blip r:embed="rId2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4949E1-FBBF-09B5-B1B5-C3F59FEE64A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841926" y="3026363"/>
            <a:ext cx="1934651" cy="90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92C776-BD52-054A-DB65-02DB8C62CF87}"/>
                  </a:ext>
                </a:extLst>
              </p:cNvPr>
              <p:cNvSpPr txBox="1"/>
              <p:nvPr/>
            </p:nvSpPr>
            <p:spPr>
              <a:xfrm>
                <a:off x="7782761" y="274598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92C776-BD52-054A-DB65-02DB8C62C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761" y="2745981"/>
                <a:ext cx="59336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C3A34A7-1DE3-82AA-6A44-DDCD6716A741}"/>
                  </a:ext>
                </a:extLst>
              </p:cNvPr>
              <p:cNvSpPr txBox="1"/>
              <p:nvPr/>
            </p:nvSpPr>
            <p:spPr>
              <a:xfrm>
                <a:off x="7326668" y="3044990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C3A34A7-1DE3-82AA-6A44-DDCD6716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668" y="3044990"/>
                <a:ext cx="1049133" cy="276999"/>
              </a:xfrm>
              <a:prstGeom prst="rect">
                <a:avLst/>
              </a:prstGeom>
              <a:blipFill>
                <a:blip r:embed="rId2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06267E5-C1B9-99A7-DCC9-1988FC8D3FBC}"/>
                  </a:ext>
                </a:extLst>
              </p:cNvPr>
              <p:cNvSpPr txBox="1"/>
              <p:nvPr/>
            </p:nvSpPr>
            <p:spPr>
              <a:xfrm>
                <a:off x="6892811" y="228800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06267E5-C1B9-99A7-DCC9-1988FC8D3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11" y="2288003"/>
                <a:ext cx="559192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3CA85F3-F0FE-BA48-FF81-5F65A74A2D0A}"/>
                  </a:ext>
                </a:extLst>
              </p:cNvPr>
              <p:cNvSpPr/>
              <p:nvPr/>
            </p:nvSpPr>
            <p:spPr>
              <a:xfrm>
                <a:off x="8766090" y="509832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3CA85F3-F0FE-BA48-FF81-5F65A74A2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090" y="5098324"/>
                <a:ext cx="1441940" cy="5861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A21E0-6C67-0DDE-9357-77D05234B919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7562896" y="4223117"/>
            <a:ext cx="1924164" cy="875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5C99C8-E9C8-F544-84F4-9C07B730BC5E}"/>
                  </a:ext>
                </a:extLst>
              </p:cNvPr>
              <p:cNvSpPr txBox="1"/>
              <p:nvPr/>
            </p:nvSpPr>
            <p:spPr>
              <a:xfrm>
                <a:off x="8565953" y="418276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5C99C8-E9C8-F544-84F4-9C07B730B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3" y="4182767"/>
                <a:ext cx="55919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FB4E69-0177-4E20-0565-8CB84F0CDBC4}"/>
                  </a:ext>
                </a:extLst>
              </p:cNvPr>
              <p:cNvSpPr txBox="1"/>
              <p:nvPr/>
            </p:nvSpPr>
            <p:spPr>
              <a:xfrm>
                <a:off x="8565953" y="4489237"/>
                <a:ext cx="1031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FB4E69-0177-4E20-0565-8CB84F0C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3" y="4489237"/>
                <a:ext cx="1031756" cy="276999"/>
              </a:xfrm>
              <a:prstGeom prst="rect">
                <a:avLst/>
              </a:prstGeom>
              <a:blipFill>
                <a:blip r:embed="rId3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4C14058-B588-BE33-179C-38E867D6728D}"/>
                  </a:ext>
                </a:extLst>
              </p:cNvPr>
              <p:cNvSpPr/>
              <p:nvPr/>
            </p:nvSpPr>
            <p:spPr>
              <a:xfrm>
                <a:off x="6117986" y="6216462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4C14058-B588-BE33-179C-38E867D67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986" y="6216462"/>
                <a:ext cx="1441940" cy="5861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3EC86E5-BE6E-A855-8498-693099890874}"/>
              </a:ext>
            </a:extLst>
          </p:cNvPr>
          <p:cNvCxnSpPr>
            <a:cxnSpLocks/>
            <a:stCxn id="50" idx="2"/>
            <a:endCxn id="66" idx="3"/>
          </p:cNvCxnSpPr>
          <p:nvPr/>
        </p:nvCxnSpPr>
        <p:spPr>
          <a:xfrm flipH="1">
            <a:off x="7559926" y="5684478"/>
            <a:ext cx="1927134" cy="825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13C621A-BD2A-5985-480C-90CAF46940EF}"/>
                  </a:ext>
                </a:extLst>
              </p:cNvPr>
              <p:cNvSpPr txBox="1"/>
              <p:nvPr/>
            </p:nvSpPr>
            <p:spPr>
              <a:xfrm>
                <a:off x="8585311" y="591234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13C621A-BD2A-5985-480C-90CAF4694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11" y="5912342"/>
                <a:ext cx="59336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FBD9C6-23B1-F804-98D4-E731BF14EA8E}"/>
              </a:ext>
            </a:extLst>
          </p:cNvPr>
          <p:cNvCxnSpPr>
            <a:cxnSpLocks/>
            <a:stCxn id="66" idx="0"/>
            <a:endCxn id="50" idx="1"/>
          </p:cNvCxnSpPr>
          <p:nvPr/>
        </p:nvCxnSpPr>
        <p:spPr>
          <a:xfrm flipV="1">
            <a:off x="6838956" y="5391401"/>
            <a:ext cx="1927134" cy="825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E1235A2-D926-4AD0-DA88-F68E37962F81}"/>
                  </a:ext>
                </a:extLst>
              </p:cNvPr>
              <p:cNvSpPr txBox="1"/>
              <p:nvPr/>
            </p:nvSpPr>
            <p:spPr>
              <a:xfrm>
                <a:off x="6999976" y="534819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E1235A2-D926-4AD0-DA88-F68E37962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76" y="5348194"/>
                <a:ext cx="559192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2AAC74D-34EC-E969-BDFC-296AB75D948A}"/>
                  </a:ext>
                </a:extLst>
              </p:cNvPr>
              <p:cNvSpPr txBox="1"/>
              <p:nvPr/>
            </p:nvSpPr>
            <p:spPr>
              <a:xfrm>
                <a:off x="6528812" y="5666123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2AAC74D-34EC-E969-BDFC-296AB75D9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812" y="5666123"/>
                <a:ext cx="1049133" cy="276999"/>
              </a:xfrm>
              <a:prstGeom prst="rect">
                <a:avLst/>
              </a:prstGeom>
              <a:blipFill>
                <a:blip r:embed="rId3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2459D5-C7DB-FEEF-9C12-C5E85A479E45}"/>
                  </a:ext>
                </a:extLst>
              </p:cNvPr>
              <p:cNvSpPr txBox="1"/>
              <p:nvPr/>
            </p:nvSpPr>
            <p:spPr>
              <a:xfrm>
                <a:off x="3815630" y="1045906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2459D5-C7DB-FEEF-9C12-C5E85A479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630" y="1045906"/>
                <a:ext cx="1290610" cy="24622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C05AC77-1971-2C5D-D277-4FD0A651DED7}"/>
                  </a:ext>
                </a:extLst>
              </p:cNvPr>
              <p:cNvSpPr txBox="1"/>
              <p:nvPr/>
            </p:nvSpPr>
            <p:spPr>
              <a:xfrm>
                <a:off x="1231035" y="5078763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C05AC77-1971-2C5D-D277-4FD0A651D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35" y="5078763"/>
                <a:ext cx="1290610" cy="24622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CD8CA6A-35BE-63E0-999F-12225DE844FF}"/>
                  </a:ext>
                </a:extLst>
              </p:cNvPr>
              <p:cNvSpPr txBox="1"/>
              <p:nvPr/>
            </p:nvSpPr>
            <p:spPr>
              <a:xfrm>
                <a:off x="6384130" y="1550739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CD8CA6A-35BE-63E0-999F-12225DE84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130" y="1550739"/>
                <a:ext cx="1290610" cy="24622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A65F3B9-C4D9-51A9-D33B-436706EB25C5}"/>
                  </a:ext>
                </a:extLst>
              </p:cNvPr>
              <p:cNvSpPr txBox="1"/>
              <p:nvPr/>
            </p:nvSpPr>
            <p:spPr>
              <a:xfrm>
                <a:off x="3847464" y="3896883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A65F3B9-C4D9-51A9-D33B-436706EB2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464" y="3896883"/>
                <a:ext cx="1277786" cy="246221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3B2369A-AC24-12FF-459B-A637168D5D5D}"/>
                  </a:ext>
                </a:extLst>
              </p:cNvPr>
              <p:cNvSpPr txBox="1"/>
              <p:nvPr/>
            </p:nvSpPr>
            <p:spPr>
              <a:xfrm>
                <a:off x="9063152" y="529794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3B2369A-AC24-12FF-459B-A637168D5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152" y="529794"/>
                <a:ext cx="1277786" cy="24622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BFF106-7510-352A-8AAA-3ADF8849C932}"/>
                  </a:ext>
                </a:extLst>
              </p:cNvPr>
              <p:cNvSpPr txBox="1"/>
              <p:nvPr/>
            </p:nvSpPr>
            <p:spPr>
              <a:xfrm>
                <a:off x="6364961" y="3924864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BFF106-7510-352A-8AAA-3ADF8849C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61" y="3924864"/>
                <a:ext cx="1277786" cy="24622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7A69B6A-8F81-3443-474C-A6BB4EA10288}"/>
                  </a:ext>
                </a:extLst>
              </p:cNvPr>
              <p:cNvSpPr txBox="1"/>
              <p:nvPr/>
            </p:nvSpPr>
            <p:spPr>
              <a:xfrm>
                <a:off x="6385742" y="6202193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7A69B6A-8F81-3443-474C-A6BB4EA10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742" y="6202193"/>
                <a:ext cx="1277786" cy="24622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B2462B6-EE3F-715B-5E15-D613E9CEEC0F}"/>
                  </a:ext>
                </a:extLst>
              </p:cNvPr>
              <p:cNvSpPr txBox="1"/>
              <p:nvPr/>
            </p:nvSpPr>
            <p:spPr>
              <a:xfrm>
                <a:off x="9047994" y="2726301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B2462B6-EE3F-715B-5E15-D613E9CEE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994" y="2726301"/>
                <a:ext cx="1290610" cy="246221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1408FD8-22E3-7DEF-96D7-68A13C267702}"/>
                  </a:ext>
                </a:extLst>
              </p:cNvPr>
              <p:cNvSpPr txBox="1"/>
              <p:nvPr/>
            </p:nvSpPr>
            <p:spPr>
              <a:xfrm>
                <a:off x="9047994" y="5089146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1408FD8-22E3-7DEF-96D7-68A13C267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994" y="5089146"/>
                <a:ext cx="1290610" cy="24622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BFCCB39-FA7D-9EBC-E9EF-00D2C2B2E723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6841926" y="2142565"/>
            <a:ext cx="1" cy="1787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D22CE5-3E22-5DF5-DEB8-E3901525AE95}"/>
              </a:ext>
            </a:extLst>
          </p:cNvPr>
          <p:cNvSpPr txBox="1"/>
          <p:nvPr/>
        </p:nvSpPr>
        <p:spPr>
          <a:xfrm>
            <a:off x="547758" y="5832930"/>
            <a:ext cx="52097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Let’s retry this abstract interpretation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L,R buffers not-full or full</a:t>
            </a:r>
            <a:r>
              <a:rPr lang="en-US" sz="1400" b="1" dirty="0"/>
              <a:t>,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Node properties – from(L/R), wrote(1/2)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Merge all nodes that are reachable a finite # of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3964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22DE-3CA2-5D90-48E5-757FF883E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A5E5FE-447B-FE22-F3E7-BD5ED6524FF4}"/>
                  </a:ext>
                </a:extLst>
              </p:cNvPr>
              <p:cNvSpPr/>
              <p:nvPr/>
            </p:nvSpPr>
            <p:spPr>
              <a:xfrm>
                <a:off x="6120957" y="15564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A5E5FE-447B-FE22-F3E7-BD5ED6524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57" y="1556411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41FF5E5-DF79-E628-848F-0CECD87B11F0}"/>
                  </a:ext>
                </a:extLst>
              </p:cNvPr>
              <p:cNvSpPr txBox="1"/>
              <p:nvPr/>
            </p:nvSpPr>
            <p:spPr>
              <a:xfrm>
                <a:off x="3075348" y="494898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41FF5E5-DF79-E628-848F-0CECD87B1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48" y="4948987"/>
                <a:ext cx="5591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36AA272-1A27-2AE9-5539-F1810AAF323C}"/>
                  </a:ext>
                </a:extLst>
              </p:cNvPr>
              <p:cNvSpPr/>
              <p:nvPr/>
            </p:nvSpPr>
            <p:spPr>
              <a:xfrm>
                <a:off x="961023" y="507740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36AA272-1A27-2AE9-5539-F1810AAF3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077405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1726DF-E3AD-DA03-1977-1315F0F4DF8E}"/>
              </a:ext>
            </a:extLst>
          </p:cNvPr>
          <p:cNvCxnSpPr>
            <a:cxnSpLocks/>
            <a:stCxn id="65" idx="3"/>
            <a:endCxn id="77" idx="2"/>
          </p:cNvCxnSpPr>
          <p:nvPr/>
        </p:nvCxnSpPr>
        <p:spPr>
          <a:xfrm flipV="1">
            <a:off x="2402963" y="4486539"/>
            <a:ext cx="1896926" cy="88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5FD8633-F2B7-EC09-2A19-5CD71D84FC78}"/>
                  </a:ext>
                </a:extLst>
              </p:cNvPr>
              <p:cNvSpPr/>
              <p:nvPr/>
            </p:nvSpPr>
            <p:spPr>
              <a:xfrm>
                <a:off x="3578919" y="390038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5FD8633-F2B7-EC09-2A19-5CD71D84F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3900385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B8C497D-8103-0AAA-0386-2647A9A9A134}"/>
                  </a:ext>
                </a:extLst>
              </p:cNvPr>
              <p:cNvSpPr txBox="1"/>
              <p:nvPr/>
            </p:nvSpPr>
            <p:spPr>
              <a:xfrm>
                <a:off x="8600878" y="130773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B8C497D-8103-0AAA-0386-2647A9A9A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878" y="1307732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F6B2FD-378F-D490-4058-0F068AF5F308}"/>
              </a:ext>
            </a:extLst>
          </p:cNvPr>
          <p:cNvCxnSpPr>
            <a:cxnSpLocks/>
            <a:stCxn id="77" idx="1"/>
            <a:endCxn id="65" idx="0"/>
          </p:cNvCxnSpPr>
          <p:nvPr/>
        </p:nvCxnSpPr>
        <p:spPr>
          <a:xfrm flipH="1">
            <a:off x="1681993" y="4193462"/>
            <a:ext cx="1896926" cy="88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79C49D9-54A9-9CA9-32E5-4B838B1B2C64}"/>
                  </a:ext>
                </a:extLst>
              </p:cNvPr>
              <p:cNvSpPr txBox="1"/>
              <p:nvPr/>
            </p:nvSpPr>
            <p:spPr>
              <a:xfrm>
                <a:off x="2688867" y="382129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79C49D9-54A9-9CA9-32E5-4B838B1B2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7" y="3821294"/>
                <a:ext cx="5933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7BB0650-5729-13E7-713C-EE31EAF1491D}"/>
                  </a:ext>
                </a:extLst>
              </p:cNvPr>
              <p:cNvSpPr txBox="1"/>
              <p:nvPr/>
            </p:nvSpPr>
            <p:spPr>
              <a:xfrm>
                <a:off x="2419570" y="4089931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7BB0650-5729-13E7-713C-EE31EAF14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70" y="4089931"/>
                <a:ext cx="1049133" cy="276999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55F0C57-43F0-D22B-18F8-6F5BE604E57A}"/>
              </a:ext>
            </a:extLst>
          </p:cNvPr>
          <p:cNvCxnSpPr>
            <a:cxnSpLocks/>
            <a:stCxn id="77" idx="0"/>
            <a:endCxn id="10" idx="1"/>
          </p:cNvCxnSpPr>
          <p:nvPr/>
        </p:nvCxnSpPr>
        <p:spPr>
          <a:xfrm flipV="1">
            <a:off x="4299889" y="1849488"/>
            <a:ext cx="1821068" cy="205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20ECFB7-3ABA-9644-4BA6-138F4A2C402D}"/>
              </a:ext>
            </a:extLst>
          </p:cNvPr>
          <p:cNvSpPr txBox="1"/>
          <p:nvPr/>
        </p:nvSpPr>
        <p:spPr>
          <a:xfrm>
            <a:off x="859318" y="2346748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3E13A4-83B4-0529-2922-B2FA0D3B3288}"/>
              </a:ext>
            </a:extLst>
          </p:cNvPr>
          <p:cNvCxnSpPr>
            <a:cxnSpLocks/>
            <a:stCxn id="10" idx="3"/>
            <a:endCxn id="24" idx="2"/>
          </p:cNvCxnSpPr>
          <p:nvPr/>
        </p:nvCxnSpPr>
        <p:spPr>
          <a:xfrm flipV="1">
            <a:off x="7562897" y="1131745"/>
            <a:ext cx="1932707" cy="7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493490-3882-819E-1300-AB923262FA87}"/>
                  </a:ext>
                </a:extLst>
              </p:cNvPr>
              <p:cNvSpPr txBox="1"/>
              <p:nvPr/>
            </p:nvSpPr>
            <p:spPr>
              <a:xfrm>
                <a:off x="7905239" y="474608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493490-3882-819E-1300-AB923262F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39" y="474608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7C4882-ADA1-7F20-36BF-689785880B08}"/>
                  </a:ext>
                </a:extLst>
              </p:cNvPr>
              <p:cNvSpPr txBox="1"/>
              <p:nvPr/>
            </p:nvSpPr>
            <p:spPr>
              <a:xfrm>
                <a:off x="7406695" y="724778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7C4882-ADA1-7F20-36BF-689785880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95" y="724778"/>
                <a:ext cx="1049133" cy="276999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9E4CC4D-E345-518C-4807-941366090B62}"/>
                  </a:ext>
                </a:extLst>
              </p:cNvPr>
              <p:cNvSpPr/>
              <p:nvPr/>
            </p:nvSpPr>
            <p:spPr>
              <a:xfrm>
                <a:off x="8774634" y="54559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9E4CC4D-E345-518C-4807-941366090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634" y="545591"/>
                <a:ext cx="1441940" cy="58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F085B0-5F96-79A0-22A3-B779B8C54DF4}"/>
              </a:ext>
            </a:extLst>
          </p:cNvPr>
          <p:cNvCxnSpPr>
            <a:cxnSpLocks/>
            <a:stCxn id="24" idx="1"/>
            <a:endCxn id="10" idx="0"/>
          </p:cNvCxnSpPr>
          <p:nvPr/>
        </p:nvCxnSpPr>
        <p:spPr>
          <a:xfrm flipH="1">
            <a:off x="6841927" y="838668"/>
            <a:ext cx="1932707" cy="7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4D0EE52-5DCE-DCEB-03AF-863F9E113739}"/>
                  </a:ext>
                </a:extLst>
              </p:cNvPr>
              <p:cNvSpPr txBox="1"/>
              <p:nvPr/>
            </p:nvSpPr>
            <p:spPr>
              <a:xfrm>
                <a:off x="4168582" y="2957971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4D0EE52-5DCE-DCEB-03AF-863F9E11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82" y="2957971"/>
                <a:ext cx="5591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7683B-9ADA-EF1B-8338-BCF3CF88FC39}"/>
                  </a:ext>
                </a:extLst>
              </p:cNvPr>
              <p:cNvSpPr txBox="1"/>
              <p:nvPr/>
            </p:nvSpPr>
            <p:spPr>
              <a:xfrm>
                <a:off x="3773851" y="3244248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7683B-9ADA-EF1B-8338-BCF3CF88F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51" y="3244248"/>
                <a:ext cx="1049133" cy="276999"/>
              </a:xfrm>
              <a:prstGeom prst="rect">
                <a:avLst/>
              </a:prstGeom>
              <a:blipFill>
                <a:blip r:embed="rId13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9495309-1F6F-AA29-268C-61AD0B6BF923}"/>
                  </a:ext>
                </a:extLst>
              </p:cNvPr>
              <p:cNvSpPr/>
              <p:nvPr/>
            </p:nvSpPr>
            <p:spPr>
              <a:xfrm>
                <a:off x="8776577" y="273328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9495309-1F6F-AA29-268C-61AD0B6BF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577" y="2733286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B2B628-E6C9-1FAE-B696-865B598C2438}"/>
              </a:ext>
            </a:extLst>
          </p:cNvPr>
          <p:cNvCxnSpPr>
            <a:cxnSpLocks/>
            <a:stCxn id="7" idx="2"/>
            <a:endCxn id="26" idx="3"/>
          </p:cNvCxnSpPr>
          <p:nvPr/>
        </p:nvCxnSpPr>
        <p:spPr>
          <a:xfrm flipH="1">
            <a:off x="7562896" y="3319440"/>
            <a:ext cx="1934651" cy="90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A5BBDD-BB05-9D69-60B9-F213A6AB7378}"/>
                  </a:ext>
                </a:extLst>
              </p:cNvPr>
              <p:cNvSpPr txBox="1"/>
              <p:nvPr/>
            </p:nvSpPr>
            <p:spPr>
              <a:xfrm>
                <a:off x="8585311" y="3627508"/>
                <a:ext cx="559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A5BBDD-BB05-9D69-60B9-F213A6AB7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11" y="3627508"/>
                <a:ext cx="55919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6360FE3-3112-3B7A-B676-509A21D6454C}"/>
                  </a:ext>
                </a:extLst>
              </p:cNvPr>
              <p:cNvSpPr/>
              <p:nvPr/>
            </p:nvSpPr>
            <p:spPr>
              <a:xfrm>
                <a:off x="6120956" y="393004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6360FE3-3112-3B7A-B676-509A21D64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56" y="3930040"/>
                <a:ext cx="1441940" cy="5861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DDAC04-6DF6-97D5-0AE7-1B57E2B96928}"/>
              </a:ext>
            </a:extLst>
          </p:cNvPr>
          <p:cNvCxnSpPr>
            <a:cxnSpLocks/>
            <a:stCxn id="26" idx="2"/>
            <a:endCxn id="50" idx="1"/>
          </p:cNvCxnSpPr>
          <p:nvPr/>
        </p:nvCxnSpPr>
        <p:spPr>
          <a:xfrm>
            <a:off x="6841926" y="4516194"/>
            <a:ext cx="1924164" cy="875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DD2610-AD38-062A-D437-6AAB5584B2E2}"/>
                  </a:ext>
                </a:extLst>
              </p:cNvPr>
              <p:cNvSpPr txBox="1"/>
              <p:nvPr/>
            </p:nvSpPr>
            <p:spPr>
              <a:xfrm>
                <a:off x="6744023" y="452544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DD2610-AD38-062A-D437-6AAB5584B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23" y="4525448"/>
                <a:ext cx="55919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393888-5059-6739-1E01-DBDC5D2A097F}"/>
                  </a:ext>
                </a:extLst>
              </p:cNvPr>
              <p:cNvSpPr txBox="1"/>
              <p:nvPr/>
            </p:nvSpPr>
            <p:spPr>
              <a:xfrm>
                <a:off x="6272859" y="4843377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393888-5059-6739-1E01-DBDC5D2A0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859" y="4843377"/>
                <a:ext cx="1049133" cy="276999"/>
              </a:xfrm>
              <a:prstGeom prst="rect">
                <a:avLst/>
              </a:prstGeom>
              <a:blipFill>
                <a:blip r:embed="rId1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A0F74E-6094-EEC2-0515-7A5CE9968B4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841926" y="3026363"/>
            <a:ext cx="1934651" cy="90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8B6E8C8-E0F5-E294-317A-A46D3365AA19}"/>
                  </a:ext>
                </a:extLst>
              </p:cNvPr>
              <p:cNvSpPr txBox="1"/>
              <p:nvPr/>
            </p:nvSpPr>
            <p:spPr>
              <a:xfrm>
                <a:off x="7782761" y="274598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8B6E8C8-E0F5-E294-317A-A46D3365A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761" y="2745981"/>
                <a:ext cx="59336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A5F1D77-CBB0-B630-3D4B-14C2DA2C158B}"/>
                  </a:ext>
                </a:extLst>
              </p:cNvPr>
              <p:cNvSpPr txBox="1"/>
              <p:nvPr/>
            </p:nvSpPr>
            <p:spPr>
              <a:xfrm>
                <a:off x="7326668" y="3044990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A5F1D77-CBB0-B630-3D4B-14C2DA2C1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668" y="3044990"/>
                <a:ext cx="1049133" cy="276999"/>
              </a:xfrm>
              <a:prstGeom prst="rect">
                <a:avLst/>
              </a:prstGeom>
              <a:blipFill>
                <a:blip r:embed="rId2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484766-DA27-8FBF-D317-E54C82CF7B37}"/>
                  </a:ext>
                </a:extLst>
              </p:cNvPr>
              <p:cNvSpPr txBox="1"/>
              <p:nvPr/>
            </p:nvSpPr>
            <p:spPr>
              <a:xfrm>
                <a:off x="6892811" y="228800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484766-DA27-8FBF-D317-E54C82CF7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11" y="2288003"/>
                <a:ext cx="55919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E22F333-A9DB-2B0E-C1F4-AA8D45CC076F}"/>
                  </a:ext>
                </a:extLst>
              </p:cNvPr>
              <p:cNvSpPr/>
              <p:nvPr/>
            </p:nvSpPr>
            <p:spPr>
              <a:xfrm>
                <a:off x="8766090" y="509832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E22F333-A9DB-2B0E-C1F4-AA8D45CC0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090" y="5098324"/>
                <a:ext cx="1441940" cy="5861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FC6931-EBCB-7E5D-126B-E2502806EBD8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7562896" y="4223117"/>
            <a:ext cx="1924164" cy="875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8976CC6-63C6-065B-4427-FBC364B9E8E4}"/>
                  </a:ext>
                </a:extLst>
              </p:cNvPr>
              <p:cNvSpPr txBox="1"/>
              <p:nvPr/>
            </p:nvSpPr>
            <p:spPr>
              <a:xfrm>
                <a:off x="8565953" y="418276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8976CC6-63C6-065B-4427-FBC364B9E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3" y="4182767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763E3A0-67FD-30FC-400A-3CE8DA12E516}"/>
                  </a:ext>
                </a:extLst>
              </p:cNvPr>
              <p:cNvSpPr txBox="1"/>
              <p:nvPr/>
            </p:nvSpPr>
            <p:spPr>
              <a:xfrm>
                <a:off x="8565953" y="4489237"/>
                <a:ext cx="1031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763E3A0-67FD-30FC-400A-3CE8DA12E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3" y="4489237"/>
                <a:ext cx="1031756" cy="276999"/>
              </a:xfrm>
              <a:prstGeom prst="rect">
                <a:avLst/>
              </a:prstGeom>
              <a:blipFill>
                <a:blip r:embed="rId2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5E0C01E-6283-F7D3-B504-B368424B6438}"/>
                  </a:ext>
                </a:extLst>
              </p:cNvPr>
              <p:cNvSpPr/>
              <p:nvPr/>
            </p:nvSpPr>
            <p:spPr>
              <a:xfrm>
                <a:off x="6117986" y="6216462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5E0C01E-6283-F7D3-B504-B368424B6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986" y="6216462"/>
                <a:ext cx="1441940" cy="5861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750583-66C8-726A-FAD1-CE0843BC5DD2}"/>
              </a:ext>
            </a:extLst>
          </p:cNvPr>
          <p:cNvCxnSpPr>
            <a:cxnSpLocks/>
            <a:stCxn id="50" idx="2"/>
            <a:endCxn id="66" idx="3"/>
          </p:cNvCxnSpPr>
          <p:nvPr/>
        </p:nvCxnSpPr>
        <p:spPr>
          <a:xfrm flipH="1">
            <a:off x="7559926" y="5684478"/>
            <a:ext cx="1927134" cy="825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1E8D6E8-ECDB-33B7-B625-BBE845672C00}"/>
                  </a:ext>
                </a:extLst>
              </p:cNvPr>
              <p:cNvSpPr txBox="1"/>
              <p:nvPr/>
            </p:nvSpPr>
            <p:spPr>
              <a:xfrm>
                <a:off x="8585311" y="591234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1E8D6E8-ECDB-33B7-B625-BBE845672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11" y="5912342"/>
                <a:ext cx="5933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E6FC38-A83B-266D-8171-8C9C074BE64A}"/>
              </a:ext>
            </a:extLst>
          </p:cNvPr>
          <p:cNvCxnSpPr>
            <a:cxnSpLocks/>
            <a:stCxn id="66" idx="0"/>
            <a:endCxn id="50" idx="1"/>
          </p:cNvCxnSpPr>
          <p:nvPr/>
        </p:nvCxnSpPr>
        <p:spPr>
          <a:xfrm flipV="1">
            <a:off x="6838956" y="5391401"/>
            <a:ext cx="1927134" cy="825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46E98DB-60EA-67D1-7CD3-3107CB760394}"/>
                  </a:ext>
                </a:extLst>
              </p:cNvPr>
              <p:cNvSpPr txBox="1"/>
              <p:nvPr/>
            </p:nvSpPr>
            <p:spPr>
              <a:xfrm>
                <a:off x="6999976" y="534819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46E98DB-60EA-67D1-7CD3-3107CB760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76" y="5348194"/>
                <a:ext cx="55919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97877B5-915C-35F6-06EA-5308FFC0ECCF}"/>
                  </a:ext>
                </a:extLst>
              </p:cNvPr>
              <p:cNvSpPr txBox="1"/>
              <p:nvPr/>
            </p:nvSpPr>
            <p:spPr>
              <a:xfrm>
                <a:off x="6528812" y="5666123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97877B5-915C-35F6-06EA-5308FFC0E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812" y="5666123"/>
                <a:ext cx="1049133" cy="276999"/>
              </a:xfrm>
              <a:prstGeom prst="rect">
                <a:avLst/>
              </a:prstGeom>
              <a:blipFill>
                <a:blip r:embed="rId2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088B528-49B3-1DE9-3168-B2E1368D3B10}"/>
                  </a:ext>
                </a:extLst>
              </p:cNvPr>
              <p:cNvSpPr txBox="1"/>
              <p:nvPr/>
            </p:nvSpPr>
            <p:spPr>
              <a:xfrm>
                <a:off x="1231035" y="5078763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088B528-49B3-1DE9-3168-B2E1368D3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35" y="5078763"/>
                <a:ext cx="1290610" cy="24622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B5AE3E-1516-A6CA-6352-B8E6031311A3}"/>
                  </a:ext>
                </a:extLst>
              </p:cNvPr>
              <p:cNvSpPr txBox="1"/>
              <p:nvPr/>
            </p:nvSpPr>
            <p:spPr>
              <a:xfrm>
                <a:off x="6384130" y="1550739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B5AE3E-1516-A6CA-6352-B8E603131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130" y="1550739"/>
                <a:ext cx="1290610" cy="24622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9D8B0AF-AE2D-8375-F33B-2CAC54973C06}"/>
                  </a:ext>
                </a:extLst>
              </p:cNvPr>
              <p:cNvSpPr txBox="1"/>
              <p:nvPr/>
            </p:nvSpPr>
            <p:spPr>
              <a:xfrm>
                <a:off x="3847464" y="3896883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9D8B0AF-AE2D-8375-F33B-2CAC54973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464" y="3896883"/>
                <a:ext cx="1277786" cy="24622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524C6A-A01A-B7C3-315B-428D34E2ABE3}"/>
                  </a:ext>
                </a:extLst>
              </p:cNvPr>
              <p:cNvSpPr txBox="1"/>
              <p:nvPr/>
            </p:nvSpPr>
            <p:spPr>
              <a:xfrm>
                <a:off x="9063152" y="529794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524C6A-A01A-B7C3-315B-428D34E2A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152" y="529794"/>
                <a:ext cx="1277786" cy="24622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BB31422-B775-DE43-A83D-647C227FB3B2}"/>
                  </a:ext>
                </a:extLst>
              </p:cNvPr>
              <p:cNvSpPr txBox="1"/>
              <p:nvPr/>
            </p:nvSpPr>
            <p:spPr>
              <a:xfrm>
                <a:off x="6364961" y="3924864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BB31422-B775-DE43-A83D-647C227FB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61" y="3924864"/>
                <a:ext cx="1277786" cy="24622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F659F32-176C-A087-3ACD-C0FD5F74E366}"/>
                  </a:ext>
                </a:extLst>
              </p:cNvPr>
              <p:cNvSpPr txBox="1"/>
              <p:nvPr/>
            </p:nvSpPr>
            <p:spPr>
              <a:xfrm>
                <a:off x="6385742" y="6202193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F659F32-176C-A087-3ACD-C0FD5F74E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742" y="6202193"/>
                <a:ext cx="1277786" cy="24622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823A1F3-EC03-EB65-20C4-DF6BA6739155}"/>
                  </a:ext>
                </a:extLst>
              </p:cNvPr>
              <p:cNvSpPr txBox="1"/>
              <p:nvPr/>
            </p:nvSpPr>
            <p:spPr>
              <a:xfrm>
                <a:off x="9047994" y="2726301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823A1F3-EC03-EB65-20C4-DF6BA6739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994" y="2726301"/>
                <a:ext cx="1290610" cy="24622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2C376AB-DBC5-5F56-3E2E-D3F270606001}"/>
                  </a:ext>
                </a:extLst>
              </p:cNvPr>
              <p:cNvSpPr txBox="1"/>
              <p:nvPr/>
            </p:nvSpPr>
            <p:spPr>
              <a:xfrm>
                <a:off x="9047994" y="5089146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2C376AB-DBC5-5F56-3E2E-D3F270606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994" y="5089146"/>
                <a:ext cx="1290610" cy="24622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DE37694-85D5-5F27-A8A5-E984C659BF5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6841926" y="2142565"/>
            <a:ext cx="1" cy="1787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D80F6D-C413-01DD-57AB-6C32FEAFE339}"/>
              </a:ext>
            </a:extLst>
          </p:cNvPr>
          <p:cNvSpPr txBox="1"/>
          <p:nvPr/>
        </p:nvSpPr>
        <p:spPr>
          <a:xfrm>
            <a:off x="547758" y="5832930"/>
            <a:ext cx="52097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Let’s retry this abstract interpretation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L,R buffers not-full or full</a:t>
            </a:r>
            <a:r>
              <a:rPr lang="en-US" sz="1400" b="1" dirty="0"/>
              <a:t>,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Node properties – from(L/R), wrote(1/2)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Merge all nodes that are reachable a finite # of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DDA482-2A24-0E0D-0B62-E985F4CC0998}"/>
              </a:ext>
            </a:extLst>
          </p:cNvPr>
          <p:cNvSpPr/>
          <p:nvPr/>
        </p:nvSpPr>
        <p:spPr>
          <a:xfrm>
            <a:off x="961023" y="2715517"/>
            <a:ext cx="1441940" cy="586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FINITE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2417E2-7FA2-5DE9-044A-2E749D05173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1993" y="3301671"/>
            <a:ext cx="0" cy="177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8E6A30-B2CF-DFAB-685A-25C745F2770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02963" y="1849488"/>
            <a:ext cx="3717994" cy="1159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EA5CB0-136F-0871-6498-2D1B9B99BE74}"/>
                  </a:ext>
                </a:extLst>
              </p:cNvPr>
              <p:cNvSpPr txBox="1"/>
              <p:nvPr/>
            </p:nvSpPr>
            <p:spPr>
              <a:xfrm>
                <a:off x="1623767" y="339926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EA5CB0-136F-0871-6498-2D1B9B99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399261"/>
                <a:ext cx="593368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E2F684-FC4D-7442-D500-93B678C4CF47}"/>
                  </a:ext>
                </a:extLst>
              </p:cNvPr>
              <p:cNvSpPr txBox="1"/>
              <p:nvPr/>
            </p:nvSpPr>
            <p:spPr>
              <a:xfrm>
                <a:off x="3002639" y="275664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E2F684-FC4D-7442-D500-93B678C4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9" y="2756649"/>
                <a:ext cx="559192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F696F-4EC3-AC24-DDE1-601825C9D288}"/>
                  </a:ext>
                </a:extLst>
              </p:cNvPr>
              <p:cNvSpPr txBox="1"/>
              <p:nvPr/>
            </p:nvSpPr>
            <p:spPr>
              <a:xfrm>
                <a:off x="2093822" y="2716759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F696F-4EC3-AC24-DDE1-601825C9D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22" y="2716759"/>
                <a:ext cx="335348" cy="276999"/>
              </a:xfrm>
              <a:prstGeom prst="rect">
                <a:avLst/>
              </a:prstGeom>
              <a:blipFill>
                <a:blip r:embed="rId3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608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E3A25-9A4A-7843-EEBC-0D4570F0E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3AD6536-3C22-8662-6010-A0622FA65097}"/>
                  </a:ext>
                </a:extLst>
              </p:cNvPr>
              <p:cNvSpPr/>
              <p:nvPr/>
            </p:nvSpPr>
            <p:spPr>
              <a:xfrm>
                <a:off x="3347986" y="227932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3AD6536-3C22-8662-6010-A0622FA65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986" y="2279326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8FFEFE7-EF5C-F6A4-59D2-219B400ECB84}"/>
                  </a:ext>
                </a:extLst>
              </p:cNvPr>
              <p:cNvSpPr/>
              <p:nvPr/>
            </p:nvSpPr>
            <p:spPr>
              <a:xfrm>
                <a:off x="5550367" y="2274273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8FFEFE7-EF5C-F6A4-59D2-219B400EC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367" y="2274273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CEEB3BD-CDC7-BEF0-C9A0-0808EB79900A}"/>
                  </a:ext>
                </a:extLst>
              </p:cNvPr>
              <p:cNvSpPr/>
              <p:nvPr/>
            </p:nvSpPr>
            <p:spPr>
              <a:xfrm>
                <a:off x="9954694" y="2274273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CEEB3BD-CDC7-BEF0-C9A0-0808EB799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694" y="227427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BCC3E7-158C-DADC-FB00-480928F7B41D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4789926" y="2567350"/>
            <a:ext cx="760441" cy="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D881DB-C064-6E76-3C85-4BEE3DCF3EBA}"/>
                  </a:ext>
                </a:extLst>
              </p:cNvPr>
              <p:cNvSpPr txBox="1"/>
              <p:nvPr/>
            </p:nvSpPr>
            <p:spPr>
              <a:xfrm>
                <a:off x="4906177" y="220049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D881DB-C064-6E76-3C85-4BEE3DCF3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177" y="2200490"/>
                <a:ext cx="5591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B72C942E-4745-7031-9CEE-CED86D2AC2BB}"/>
              </a:ext>
            </a:extLst>
          </p:cNvPr>
          <p:cNvCxnSpPr>
            <a:cxnSpLocks/>
            <a:stCxn id="31" idx="2"/>
            <a:endCxn id="25" idx="2"/>
          </p:cNvCxnSpPr>
          <p:nvPr/>
        </p:nvCxnSpPr>
        <p:spPr>
          <a:xfrm rot="5400000">
            <a:off x="5167621" y="1761763"/>
            <a:ext cx="5053" cy="2202381"/>
          </a:xfrm>
          <a:prstGeom prst="curvedConnector3">
            <a:avLst>
              <a:gd name="adj1" fmla="val 81040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AAAE618-876A-0037-C8E5-F4DFEECD6504}"/>
                  </a:ext>
                </a:extLst>
              </p:cNvPr>
              <p:cNvSpPr txBox="1"/>
              <p:nvPr/>
            </p:nvSpPr>
            <p:spPr>
              <a:xfrm>
                <a:off x="7036709" y="3095003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AAAE618-876A-0037-C8E5-F4DFEECD6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709" y="3095003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6F5F9492-D62C-A5BD-6DC9-E62E36ED1897}"/>
              </a:ext>
            </a:extLst>
          </p:cNvPr>
          <p:cNvCxnSpPr>
            <a:cxnSpLocks/>
            <a:stCxn id="43" idx="2"/>
            <a:endCxn id="31" idx="2"/>
          </p:cNvCxnSpPr>
          <p:nvPr/>
        </p:nvCxnSpPr>
        <p:spPr>
          <a:xfrm rot="5400000" flipH="1">
            <a:off x="7346461" y="1785303"/>
            <a:ext cx="8040" cy="2158288"/>
          </a:xfrm>
          <a:prstGeom prst="curvedConnector3">
            <a:avLst>
              <a:gd name="adj1" fmla="val -35723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3F21589-956A-1D26-120A-C6530D860828}"/>
              </a:ext>
            </a:extLst>
          </p:cNvPr>
          <p:cNvCxnSpPr>
            <a:cxnSpLocks/>
            <a:stCxn id="43" idx="2"/>
            <a:endCxn id="31" idx="2"/>
          </p:cNvCxnSpPr>
          <p:nvPr/>
        </p:nvCxnSpPr>
        <p:spPr>
          <a:xfrm rot="5400000" flipH="1">
            <a:off x="7346461" y="1785303"/>
            <a:ext cx="8040" cy="2158288"/>
          </a:xfrm>
          <a:prstGeom prst="curvedConnector3">
            <a:avLst>
              <a:gd name="adj1" fmla="val -99879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BBFA6F-9EAD-7059-1564-BA2E4ED4D25D}"/>
                  </a:ext>
                </a:extLst>
              </p:cNvPr>
              <p:cNvSpPr txBox="1"/>
              <p:nvPr/>
            </p:nvSpPr>
            <p:spPr>
              <a:xfrm>
                <a:off x="3618428" y="2260810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2"/>
                              </a:solidFill>
                            </a:rPr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2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BBFA6F-9EAD-7059-1564-BA2E4ED4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428" y="2260810"/>
                <a:ext cx="1290610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8E1228-E32F-F089-E132-3D3044E3AA99}"/>
                  </a:ext>
                </a:extLst>
              </p:cNvPr>
              <p:cNvSpPr txBox="1"/>
              <p:nvPr/>
            </p:nvSpPr>
            <p:spPr>
              <a:xfrm>
                <a:off x="5788802" y="2290353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8E1228-E32F-F089-E132-3D3044E3A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802" y="2290353"/>
                <a:ext cx="1277786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D9B178-3FEC-BCE6-F9C4-26AF0A20976F}"/>
                  </a:ext>
                </a:extLst>
              </p:cNvPr>
              <p:cNvSpPr txBox="1"/>
              <p:nvPr/>
            </p:nvSpPr>
            <p:spPr>
              <a:xfrm>
                <a:off x="4859209" y="325054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D9B178-3FEC-BCE6-F9C4-26AF0A209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209" y="3250547"/>
                <a:ext cx="59336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2FF70C-AF21-9AC2-EDA0-02BD9C7AF4E0}"/>
                  </a:ext>
                </a:extLst>
              </p:cNvPr>
              <p:cNvSpPr txBox="1"/>
              <p:nvPr/>
            </p:nvSpPr>
            <p:spPr>
              <a:xfrm>
                <a:off x="4589912" y="3519184"/>
                <a:ext cx="1049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2FF70C-AF21-9AC2-EDA0-02BD9C7AF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912" y="3519184"/>
                <a:ext cx="1049133" cy="276999"/>
              </a:xfrm>
              <a:prstGeom prst="rect">
                <a:avLst/>
              </a:prstGeom>
              <a:blipFill>
                <a:blip r:embed="rId1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45B50EB-8616-9481-8F6D-B759E378779E}"/>
                  </a:ext>
                </a:extLst>
              </p:cNvPr>
              <p:cNvSpPr/>
              <p:nvPr/>
            </p:nvSpPr>
            <p:spPr>
              <a:xfrm>
                <a:off x="7708655" y="228231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45B50EB-8616-9481-8F6D-B759E3787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655" y="2282313"/>
                <a:ext cx="1441940" cy="58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D8E785E-470C-F652-885E-AA8366895E28}"/>
              </a:ext>
            </a:extLst>
          </p:cNvPr>
          <p:cNvCxnSpPr>
            <a:cxnSpLocks/>
            <a:stCxn id="31" idx="0"/>
            <a:endCxn id="43" idx="0"/>
          </p:cNvCxnSpPr>
          <p:nvPr/>
        </p:nvCxnSpPr>
        <p:spPr>
          <a:xfrm rot="16200000" flipH="1">
            <a:off x="7346461" y="1199149"/>
            <a:ext cx="8040" cy="2158288"/>
          </a:xfrm>
          <a:prstGeom prst="curvedConnector3">
            <a:avLst>
              <a:gd name="adj1" fmla="val -47388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1668F8-CBB6-CA25-E5E9-CFBDF314BF67}"/>
                  </a:ext>
                </a:extLst>
              </p:cNvPr>
              <p:cNvSpPr txBox="1"/>
              <p:nvPr/>
            </p:nvSpPr>
            <p:spPr>
              <a:xfrm>
                <a:off x="7102571" y="1543420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1668F8-CBB6-CA25-E5E9-CFBDF314B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71" y="1543420"/>
                <a:ext cx="5591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7873925-67FA-792C-CEAA-3EB998A80A21}"/>
                  </a:ext>
                </a:extLst>
              </p:cNvPr>
              <p:cNvSpPr txBox="1"/>
              <p:nvPr/>
            </p:nvSpPr>
            <p:spPr>
              <a:xfrm>
                <a:off x="6857601" y="1874624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7873925-67FA-792C-CEAA-3EB998A80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601" y="1874624"/>
                <a:ext cx="1049133" cy="276999"/>
              </a:xfrm>
              <a:prstGeom prst="rect">
                <a:avLst/>
              </a:prstGeom>
              <a:blipFill>
                <a:blip r:embed="rId13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3C1875C-33D8-7734-F1B6-BE9924F7F328}"/>
                  </a:ext>
                </a:extLst>
              </p:cNvPr>
              <p:cNvSpPr txBox="1"/>
              <p:nvPr/>
            </p:nvSpPr>
            <p:spPr>
              <a:xfrm>
                <a:off x="7053797" y="3611517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3C1875C-33D8-7734-F1B6-BE9924F7F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97" y="3611517"/>
                <a:ext cx="55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F86840-9B41-B0FC-2E67-212231922E6F}"/>
                  </a:ext>
                </a:extLst>
              </p:cNvPr>
              <p:cNvSpPr txBox="1"/>
              <p:nvPr/>
            </p:nvSpPr>
            <p:spPr>
              <a:xfrm>
                <a:off x="7943113" y="2290354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F86840-9B41-B0FC-2E67-212231922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113" y="2290354"/>
                <a:ext cx="1290610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04B02959-C81F-6B4C-FAEC-069DD1B2DC87}"/>
              </a:ext>
            </a:extLst>
          </p:cNvPr>
          <p:cNvCxnSpPr>
            <a:cxnSpLocks/>
            <a:stCxn id="31" idx="0"/>
            <a:endCxn id="36" idx="0"/>
          </p:cNvCxnSpPr>
          <p:nvPr/>
        </p:nvCxnSpPr>
        <p:spPr>
          <a:xfrm rot="5400000" flipH="1" flipV="1">
            <a:off x="8473500" y="72110"/>
            <a:ext cx="12700" cy="4404327"/>
          </a:xfrm>
          <a:prstGeom prst="curvedConnector3">
            <a:avLst>
              <a:gd name="adj1" fmla="val 1112307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543C544-DA93-CA6E-39F0-897B3166E1E4}"/>
                  </a:ext>
                </a:extLst>
              </p:cNvPr>
              <p:cNvSpPr txBox="1"/>
              <p:nvPr/>
            </p:nvSpPr>
            <p:spPr>
              <a:xfrm>
                <a:off x="8223252" y="521614"/>
                <a:ext cx="559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543C544-DA93-CA6E-39F0-897B3166E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52" y="521614"/>
                <a:ext cx="5591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40C1AC7-9A36-A2BC-D687-A5BB7B04DF32}"/>
                  </a:ext>
                </a:extLst>
              </p:cNvPr>
              <p:cNvSpPr txBox="1"/>
              <p:nvPr/>
            </p:nvSpPr>
            <p:spPr>
              <a:xfrm>
                <a:off x="7978282" y="876264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40C1AC7-9A36-A2BC-D687-A5BB7B04D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282" y="876264"/>
                <a:ext cx="1049133" cy="276999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3B19F161-80CD-D156-1805-F10955E53A5B}"/>
              </a:ext>
            </a:extLst>
          </p:cNvPr>
          <p:cNvCxnSpPr>
            <a:cxnSpLocks/>
            <a:stCxn id="36" idx="2"/>
            <a:endCxn id="31" idx="2"/>
          </p:cNvCxnSpPr>
          <p:nvPr/>
        </p:nvCxnSpPr>
        <p:spPr>
          <a:xfrm rot="5400000">
            <a:off x="8473501" y="658264"/>
            <a:ext cx="12700" cy="4404327"/>
          </a:xfrm>
          <a:prstGeom prst="curvedConnector3">
            <a:avLst>
              <a:gd name="adj1" fmla="val 126922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006F5562-3C14-B447-A78C-F7E7746BBEF5}"/>
              </a:ext>
            </a:extLst>
          </p:cNvPr>
          <p:cNvCxnSpPr>
            <a:cxnSpLocks/>
            <a:stCxn id="36" idx="2"/>
            <a:endCxn id="31" idx="2"/>
          </p:cNvCxnSpPr>
          <p:nvPr/>
        </p:nvCxnSpPr>
        <p:spPr>
          <a:xfrm rot="5400000">
            <a:off x="8473501" y="658264"/>
            <a:ext cx="12700" cy="4404327"/>
          </a:xfrm>
          <a:prstGeom prst="curvedConnector3">
            <a:avLst>
              <a:gd name="adj1" fmla="val 195230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80421ED-4F88-B027-F52D-6CDAFA59F364}"/>
                  </a:ext>
                </a:extLst>
              </p:cNvPr>
              <p:cNvSpPr txBox="1"/>
              <p:nvPr/>
            </p:nvSpPr>
            <p:spPr>
              <a:xfrm>
                <a:off x="8218390" y="406598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80421ED-4F88-B027-F52D-6CDAFA59F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390" y="4065988"/>
                <a:ext cx="55919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AB35E5B-CC4E-7B69-B500-D2D70945F299}"/>
                  </a:ext>
                </a:extLst>
              </p:cNvPr>
              <p:cNvSpPr txBox="1"/>
              <p:nvPr/>
            </p:nvSpPr>
            <p:spPr>
              <a:xfrm>
                <a:off x="8008988" y="4410503"/>
                <a:ext cx="1031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AB35E5B-CC4E-7B69-B500-D2D70945F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988" y="4410503"/>
                <a:ext cx="1031756" cy="276999"/>
              </a:xfrm>
              <a:prstGeom prst="rect">
                <a:avLst/>
              </a:prstGeom>
              <a:blipFill>
                <a:blip r:embed="rId1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0E8C208-788E-405D-881E-88EF9810B919}"/>
                  </a:ext>
                </a:extLst>
              </p:cNvPr>
              <p:cNvSpPr txBox="1"/>
              <p:nvPr/>
            </p:nvSpPr>
            <p:spPr>
              <a:xfrm>
                <a:off x="8171890" y="4926510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0E8C208-788E-405D-881E-88EF9810B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890" y="4926510"/>
                <a:ext cx="59336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2A5BAF4-7838-1F97-9537-99D1A630C2AE}"/>
                  </a:ext>
                </a:extLst>
              </p:cNvPr>
              <p:cNvSpPr txBox="1"/>
              <p:nvPr/>
            </p:nvSpPr>
            <p:spPr>
              <a:xfrm>
                <a:off x="10203721" y="2274272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2A5BAF4-7838-1F97-9537-99D1A630C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721" y="2274272"/>
                <a:ext cx="1290610" cy="2462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BEC2CDFD-FFA0-C654-F35A-9783D3EF3E40}"/>
              </a:ext>
            </a:extLst>
          </p:cNvPr>
          <p:cNvSpPr txBox="1"/>
          <p:nvPr/>
        </p:nvSpPr>
        <p:spPr>
          <a:xfrm>
            <a:off x="400901" y="5632841"/>
            <a:ext cx="11536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This suffices to prove the “right buffer eventually always drops packets” property! It can even demonstrate the rate of drops.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In theory, this should be sound: if we are a testing linear-time (LT) property that some subset of node properties is reachable an infinite number of times, then we can exclude all finite prefixes of accepting strings.</a:t>
            </a:r>
            <a:endParaRPr lang="en-CA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87D74-24CC-5A96-DF5C-B40265B5287C}"/>
              </a:ext>
            </a:extLst>
          </p:cNvPr>
          <p:cNvSpPr txBox="1"/>
          <p:nvPr/>
        </p:nvSpPr>
        <p:spPr>
          <a:xfrm>
            <a:off x="913673" y="291033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586BB-9330-3EDF-1008-ACF1361956A6}"/>
              </a:ext>
            </a:extLst>
          </p:cNvPr>
          <p:cNvSpPr/>
          <p:nvPr/>
        </p:nvSpPr>
        <p:spPr>
          <a:xfrm>
            <a:off x="1079556" y="2280624"/>
            <a:ext cx="1441940" cy="586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FINITE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44FAA7-7A7D-BBDB-DA82-0D73F5C85CCB}"/>
                  </a:ext>
                </a:extLst>
              </p:cNvPr>
              <p:cNvSpPr txBox="1"/>
              <p:nvPr/>
            </p:nvSpPr>
            <p:spPr>
              <a:xfrm>
                <a:off x="2212355" y="2281866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44FAA7-7A7D-BBDB-DA82-0D73F5C85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55" y="2281866"/>
                <a:ext cx="335348" cy="276999"/>
              </a:xfrm>
              <a:prstGeom prst="rect">
                <a:avLst/>
              </a:prstGeom>
              <a:blipFill>
                <a:blip r:embed="rId2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9FE6F2D0-C4DB-8CDF-BA4C-944A81527D30}"/>
              </a:ext>
            </a:extLst>
          </p:cNvPr>
          <p:cNvCxnSpPr>
            <a:cxnSpLocks/>
            <a:stCxn id="7" idx="0"/>
            <a:endCxn id="25" idx="0"/>
          </p:cNvCxnSpPr>
          <p:nvPr/>
        </p:nvCxnSpPr>
        <p:spPr>
          <a:xfrm rot="5400000" flipH="1" flipV="1">
            <a:off x="2934092" y="1145760"/>
            <a:ext cx="1298" cy="2268430"/>
          </a:xfrm>
          <a:prstGeom prst="curvedConnector3">
            <a:avLst>
              <a:gd name="adj1" fmla="val 269810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965FB62-074D-3BB7-70A4-0038D9757C6D}"/>
              </a:ext>
            </a:extLst>
          </p:cNvPr>
          <p:cNvCxnSpPr>
            <a:cxnSpLocks/>
            <a:stCxn id="7" idx="0"/>
            <a:endCxn id="43" idx="0"/>
          </p:cNvCxnSpPr>
          <p:nvPr/>
        </p:nvCxnSpPr>
        <p:spPr>
          <a:xfrm rot="16200000" flipH="1">
            <a:off x="5114230" y="-1033081"/>
            <a:ext cx="1689" cy="6629099"/>
          </a:xfrm>
          <a:prstGeom prst="curvedConnector3">
            <a:avLst>
              <a:gd name="adj1" fmla="val -769337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10D16A-5EEF-A531-2B7E-31CCCFEA43E1}"/>
                  </a:ext>
                </a:extLst>
              </p:cNvPr>
              <p:cNvSpPr txBox="1"/>
              <p:nvPr/>
            </p:nvSpPr>
            <p:spPr>
              <a:xfrm>
                <a:off x="4834882" y="567142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10D16A-5EEF-A531-2B7E-31CCCFEA4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82" y="567142"/>
                <a:ext cx="55919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40D626-70FA-095E-BF5E-72355E1B04CE}"/>
                  </a:ext>
                </a:extLst>
              </p:cNvPr>
              <p:cNvSpPr txBox="1"/>
              <p:nvPr/>
            </p:nvSpPr>
            <p:spPr>
              <a:xfrm>
                <a:off x="2638057" y="155348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40D626-70FA-095E-BF5E-72355E1B0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57" y="1553482"/>
                <a:ext cx="59336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646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3BA3B-23F5-82DC-6E50-26897A1D3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668D-E4BF-8254-C1FA-D31E56E9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Markovian processes –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3029D-73BE-61CF-895B-B6A6EC9AE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504"/>
            <a:ext cx="10515600" cy="450220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This is a “bottom-up” approach: concrete MDP </a:t>
            </a:r>
            <a:r>
              <a:rPr lang="en-US" sz="1800" dirty="0">
                <a:sym typeface="Wingdings" pitchFamily="2" charset="2"/>
              </a:rPr>
              <a:t> abstract MDP. We don’t want to generate the concrete MDP. Can we proceed “top-down”: abstract MDP  concrete MDP (as necessary)?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ym typeface="Wingdings" pitchFamily="2" charset="2"/>
              </a:rPr>
              <a:t>Does the “on demand” algorithm with abstract rules produce the same abstract MDP as abstracting the concrete MDP?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ym typeface="Wingdings" pitchFamily="2" charset="2"/>
              </a:rPr>
              <a:t>Can we iteratively refine abstract nodes into either concrete nodes, or lower abstraction levels?</a:t>
            </a:r>
            <a:endParaRPr lang="en-US" sz="18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Choosing the right abstraction for a given query, ideally automatically. A few ideas are here:</a:t>
            </a:r>
            <a:endParaRPr lang="en-US" sz="1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For fairness, between two states or actions, choose an abstraction that partitions the states.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For queries describing infinite behaviors, merge all finitely reachable nodes.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01871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49103-59E4-162F-63F2-E9168D717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B3CB-9805-DA14-B02F-11FD1FCB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Probabilistic transducers on the regular language of packet streams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9FB44A-95C6-C3B1-0CB7-F28C6C829FD8}"/>
              </a:ext>
            </a:extLst>
          </p:cNvPr>
          <p:cNvSpPr txBox="1"/>
          <p:nvPr/>
        </p:nvSpPr>
        <p:spPr>
          <a:xfrm>
            <a:off x="3931849" y="2056521"/>
            <a:ext cx="4328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Transducer U</a:t>
            </a:r>
            <a:r>
              <a:rPr lang="en-US" baseline="-25000" dirty="0"/>
              <a:t>0.5</a:t>
            </a:r>
            <a:r>
              <a:rPr lang="en-US" dirty="0"/>
              <a:t>*: </a:t>
            </a:r>
          </a:p>
          <a:p>
            <a:pPr algn="ctr"/>
            <a:r>
              <a:rPr lang="en-US" dirty="0"/>
              <a:t>almost-surely terminating packet streams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382F60-42F4-B8DF-AA36-D6E8ACD94795}"/>
                  </a:ext>
                </a:extLst>
              </p:cNvPr>
              <p:cNvSpPr txBox="1"/>
              <p:nvPr/>
            </p:nvSpPr>
            <p:spPr>
              <a:xfrm>
                <a:off x="838200" y="5639217"/>
                <a:ext cx="10515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has the nice property of defining a probability distribution. </a:t>
                </a:r>
              </a:p>
              <a:p>
                <a:r>
                  <a:rPr lang="en-US" dirty="0"/>
                  <a:t>For fixed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b="0" i="0" dirty="0" smtClean="0"/>
                      <m:t>and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CA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Probabilities are then determined on the measure space of cylinder sets (prefix events).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382F60-42F4-B8DF-AA36-D6E8ACD94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39217"/>
                <a:ext cx="10515600" cy="1477328"/>
              </a:xfrm>
              <a:prstGeom prst="rect">
                <a:avLst/>
              </a:prstGeom>
              <a:blipFill>
                <a:blip r:embed="rId3"/>
                <a:stretch>
                  <a:fillRect l="-603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Donut 76">
                <a:extLst>
                  <a:ext uri="{FF2B5EF4-FFF2-40B4-BE49-F238E27FC236}">
                    <a16:creationId xmlns:a16="http://schemas.microsoft.com/office/drawing/2014/main" id="{3BC33759-1E1F-059C-90EB-94558AC9FE11}"/>
                  </a:ext>
                </a:extLst>
              </p:cNvPr>
              <p:cNvSpPr/>
              <p:nvPr/>
            </p:nvSpPr>
            <p:spPr>
              <a:xfrm>
                <a:off x="7910820" y="4145441"/>
                <a:ext cx="900000" cy="900000"/>
              </a:xfrm>
              <a:prstGeom prst="donut">
                <a:avLst>
                  <a:gd name="adj" fmla="val 562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rIns="0"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T;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4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4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14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Donut 76">
                <a:extLst>
                  <a:ext uri="{FF2B5EF4-FFF2-40B4-BE49-F238E27FC236}">
                    <a16:creationId xmlns:a16="http://schemas.microsoft.com/office/drawing/2014/main" id="{3BC33759-1E1F-059C-90EB-94558AC9F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20" y="4145441"/>
                <a:ext cx="900000" cy="900000"/>
              </a:xfrm>
              <a:prstGeom prst="donut">
                <a:avLst>
                  <a:gd name="adj" fmla="val 5627"/>
                </a:avLst>
              </a:prstGeom>
              <a:blipFill>
                <a:blip r:embed="rId4"/>
                <a:stretch>
                  <a:fillRect t="-2703" b="-2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Connector 77">
            <a:extLst>
              <a:ext uri="{FF2B5EF4-FFF2-40B4-BE49-F238E27FC236}">
                <a16:creationId xmlns:a16="http://schemas.microsoft.com/office/drawing/2014/main" id="{0E3AF561-9959-415D-441A-CAEFEE23F60F}"/>
              </a:ext>
            </a:extLst>
          </p:cNvPr>
          <p:cNvSpPr/>
          <p:nvPr/>
        </p:nvSpPr>
        <p:spPr>
          <a:xfrm>
            <a:off x="5607470" y="4146640"/>
            <a:ext cx="900000" cy="90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6E4BAE4E-5865-68BC-8357-9125C3DBF213}"/>
              </a:ext>
            </a:extLst>
          </p:cNvPr>
          <p:cNvCxnSpPr>
            <a:cxnSpLocks/>
            <a:stCxn id="77" idx="0"/>
            <a:endCxn id="78" idx="0"/>
          </p:cNvCxnSpPr>
          <p:nvPr/>
        </p:nvCxnSpPr>
        <p:spPr>
          <a:xfrm rot="16200000" flipH="1" flipV="1">
            <a:off x="7208545" y="2994365"/>
            <a:ext cx="1199" cy="2303350"/>
          </a:xfrm>
          <a:prstGeom prst="curvedConnector3">
            <a:avLst>
              <a:gd name="adj1" fmla="val -869718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AD0E87F1-06FF-4109-0906-56A6006E0C3B}"/>
              </a:ext>
            </a:extLst>
          </p:cNvPr>
          <p:cNvCxnSpPr>
            <a:cxnSpLocks/>
            <a:stCxn id="78" idx="6"/>
            <a:endCxn id="77" idx="2"/>
          </p:cNvCxnSpPr>
          <p:nvPr/>
        </p:nvCxnSpPr>
        <p:spPr>
          <a:xfrm flipV="1">
            <a:off x="6507470" y="4595441"/>
            <a:ext cx="1403350" cy="1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78208732-1BA1-E2EB-0B6D-3D2D718E37A2}"/>
              </a:ext>
            </a:extLst>
          </p:cNvPr>
          <p:cNvCxnSpPr>
            <a:cxnSpLocks/>
            <a:stCxn id="78" idx="7"/>
            <a:endCxn id="77" idx="1"/>
          </p:cNvCxnSpPr>
          <p:nvPr/>
        </p:nvCxnSpPr>
        <p:spPr>
          <a:xfrm rot="5400000" flipH="1" flipV="1">
            <a:off x="7208546" y="3444366"/>
            <a:ext cx="1199" cy="1666954"/>
          </a:xfrm>
          <a:prstGeom prst="curvedConnector3">
            <a:avLst>
              <a:gd name="adj1" fmla="val 312030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C77F366-8D62-534F-B1BF-09C6A91C2E77}"/>
                  </a:ext>
                </a:extLst>
              </p:cNvPr>
              <p:cNvSpPr txBox="1"/>
              <p:nvPr/>
            </p:nvSpPr>
            <p:spPr>
              <a:xfrm>
                <a:off x="6672628" y="3615351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C77F366-8D62-534F-B1BF-09C6A91C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628" y="3615351"/>
                <a:ext cx="1055742" cy="307777"/>
              </a:xfrm>
              <a:prstGeom prst="rect">
                <a:avLst/>
              </a:prstGeom>
              <a:blipFill>
                <a:blip r:embed="rId5"/>
                <a:stretch>
                  <a:fillRect t="-100000" r="-5952" b="-1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528EFC-07EE-AC98-0D43-15C755E00E53}"/>
                  </a:ext>
                </a:extLst>
              </p:cNvPr>
              <p:cNvSpPr txBox="1"/>
              <p:nvPr/>
            </p:nvSpPr>
            <p:spPr>
              <a:xfrm>
                <a:off x="6672628" y="4306078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528EFC-07EE-AC98-0D43-15C755E0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628" y="4306078"/>
                <a:ext cx="1055742" cy="307777"/>
              </a:xfrm>
              <a:prstGeom prst="rect">
                <a:avLst/>
              </a:prstGeom>
              <a:blipFill>
                <a:blip r:embed="rId6"/>
                <a:stretch>
                  <a:fillRect t="-100000" r="-2381" b="-15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0575260-952B-0334-548B-8F207F03A38D}"/>
                  </a:ext>
                </a:extLst>
              </p:cNvPr>
              <p:cNvSpPr txBox="1"/>
              <p:nvPr/>
            </p:nvSpPr>
            <p:spPr>
              <a:xfrm>
                <a:off x="6672628" y="4972323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2, 2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0575260-952B-0334-548B-8F207F03A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628" y="4972323"/>
                <a:ext cx="1055742" cy="307777"/>
              </a:xfrm>
              <a:prstGeom prst="rect">
                <a:avLst/>
              </a:prstGeom>
              <a:blipFill>
                <a:blip r:embed="rId7"/>
                <a:stretch>
                  <a:fillRect t="-104000" r="-2381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Donut 84">
            <a:extLst>
              <a:ext uri="{FF2B5EF4-FFF2-40B4-BE49-F238E27FC236}">
                <a16:creationId xmlns:a16="http://schemas.microsoft.com/office/drawing/2014/main" id="{0BFEF161-5CF4-35F0-F49B-E965ED9C854B}"/>
              </a:ext>
            </a:extLst>
          </p:cNvPr>
          <p:cNvSpPr/>
          <p:nvPr/>
        </p:nvSpPr>
        <p:spPr>
          <a:xfrm>
            <a:off x="3304469" y="4150240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0; 1</a:t>
            </a: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D55CEBF2-E657-CAB9-BC3F-3A50C30BA597}"/>
              </a:ext>
            </a:extLst>
          </p:cNvPr>
          <p:cNvCxnSpPr>
            <a:cxnSpLocks/>
            <a:stCxn id="85" idx="6"/>
            <a:endCxn id="78" idx="2"/>
          </p:cNvCxnSpPr>
          <p:nvPr/>
        </p:nvCxnSpPr>
        <p:spPr>
          <a:xfrm flipV="1">
            <a:off x="4204469" y="4596640"/>
            <a:ext cx="1403001" cy="3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B3A827C-F351-75F5-3482-09AE8F564166}"/>
                  </a:ext>
                </a:extLst>
              </p:cNvPr>
              <p:cNvSpPr txBox="1"/>
              <p:nvPr/>
            </p:nvSpPr>
            <p:spPr>
              <a:xfrm>
                <a:off x="4317578" y="4289194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B3A827C-F351-75F5-3482-09AE8F564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78" y="4289194"/>
                <a:ext cx="105574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2DDE6CED-96A6-D1C4-72B0-012D28B092A6}"/>
              </a:ext>
            </a:extLst>
          </p:cNvPr>
          <p:cNvCxnSpPr>
            <a:cxnSpLocks/>
            <a:stCxn id="78" idx="5"/>
            <a:endCxn id="77" idx="3"/>
          </p:cNvCxnSpPr>
          <p:nvPr/>
        </p:nvCxnSpPr>
        <p:spPr>
          <a:xfrm rot="5400000" flipH="1" flipV="1">
            <a:off x="7208545" y="4080762"/>
            <a:ext cx="1199" cy="1666954"/>
          </a:xfrm>
          <a:prstGeom prst="curvedConnector3">
            <a:avLst>
              <a:gd name="adj1" fmla="val -321481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01910BC-AA92-6D37-AB13-BD68AD6DB20E}"/>
                  </a:ext>
                </a:extLst>
              </p:cNvPr>
              <p:cNvSpPr txBox="1"/>
              <p:nvPr/>
            </p:nvSpPr>
            <p:spPr>
              <a:xfrm>
                <a:off x="6672628" y="2784031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01910BC-AA92-6D37-AB13-BD68AD6DB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628" y="2784031"/>
                <a:ext cx="1055742" cy="307777"/>
              </a:xfrm>
              <a:prstGeom prst="rect">
                <a:avLst/>
              </a:prstGeom>
              <a:blipFill>
                <a:blip r:embed="rId9"/>
                <a:stretch>
                  <a:fillRect t="-108000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619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5F63E-DE47-7B93-D11F-6A552598A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67D9-E515-E557-0595-A3CE3C47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“On-demand” construction of abstract MDPs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1A79E7-6617-2AAE-4F8E-1CCC8B9329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813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Take RR w/ 2 inputs (L, R) and 1 output (O), 2 program states (L, R)</a:t>
                </a:r>
              </a:p>
              <a:p>
                <a:r>
                  <a:rPr lang="en-US" sz="2400" dirty="0"/>
                  <a:t>Packet types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,1, 2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Ignore probabilities for now (these aren’t hard to incorporate)</a:t>
                </a:r>
              </a:p>
              <a:p>
                <a:r>
                  <a:rPr lang="en-US" sz="2400" dirty="0"/>
                  <a:t>Assume 0-1 packets arrive at each time step (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= “no packet arrived”)</a:t>
                </a:r>
              </a:p>
              <a:p>
                <a:r>
                  <a:rPr lang="en-US" sz="2400" dirty="0"/>
                  <a:t>The possible arrival “actions”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𝐴𝑐𝑡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𝑁𝑁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b="1" dirty="0"/>
                  <a:t>(Abstraction) Each buffer has values </a:t>
                </a:r>
                <a14:m>
                  <m:oMath xmlns:m="http://schemas.openxmlformats.org/officeDocument/2006/math">
                    <m:r>
                      <a:rPr lang="en-CA" sz="2400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400" b="1" dirty="0"/>
                  <a:t> (empty), </a:t>
                </a:r>
                <a14:m>
                  <m:oMath xmlns:m="http://schemas.openxmlformats.org/officeDocument/2006/math">
                    <m:r>
                      <a:rPr lang="en-CA" sz="2400" b="1" i="1">
                        <a:latin typeface="Cambria Math" panose="02040503050406030204" pitchFamily="18" charset="0"/>
                      </a:rPr>
                      <m:t>𝑵𝑬</m:t>
                    </m:r>
                    <m:r>
                      <a:rPr lang="en-CA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(not empty):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CA" sz="2400" b="1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 i="1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CA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1" i="1">
                            <a:latin typeface="Cambria Math" panose="02040503050406030204" pitchFamily="18" charset="0"/>
                          </a:rPr>
                          <m:t>𝑵𝑬</m:t>
                        </m:r>
                      </m:e>
                    </m:d>
                  </m:oMath>
                </a14:m>
                <a:r>
                  <a:rPr lang="en-US" sz="2400" b="1" dirty="0"/>
                  <a:t>,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Before generating the MDP, we add some constraints:</a:t>
                </a:r>
              </a:p>
              <a:p>
                <a:pPr lvl="1"/>
                <a:r>
                  <a:rPr lang="en-US" dirty="0"/>
                  <a:t>L gets packets of type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#1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≥1/2)</m:t>
                    </m:r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R gets packets of type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only</a:t>
                </a:r>
              </a:p>
              <a:p>
                <a:pPr lvl="1"/>
                <a:r>
                  <a:rPr lang="en-US" dirty="0"/>
                  <a:t>Now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𝐴𝑐𝑡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 check path conditions as we build the graph :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2 successive steps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1A79E7-6617-2AAE-4F8E-1CCC8B9329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81390"/>
              </a:xfrm>
              <a:blipFill>
                <a:blip r:embed="rId2"/>
                <a:stretch>
                  <a:fillRect l="-724" t="-1977" r="-241" b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339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82FE8-F20B-42E0-B60B-13A697774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2844F9-6BAC-B872-8295-F45CD5AE9A0A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2844F9-6BAC-B872-8295-F45CD5AE9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3C685FF-83E9-89A3-8989-B6A7DE88C685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0E9ECE1-A524-B48C-E79E-4346CF35F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CD2575AC-D190-139C-412E-1C58CCCF1EBF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270255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E42A9-B60C-DBDF-7F02-E38F86E64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4FAF73-3585-E240-2F9A-B366D7C0A2E0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4FAF73-3585-E240-2F9A-B366D7C0A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12A1D00-9668-7AB0-584C-2AC3C7003259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12A1D00-9668-7AB0-584C-2AC3C7003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848A4F9-BA24-0229-AD21-2B65F8A1EB56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848A4F9-BA24-0229-AD21-2B65F8A1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267D3A-738D-5413-DAE1-137061E5B45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323D2C-5B68-FD33-5C21-8BFEDF35890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32563B7-E47B-1C35-4C06-07D057E2EE6D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2629E3-49ED-87B4-30C5-60F5B71D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5C9BF77-CF57-0623-A015-56A196C40CF7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614046-E533-AC46-BF5B-A0591220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154718-6E38-CA12-7151-F71ED1861533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8FBD68-9C9A-7C8B-0CDC-DADD684B8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E8CF69-6AA8-76F4-06CC-B2B1A714B857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6423CDB-F48A-7D64-090C-F47D0AE5B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C27D664-3FCB-0802-6585-A4E177203F0D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9AC70C-4A37-E8ED-E916-FDDD0BE96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F8C6F95-5DBB-94E9-63FC-EDDBBD386DCB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129609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EFFBB-B21C-D476-AE8A-C6B4F4DC0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0E3312-97B3-2383-2B89-B4711CCB5B5C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0E3312-97B3-2383-2B89-B4711CCB5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3CA89C-96C0-CD04-E9C1-905585C06A09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3CA89C-96C0-CD04-E9C1-905585C06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315C99-6ADB-4B86-196C-5AB18703D951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315C99-6ADB-4B86-196C-5AB18703D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9D8D3-718F-5F1F-7DA4-E460E83002C5}"/>
                  </a:ext>
                </a:extLst>
              </p:cNvPr>
              <p:cNvSpPr/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9D8D3-718F-5F1F-7DA4-E460E8300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5CC87B-E618-23EC-DB54-B9CDBF62AEB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507B30-636E-BDB5-1CFE-C330959CE6C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34E96F-37B1-1083-3E89-C8A0499DC43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192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C00EF2-643F-3A98-9D5A-1F4226198EFD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8D134F-D580-0D09-4C3B-786553A64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E40E07-69AD-BDA4-F676-18E8102BC2A9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633B49-78C8-788F-6AD6-EFD7C31D3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DAC4C48-933A-E0D1-91F8-225E95CD1880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2A7DE9-F5CA-5763-00B5-6679C13E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83CDE1F-AD3F-77EF-7A20-C6D6E6959C3F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5205A9A-D1AA-236E-438D-F41FFF103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DE76A32-78EB-2037-B0F2-3AE950D370A2}"/>
                  </a:ext>
                </a:extLst>
              </p:cNvPr>
              <p:cNvSpPr txBox="1"/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DE76A32-78EB-2037-B0F2-3AE950D37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F13C55E-239F-E33F-E2CC-5EA0D5BC0BC4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6C00B7-610D-B1A7-F371-D9D8524B6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C9FA708-1C97-3E50-9B6D-3D1D12BF303A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2988945" y="-792444"/>
            <a:ext cx="3991" cy="2617896"/>
          </a:xfrm>
          <a:prstGeom prst="curvedConnector3">
            <a:avLst>
              <a:gd name="adj1" fmla="val -101339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A6D675-0334-426C-EBF8-72A9D25A306E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564BE-A6A1-C3FA-1653-34B09E646A9E}"/>
              </a:ext>
            </a:extLst>
          </p:cNvPr>
          <p:cNvSpPr txBox="1"/>
          <p:nvPr/>
        </p:nvSpPr>
        <p:spPr>
          <a:xfrm>
            <a:off x="2337844" y="100267"/>
            <a:ext cx="1306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move(R,O,1/2)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FB6E788B-57AC-0643-190A-17A0BB0BDEC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>
            <a:off x="5020859" y="807586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FDD939-60DC-2403-A4ED-BB6F44F8D68B}"/>
              </a:ext>
            </a:extLst>
          </p:cNvPr>
          <p:cNvSpPr txBox="1"/>
          <p:nvPr/>
        </p:nvSpPr>
        <p:spPr>
          <a:xfrm>
            <a:off x="5640778" y="1690774"/>
            <a:ext cx="1306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BEB590-F81D-7C95-9499-6A38ACC915AA}"/>
                  </a:ext>
                </a:extLst>
              </p:cNvPr>
              <p:cNvSpPr/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BEB590-F81D-7C95-9499-6A38ACC91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3DA287-B03E-E892-4B8D-ABC939E9043F}"/>
                  </a:ext>
                </a:extLst>
              </p:cNvPr>
              <p:cNvSpPr txBox="1"/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3DA287-B03E-E892-4B8D-ABC939E90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07C3D09-A6F1-9A75-8AE7-6D113C34C446}"/>
                  </a:ext>
                </a:extLst>
              </p:cNvPr>
              <p:cNvSpPr/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07C3D09-A6F1-9A75-8AE7-6D113C34C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BC3855-5558-2346-5B6D-106DE8B7C006}"/>
                  </a:ext>
                </a:extLst>
              </p:cNvPr>
              <p:cNvSpPr txBox="1"/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BC3855-5558-2346-5B6D-106DE8B7C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A256DDA-A09C-B661-DCA1-9AC0F6193F29}"/>
              </a:ext>
            </a:extLst>
          </p:cNvPr>
          <p:cNvCxnSpPr>
            <a:cxnSpLocks/>
            <a:stCxn id="7" idx="1"/>
            <a:endCxn id="36" idx="1"/>
          </p:cNvCxnSpPr>
          <p:nvPr/>
        </p:nvCxnSpPr>
        <p:spPr>
          <a:xfrm rot="10800000" flipV="1">
            <a:off x="961023" y="1837630"/>
            <a:ext cx="12700" cy="3689680"/>
          </a:xfrm>
          <a:prstGeom prst="curvedConnector3">
            <a:avLst>
              <a:gd name="adj1" fmla="val 54923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95F45A9-1335-B7C9-5918-11D82C914723}"/>
              </a:ext>
            </a:extLst>
          </p:cNvPr>
          <p:cNvSpPr txBox="1"/>
          <p:nvPr/>
        </p:nvSpPr>
        <p:spPr>
          <a:xfrm>
            <a:off x="249859" y="3456019"/>
            <a:ext cx="1286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move(L,O,1/2)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A1F67F-A824-245F-E133-516A3F4BDBCC}"/>
              </a:ext>
            </a:extLst>
          </p:cNvPr>
          <p:cNvSpPr txBox="1"/>
          <p:nvPr/>
        </p:nvSpPr>
        <p:spPr>
          <a:xfrm>
            <a:off x="1658069" y="3091126"/>
            <a:ext cx="1286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move(L,O,1/2)</a:t>
            </a:r>
          </a:p>
        </p:txBody>
      </p:sp>
    </p:spTree>
    <p:extLst>
      <p:ext uri="{BB962C8B-B14F-4D97-AF65-F5344CB8AC3E}">
        <p14:creationId xmlns:p14="http://schemas.microsoft.com/office/powerpoint/2010/main" val="17279395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E4102-4387-ABD0-A22C-C27F7F7E3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1BEB68-0598-FB07-B5BF-FB01D01219B5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1BEB68-0598-FB07-B5BF-FB01D0121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D27FCA-B2FB-08FA-6967-5DBCC1606FBE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D27FCA-B2FB-08FA-6967-5DBCC1606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563688-B45D-57D4-9D7E-61B797D97490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563688-B45D-57D4-9D7E-61B797D97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BBA405-D0C7-64CF-FF32-BB3B06733AA1}"/>
                  </a:ext>
                </a:extLst>
              </p:cNvPr>
              <p:cNvSpPr/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BBA405-D0C7-64CF-FF32-BB3B06733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4EB80-4AA9-D149-AF4F-D5B8CEE0B1F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D0552A-313E-ECF3-407F-146B51A1065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1DD3E3-33FD-C04D-4DCD-72EA0F7B2F2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192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E176E9-B6AF-C51D-38EF-3C6B88B1DE5C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E176E9-B6AF-C51D-38EF-3C6B88B1D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8D2988-CB6D-74C7-32B9-E0171D5991C6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8D2988-CB6D-74C7-32B9-E0171D599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7A6548C-F404-EF91-0EA0-A8D698D5DE63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7A6548C-F404-EF91-0EA0-A8D698D5D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66A809D-4B53-68AE-8B4A-6E86B9916790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66A809D-4B53-68AE-8B4A-6E86B9916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447CB2-09E4-6875-8B2E-14E9320414FD}"/>
                  </a:ext>
                </a:extLst>
              </p:cNvPr>
              <p:cNvSpPr txBox="1"/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447CB2-09E4-6875-8B2E-14E932041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FD1B6D-D12E-2448-374B-1A79BC711AC9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FD1B6D-D12E-2448-374B-1A79BC71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801D3C-0C68-E5A1-0583-0A090BF99EF8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2988945" y="-792444"/>
            <a:ext cx="3991" cy="2617896"/>
          </a:xfrm>
          <a:prstGeom prst="curvedConnector3">
            <a:avLst>
              <a:gd name="adj1" fmla="val -101339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F80E0A-F20A-D24B-64A2-23E8DD504A17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B0A6D-3FE8-350E-196A-B6D1EE71575C}"/>
              </a:ext>
            </a:extLst>
          </p:cNvPr>
          <p:cNvSpPr txBox="1"/>
          <p:nvPr/>
        </p:nvSpPr>
        <p:spPr>
          <a:xfrm>
            <a:off x="2337844" y="100267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move(R,O,2)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21DEC0-77E9-C13E-27BC-00C008B88EAF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>
            <a:off x="5020859" y="807586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E88DD8-EA8F-3DE2-B6DF-B9FC4ED56091}"/>
              </a:ext>
            </a:extLst>
          </p:cNvPr>
          <p:cNvSpPr txBox="1"/>
          <p:nvPr/>
        </p:nvSpPr>
        <p:spPr>
          <a:xfrm>
            <a:off x="5640778" y="169077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E77B839-975D-0639-14EE-14590538446A}"/>
                  </a:ext>
                </a:extLst>
              </p:cNvPr>
              <p:cNvSpPr/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E77B839-975D-0639-14EE-145905384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22C550-75E8-F126-8CA4-009AD6DFBA17}"/>
                  </a:ext>
                </a:extLst>
              </p:cNvPr>
              <p:cNvSpPr txBox="1"/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22C550-75E8-F126-8CA4-009AD6DFB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BC86B21-D4B8-1EE3-3DA4-0E7B6217E37D}"/>
                  </a:ext>
                </a:extLst>
              </p:cNvPr>
              <p:cNvSpPr/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BC86B21-D4B8-1EE3-3DA4-0E7B6217E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293AC8-D7BA-F2E9-3F1C-1BD0040B9942}"/>
                  </a:ext>
                </a:extLst>
              </p:cNvPr>
              <p:cNvSpPr txBox="1"/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293AC8-D7BA-F2E9-3F1C-1BD0040B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37CFF71-BD67-9C9A-A70B-12B9A0BA520B}"/>
              </a:ext>
            </a:extLst>
          </p:cNvPr>
          <p:cNvCxnSpPr>
            <a:cxnSpLocks/>
            <a:stCxn id="7" idx="1"/>
            <a:endCxn id="36" idx="1"/>
          </p:cNvCxnSpPr>
          <p:nvPr/>
        </p:nvCxnSpPr>
        <p:spPr>
          <a:xfrm rot="10800000" flipV="1">
            <a:off x="961023" y="1837630"/>
            <a:ext cx="12700" cy="3689680"/>
          </a:xfrm>
          <a:prstGeom prst="curvedConnector3">
            <a:avLst>
              <a:gd name="adj1" fmla="val 54923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C9DCBC-F574-3E8A-46B1-70E2A27BEDE8}"/>
              </a:ext>
            </a:extLst>
          </p:cNvPr>
          <p:cNvSpPr txBox="1"/>
          <p:nvPr/>
        </p:nvSpPr>
        <p:spPr>
          <a:xfrm>
            <a:off x="249859" y="345601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move(L,O,1)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5A92FB-4FC8-BBA4-6DB1-F81D87DF4C73}"/>
              </a:ext>
            </a:extLst>
          </p:cNvPr>
          <p:cNvSpPr txBox="1"/>
          <p:nvPr/>
        </p:nvSpPr>
        <p:spPr>
          <a:xfrm>
            <a:off x="1658069" y="3091126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move(L,O,1)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1B39E-BE09-27DA-E900-F8954412330F}"/>
              </a:ext>
            </a:extLst>
          </p:cNvPr>
          <p:cNvSpPr txBox="1"/>
          <p:nvPr/>
        </p:nvSpPr>
        <p:spPr>
          <a:xfrm>
            <a:off x="5933769" y="254155"/>
            <a:ext cx="4547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 can reason from the input that: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 can only dequeue 1-typed packets,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R can only dequeue 2 packets</a:t>
            </a:r>
          </a:p>
        </p:txBody>
      </p:sp>
    </p:spTree>
    <p:extLst>
      <p:ext uri="{BB962C8B-B14F-4D97-AF65-F5344CB8AC3E}">
        <p14:creationId xmlns:p14="http://schemas.microsoft.com/office/powerpoint/2010/main" val="34578702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9C270-6ED6-AAF1-ED04-852BEC066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E02ED8-0AE3-6B72-D4C6-6EC8E6D8C3DF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E02ED8-0AE3-6B72-D4C6-6EC8E6D8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005730-EEB8-8367-DF1E-8257C9C01FCF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005730-EEB8-8367-DF1E-8257C9C01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D4FB09-1AD3-E9B4-E45F-89C13B2B6393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D4FB09-1AD3-E9B4-E45F-89C13B2B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73DF5D-72C6-74CB-401F-53FDAC36CBE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8386E2-451E-E346-1005-20D80AF250A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3B24E8-96F7-132F-560A-9723551EA245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90EA2E-40F0-C35F-1E96-D7F63FF38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C17C115-3087-A3B7-37A3-5C781F465FDD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851DD42-F548-1188-2024-228A2F44B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298385-2B27-70B3-5FB5-E9885EA6C907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33B6C6D-445A-4C9C-22EC-18967590D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AC5024A-AEC1-F6F9-F172-655820CA4587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C3CDD6E-E1CE-38FF-5362-F1B452048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F47BC0-70BF-A913-5F8A-5AA267AA32FC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31859A-5D4D-E838-6712-798E67662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F2A6091-3ED6-74A0-7C11-66F092A2E61A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2988945" y="-792444"/>
            <a:ext cx="3991" cy="2617896"/>
          </a:xfrm>
          <a:prstGeom prst="curvedConnector3">
            <a:avLst>
              <a:gd name="adj1" fmla="val -1013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E0A651-4CDE-B2BE-AD44-FF2D666862D4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6B49C-7D36-0443-F8D4-34AEE6E207D5}"/>
              </a:ext>
            </a:extLst>
          </p:cNvPr>
          <p:cNvSpPr txBox="1"/>
          <p:nvPr/>
        </p:nvSpPr>
        <p:spPr>
          <a:xfrm>
            <a:off x="4702411" y="100267"/>
            <a:ext cx="258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Path condition violation!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C3C386F-4E1C-A69F-EF01-35622F2D0E24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5020859" y="807586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F67A94-10E6-E11A-97B2-DF6735538BF7}"/>
                  </a:ext>
                </a:extLst>
              </p:cNvPr>
              <p:cNvSpPr/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F67A94-10E6-E11A-97B2-DF6735538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C33FD5-F4D3-C892-2F2E-CA4392624F4F}"/>
                  </a:ext>
                </a:extLst>
              </p:cNvPr>
              <p:cNvSpPr txBox="1"/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C33FD5-F4D3-C892-2F2E-CA4392624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85D72D-17B7-312B-C61D-D1070E5215A1}"/>
                  </a:ext>
                </a:extLst>
              </p:cNvPr>
              <p:cNvSpPr/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85D72D-17B7-312B-C61D-D1070E521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FB8D28-58B4-5C5C-F31F-C4DC96C0FE4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681993" y="2130707"/>
            <a:ext cx="0" cy="192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C199BF-1FBB-4EDB-62CA-72E3390AA12C}"/>
                  </a:ext>
                </a:extLst>
              </p:cNvPr>
              <p:cNvSpPr txBox="1"/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C199BF-1FBB-4EDB-62CA-72E3390AA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A6EA132-BBAD-CED7-E231-103B64BE402A}"/>
              </a:ext>
            </a:extLst>
          </p:cNvPr>
          <p:cNvSpPr txBox="1"/>
          <p:nvPr/>
        </p:nvSpPr>
        <p:spPr>
          <a:xfrm>
            <a:off x="2337844" y="100267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move(R,O,2)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B0E71C-C98E-7386-EC50-DDF16B83BCE5}"/>
              </a:ext>
            </a:extLst>
          </p:cNvPr>
          <p:cNvSpPr txBox="1"/>
          <p:nvPr/>
        </p:nvSpPr>
        <p:spPr>
          <a:xfrm>
            <a:off x="5640778" y="169077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56639DB-1F59-DCB2-472B-0E14ACD58B2D}"/>
                  </a:ext>
                </a:extLst>
              </p:cNvPr>
              <p:cNvSpPr/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56639DB-1F59-DCB2-472B-0E14ACD58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93C1A2-9C90-0CA2-C791-01E28CAE5C71}"/>
                  </a:ext>
                </a:extLst>
              </p:cNvPr>
              <p:cNvSpPr txBox="1"/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93C1A2-9C90-0CA2-C791-01E28CAE5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B3FEE7D-71F6-C8AF-8BC2-537A63237B0D}"/>
              </a:ext>
            </a:extLst>
          </p:cNvPr>
          <p:cNvCxnSpPr>
            <a:cxnSpLocks/>
            <a:endCxn id="16" idx="1"/>
          </p:cNvCxnSpPr>
          <p:nvPr/>
        </p:nvCxnSpPr>
        <p:spPr>
          <a:xfrm rot="10800000" flipV="1">
            <a:off x="961023" y="1837630"/>
            <a:ext cx="12700" cy="3689680"/>
          </a:xfrm>
          <a:prstGeom prst="curvedConnector3">
            <a:avLst>
              <a:gd name="adj1" fmla="val 54923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56B116-1078-ADE0-DA75-84C76744100A}"/>
              </a:ext>
            </a:extLst>
          </p:cNvPr>
          <p:cNvSpPr txBox="1"/>
          <p:nvPr/>
        </p:nvSpPr>
        <p:spPr>
          <a:xfrm>
            <a:off x="249859" y="345601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E4B452-4C1F-3106-28F9-9B6117CCE2B6}"/>
              </a:ext>
            </a:extLst>
          </p:cNvPr>
          <p:cNvSpPr txBox="1"/>
          <p:nvPr/>
        </p:nvSpPr>
        <p:spPr>
          <a:xfrm>
            <a:off x="1658069" y="3091126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</p:spTree>
    <p:extLst>
      <p:ext uri="{BB962C8B-B14F-4D97-AF65-F5344CB8AC3E}">
        <p14:creationId xmlns:p14="http://schemas.microsoft.com/office/powerpoint/2010/main" val="6768511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4A543-258D-342E-2FBA-078209161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F6B8BD2-9DF3-375C-5B34-CDFCC4CA9F4B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F6B8BD2-9DF3-375C-5B34-CDFCC4CA9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2C778A-09BD-03AF-84B1-E5258CF6B5B4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2C778A-09BD-03AF-84B1-E5258CF6B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CC83313-772D-8F3C-0589-01A1D3004397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CC83313-772D-8F3C-0589-01A1D3004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0F48A0-9595-B850-7787-F96223C0515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2A4E21-82FB-38B1-6C2D-07502EA3C22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D99336-0866-7A06-5FEA-BF00D1444118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D99336-0866-7A06-5FEA-BF00D1444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38FB8E-DB42-1B1A-4EBD-9CD24D94DA05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38FB8E-DB42-1B1A-4EBD-9CD24D94D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B460CDB-D8B2-397B-C554-57EFAC9D8147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B460CDB-D8B2-397B-C554-57EFAC9D8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B056630-35EC-3AB5-B921-E28B0AE99D7C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B056630-35EC-3AB5-B921-E28B0AE99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28E9-DEDA-2AB0-D093-ED9AACA6F8BB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28E9-DEDA-2AB0-D093-ED9AACA6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6D24A05-79D9-6099-B3EA-BE980D1A3E09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80F3F0-BFDB-30B9-B657-8B24BE4415A9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80F3F0-BFDB-30B9-B657-8B24BE441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7174C3-9349-9430-DCB8-4189D3FD1EB3}"/>
              </a:ext>
            </a:extLst>
          </p:cNvPr>
          <p:cNvSpPr txBox="1"/>
          <p:nvPr/>
        </p:nvSpPr>
        <p:spPr>
          <a:xfrm>
            <a:off x="3114719" y="117071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82D94C-4156-759D-7BB0-67D4CDB16342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82D94C-4156-759D-7BB0-67D4CDB16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49C749-FFF4-639E-4783-42C7B508DE0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9BCE60-43EA-0059-5E68-D3A04B4E2F92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9BCE60-43EA-0059-5E68-D3A04B4E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768297-34D8-1A3C-B3E3-E5B77A3CF8BE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6CEB96-6EED-9871-8FFF-38198286C5A3}"/>
              </a:ext>
            </a:extLst>
          </p:cNvPr>
          <p:cNvSpPr txBox="1"/>
          <p:nvPr/>
        </p:nvSpPr>
        <p:spPr>
          <a:xfrm>
            <a:off x="4729726" y="52821"/>
            <a:ext cx="306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Copy conflict node to resolve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ACEDBDE-6DBD-1B77-4DB0-0646223725B6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5020859" y="807586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BF22F9B-DF70-C1C8-430E-D62192D30AC9}"/>
                  </a:ext>
                </a:extLst>
              </p:cNvPr>
              <p:cNvSpPr/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BF22F9B-DF70-C1C8-430E-D62192D30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7252E3-59DF-17C4-4DC0-C420F1BB841C}"/>
                  </a:ext>
                </a:extLst>
              </p:cNvPr>
              <p:cNvSpPr txBox="1"/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7252E3-59DF-17C4-4DC0-C420F1BB8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67FE503-2B40-4DD5-9471-75D4BB7ECF4B}"/>
                  </a:ext>
                </a:extLst>
              </p:cNvPr>
              <p:cNvSpPr/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67FE503-2B40-4DD5-9471-75D4BB7EC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B2748-A18F-DC0B-16C5-1CB1B8A23C7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81993" y="2130707"/>
            <a:ext cx="0" cy="192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E451B9-6257-1F24-6ADA-A9598DD845BD}"/>
                  </a:ext>
                </a:extLst>
              </p:cNvPr>
              <p:cNvSpPr txBox="1"/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E451B9-6257-1F24-6ADA-A9598DD84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82B5256-482A-EB62-B0F8-FD2F55F42FC5}"/>
              </a:ext>
            </a:extLst>
          </p:cNvPr>
          <p:cNvSpPr txBox="1"/>
          <p:nvPr/>
        </p:nvSpPr>
        <p:spPr>
          <a:xfrm>
            <a:off x="5640778" y="169077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C053280-E3CC-A232-F31C-436B7ABE9537}"/>
                  </a:ext>
                </a:extLst>
              </p:cNvPr>
              <p:cNvSpPr/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C053280-E3CC-A232-F31C-436B7ABE9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666958-7F3F-B4B8-0D50-EC9348C04231}"/>
                  </a:ext>
                </a:extLst>
              </p:cNvPr>
              <p:cNvSpPr txBox="1"/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666958-7F3F-B4B8-0D50-EC9348C0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DFA84F57-491B-9788-F998-8E62CD63D613}"/>
              </a:ext>
            </a:extLst>
          </p:cNvPr>
          <p:cNvCxnSpPr>
            <a:cxnSpLocks/>
            <a:endCxn id="17" idx="1"/>
          </p:cNvCxnSpPr>
          <p:nvPr/>
        </p:nvCxnSpPr>
        <p:spPr>
          <a:xfrm rot="10800000" flipV="1">
            <a:off x="961023" y="1837630"/>
            <a:ext cx="12700" cy="3689680"/>
          </a:xfrm>
          <a:prstGeom prst="curvedConnector3">
            <a:avLst>
              <a:gd name="adj1" fmla="val 54923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C489A8-6B83-735B-1199-83D77A5C8227}"/>
              </a:ext>
            </a:extLst>
          </p:cNvPr>
          <p:cNvSpPr txBox="1"/>
          <p:nvPr/>
        </p:nvSpPr>
        <p:spPr>
          <a:xfrm>
            <a:off x="249859" y="345601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E26A2-D2AF-CFBE-93EF-9A86DD255F57}"/>
              </a:ext>
            </a:extLst>
          </p:cNvPr>
          <p:cNvSpPr txBox="1"/>
          <p:nvPr/>
        </p:nvSpPr>
        <p:spPr>
          <a:xfrm>
            <a:off x="1658069" y="3091126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</p:spTree>
    <p:extLst>
      <p:ext uri="{BB962C8B-B14F-4D97-AF65-F5344CB8AC3E}">
        <p14:creationId xmlns:p14="http://schemas.microsoft.com/office/powerpoint/2010/main" val="14561147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398DD-45E9-95C0-5910-073267AAF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2BD79B-A774-405C-0334-D3ABC33C8C10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2BD79B-A774-405C-0334-D3ABC33C8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02A128-38EA-9E28-AE82-36CEA9E184A7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02A128-38EA-9E28-AE82-36CEA9E18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40AF40-5C3F-7D4E-951D-9E0EA15AE6EC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40AF40-5C3F-7D4E-951D-9E0EA15AE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37745-56C1-7BBF-E7F7-EF59B47BFED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964D34-29C5-EA03-88C8-943CF4D2EC4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056F60-0AD7-7BB8-0088-FB85A918DCE4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056F60-0AD7-7BB8-0088-FB85A918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D9552F-D33D-0003-9D3C-3FE63550EA6A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D9552F-D33D-0003-9D3C-3FE63550E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6B6BC52-871D-4B9E-A656-F99CCB4F93B6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6B6BC52-871D-4B9E-A656-F99CCB4F9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23E5F17-DCDF-1029-CA24-EEE0B5F73F97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23E5F17-DCDF-1029-CA24-EEE0B5F7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8FCD8A-9D30-B300-8B4E-8B464861D6A2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8FCD8A-9D30-B300-8B4E-8B464861D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7B60D27-3DCB-E848-AC02-B7B79F1E2575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D57A85-FA0C-AC52-F43A-D410A3A4C31B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D57A85-FA0C-AC52-F43A-D410A3A4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C9C7393-FC4F-05B9-F939-B7E5AC62F11D}"/>
              </a:ext>
            </a:extLst>
          </p:cNvPr>
          <p:cNvSpPr txBox="1"/>
          <p:nvPr/>
        </p:nvSpPr>
        <p:spPr>
          <a:xfrm>
            <a:off x="3114719" y="117071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3F66D4-737A-A298-DF50-044ED601F286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3F66D4-737A-A298-DF50-044ED601F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70FAD2-A66D-FA46-AC6B-04557268A2A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E09ED3-CA42-EC9C-81A9-8B058ED70F08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E09ED3-CA42-EC9C-81A9-8B058ED70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D75B8E-BDC5-6322-652C-2C34477E512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117ED938-AE05-7D9D-19FF-56B5FA3C1B7C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5020859" y="807586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319B2CC-0FD4-FF82-93CA-AFCE9FD8BF3F}"/>
                  </a:ext>
                </a:extLst>
              </p:cNvPr>
              <p:cNvSpPr/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319B2CC-0FD4-FF82-93CA-AFCE9FD8B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335EFA-9270-B8E8-024E-3AF809391AE2}"/>
                  </a:ext>
                </a:extLst>
              </p:cNvPr>
              <p:cNvSpPr txBox="1"/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335EFA-9270-B8E8-024E-3AF809391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CEBDE2-EB1A-C309-A8B3-73ED015AD794}"/>
                  </a:ext>
                </a:extLst>
              </p:cNvPr>
              <p:cNvSpPr/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CEBDE2-EB1A-C309-A8B3-73ED015AD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EE3E98-5FB1-F835-3749-B23FC3A44043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81993" y="2130707"/>
            <a:ext cx="0" cy="192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FFC919-FB81-8335-30BC-5F6601C8AE00}"/>
                  </a:ext>
                </a:extLst>
              </p:cNvPr>
              <p:cNvSpPr txBox="1"/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FFC919-FB81-8335-30BC-5F6601C8A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F7A8281-09FC-51E9-0E85-A93BED62CC02}"/>
              </a:ext>
            </a:extLst>
          </p:cNvPr>
          <p:cNvSpPr txBox="1"/>
          <p:nvPr/>
        </p:nvSpPr>
        <p:spPr>
          <a:xfrm>
            <a:off x="5640778" y="169077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E0EF84-312B-45A6-FA90-4C606B1E7385}"/>
                  </a:ext>
                </a:extLst>
              </p:cNvPr>
              <p:cNvSpPr/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E0EF84-312B-45A6-FA90-4C606B1E7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82F0BA-8E6F-0869-D084-D1C0294587EC}"/>
                  </a:ext>
                </a:extLst>
              </p:cNvPr>
              <p:cNvSpPr txBox="1"/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82F0BA-8E6F-0869-D084-D1C029458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32C5CE6-4213-15DA-9B14-0AEC954C1311}"/>
              </a:ext>
            </a:extLst>
          </p:cNvPr>
          <p:cNvCxnSpPr>
            <a:cxnSpLocks/>
            <a:endCxn id="17" idx="1"/>
          </p:cNvCxnSpPr>
          <p:nvPr/>
        </p:nvCxnSpPr>
        <p:spPr>
          <a:xfrm rot="10800000" flipV="1">
            <a:off x="961023" y="1837630"/>
            <a:ext cx="12700" cy="3689680"/>
          </a:xfrm>
          <a:prstGeom prst="curvedConnector3">
            <a:avLst>
              <a:gd name="adj1" fmla="val 54923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29F461-576F-F33C-0505-C00565FAC502}"/>
              </a:ext>
            </a:extLst>
          </p:cNvPr>
          <p:cNvSpPr txBox="1"/>
          <p:nvPr/>
        </p:nvSpPr>
        <p:spPr>
          <a:xfrm>
            <a:off x="249859" y="345601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EEDD4D-C5EB-528B-2FF6-0A1C7C02F031}"/>
              </a:ext>
            </a:extLst>
          </p:cNvPr>
          <p:cNvSpPr txBox="1"/>
          <p:nvPr/>
        </p:nvSpPr>
        <p:spPr>
          <a:xfrm>
            <a:off x="1658069" y="3091126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</p:spTree>
    <p:extLst>
      <p:ext uri="{BB962C8B-B14F-4D97-AF65-F5344CB8AC3E}">
        <p14:creationId xmlns:p14="http://schemas.microsoft.com/office/powerpoint/2010/main" val="931947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E6D65-F1A9-C86F-D9BE-E43D22698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9AAE2B5-D422-8DB6-D8BB-40EE68ED474C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9AAE2B5-D422-8DB6-D8BB-40EE68ED4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6709F2-C18C-74E2-3E17-B641FB3805A6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6709F2-C18C-74E2-3E17-B641FB380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EEB8F9-0362-2500-3601-6474E896E76F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EEB8F9-0362-2500-3601-6474E896E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BD0563-04D3-C1E2-3486-6C29D49A7D9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755018-6A11-A435-5A9A-E4493E03A22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46F7B8-7A10-05CA-E5B3-7C6569153030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46F7B8-7A10-05CA-E5B3-7C6569153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A8BEFF-E642-E81F-7A77-74500CE682FE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A8BEFF-E642-E81F-7A77-74500CE68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F2E4A9-37F3-BA09-C206-34978FB2E3DE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F2E4A9-37F3-BA09-C206-34978FB2E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96C3679-38AB-4F8B-1F1D-67609272B04B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96C3679-38AB-4F8B-1F1D-67609272B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22C689-73DC-652F-E3C9-9C12E95781BC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22C689-73DC-652F-E3C9-9C12E9578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7AF6AA6-AA1A-F8EF-A1CA-3630ADD14BF4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4E37D5-9696-160C-D6AC-18A2F2B4BE58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4E37D5-9696-160C-D6AC-18A2F2B4B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8F54FB-33D8-CEFC-A2CB-F21514F72D67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8F54FB-33D8-CEFC-A2CB-F21514F72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7AB87B-577F-7AC9-94EE-1FA8356C0AF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F384CE-E157-3C08-5501-015562414D9D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F384CE-E157-3C08-5501-015562414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D46595-62DE-85D7-11EF-4A064E0D1B6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CDF7D20-6257-2C0D-D09D-64B2806B885C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5020859" y="807586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8F046F5-26F4-1BEA-7FB0-59ACD0427A14}"/>
                  </a:ext>
                </a:extLst>
              </p:cNvPr>
              <p:cNvSpPr/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8F046F5-26F4-1BEA-7FB0-59ACD0427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5F16EA6-A165-A712-02ED-A163D8C4570F}"/>
                  </a:ext>
                </a:extLst>
              </p:cNvPr>
              <p:cNvSpPr txBox="1"/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5F16EA6-A165-A712-02ED-A163D8C45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D701BF61-88FA-DA92-1A6B-F126D003C0B3}"/>
              </a:ext>
            </a:extLst>
          </p:cNvPr>
          <p:cNvCxnSpPr>
            <a:cxnSpLocks/>
            <a:stCxn id="40" idx="3"/>
            <a:endCxn id="6" idx="3"/>
          </p:cNvCxnSpPr>
          <p:nvPr/>
        </p:nvCxnSpPr>
        <p:spPr>
          <a:xfrm flipV="1">
            <a:off x="5020859" y="807586"/>
            <a:ext cx="12700" cy="2217287"/>
          </a:xfrm>
          <a:prstGeom prst="curvedConnector3">
            <a:avLst>
              <a:gd name="adj1" fmla="val 1647692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A58496-8E65-C73D-069C-0764D04F04CD}"/>
                  </a:ext>
                </a:extLst>
              </p:cNvPr>
              <p:cNvSpPr txBox="1"/>
              <p:nvPr/>
            </p:nvSpPr>
            <p:spPr>
              <a:xfrm>
                <a:off x="7100410" y="164460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A58496-8E65-C73D-069C-0764D04F0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410" y="1644608"/>
                <a:ext cx="59336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35261B-9BC3-C97F-6F98-6AC4FFD0F027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 flipV="1">
            <a:off x="2402963" y="1837630"/>
            <a:ext cx="1175956" cy="118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9297F2-D0AF-8ACA-FAEB-FEBF0398EDAF}"/>
                  </a:ext>
                </a:extLst>
              </p:cNvPr>
              <p:cNvSpPr txBox="1"/>
              <p:nvPr/>
            </p:nvSpPr>
            <p:spPr>
              <a:xfrm>
                <a:off x="3038205" y="229714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9297F2-D0AF-8ACA-FAEB-FEBF0398E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05" y="2297143"/>
                <a:ext cx="55919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5D3258F-3689-F86A-ED1D-76E6E3E1E7CF}"/>
                  </a:ext>
                </a:extLst>
              </p:cNvPr>
              <p:cNvSpPr/>
              <p:nvPr/>
            </p:nvSpPr>
            <p:spPr>
              <a:xfrm>
                <a:off x="3575517" y="405451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5D3258F-3689-F86A-ED1D-76E6E3E1E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4054518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1B40858-69CB-15EF-1BE8-D9169F48538C}"/>
                  </a:ext>
                </a:extLst>
              </p:cNvPr>
              <p:cNvSpPr/>
              <p:nvPr/>
            </p:nvSpPr>
            <p:spPr>
              <a:xfrm>
                <a:off x="3591619" y="523423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1B40858-69CB-15EF-1BE8-D9169F485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619" y="5234233"/>
                <a:ext cx="1441940" cy="5861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4E2D366-B8D4-C878-D17E-65543AE4C460}"/>
                  </a:ext>
                </a:extLst>
              </p:cNvPr>
              <p:cNvSpPr txBox="1"/>
              <p:nvPr/>
            </p:nvSpPr>
            <p:spPr>
              <a:xfrm>
                <a:off x="4371543" y="4049494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4E2D366-B8D4-C878-D17E-65543AE4C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43" y="4049494"/>
                <a:ext cx="744819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1A1D59A-3FE4-DF92-AF8B-EC12A3B57227}"/>
                  </a:ext>
                </a:extLst>
              </p:cNvPr>
              <p:cNvSpPr txBox="1"/>
              <p:nvPr/>
            </p:nvSpPr>
            <p:spPr>
              <a:xfrm>
                <a:off x="4387645" y="521313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1A1D59A-3FE4-DF92-AF8B-EC12A3B5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645" y="5213131"/>
                <a:ext cx="74481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53D8FBE-305F-9698-5E84-6409319D85FB}"/>
                  </a:ext>
                </a:extLst>
              </p:cNvPr>
              <p:cNvSpPr/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53D8FBE-305F-9698-5E84-6409319D8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3F5E3C-FFA4-AA2A-A962-ABAA9EBCA81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1993" y="2130707"/>
            <a:ext cx="0" cy="192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1E5AF5-EED4-F77A-5B1C-68010223B084}"/>
                  </a:ext>
                </a:extLst>
              </p:cNvPr>
              <p:cNvSpPr txBox="1"/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1E5AF5-EED4-F77A-5B1C-68010223B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43474A8-E450-42D1-4B9C-1C07FA6632C6}"/>
              </a:ext>
            </a:extLst>
          </p:cNvPr>
          <p:cNvSpPr txBox="1"/>
          <p:nvPr/>
        </p:nvSpPr>
        <p:spPr>
          <a:xfrm>
            <a:off x="5640778" y="169077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B8C8CB-BA41-527B-EAF1-03FE886AE1DC}"/>
                  </a:ext>
                </a:extLst>
              </p:cNvPr>
              <p:cNvSpPr/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B8C8CB-BA41-527B-EAF1-03FE886AE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214411-1E43-16A5-B460-68F362F74BCB}"/>
                  </a:ext>
                </a:extLst>
              </p:cNvPr>
              <p:cNvSpPr txBox="1"/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214411-1E43-16A5-B460-68F362F74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EC5136E8-CB53-5DFC-7C62-A5CD7707900B}"/>
              </a:ext>
            </a:extLst>
          </p:cNvPr>
          <p:cNvCxnSpPr>
            <a:cxnSpLocks/>
            <a:endCxn id="27" idx="1"/>
          </p:cNvCxnSpPr>
          <p:nvPr/>
        </p:nvCxnSpPr>
        <p:spPr>
          <a:xfrm rot="10800000" flipV="1">
            <a:off x="961023" y="1837630"/>
            <a:ext cx="12700" cy="3689680"/>
          </a:xfrm>
          <a:prstGeom prst="curvedConnector3">
            <a:avLst>
              <a:gd name="adj1" fmla="val 54923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E65154-EDF3-C486-717A-540B73E3EADA}"/>
              </a:ext>
            </a:extLst>
          </p:cNvPr>
          <p:cNvSpPr txBox="1"/>
          <p:nvPr/>
        </p:nvSpPr>
        <p:spPr>
          <a:xfrm>
            <a:off x="249859" y="345601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1834C-077B-68D8-A55E-59FBA1C48D9A}"/>
              </a:ext>
            </a:extLst>
          </p:cNvPr>
          <p:cNvSpPr txBox="1"/>
          <p:nvPr/>
        </p:nvSpPr>
        <p:spPr>
          <a:xfrm>
            <a:off x="1658069" y="3091126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16D315-B647-E733-7DB2-3D3ADBF50832}"/>
              </a:ext>
            </a:extLst>
          </p:cNvPr>
          <p:cNvSpPr txBox="1"/>
          <p:nvPr/>
        </p:nvSpPr>
        <p:spPr>
          <a:xfrm>
            <a:off x="3114719" y="117071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274E7B-8A48-7677-51B7-D3F7A25B52F2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>
            <a:off x="2402963" y="4344623"/>
            <a:ext cx="1172554" cy="2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2BD92C-9AF2-0C93-6AAE-A1151DA50A85}"/>
                  </a:ext>
                </a:extLst>
              </p:cNvPr>
              <p:cNvSpPr txBox="1"/>
              <p:nvPr/>
            </p:nvSpPr>
            <p:spPr>
              <a:xfrm>
                <a:off x="2694257" y="3989990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2BD92C-9AF2-0C93-6AAE-A1151DA5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3989990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6AF20F-DD29-CE8A-DAFA-A67A2CE06D0E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>
            <a:off x="2402963" y="4344623"/>
            <a:ext cx="1188656" cy="118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3F9D8CD-BD42-6694-FDB2-F77635692B77}"/>
                  </a:ext>
                </a:extLst>
              </p:cNvPr>
              <p:cNvSpPr txBox="1"/>
              <p:nvPr/>
            </p:nvSpPr>
            <p:spPr>
              <a:xfrm>
                <a:off x="2836286" y="458129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3F9D8CD-BD42-6694-FDB2-F7763569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86" y="4581297"/>
                <a:ext cx="55919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E3C102-1DFA-A776-FFE1-FE3355A0E0FF}"/>
              </a:ext>
            </a:extLst>
          </p:cNvPr>
          <p:cNvCxnSpPr>
            <a:cxnSpLocks/>
            <a:stCxn id="27" idx="3"/>
            <a:endCxn id="52" idx="1"/>
          </p:cNvCxnSpPr>
          <p:nvPr/>
        </p:nvCxnSpPr>
        <p:spPr>
          <a:xfrm>
            <a:off x="2402963" y="5527310"/>
            <a:ext cx="1188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D692AE7-716D-4DE6-E0FF-6D40D1A82493}"/>
                  </a:ext>
                </a:extLst>
              </p:cNvPr>
              <p:cNvSpPr txBox="1"/>
              <p:nvPr/>
            </p:nvSpPr>
            <p:spPr>
              <a:xfrm>
                <a:off x="2494624" y="5472835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D692AE7-716D-4DE6-E0FF-6D40D1A82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624" y="5472835"/>
                <a:ext cx="1007968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3979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EC040-D839-B572-A4F1-ECE2F9551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BB9CDAF-25E0-E7BE-8C94-4B00E7192159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BB9CDAF-25E0-E7BE-8C94-4B00E7192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52CD9F-B128-5AF0-BF0A-C2B27649581E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52CD9F-B128-5AF0-BF0A-C2B276495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F841F80-796C-69B8-85C8-36E55EC0C7B5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F841F80-796C-69B8-85C8-36E55EC0C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FF2636-6EAB-668B-D809-5FBFA84B555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1F0B25-38A4-460D-B5A8-5A3C6224ABC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95138A-DB5A-E4A4-8B27-40A17DD7971D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95138A-DB5A-E4A4-8B27-40A17DD79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0E9FBB2-B410-C6E4-209B-B8257C71FA10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0E9FBB2-B410-C6E4-209B-B8257C71F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1C458F1-9719-2A23-EA4B-EC9D0635D19A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1C458F1-9719-2A23-EA4B-EC9D0635D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7225E7-A06D-F955-190C-5E2BC8DA144D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7225E7-A06D-F955-190C-5E2BC8DA1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E403812-9B24-9E0F-1283-FBD19650A04C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E403812-9B24-9E0F-1283-FBD19650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6894D19-6D82-8B26-0D0C-874268D6A887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B473E8-AC88-1740-C269-652B9F6DBFC0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B473E8-AC88-1740-C269-652B9F6D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796A49-18F3-3148-B488-6826B48B0B7F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796A49-18F3-3148-B488-6826B48B0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0D9D1C-15DB-A3E3-16F9-6268CCA60075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C3A33D-FC88-5448-8E4B-941181335489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C3A33D-FC88-5448-8E4B-941181335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D1EDA0-3702-9AB3-5EC9-FC730B4C09B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2A3FBCE-7333-C530-94CF-F0E21F36ABB4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5020859" y="807586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FC5B214-6792-6B01-322B-8C0CC24CFA75}"/>
                  </a:ext>
                </a:extLst>
              </p:cNvPr>
              <p:cNvSpPr/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FC5B214-6792-6B01-322B-8C0CC24CF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6DEEC41-96F6-25E3-CAF5-125E5FDE6D28}"/>
                  </a:ext>
                </a:extLst>
              </p:cNvPr>
              <p:cNvSpPr txBox="1"/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6DEEC41-96F6-25E3-CAF5-125E5FDE6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D75EC0FA-2CB5-81B6-C52E-7B97467F3E83}"/>
              </a:ext>
            </a:extLst>
          </p:cNvPr>
          <p:cNvCxnSpPr>
            <a:cxnSpLocks/>
            <a:stCxn id="40" idx="3"/>
            <a:endCxn id="6" idx="3"/>
          </p:cNvCxnSpPr>
          <p:nvPr/>
        </p:nvCxnSpPr>
        <p:spPr>
          <a:xfrm flipV="1">
            <a:off x="5020859" y="807586"/>
            <a:ext cx="12700" cy="2217287"/>
          </a:xfrm>
          <a:prstGeom prst="curvedConnector3">
            <a:avLst>
              <a:gd name="adj1" fmla="val 16476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EF83C9-CC8C-7875-D7B5-E6A55419654F}"/>
                  </a:ext>
                </a:extLst>
              </p:cNvPr>
              <p:cNvSpPr txBox="1"/>
              <p:nvPr/>
            </p:nvSpPr>
            <p:spPr>
              <a:xfrm>
                <a:off x="7100410" y="164460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EF83C9-CC8C-7875-D7B5-E6A554196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410" y="1644608"/>
                <a:ext cx="59336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632E3D-6989-3253-BBE3-7E7270D51A61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 flipV="1">
            <a:off x="2402963" y="1837630"/>
            <a:ext cx="1175956" cy="118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BA88E5-05F5-6093-9BCB-E6F45E467140}"/>
                  </a:ext>
                </a:extLst>
              </p:cNvPr>
              <p:cNvSpPr txBox="1"/>
              <p:nvPr/>
            </p:nvSpPr>
            <p:spPr>
              <a:xfrm>
                <a:off x="3038205" y="229714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BA88E5-05F5-6093-9BCB-E6F45E46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05" y="2297143"/>
                <a:ext cx="5591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B6EFE00-06B1-216F-8954-9A2EC4EAAA61}"/>
                  </a:ext>
                </a:extLst>
              </p:cNvPr>
              <p:cNvSpPr/>
              <p:nvPr/>
            </p:nvSpPr>
            <p:spPr>
              <a:xfrm>
                <a:off x="3575517" y="405451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B6EFE00-06B1-216F-8954-9A2EC4EAA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4054518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33322EC-BC80-D664-415F-3947ABB02222}"/>
                  </a:ext>
                </a:extLst>
              </p:cNvPr>
              <p:cNvSpPr/>
              <p:nvPr/>
            </p:nvSpPr>
            <p:spPr>
              <a:xfrm>
                <a:off x="3591619" y="523423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33322EC-BC80-D664-415F-3947ABB02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619" y="5234233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E0E3A46-55F8-E351-13D8-6CC8120C27A5}"/>
                  </a:ext>
                </a:extLst>
              </p:cNvPr>
              <p:cNvSpPr txBox="1"/>
              <p:nvPr/>
            </p:nvSpPr>
            <p:spPr>
              <a:xfrm>
                <a:off x="4371543" y="4049494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E0E3A46-55F8-E351-13D8-6CC8120C2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43" y="4049494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B2C062-D43E-602F-86F6-F52AA864746C}"/>
                  </a:ext>
                </a:extLst>
              </p:cNvPr>
              <p:cNvSpPr txBox="1"/>
              <p:nvPr/>
            </p:nvSpPr>
            <p:spPr>
              <a:xfrm>
                <a:off x="4387645" y="521313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B2C062-D43E-602F-86F6-F52AA864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645" y="5213131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53D27A-F6EF-F7CD-9C95-962ABC7FE579}"/>
                  </a:ext>
                </a:extLst>
              </p:cNvPr>
              <p:cNvSpPr/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53D27A-F6EF-F7CD-9C95-962ABC7FE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B75CC3-BA6F-9996-E366-D560FFBBFDB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1993" y="2130707"/>
            <a:ext cx="0" cy="192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FB5EC7-E240-B6D9-61DD-D6BFCA9CFD2D}"/>
                  </a:ext>
                </a:extLst>
              </p:cNvPr>
              <p:cNvSpPr txBox="1"/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FB5EC7-E240-B6D9-61DD-D6BFCA9CF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91D35EC-BC30-0FF2-4D43-6E77BA94C613}"/>
              </a:ext>
            </a:extLst>
          </p:cNvPr>
          <p:cNvSpPr txBox="1"/>
          <p:nvPr/>
        </p:nvSpPr>
        <p:spPr>
          <a:xfrm>
            <a:off x="5640778" y="169077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7DA1FA-8FEB-1DF8-11B8-C17C0F5E9ADB}"/>
                  </a:ext>
                </a:extLst>
              </p:cNvPr>
              <p:cNvSpPr/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7DA1FA-8FEB-1DF8-11B8-C17C0F5E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62F674-9FA7-F4B4-44A2-BCD92941AD03}"/>
                  </a:ext>
                </a:extLst>
              </p:cNvPr>
              <p:cNvSpPr txBox="1"/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62F674-9FA7-F4B4-44A2-BCD92941A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541802-1B25-534E-4B9F-3F6C2F4D024C}"/>
              </a:ext>
            </a:extLst>
          </p:cNvPr>
          <p:cNvCxnSpPr>
            <a:cxnSpLocks/>
            <a:endCxn id="27" idx="1"/>
          </p:cNvCxnSpPr>
          <p:nvPr/>
        </p:nvCxnSpPr>
        <p:spPr>
          <a:xfrm rot="10800000" flipV="1">
            <a:off x="961023" y="1837630"/>
            <a:ext cx="12700" cy="3689680"/>
          </a:xfrm>
          <a:prstGeom prst="curvedConnector3">
            <a:avLst>
              <a:gd name="adj1" fmla="val 54923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8D7BD1-9DDA-8257-DE9C-D57D2534C46C}"/>
              </a:ext>
            </a:extLst>
          </p:cNvPr>
          <p:cNvSpPr txBox="1"/>
          <p:nvPr/>
        </p:nvSpPr>
        <p:spPr>
          <a:xfrm>
            <a:off x="249859" y="345601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DB2112-1041-7611-0B64-21A54A4FEFF6}"/>
              </a:ext>
            </a:extLst>
          </p:cNvPr>
          <p:cNvSpPr txBox="1"/>
          <p:nvPr/>
        </p:nvSpPr>
        <p:spPr>
          <a:xfrm>
            <a:off x="1658069" y="3091126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E70F63-0BC4-D06F-4432-268ADF87381E}"/>
              </a:ext>
            </a:extLst>
          </p:cNvPr>
          <p:cNvSpPr txBox="1"/>
          <p:nvPr/>
        </p:nvSpPr>
        <p:spPr>
          <a:xfrm>
            <a:off x="3114719" y="117071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A9EF8E-7A6E-1A06-1BBB-1F03D637E476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>
            <a:off x="2402963" y="4344623"/>
            <a:ext cx="1172554" cy="2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101AA5-BCFB-490D-E3D7-2739DBCC75DE}"/>
                  </a:ext>
                </a:extLst>
              </p:cNvPr>
              <p:cNvSpPr txBox="1"/>
              <p:nvPr/>
            </p:nvSpPr>
            <p:spPr>
              <a:xfrm>
                <a:off x="2694257" y="3989990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101AA5-BCFB-490D-E3D7-2739DBCC7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3989990"/>
                <a:ext cx="5933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6CF45F-C01F-84D8-3471-6B6E41338F8D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>
            <a:off x="2402963" y="4344623"/>
            <a:ext cx="1188656" cy="118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7A2907-E28D-9EB3-03B4-738716882EBD}"/>
                  </a:ext>
                </a:extLst>
              </p:cNvPr>
              <p:cNvSpPr txBox="1"/>
              <p:nvPr/>
            </p:nvSpPr>
            <p:spPr>
              <a:xfrm>
                <a:off x="2836286" y="458129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7A2907-E28D-9EB3-03B4-738716882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86" y="4581297"/>
                <a:ext cx="55919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AA640C-3E5F-5A70-D2F1-377A7EF5C85F}"/>
              </a:ext>
            </a:extLst>
          </p:cNvPr>
          <p:cNvCxnSpPr>
            <a:cxnSpLocks/>
            <a:stCxn id="27" idx="3"/>
            <a:endCxn id="52" idx="1"/>
          </p:cNvCxnSpPr>
          <p:nvPr/>
        </p:nvCxnSpPr>
        <p:spPr>
          <a:xfrm>
            <a:off x="2402963" y="5527310"/>
            <a:ext cx="1188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7ABF127-F94E-973F-BB59-2AD1E4D6AA3A}"/>
                  </a:ext>
                </a:extLst>
              </p:cNvPr>
              <p:cNvSpPr txBox="1"/>
              <p:nvPr/>
            </p:nvSpPr>
            <p:spPr>
              <a:xfrm>
                <a:off x="2494624" y="5472835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7ABF127-F94E-973F-BB59-2AD1E4D6A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624" y="5472835"/>
                <a:ext cx="100796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21E07D2-3855-8861-6F7C-21D884DE1E2E}"/>
              </a:ext>
            </a:extLst>
          </p:cNvPr>
          <p:cNvSpPr txBox="1"/>
          <p:nvPr/>
        </p:nvSpPr>
        <p:spPr>
          <a:xfrm>
            <a:off x="5704130" y="438254"/>
            <a:ext cx="258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Path condition violation!</a:t>
            </a:r>
          </a:p>
        </p:txBody>
      </p:sp>
    </p:spTree>
    <p:extLst>
      <p:ext uri="{BB962C8B-B14F-4D97-AF65-F5344CB8AC3E}">
        <p14:creationId xmlns:p14="http://schemas.microsoft.com/office/powerpoint/2010/main" val="195736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0A0F3-B388-405D-E2A7-17AF2F49C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4EF2-851F-6EB2-E446-7ACFF4C9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Probabilistic transducers on the regular language of packet streams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2A0FE0-633B-CAFD-7EBF-43C39E4B4C24}"/>
              </a:ext>
            </a:extLst>
          </p:cNvPr>
          <p:cNvSpPr txBox="1"/>
          <p:nvPr/>
        </p:nvSpPr>
        <p:spPr>
          <a:xfrm>
            <a:off x="3869499" y="2202065"/>
            <a:ext cx="417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Transducer U</a:t>
            </a:r>
            <a:r>
              <a:rPr lang="en-US" baseline="30000" dirty="0"/>
              <a:t>k</a:t>
            </a:r>
            <a:r>
              <a:rPr lang="en-US" dirty="0"/>
              <a:t> : Bounded-length streams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91D5CDF-0014-35F9-34D2-2BC1CFB4478A}"/>
              </a:ext>
            </a:extLst>
          </p:cNvPr>
          <p:cNvCxnSpPr>
            <a:cxnSpLocks/>
            <a:stCxn id="103" idx="5"/>
            <a:endCxn id="102" idx="3"/>
          </p:cNvCxnSpPr>
          <p:nvPr/>
        </p:nvCxnSpPr>
        <p:spPr>
          <a:xfrm rot="16200000" flipH="1">
            <a:off x="2611405" y="3566120"/>
            <a:ext cx="1" cy="1359111"/>
          </a:xfrm>
          <a:prstGeom prst="curvedConnector3">
            <a:avLst>
              <a:gd name="adj1" fmla="val 359615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FD2936-0AF4-FA64-31A4-990097D87DAA}"/>
                  </a:ext>
                </a:extLst>
              </p:cNvPr>
              <p:cNvSpPr txBox="1"/>
              <p:nvPr/>
            </p:nvSpPr>
            <p:spPr>
              <a:xfrm>
                <a:off x="2420514" y="5827281"/>
                <a:ext cx="7082708" cy="37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≤ℓ≤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FD2936-0AF4-FA64-31A4-990097D8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514" y="5827281"/>
                <a:ext cx="7082708" cy="379206"/>
              </a:xfrm>
              <a:prstGeom prst="rect">
                <a:avLst/>
              </a:prstGeom>
              <a:blipFill>
                <a:blip r:embed="rId2"/>
                <a:stretch>
                  <a:fillRect l="-716" t="-3226" r="-71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88EC7643-A30A-649C-28D0-6C44937B71BA}"/>
              </a:ext>
            </a:extLst>
          </p:cNvPr>
          <p:cNvCxnSpPr>
            <a:cxnSpLocks/>
            <a:stCxn id="103" idx="6"/>
            <a:endCxn id="102" idx="2"/>
          </p:cNvCxnSpPr>
          <p:nvPr/>
        </p:nvCxnSpPr>
        <p:spPr>
          <a:xfrm>
            <a:off x="2062864" y="3929382"/>
            <a:ext cx="1097083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1BFD11CD-AAC1-083D-FBE4-5CD154B38A28}"/>
              </a:ext>
            </a:extLst>
          </p:cNvPr>
          <p:cNvCxnSpPr>
            <a:cxnSpLocks/>
            <a:stCxn id="103" idx="7"/>
            <a:endCxn id="102" idx="1"/>
          </p:cNvCxnSpPr>
          <p:nvPr/>
        </p:nvCxnSpPr>
        <p:spPr>
          <a:xfrm rot="16200000" flipH="1">
            <a:off x="2611404" y="2933532"/>
            <a:ext cx="1" cy="1359111"/>
          </a:xfrm>
          <a:prstGeom prst="curvedConnector3">
            <a:avLst>
              <a:gd name="adj1" fmla="val -359614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258FD3FB-CE93-963C-7EE5-0E66AA2E6937}"/>
              </a:ext>
            </a:extLst>
          </p:cNvPr>
          <p:cNvCxnSpPr>
            <a:cxnSpLocks/>
            <a:stCxn id="98" idx="6"/>
          </p:cNvCxnSpPr>
          <p:nvPr/>
        </p:nvCxnSpPr>
        <p:spPr>
          <a:xfrm flipV="1">
            <a:off x="8781116" y="3922839"/>
            <a:ext cx="1085408" cy="65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0DDEEF-2DD2-E4AC-DB3A-F19FDEFE7328}"/>
              </a:ext>
            </a:extLst>
          </p:cNvPr>
          <p:cNvCxnSpPr>
            <a:cxnSpLocks/>
          </p:cNvCxnSpPr>
          <p:nvPr/>
        </p:nvCxnSpPr>
        <p:spPr>
          <a:xfrm>
            <a:off x="4098356" y="3924737"/>
            <a:ext cx="1227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F08CD2-08E5-DFF1-3F1F-05FE4BE02E5C}"/>
              </a:ext>
            </a:extLst>
          </p:cNvPr>
          <p:cNvCxnSpPr>
            <a:cxnSpLocks/>
          </p:cNvCxnSpPr>
          <p:nvPr/>
        </p:nvCxnSpPr>
        <p:spPr>
          <a:xfrm>
            <a:off x="3997185" y="3680487"/>
            <a:ext cx="1431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20E8F82-1316-A111-5C44-45FA1BC8A0D7}"/>
              </a:ext>
            </a:extLst>
          </p:cNvPr>
          <p:cNvCxnSpPr>
            <a:cxnSpLocks/>
          </p:cNvCxnSpPr>
          <p:nvPr/>
        </p:nvCxnSpPr>
        <p:spPr>
          <a:xfrm>
            <a:off x="3997185" y="4168987"/>
            <a:ext cx="1431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1929A5E-CDCA-3B7B-7ECD-B6CB03B58851}"/>
              </a:ext>
            </a:extLst>
          </p:cNvPr>
          <p:cNvCxnSpPr>
            <a:cxnSpLocks/>
          </p:cNvCxnSpPr>
          <p:nvPr/>
        </p:nvCxnSpPr>
        <p:spPr>
          <a:xfrm>
            <a:off x="6565968" y="3924946"/>
            <a:ext cx="1298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306BD42-2449-3A19-EEAA-88B7134FF322}"/>
              </a:ext>
            </a:extLst>
          </p:cNvPr>
          <p:cNvCxnSpPr>
            <a:cxnSpLocks/>
          </p:cNvCxnSpPr>
          <p:nvPr/>
        </p:nvCxnSpPr>
        <p:spPr>
          <a:xfrm>
            <a:off x="6458857" y="3675467"/>
            <a:ext cx="1506876" cy="5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D2AAB22-F121-F0AA-AAD2-8C7EE0A35479}"/>
              </a:ext>
            </a:extLst>
          </p:cNvPr>
          <p:cNvCxnSpPr>
            <a:cxnSpLocks/>
          </p:cNvCxnSpPr>
          <p:nvPr/>
        </p:nvCxnSpPr>
        <p:spPr>
          <a:xfrm>
            <a:off x="6458857" y="4168987"/>
            <a:ext cx="1506876" cy="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BADF8F5-F2B4-78EB-6641-96565098A8C7}"/>
                  </a:ext>
                </a:extLst>
              </p:cNvPr>
              <p:cNvSpPr txBox="1"/>
              <p:nvPr/>
            </p:nvSpPr>
            <p:spPr>
              <a:xfrm>
                <a:off x="2080637" y="2928130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BADF8F5-F2B4-78EB-6641-96565098A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637" y="2928130"/>
                <a:ext cx="1055742" cy="307777"/>
              </a:xfrm>
              <a:prstGeom prst="rect">
                <a:avLst/>
              </a:prstGeom>
              <a:blipFill>
                <a:blip r:embed="rId3"/>
                <a:stretch>
                  <a:fillRect t="-104000" r="-7143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68523BB-BFE0-3B1E-9FF5-CC6EFDA7A820}"/>
                  </a:ext>
                </a:extLst>
              </p:cNvPr>
              <p:cNvSpPr txBox="1"/>
              <p:nvPr/>
            </p:nvSpPr>
            <p:spPr>
              <a:xfrm>
                <a:off x="2080637" y="3632542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68523BB-BFE0-3B1E-9FF5-CC6EFDA7A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637" y="3632542"/>
                <a:ext cx="1055742" cy="307777"/>
              </a:xfrm>
              <a:prstGeom prst="rect">
                <a:avLst/>
              </a:prstGeom>
              <a:blipFill>
                <a:blip r:embed="rId4"/>
                <a:stretch>
                  <a:fillRect t="-108000" r="-2381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F960EC1-A292-AFD9-79F0-C180C306B2B7}"/>
                  </a:ext>
                </a:extLst>
              </p:cNvPr>
              <p:cNvSpPr txBox="1"/>
              <p:nvPr/>
            </p:nvSpPr>
            <p:spPr>
              <a:xfrm>
                <a:off x="2080637" y="4259525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2, 2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F960EC1-A292-AFD9-79F0-C180C306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637" y="4259525"/>
                <a:ext cx="1055742" cy="307777"/>
              </a:xfrm>
              <a:prstGeom prst="rect">
                <a:avLst/>
              </a:prstGeom>
              <a:blipFill>
                <a:blip r:embed="rId5"/>
                <a:stretch>
                  <a:fillRect t="-104000" r="-2381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FBD8A9-34D8-A9F5-75FC-7144A84CED11}"/>
                  </a:ext>
                </a:extLst>
              </p:cNvPr>
              <p:cNvSpPr txBox="1"/>
              <p:nvPr/>
            </p:nvSpPr>
            <p:spPr>
              <a:xfrm>
                <a:off x="8768590" y="3606240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FBD8A9-34D8-A9F5-75FC-7144A84CE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590" y="3606240"/>
                <a:ext cx="105574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Donut 97">
                <a:extLst>
                  <a:ext uri="{FF2B5EF4-FFF2-40B4-BE49-F238E27FC236}">
                    <a16:creationId xmlns:a16="http://schemas.microsoft.com/office/drawing/2014/main" id="{12C15E23-966E-95ED-470B-E5A9EE0674C5}"/>
                  </a:ext>
                </a:extLst>
              </p:cNvPr>
              <p:cNvSpPr/>
              <p:nvPr/>
            </p:nvSpPr>
            <p:spPr>
              <a:xfrm>
                <a:off x="7886499" y="3482075"/>
                <a:ext cx="894617" cy="894617"/>
              </a:xfrm>
              <a:prstGeom prst="donut">
                <a:avLst>
                  <a:gd name="adj" fmla="val 562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k;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Donut 97">
                <a:extLst>
                  <a:ext uri="{FF2B5EF4-FFF2-40B4-BE49-F238E27FC236}">
                    <a16:creationId xmlns:a16="http://schemas.microsoft.com/office/drawing/2014/main" id="{12C15E23-966E-95ED-470B-E5A9EE067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499" y="3482075"/>
                <a:ext cx="894617" cy="894617"/>
              </a:xfrm>
              <a:prstGeom prst="donut">
                <a:avLst>
                  <a:gd name="adj" fmla="val 562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Donut 98">
                <a:extLst>
                  <a:ext uri="{FF2B5EF4-FFF2-40B4-BE49-F238E27FC236}">
                    <a16:creationId xmlns:a16="http://schemas.microsoft.com/office/drawing/2014/main" id="{111F1C5F-C66F-4BA1-3482-CBC44CFF58E8}"/>
                  </a:ext>
                </a:extLst>
              </p:cNvPr>
              <p:cNvSpPr/>
              <p:nvPr/>
            </p:nvSpPr>
            <p:spPr>
              <a:xfrm>
                <a:off x="9872960" y="3481742"/>
                <a:ext cx="894617" cy="894617"/>
              </a:xfrm>
              <a:prstGeom prst="donut">
                <a:avLst>
                  <a:gd name="adj" fmla="val 562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T; </a:t>
                </a:r>
                <a14:m>
                  <m:oMath xmlns:m="http://schemas.openxmlformats.org/officeDocument/2006/math">
                    <m:r>
                      <a:rPr lang="en-CA" sz="14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A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Donut 98">
                <a:extLst>
                  <a:ext uri="{FF2B5EF4-FFF2-40B4-BE49-F238E27FC236}">
                    <a16:creationId xmlns:a16="http://schemas.microsoft.com/office/drawing/2014/main" id="{111F1C5F-C66F-4BA1-3482-CBC44CFF5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960" y="3481742"/>
                <a:ext cx="894617" cy="894617"/>
              </a:xfrm>
              <a:prstGeom prst="donut">
                <a:avLst>
                  <a:gd name="adj" fmla="val 562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onut 100">
            <a:extLst>
              <a:ext uri="{FF2B5EF4-FFF2-40B4-BE49-F238E27FC236}">
                <a16:creationId xmlns:a16="http://schemas.microsoft.com/office/drawing/2014/main" id="{0F51B902-DEA6-D951-2307-7F892D9AF1F3}"/>
              </a:ext>
            </a:extLst>
          </p:cNvPr>
          <p:cNvSpPr/>
          <p:nvPr/>
        </p:nvSpPr>
        <p:spPr>
          <a:xfrm>
            <a:off x="5514560" y="3476192"/>
            <a:ext cx="894617" cy="894617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ysClr val="windowText" lastClr="000000"/>
                </a:solidFill>
              </a:rPr>
              <a:t>…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Donut 101">
                <a:extLst>
                  <a:ext uri="{FF2B5EF4-FFF2-40B4-BE49-F238E27FC236}">
                    <a16:creationId xmlns:a16="http://schemas.microsoft.com/office/drawing/2014/main" id="{2EA060A5-302D-A9BD-0881-4D937FCC824A}"/>
                  </a:ext>
                </a:extLst>
              </p:cNvPr>
              <p:cNvSpPr/>
              <p:nvPr/>
            </p:nvSpPr>
            <p:spPr>
              <a:xfrm>
                <a:off x="3159947" y="3482074"/>
                <a:ext cx="894617" cy="894617"/>
              </a:xfrm>
              <a:prstGeom prst="donut">
                <a:avLst>
                  <a:gd name="adj" fmla="val 562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Donut 101">
                <a:extLst>
                  <a:ext uri="{FF2B5EF4-FFF2-40B4-BE49-F238E27FC236}">
                    <a16:creationId xmlns:a16="http://schemas.microsoft.com/office/drawing/2014/main" id="{2EA060A5-302D-A9BD-0881-4D937FCC8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47" y="3482074"/>
                <a:ext cx="894617" cy="894617"/>
              </a:xfrm>
              <a:prstGeom prst="donut">
                <a:avLst>
                  <a:gd name="adj" fmla="val 562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Donut 102">
            <a:extLst>
              <a:ext uri="{FF2B5EF4-FFF2-40B4-BE49-F238E27FC236}">
                <a16:creationId xmlns:a16="http://schemas.microsoft.com/office/drawing/2014/main" id="{F4CE88A5-C338-EF86-98ED-70EAC08134B9}"/>
              </a:ext>
            </a:extLst>
          </p:cNvPr>
          <p:cNvSpPr/>
          <p:nvPr/>
        </p:nvSpPr>
        <p:spPr>
          <a:xfrm>
            <a:off x="1168247" y="3482073"/>
            <a:ext cx="894617" cy="894617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0;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AF4DE17-00E9-1B9B-2E84-C869CBC4745F}"/>
                  </a:ext>
                </a:extLst>
              </p:cNvPr>
              <p:cNvSpPr txBox="1"/>
              <p:nvPr/>
            </p:nvSpPr>
            <p:spPr>
              <a:xfrm>
                <a:off x="2420514" y="5428967"/>
                <a:ext cx="707488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We require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nary>
                  </m:oMath>
                </a14:m>
                <a:r>
                  <a:rPr lang="en-US" dirty="0"/>
                  <a:t>  Note that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≤ℓ≤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AF4DE17-00E9-1B9B-2E84-C869CBC47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514" y="5428967"/>
                <a:ext cx="7074885" cy="391582"/>
              </a:xfrm>
              <a:prstGeom prst="rect">
                <a:avLst/>
              </a:prstGeom>
              <a:blipFill>
                <a:blip r:embed="rId10"/>
                <a:stretch>
                  <a:fillRect l="-717" t="-100000" r="-358" b="-15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954942E4-79D9-4F03-5F55-A52A68FE80C2}"/>
              </a:ext>
            </a:extLst>
          </p:cNvPr>
          <p:cNvSpPr txBox="1"/>
          <p:nvPr/>
        </p:nvSpPr>
        <p:spPr>
          <a:xfrm>
            <a:off x="3972411" y="2496771"/>
            <a:ext cx="3971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(note: finite streams are prefix events of uniform streams)</a:t>
            </a:r>
          </a:p>
        </p:txBody>
      </p:sp>
    </p:spTree>
    <p:extLst>
      <p:ext uri="{BB962C8B-B14F-4D97-AF65-F5344CB8AC3E}">
        <p14:creationId xmlns:p14="http://schemas.microsoft.com/office/powerpoint/2010/main" val="33949306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62B87-D0EC-4B0C-1CE3-B079DEB38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0FFB8F-A75C-0BDB-706E-3AE351F8EA19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0FFB8F-A75C-0BDB-706E-3AE351F8E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F138D4-BF45-6E98-8CB4-0269C4F2EC7C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F138D4-BF45-6E98-8CB4-0269C4F2E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63C908-86C2-D5E9-4742-78A7C48E7AC2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63C908-86C2-D5E9-4742-78A7C48E7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84B1D-CA2E-3BB0-2DAB-B9FD9CDE312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A9FA1B-5F0F-18B8-F93E-2361EB5CD20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04D1B0-66D7-71B1-862D-5E4ED121F441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04D1B0-66D7-71B1-862D-5E4ED121F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AD94F3-D6BB-B378-6BF9-4C4356E494AE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AD94F3-D6BB-B378-6BF9-4C4356E49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607626-52DD-9203-E15C-702F120F9EA8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607626-52DD-9203-E15C-702F120F9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85395C8-A889-8920-F164-3FCD32EF0B46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85395C8-A889-8920-F164-3FCD32EF0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3A248C-DF80-E2F4-A08B-DB67C13E4C8E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3A248C-DF80-E2F4-A08B-DB67C13E4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E369134-5474-055D-3B85-DBD2CC7F33A1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EB6B4-F951-2663-742E-222580BFD0C0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EB6B4-F951-2663-742E-222580BFD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520637A-0D56-7E33-2FC0-F2CBD01E4573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520637A-0D56-7E33-2FC0-F2CBD01E4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DB3BCB-72EF-AE3E-B5A5-69130A324DD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A59AC8-8E40-BC72-24B3-2F1D4B6D19DD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A59AC8-8E40-BC72-24B3-2F1D4B6D1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6D007-5ABF-A7EA-688B-A20C97F5847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9DC5472-095F-D61C-E214-4EC2677A66E0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5020859" y="807586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29149B-D4B0-D527-94EB-6519446E11AA}"/>
                  </a:ext>
                </a:extLst>
              </p:cNvPr>
              <p:cNvSpPr/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29149B-D4B0-D527-94EB-6519446E1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22E049-2091-7A87-BD26-EA1EDFCE3562}"/>
                  </a:ext>
                </a:extLst>
              </p:cNvPr>
              <p:cNvSpPr txBox="1"/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22E049-2091-7A87-BD26-EA1EDFCE3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A9B523-66AF-46EE-0511-4882E588C07D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 flipV="1">
            <a:off x="2402963" y="1837630"/>
            <a:ext cx="1175956" cy="118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AA563C4-BFFA-1724-41C1-260E9ADCC93C}"/>
                  </a:ext>
                </a:extLst>
              </p:cNvPr>
              <p:cNvSpPr txBox="1"/>
              <p:nvPr/>
            </p:nvSpPr>
            <p:spPr>
              <a:xfrm>
                <a:off x="3038205" y="229714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AA563C4-BFFA-1724-41C1-260E9ADCC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05" y="2297143"/>
                <a:ext cx="5591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E8F1F45-C080-F274-6581-BEE06AAC0A63}"/>
                  </a:ext>
                </a:extLst>
              </p:cNvPr>
              <p:cNvSpPr/>
              <p:nvPr/>
            </p:nvSpPr>
            <p:spPr>
              <a:xfrm>
                <a:off x="3575517" y="405451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E8F1F45-C080-F274-6581-BEE06AAC0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4054518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7188AC6-AC9D-78FF-03C6-9F1B7150ACDA}"/>
                  </a:ext>
                </a:extLst>
              </p:cNvPr>
              <p:cNvSpPr/>
              <p:nvPr/>
            </p:nvSpPr>
            <p:spPr>
              <a:xfrm>
                <a:off x="3591619" y="523423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7188AC6-AC9D-78FF-03C6-9F1B7150A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619" y="5234233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79B215-6055-1408-6F4D-01A8754D51E8}"/>
                  </a:ext>
                </a:extLst>
              </p:cNvPr>
              <p:cNvSpPr txBox="1"/>
              <p:nvPr/>
            </p:nvSpPr>
            <p:spPr>
              <a:xfrm>
                <a:off x="4371543" y="4049494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79B215-6055-1408-6F4D-01A8754D5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43" y="4049494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E751AF-B18A-19C6-4ADF-9B255A6765DF}"/>
                  </a:ext>
                </a:extLst>
              </p:cNvPr>
              <p:cNvSpPr txBox="1"/>
              <p:nvPr/>
            </p:nvSpPr>
            <p:spPr>
              <a:xfrm>
                <a:off x="4387645" y="521313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E751AF-B18A-19C6-4ADF-9B255A676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645" y="5213131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0C15D5C-EE74-D57E-0D58-7BA4B322C097}"/>
                  </a:ext>
                </a:extLst>
              </p:cNvPr>
              <p:cNvSpPr/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0C15D5C-EE74-D57E-0D58-7BA4B322C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16C8AB-0186-7DDF-C295-B96FE3724C8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1993" y="2130707"/>
            <a:ext cx="0" cy="192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7F6E31-639E-7CC6-E731-18AD0BDED553}"/>
                  </a:ext>
                </a:extLst>
              </p:cNvPr>
              <p:cNvSpPr txBox="1"/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7F6E31-639E-7CC6-E731-18AD0BDED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A069221-7B08-2799-622E-2CF5417F5B61}"/>
              </a:ext>
            </a:extLst>
          </p:cNvPr>
          <p:cNvSpPr txBox="1"/>
          <p:nvPr/>
        </p:nvSpPr>
        <p:spPr>
          <a:xfrm>
            <a:off x="5640778" y="169077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C29E6DC-F679-B957-DE24-2CEC5F063568}"/>
                  </a:ext>
                </a:extLst>
              </p:cNvPr>
              <p:cNvSpPr/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C29E6DC-F679-B957-DE24-2CEC5F063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967CC8-2D02-5B48-79C3-49AAD9E75D15}"/>
                  </a:ext>
                </a:extLst>
              </p:cNvPr>
              <p:cNvSpPr txBox="1"/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967CC8-2D02-5B48-79C3-49AAD9E75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0D80FA91-A375-F7AC-E5D7-88BB69B1D74B}"/>
              </a:ext>
            </a:extLst>
          </p:cNvPr>
          <p:cNvCxnSpPr>
            <a:cxnSpLocks/>
            <a:endCxn id="27" idx="1"/>
          </p:cNvCxnSpPr>
          <p:nvPr/>
        </p:nvCxnSpPr>
        <p:spPr>
          <a:xfrm rot="10800000" flipV="1">
            <a:off x="961023" y="1837630"/>
            <a:ext cx="12700" cy="3689680"/>
          </a:xfrm>
          <a:prstGeom prst="curvedConnector3">
            <a:avLst>
              <a:gd name="adj1" fmla="val 54923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2E8907-00ED-9637-762A-C8642D9D9AAF}"/>
              </a:ext>
            </a:extLst>
          </p:cNvPr>
          <p:cNvSpPr txBox="1"/>
          <p:nvPr/>
        </p:nvSpPr>
        <p:spPr>
          <a:xfrm>
            <a:off x="249859" y="345601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80E65-981B-DFBF-3BAA-7526F17EB2AF}"/>
              </a:ext>
            </a:extLst>
          </p:cNvPr>
          <p:cNvSpPr txBox="1"/>
          <p:nvPr/>
        </p:nvSpPr>
        <p:spPr>
          <a:xfrm>
            <a:off x="1658069" y="3091126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19C44-809C-3E25-A37F-B7362D8118BF}"/>
              </a:ext>
            </a:extLst>
          </p:cNvPr>
          <p:cNvSpPr txBox="1"/>
          <p:nvPr/>
        </p:nvSpPr>
        <p:spPr>
          <a:xfrm>
            <a:off x="3114719" y="117071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A4A5D3-80B0-4A3F-6125-782331006905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>
            <a:off x="2402963" y="4344623"/>
            <a:ext cx="1172554" cy="2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5DE161-E9D0-843F-A09C-1D609EC84284}"/>
                  </a:ext>
                </a:extLst>
              </p:cNvPr>
              <p:cNvSpPr txBox="1"/>
              <p:nvPr/>
            </p:nvSpPr>
            <p:spPr>
              <a:xfrm>
                <a:off x="2694257" y="3989990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5DE161-E9D0-843F-A09C-1D609EC84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3989990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D3268E-A90F-CA97-9267-A09EC7D2C3D2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>
            <a:off x="2402963" y="4344623"/>
            <a:ext cx="1188656" cy="118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AD3F886-E8BF-F5CB-8B40-01FB731DD6DF}"/>
                  </a:ext>
                </a:extLst>
              </p:cNvPr>
              <p:cNvSpPr txBox="1"/>
              <p:nvPr/>
            </p:nvSpPr>
            <p:spPr>
              <a:xfrm>
                <a:off x="2836286" y="458129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AD3F886-E8BF-F5CB-8B40-01FB731DD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86" y="4581297"/>
                <a:ext cx="55919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0BE887-C844-36C2-9F2F-605786A8CEA8}"/>
              </a:ext>
            </a:extLst>
          </p:cNvPr>
          <p:cNvCxnSpPr>
            <a:cxnSpLocks/>
            <a:stCxn id="27" idx="3"/>
            <a:endCxn id="52" idx="1"/>
          </p:cNvCxnSpPr>
          <p:nvPr/>
        </p:nvCxnSpPr>
        <p:spPr>
          <a:xfrm>
            <a:off x="2402963" y="5527310"/>
            <a:ext cx="1188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396E23C-6EA5-75A8-2DCB-ABCD35C98CD6}"/>
                  </a:ext>
                </a:extLst>
              </p:cNvPr>
              <p:cNvSpPr txBox="1"/>
              <p:nvPr/>
            </p:nvSpPr>
            <p:spPr>
              <a:xfrm>
                <a:off x="2494624" y="5472835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396E23C-6EA5-75A8-2DCB-ABCD35C98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624" y="5472835"/>
                <a:ext cx="100796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0457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8E94E-65CB-C649-B060-250743AA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226BEF-736E-F385-6A23-0F2CE54FA56A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226BEF-736E-F385-6A23-0F2CE54FA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6759A9-7522-B205-FA6B-65E416EDDB55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6759A9-7522-B205-FA6B-65E416EDD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7C88A66-7CAE-67FF-DA2E-3BA5AE245529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7C88A66-7CAE-67FF-DA2E-3BA5AE245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E5D0F6-647E-82D6-4ACB-5C3B64B11EE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6DD881-2170-0B78-43EF-35959E3419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D64659-95C3-731D-573C-7196855F579D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D64659-95C3-731D-573C-7196855F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008898-08BB-15E6-0D66-B78CC965A4D5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008898-08BB-15E6-0D66-B78CC965A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9744BD-CC31-BD09-188F-D9F64B10A737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9744BD-CC31-BD09-188F-D9F64B10A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B07934F-A393-F4C6-2E56-BE06B95CD258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B07934F-A393-F4C6-2E56-BE06B95CD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F396AE-35F8-3AC9-EEB9-824932361EDA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F396AE-35F8-3AC9-EEB9-824932361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9A382FE-4773-82F5-37AE-A964983347FC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A2F035-E796-AD28-CC18-501415E33FD0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A2F035-E796-AD28-CC18-501415E3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4B1573-2DB2-0347-0F40-C91F1CDBCDCA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4B1573-2DB2-0347-0F40-C91F1CDBC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579B18-0569-D573-8EB2-745F17D609FF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9344CB-3367-3A00-6C7C-B30F84307173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9344CB-3367-3A00-6C7C-B30F84307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4E58DC-B4A3-75DC-8783-A76CCD0527EF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AB66681-319C-EC84-25EF-C6298B506134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5020859" y="807586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35F951B-0C2B-0899-2DEB-22D781D8552D}"/>
                  </a:ext>
                </a:extLst>
              </p:cNvPr>
              <p:cNvSpPr/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35F951B-0C2B-0899-2DEB-22D781D85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2731796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5669EF-65DC-E915-9272-88A7A2BA82FA}"/>
                  </a:ext>
                </a:extLst>
              </p:cNvPr>
              <p:cNvSpPr txBox="1"/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5669EF-65DC-E915-9272-88A7A2BA8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2698187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8F8FBF8-01C3-CB20-DDC1-287B82188D6B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 flipV="1">
            <a:off x="2402963" y="1837630"/>
            <a:ext cx="1175956" cy="118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4F41F2-4E4F-3DEC-3FE0-5B069D9F4427}"/>
                  </a:ext>
                </a:extLst>
              </p:cNvPr>
              <p:cNvSpPr txBox="1"/>
              <p:nvPr/>
            </p:nvSpPr>
            <p:spPr>
              <a:xfrm>
                <a:off x="3038205" y="229714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4F41F2-4E4F-3DEC-3FE0-5B069D9F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05" y="2297143"/>
                <a:ext cx="5591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46623A4-A24D-2B36-99FC-8A3934156908}"/>
                  </a:ext>
                </a:extLst>
              </p:cNvPr>
              <p:cNvSpPr/>
              <p:nvPr/>
            </p:nvSpPr>
            <p:spPr>
              <a:xfrm>
                <a:off x="3575517" y="405451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46623A4-A24D-2B36-99FC-8A3934156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4054518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622030E-0641-4CD8-3F68-E06BCB6C8A91}"/>
                  </a:ext>
                </a:extLst>
              </p:cNvPr>
              <p:cNvSpPr/>
              <p:nvPr/>
            </p:nvSpPr>
            <p:spPr>
              <a:xfrm>
                <a:off x="3591619" y="523423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622030E-0641-4CD8-3F68-E06BCB6C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619" y="5234233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1A5EF-A5DD-8913-4FF7-86C7127DE8A0}"/>
                  </a:ext>
                </a:extLst>
              </p:cNvPr>
              <p:cNvSpPr txBox="1"/>
              <p:nvPr/>
            </p:nvSpPr>
            <p:spPr>
              <a:xfrm>
                <a:off x="4371543" y="4049494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1A5EF-A5DD-8913-4FF7-86C7127D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43" y="4049494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82781A-B03E-2461-7A30-3ED40ABDB485}"/>
                  </a:ext>
                </a:extLst>
              </p:cNvPr>
              <p:cNvSpPr txBox="1"/>
              <p:nvPr/>
            </p:nvSpPr>
            <p:spPr>
              <a:xfrm>
                <a:off x="4387645" y="521313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82781A-B03E-2461-7A30-3ED40ABDB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645" y="5213131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032D57-7049-0BBA-F3C2-71AF51B3F24D}"/>
                  </a:ext>
                </a:extLst>
              </p:cNvPr>
              <p:cNvSpPr/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032D57-7049-0BBA-F3C2-71AF51B3F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4051546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C19F44-F66A-666D-F543-DE201616613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1993" y="2130707"/>
            <a:ext cx="0" cy="192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C15956-0DBE-39A0-85D3-EF024F1C1FF1}"/>
                  </a:ext>
                </a:extLst>
              </p:cNvPr>
              <p:cNvSpPr txBox="1"/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C15956-0DBE-39A0-85D3-EF024F1C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4023799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9A87126-8805-AC9D-221C-E229E17B8B90}"/>
              </a:ext>
            </a:extLst>
          </p:cNvPr>
          <p:cNvSpPr txBox="1"/>
          <p:nvPr/>
        </p:nvSpPr>
        <p:spPr>
          <a:xfrm>
            <a:off x="5636763" y="1305366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7D9F623-949C-F634-17D0-957E27872E34}"/>
                  </a:ext>
                </a:extLst>
              </p:cNvPr>
              <p:cNvSpPr/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7D9F623-949C-F634-17D0-957E27872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234233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F13259-BC5A-1928-FED6-7268FE0161CF}"/>
                  </a:ext>
                </a:extLst>
              </p:cNvPr>
              <p:cNvSpPr txBox="1"/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F13259-BC5A-1928-FED6-7268FE016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5206486"/>
                <a:ext cx="69018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74F0E96D-B6E9-F302-BBFE-B9FF2C0081E3}"/>
              </a:ext>
            </a:extLst>
          </p:cNvPr>
          <p:cNvCxnSpPr>
            <a:cxnSpLocks/>
            <a:endCxn id="27" idx="1"/>
          </p:cNvCxnSpPr>
          <p:nvPr/>
        </p:nvCxnSpPr>
        <p:spPr>
          <a:xfrm rot="10800000" flipV="1">
            <a:off x="961023" y="1837630"/>
            <a:ext cx="12700" cy="3689680"/>
          </a:xfrm>
          <a:prstGeom prst="curvedConnector3">
            <a:avLst>
              <a:gd name="adj1" fmla="val 54923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E12B4C-97B8-F77D-FAB4-1EE57C637451}"/>
              </a:ext>
            </a:extLst>
          </p:cNvPr>
          <p:cNvSpPr txBox="1"/>
          <p:nvPr/>
        </p:nvSpPr>
        <p:spPr>
          <a:xfrm>
            <a:off x="249859" y="345601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61C957-6686-78C5-D651-E98D243DEF7D}"/>
              </a:ext>
            </a:extLst>
          </p:cNvPr>
          <p:cNvSpPr txBox="1"/>
          <p:nvPr/>
        </p:nvSpPr>
        <p:spPr>
          <a:xfrm>
            <a:off x="1658069" y="3091126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8E3DFC-1E6D-1C39-30C7-28C21D539235}"/>
              </a:ext>
            </a:extLst>
          </p:cNvPr>
          <p:cNvSpPr txBox="1"/>
          <p:nvPr/>
        </p:nvSpPr>
        <p:spPr>
          <a:xfrm>
            <a:off x="3114719" y="117071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1124B5-9867-FAE1-F46E-18EADA9D89EB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>
            <a:off x="2402963" y="4344623"/>
            <a:ext cx="1172554" cy="2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8AA1101-1450-C81F-723A-4BE59D5FEB7E}"/>
                  </a:ext>
                </a:extLst>
              </p:cNvPr>
              <p:cNvSpPr txBox="1"/>
              <p:nvPr/>
            </p:nvSpPr>
            <p:spPr>
              <a:xfrm>
                <a:off x="2694257" y="3989990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8AA1101-1450-C81F-723A-4BE59D5FE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3989990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EE3246-3B7E-8D61-78BF-98A81D99FDDD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>
            <a:off x="2402963" y="4344623"/>
            <a:ext cx="1188656" cy="118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A8F9C4-2A17-6552-911F-5042AAF9CDBC}"/>
                  </a:ext>
                </a:extLst>
              </p:cNvPr>
              <p:cNvSpPr txBox="1"/>
              <p:nvPr/>
            </p:nvSpPr>
            <p:spPr>
              <a:xfrm>
                <a:off x="2836286" y="458129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A8F9C4-2A17-6552-911F-5042AAF9C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86" y="4581297"/>
                <a:ext cx="55919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51E085-FBD1-1FC6-AA00-CF50A8FDF738}"/>
              </a:ext>
            </a:extLst>
          </p:cNvPr>
          <p:cNvCxnSpPr>
            <a:cxnSpLocks/>
            <a:stCxn id="27" idx="3"/>
            <a:endCxn id="52" idx="1"/>
          </p:cNvCxnSpPr>
          <p:nvPr/>
        </p:nvCxnSpPr>
        <p:spPr>
          <a:xfrm>
            <a:off x="2402963" y="5527310"/>
            <a:ext cx="1188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AC147E9-B373-9E4E-472C-65BB08BEE236}"/>
                  </a:ext>
                </a:extLst>
              </p:cNvPr>
              <p:cNvSpPr txBox="1"/>
              <p:nvPr/>
            </p:nvSpPr>
            <p:spPr>
              <a:xfrm>
                <a:off x="2494624" y="5472835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AC147E9-B373-9E4E-472C-65BB08BEE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624" y="5472835"/>
                <a:ext cx="100796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A056E851-B754-A588-925E-53B7A4E0C62E}"/>
              </a:ext>
            </a:extLst>
          </p:cNvPr>
          <p:cNvCxnSpPr>
            <a:cxnSpLocks/>
            <a:stCxn id="50" idx="3"/>
            <a:endCxn id="40" idx="3"/>
          </p:cNvCxnSpPr>
          <p:nvPr/>
        </p:nvCxnSpPr>
        <p:spPr>
          <a:xfrm flipV="1">
            <a:off x="5017457" y="3024873"/>
            <a:ext cx="3402" cy="1322722"/>
          </a:xfrm>
          <a:prstGeom prst="curvedConnector3">
            <a:avLst>
              <a:gd name="adj1" fmla="val 164682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29628E-000D-66A9-8CB4-43EE4E421CC9}"/>
              </a:ext>
            </a:extLst>
          </p:cNvPr>
          <p:cNvSpPr txBox="1"/>
          <p:nvPr/>
        </p:nvSpPr>
        <p:spPr>
          <a:xfrm>
            <a:off x="5636763" y="352858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FB4E267-2320-2CA2-9BE8-A36B46A721C2}"/>
              </a:ext>
            </a:extLst>
          </p:cNvPr>
          <p:cNvCxnSpPr>
            <a:cxnSpLocks/>
            <a:stCxn id="50" idx="3"/>
            <a:endCxn id="9" idx="3"/>
          </p:cNvCxnSpPr>
          <p:nvPr/>
        </p:nvCxnSpPr>
        <p:spPr>
          <a:xfrm flipV="1">
            <a:off x="5017457" y="1841688"/>
            <a:ext cx="12700" cy="2505907"/>
          </a:xfrm>
          <a:prstGeom prst="curvedConnector3">
            <a:avLst>
              <a:gd name="adj1" fmla="val 222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864A22-657F-2975-C518-0C657D1C232F}"/>
              </a:ext>
            </a:extLst>
          </p:cNvPr>
          <p:cNvSpPr txBox="1"/>
          <p:nvPr/>
        </p:nvSpPr>
        <p:spPr>
          <a:xfrm>
            <a:off x="7685982" y="2577907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0298507-5C00-CF65-E6B1-449CA5F45E12}"/>
                  </a:ext>
                </a:extLst>
              </p:cNvPr>
              <p:cNvSpPr/>
              <p:nvPr/>
            </p:nvSpPr>
            <p:spPr>
              <a:xfrm>
                <a:off x="6130554" y="524231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0298507-5C00-CF65-E6B1-449CA5F45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554" y="5242318"/>
                <a:ext cx="1441940" cy="5861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53AACEE-166D-4F29-E127-C6E33CBB1839}"/>
                  </a:ext>
                </a:extLst>
              </p:cNvPr>
              <p:cNvSpPr txBox="1"/>
              <p:nvPr/>
            </p:nvSpPr>
            <p:spPr>
              <a:xfrm>
                <a:off x="6943827" y="521457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53AACEE-166D-4F29-E127-C6E33CBB1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827" y="5214571"/>
                <a:ext cx="690189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95077CE-B978-327B-6955-8D5F558466A1}"/>
                  </a:ext>
                </a:extLst>
              </p:cNvPr>
              <p:cNvSpPr/>
              <p:nvPr/>
            </p:nvSpPr>
            <p:spPr>
              <a:xfrm>
                <a:off x="8669489" y="527216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95077CE-B978-327B-6955-8D5F55846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489" y="5272168"/>
                <a:ext cx="1441940" cy="5861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CB0843-C38F-BA29-6461-0305246B5FAA}"/>
                  </a:ext>
                </a:extLst>
              </p:cNvPr>
              <p:cNvSpPr txBox="1"/>
              <p:nvPr/>
            </p:nvSpPr>
            <p:spPr>
              <a:xfrm>
                <a:off x="9482762" y="5244421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CB0843-C38F-BA29-6461-0305246B5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762" y="5244421"/>
                <a:ext cx="69018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ECE581-E7EF-3F81-C79F-0867F0298BB5}"/>
              </a:ext>
            </a:extLst>
          </p:cNvPr>
          <p:cNvCxnSpPr>
            <a:cxnSpLocks/>
            <a:stCxn id="52" idx="3"/>
            <a:endCxn id="39" idx="1"/>
          </p:cNvCxnSpPr>
          <p:nvPr/>
        </p:nvCxnSpPr>
        <p:spPr>
          <a:xfrm>
            <a:off x="5033559" y="5527310"/>
            <a:ext cx="1096995" cy="8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7E6E224B-CF09-1186-BE1C-1FDA7F903783}"/>
              </a:ext>
            </a:extLst>
          </p:cNvPr>
          <p:cNvCxnSpPr>
            <a:cxnSpLocks/>
            <a:stCxn id="52" idx="2"/>
            <a:endCxn id="46" idx="2"/>
          </p:cNvCxnSpPr>
          <p:nvPr/>
        </p:nvCxnSpPr>
        <p:spPr>
          <a:xfrm rot="16200000" flipH="1">
            <a:off x="6832557" y="3300419"/>
            <a:ext cx="37935" cy="5077870"/>
          </a:xfrm>
          <a:prstGeom prst="curvedConnector3">
            <a:avLst>
              <a:gd name="adj1" fmla="val 13824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556035B-A2FF-6E3A-BEFB-20F246EB43B4}"/>
              </a:ext>
            </a:extLst>
          </p:cNvPr>
          <p:cNvSpPr txBox="1"/>
          <p:nvPr/>
        </p:nvSpPr>
        <p:spPr>
          <a:xfrm>
            <a:off x="5023807" y="5246912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C64742-C641-34D4-7D68-042B8F51D87E}"/>
              </a:ext>
            </a:extLst>
          </p:cNvPr>
          <p:cNvSpPr txBox="1"/>
          <p:nvPr/>
        </p:nvSpPr>
        <p:spPr>
          <a:xfrm>
            <a:off x="6277410" y="6039788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</p:spTree>
    <p:extLst>
      <p:ext uri="{BB962C8B-B14F-4D97-AF65-F5344CB8AC3E}">
        <p14:creationId xmlns:p14="http://schemas.microsoft.com/office/powerpoint/2010/main" val="8188314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93326-7442-52B5-29D5-9256237A6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FD49F8-49F4-9F22-D6CA-5BE0524ABE5A}"/>
                  </a:ext>
                </a:extLst>
              </p:cNvPr>
              <p:cNvSpPr/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FD49F8-49F4-9F22-D6CA-5BE0524A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1554F5-D301-FA39-CE1E-478446BDF122}"/>
                  </a:ext>
                </a:extLst>
              </p:cNvPr>
              <p:cNvSpPr/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1554F5-D301-FA39-CE1E-478446BDF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46BD76-2E26-3943-34C7-7C420DD42764}"/>
                  </a:ext>
                </a:extLst>
              </p:cNvPr>
              <p:cNvSpPr/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46BD76-2E26-3943-34C7-7C420DD42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DBC83B-1986-2344-9AFC-54170CE5CA0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103917" y="1018602"/>
            <a:ext cx="1175956" cy="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369C29-4F1D-A3F0-E4C4-BFF683E42C1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382947" y="1315670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64DC51-BD0A-0190-4695-0DED91113158}"/>
                  </a:ext>
                </a:extLst>
              </p:cNvPr>
              <p:cNvSpPr txBox="1"/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64DC51-BD0A-0190-4695-0DED91113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113BA2E-89B6-9CA0-4CFA-37C1DBBAFE86}"/>
                  </a:ext>
                </a:extLst>
              </p:cNvPr>
              <p:cNvSpPr txBox="1"/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113BA2E-89B6-9CA0-4CFA-37C1DBBAF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FF57D1-9B3D-C63F-8815-5DD45044758A}"/>
                  </a:ext>
                </a:extLst>
              </p:cNvPr>
              <p:cNvSpPr txBox="1"/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FF57D1-9B3D-C63F-8815-5DD45044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E112B25-8A99-07F7-F68C-C2EFA9D1E47D}"/>
                  </a:ext>
                </a:extLst>
              </p:cNvPr>
              <p:cNvSpPr txBox="1"/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E112B25-8A99-07F7-F68C-C2EFA9D1E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760F46-6245-300C-749A-764854C4390A}"/>
                  </a:ext>
                </a:extLst>
              </p:cNvPr>
              <p:cNvSpPr txBox="1"/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760F46-6245-300C-749A-764854C43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671CC59-7E23-F81E-1047-69953BF9F0E1}"/>
              </a:ext>
            </a:extLst>
          </p:cNvPr>
          <p:cNvSpPr txBox="1"/>
          <p:nvPr/>
        </p:nvSpPr>
        <p:spPr>
          <a:xfrm>
            <a:off x="5574503" y="299728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331BED-207E-C40D-CC17-F5327EAECA0A}"/>
                  </a:ext>
                </a:extLst>
              </p:cNvPr>
              <p:cNvSpPr txBox="1"/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331BED-207E-C40D-CC17-F5327EAEC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DF4D3A-1CF4-7480-17A2-7FACA3BFAE2F}"/>
                  </a:ext>
                </a:extLst>
              </p:cNvPr>
              <p:cNvSpPr/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DF4D3A-1CF4-7480-17A2-7FACA3BFA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200105-28C5-EC8A-9B39-B59078252D5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03917" y="2048646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9F5F7-8BE6-966F-2575-5D2B2C1E1846}"/>
                  </a:ext>
                </a:extLst>
              </p:cNvPr>
              <p:cNvSpPr txBox="1"/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9F5F7-8BE6-966F-2575-5D2B2C1E1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3DAF8C-390A-C161-5779-85CB768E1DB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997441" y="1311679"/>
            <a:ext cx="3402" cy="44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F5A9AB4A-B9ED-72D2-6187-F3608EF841E7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9721813" y="1018602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55662C8-96CF-FDD2-CBE6-DD4285D8A2BC}"/>
                  </a:ext>
                </a:extLst>
              </p:cNvPr>
              <p:cNvSpPr/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55662C8-96CF-FDD2-CBE6-DD4285D8A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8C0D7B-52A8-7CE9-7C88-6FBFC38EEDF9}"/>
                  </a:ext>
                </a:extLst>
              </p:cNvPr>
              <p:cNvSpPr txBox="1"/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8C0D7B-52A8-7CE9-7C88-6FBFC38EE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0E7664-A2EC-3CB1-F2B8-ACFB44F63F41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 flipV="1">
            <a:off x="7103917" y="2048646"/>
            <a:ext cx="1175956" cy="118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F274F6E-509B-1E4F-CCE1-D4C54939198E}"/>
                  </a:ext>
                </a:extLst>
              </p:cNvPr>
              <p:cNvSpPr txBox="1"/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F274F6E-509B-1E4F-CCE1-D4C54939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8B5BC31-4A74-CC42-79EC-253AC7C97C2D}"/>
                  </a:ext>
                </a:extLst>
              </p:cNvPr>
              <p:cNvSpPr/>
              <p:nvPr/>
            </p:nvSpPr>
            <p:spPr>
              <a:xfrm>
                <a:off x="8276471" y="4265534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8B5BC31-4A74-CC42-79EC-253AC7C97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71" y="4265534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7A814B9-09C3-E451-F1A2-990EDA75AC31}"/>
                  </a:ext>
                </a:extLst>
              </p:cNvPr>
              <p:cNvSpPr/>
              <p:nvPr/>
            </p:nvSpPr>
            <p:spPr>
              <a:xfrm>
                <a:off x="8292573" y="544524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7A814B9-09C3-E451-F1A2-990EDA75A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573" y="5445249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B9345B3-43F0-3EB6-6D03-D0DEF0DC0231}"/>
                  </a:ext>
                </a:extLst>
              </p:cNvPr>
              <p:cNvSpPr txBox="1"/>
              <p:nvPr/>
            </p:nvSpPr>
            <p:spPr>
              <a:xfrm>
                <a:off x="9072497" y="426051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B9345B3-43F0-3EB6-6D03-D0DEF0DC0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497" y="4260510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BF1325-1CA7-FE51-BC7B-E0D01885600F}"/>
                  </a:ext>
                </a:extLst>
              </p:cNvPr>
              <p:cNvSpPr txBox="1"/>
              <p:nvPr/>
            </p:nvSpPr>
            <p:spPr>
              <a:xfrm>
                <a:off x="9088599" y="542414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BF1325-1CA7-FE51-BC7B-E0D01885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599" y="5424147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3A41010-A471-DC1A-9246-1101A6A79734}"/>
                  </a:ext>
                </a:extLst>
              </p:cNvPr>
              <p:cNvSpPr/>
              <p:nvPr/>
            </p:nvSpPr>
            <p:spPr>
              <a:xfrm>
                <a:off x="5661977" y="426256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3A41010-A471-DC1A-9246-1101A6A79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4262562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7C34BF-95A0-82F2-CE52-D0437784A8F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82947" y="2341723"/>
            <a:ext cx="0" cy="192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CE3147-3759-AD3D-2E55-DC114E8104D3}"/>
                  </a:ext>
                </a:extLst>
              </p:cNvPr>
              <p:cNvSpPr txBox="1"/>
              <p:nvPr/>
            </p:nvSpPr>
            <p:spPr>
              <a:xfrm>
                <a:off x="6505389" y="423481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CE3147-3759-AD3D-2E55-DC114E810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389" y="4234815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BD6CC9D-F67F-8ECF-F1E9-B11E9FB44E2E}"/>
              </a:ext>
            </a:extLst>
          </p:cNvPr>
          <p:cNvSpPr txBox="1"/>
          <p:nvPr/>
        </p:nvSpPr>
        <p:spPr>
          <a:xfrm>
            <a:off x="10337717" y="1516382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9F75823-1407-5B50-172E-AE4750B9EE60}"/>
                  </a:ext>
                </a:extLst>
              </p:cNvPr>
              <p:cNvSpPr/>
              <p:nvPr/>
            </p:nvSpPr>
            <p:spPr>
              <a:xfrm>
                <a:off x="5661977" y="544524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9F75823-1407-5B50-172E-AE4750B9E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5445249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D14D41-C0A8-73A9-B334-45CFA345F48E}"/>
                  </a:ext>
                </a:extLst>
              </p:cNvPr>
              <p:cNvSpPr txBox="1"/>
              <p:nvPr/>
            </p:nvSpPr>
            <p:spPr>
              <a:xfrm>
                <a:off x="6505389" y="541750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D14D41-C0A8-73A9-B334-45CFA345F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389" y="5417502"/>
                <a:ext cx="69018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C523730-C75F-1FBD-62C9-413A67B30A76}"/>
              </a:ext>
            </a:extLst>
          </p:cNvPr>
          <p:cNvCxnSpPr>
            <a:cxnSpLocks/>
            <a:endCxn id="27" idx="1"/>
          </p:cNvCxnSpPr>
          <p:nvPr/>
        </p:nvCxnSpPr>
        <p:spPr>
          <a:xfrm rot="10800000" flipV="1">
            <a:off x="5661977" y="2048646"/>
            <a:ext cx="12700" cy="3689680"/>
          </a:xfrm>
          <a:prstGeom prst="curvedConnector3">
            <a:avLst>
              <a:gd name="adj1" fmla="val 54923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61FFEE-A437-0599-83E9-16BE912AA86E}"/>
              </a:ext>
            </a:extLst>
          </p:cNvPr>
          <p:cNvSpPr txBox="1"/>
          <p:nvPr/>
        </p:nvSpPr>
        <p:spPr>
          <a:xfrm>
            <a:off x="4950813" y="3667035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B76D7D-4312-0B51-7A1A-5CD5E68174C3}"/>
              </a:ext>
            </a:extLst>
          </p:cNvPr>
          <p:cNvSpPr txBox="1"/>
          <p:nvPr/>
        </p:nvSpPr>
        <p:spPr>
          <a:xfrm>
            <a:off x="6359023" y="3302142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839759-AC89-96C0-4BFE-E4CB48DA9A8F}"/>
              </a:ext>
            </a:extLst>
          </p:cNvPr>
          <p:cNvSpPr txBox="1"/>
          <p:nvPr/>
        </p:nvSpPr>
        <p:spPr>
          <a:xfrm>
            <a:off x="7815673" y="1381730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A23FAC-0941-2D3D-DF60-4D308BC8F8EE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>
            <a:off x="7103917" y="4555639"/>
            <a:ext cx="1172554" cy="2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8461BF-355B-D0B0-C503-8EEEED9E5D19}"/>
                  </a:ext>
                </a:extLst>
              </p:cNvPr>
              <p:cNvSpPr txBox="1"/>
              <p:nvPr/>
            </p:nvSpPr>
            <p:spPr>
              <a:xfrm>
                <a:off x="7395211" y="420100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8461BF-355B-D0B0-C503-8EEEED9E5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11" y="420100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B5D40B-7763-88FA-5650-1A314D8AD835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>
            <a:off x="7103917" y="4555639"/>
            <a:ext cx="1188656" cy="118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1D2F732-59ED-DE97-B7A5-CEAD39B1D7FA}"/>
                  </a:ext>
                </a:extLst>
              </p:cNvPr>
              <p:cNvSpPr txBox="1"/>
              <p:nvPr/>
            </p:nvSpPr>
            <p:spPr>
              <a:xfrm>
                <a:off x="7537240" y="479231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1D2F732-59ED-DE97-B7A5-CEAD39B1D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240" y="4792313"/>
                <a:ext cx="55919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1FEE7C-9011-B768-C740-9A349035E41D}"/>
              </a:ext>
            </a:extLst>
          </p:cNvPr>
          <p:cNvCxnSpPr>
            <a:cxnSpLocks/>
            <a:stCxn id="27" idx="3"/>
            <a:endCxn id="52" idx="1"/>
          </p:cNvCxnSpPr>
          <p:nvPr/>
        </p:nvCxnSpPr>
        <p:spPr>
          <a:xfrm>
            <a:off x="7103917" y="5738326"/>
            <a:ext cx="1188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535B7B6-D1A1-3B6D-83BF-EAB50BEE2CD4}"/>
                  </a:ext>
                </a:extLst>
              </p:cNvPr>
              <p:cNvSpPr txBox="1"/>
              <p:nvPr/>
            </p:nvSpPr>
            <p:spPr>
              <a:xfrm>
                <a:off x="7195578" y="5683851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535B7B6-D1A1-3B6D-83BF-EAB50BEE2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578" y="5683851"/>
                <a:ext cx="100796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F71830D5-2539-E075-CC52-D28095ACC360}"/>
              </a:ext>
            </a:extLst>
          </p:cNvPr>
          <p:cNvCxnSpPr>
            <a:cxnSpLocks/>
            <a:stCxn id="50" idx="3"/>
            <a:endCxn id="40" idx="3"/>
          </p:cNvCxnSpPr>
          <p:nvPr/>
        </p:nvCxnSpPr>
        <p:spPr>
          <a:xfrm flipV="1">
            <a:off x="9718411" y="3235889"/>
            <a:ext cx="3402" cy="1322722"/>
          </a:xfrm>
          <a:prstGeom prst="curvedConnector3">
            <a:avLst>
              <a:gd name="adj1" fmla="val 164682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95932B-6535-C83B-3252-A3562F337B58}"/>
              </a:ext>
            </a:extLst>
          </p:cNvPr>
          <p:cNvSpPr txBox="1"/>
          <p:nvPr/>
        </p:nvSpPr>
        <p:spPr>
          <a:xfrm>
            <a:off x="10337717" y="3739597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4D4E771-91FB-7A9F-5FE7-B7C83E0A812E}"/>
              </a:ext>
            </a:extLst>
          </p:cNvPr>
          <p:cNvCxnSpPr>
            <a:cxnSpLocks/>
            <a:stCxn id="50" idx="3"/>
            <a:endCxn id="9" idx="3"/>
          </p:cNvCxnSpPr>
          <p:nvPr/>
        </p:nvCxnSpPr>
        <p:spPr>
          <a:xfrm flipV="1">
            <a:off x="9718411" y="2052704"/>
            <a:ext cx="12700" cy="2505907"/>
          </a:xfrm>
          <a:prstGeom prst="curvedConnector3">
            <a:avLst>
              <a:gd name="adj1" fmla="val 174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07AA43-50F0-11CB-DFB7-324BDD4D583F}"/>
              </a:ext>
            </a:extLst>
          </p:cNvPr>
          <p:cNvSpPr txBox="1"/>
          <p:nvPr/>
        </p:nvSpPr>
        <p:spPr>
          <a:xfrm>
            <a:off x="10612449" y="2782940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BC6043-EC59-7586-786E-52FDF3A38719}"/>
                  </a:ext>
                </a:extLst>
              </p:cNvPr>
              <p:cNvSpPr/>
              <p:nvPr/>
            </p:nvSpPr>
            <p:spPr>
              <a:xfrm>
                <a:off x="584106" y="540941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BC6043-EC59-7586-786E-52FDF3A38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06" y="5409417"/>
                <a:ext cx="1441940" cy="5861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3012AB-B8FB-EE9B-CCE5-721D7B83426D}"/>
                  </a:ext>
                </a:extLst>
              </p:cNvPr>
              <p:cNvSpPr txBox="1"/>
              <p:nvPr/>
            </p:nvSpPr>
            <p:spPr>
              <a:xfrm>
                <a:off x="1424884" y="536801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3012AB-B8FB-EE9B-CCE5-721D7B834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4" y="5368014"/>
                <a:ext cx="690189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5236537-ADD4-37A6-948E-3B113F359B93}"/>
                  </a:ext>
                </a:extLst>
              </p:cNvPr>
              <p:cNvSpPr/>
              <p:nvPr/>
            </p:nvSpPr>
            <p:spPr>
              <a:xfrm>
                <a:off x="3123041" y="543926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5236537-ADD4-37A6-948E-3B113F359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41" y="5439267"/>
                <a:ext cx="1441940" cy="5861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0A0A946-F764-83DB-725A-0764694ED2EB}"/>
                  </a:ext>
                </a:extLst>
              </p:cNvPr>
              <p:cNvSpPr txBox="1"/>
              <p:nvPr/>
            </p:nvSpPr>
            <p:spPr>
              <a:xfrm>
                <a:off x="3963819" y="539786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0A0A946-F764-83DB-725A-0764694ED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819" y="5397864"/>
                <a:ext cx="69018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8C89A882-183F-8189-D0D7-F60D024E2EE1}"/>
              </a:ext>
            </a:extLst>
          </p:cNvPr>
          <p:cNvCxnSpPr>
            <a:cxnSpLocks/>
            <a:stCxn id="52" idx="2"/>
            <a:endCxn id="46" idx="2"/>
          </p:cNvCxnSpPr>
          <p:nvPr/>
        </p:nvCxnSpPr>
        <p:spPr>
          <a:xfrm rot="5400000" flipH="1">
            <a:off x="6425786" y="3443646"/>
            <a:ext cx="5982" cy="5169532"/>
          </a:xfrm>
          <a:prstGeom prst="curvedConnector3">
            <a:avLst>
              <a:gd name="adj1" fmla="val -46053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BBA6096-0B92-5E34-333A-0BF8F575B577}"/>
              </a:ext>
            </a:extLst>
          </p:cNvPr>
          <p:cNvSpPr txBox="1"/>
          <p:nvPr/>
        </p:nvSpPr>
        <p:spPr>
          <a:xfrm>
            <a:off x="5769118" y="62448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5B7679-49F4-1795-C0FF-A12CFCA87B59}"/>
              </a:ext>
            </a:extLst>
          </p:cNvPr>
          <p:cNvSpPr txBox="1"/>
          <p:nvPr/>
        </p:nvSpPr>
        <p:spPr>
          <a:xfrm>
            <a:off x="4010213" y="642185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5546627-379F-4182-8B72-A487903B4AAA}"/>
              </a:ext>
            </a:extLst>
          </p:cNvPr>
          <p:cNvCxnSpPr>
            <a:cxnSpLocks/>
            <a:stCxn id="52" idx="2"/>
            <a:endCxn id="39" idx="2"/>
          </p:cNvCxnSpPr>
          <p:nvPr/>
        </p:nvCxnSpPr>
        <p:spPr>
          <a:xfrm rot="5400000" flipH="1">
            <a:off x="5141394" y="2159254"/>
            <a:ext cx="35832" cy="7708467"/>
          </a:xfrm>
          <a:prstGeom prst="curvedConnector3">
            <a:avLst>
              <a:gd name="adj1" fmla="val -19139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807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C66AA-5EF1-92D2-EDA2-53D4BE124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BC721C9-0677-3256-C6C5-C62B300BD34A}"/>
                  </a:ext>
                </a:extLst>
              </p:cNvPr>
              <p:cNvSpPr/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BC721C9-0677-3256-C6C5-C62B300BD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F748B0-ECD0-A638-A6A2-EB77687473B3}"/>
                  </a:ext>
                </a:extLst>
              </p:cNvPr>
              <p:cNvSpPr/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F748B0-ECD0-A638-A6A2-EB7768747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78D7C7-F679-4555-C3CD-B9CC2CB060BD}"/>
                  </a:ext>
                </a:extLst>
              </p:cNvPr>
              <p:cNvSpPr/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78D7C7-F679-4555-C3CD-B9CC2CB06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06030D-2A51-BA08-EC1D-7B8BA34DE67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103917" y="1018602"/>
            <a:ext cx="1175956" cy="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6901E5-14E0-D9BD-D50B-1D6A133D362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382947" y="1315670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537901-3A77-9347-FCEC-86EAE65D3A60}"/>
                  </a:ext>
                </a:extLst>
              </p:cNvPr>
              <p:cNvSpPr txBox="1"/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537901-3A77-9347-FCEC-86EAE65D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9B00EF-C6C4-B695-503E-FEDACB790E91}"/>
                  </a:ext>
                </a:extLst>
              </p:cNvPr>
              <p:cNvSpPr txBox="1"/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9B00EF-C6C4-B695-503E-FEDACB790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937F1F-7456-08EF-9474-72BD6A246A43}"/>
                  </a:ext>
                </a:extLst>
              </p:cNvPr>
              <p:cNvSpPr txBox="1"/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937F1F-7456-08EF-9474-72BD6A246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E99CC-A486-2F66-0230-B96B164207B4}"/>
                  </a:ext>
                </a:extLst>
              </p:cNvPr>
              <p:cNvSpPr txBox="1"/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E99CC-A486-2F66-0230-B96B16420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B050AF7-42E0-EB76-76B6-24CB67FE849F}"/>
                  </a:ext>
                </a:extLst>
              </p:cNvPr>
              <p:cNvSpPr txBox="1"/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B050AF7-42E0-EB76-76B6-24CB67FE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A24676E-95D2-F397-70DD-A705E72A3FC3}"/>
              </a:ext>
            </a:extLst>
          </p:cNvPr>
          <p:cNvSpPr txBox="1"/>
          <p:nvPr/>
        </p:nvSpPr>
        <p:spPr>
          <a:xfrm>
            <a:off x="5574503" y="299728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2629B7-E55C-EABC-A52F-3B5812824316}"/>
                  </a:ext>
                </a:extLst>
              </p:cNvPr>
              <p:cNvSpPr txBox="1"/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2629B7-E55C-EABC-A52F-3B5812824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0ED84C9-234C-D93F-77B3-8A402A4F4E88}"/>
                  </a:ext>
                </a:extLst>
              </p:cNvPr>
              <p:cNvSpPr/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0ED84C9-234C-D93F-77B3-8A402A4F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25A842-58F9-5FCA-D437-9F2D0729FC7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03917" y="2048646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D979F5-2392-97D0-4944-18B12AA178A4}"/>
                  </a:ext>
                </a:extLst>
              </p:cNvPr>
              <p:cNvSpPr txBox="1"/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D979F5-2392-97D0-4944-18B12AA17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8377BC-BAE4-FE57-AD36-0CDB8A87DF2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997441" y="1311679"/>
            <a:ext cx="3402" cy="44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C413C4E-7B40-554E-7E96-0E9517E2EDE4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9721813" y="1018602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FA41504-1D36-B528-AD8D-A0301C94AA11}"/>
                  </a:ext>
                </a:extLst>
              </p:cNvPr>
              <p:cNvSpPr/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FA41504-1D36-B528-AD8D-A0301C94A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558B9C-893E-97E0-3310-B9265FEB5318}"/>
                  </a:ext>
                </a:extLst>
              </p:cNvPr>
              <p:cNvSpPr txBox="1"/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558B9C-893E-97E0-3310-B9265FEB5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0E25CB-706A-9D01-6364-53B2709F0B2E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 flipV="1">
            <a:off x="7103917" y="2048646"/>
            <a:ext cx="1175956" cy="118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0B64812-6D34-59FC-965E-4036271F8537}"/>
                  </a:ext>
                </a:extLst>
              </p:cNvPr>
              <p:cNvSpPr txBox="1"/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0B64812-6D34-59FC-965E-4036271F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1FF0C1E-4251-3A6E-08A3-D9ECFC1504C7}"/>
                  </a:ext>
                </a:extLst>
              </p:cNvPr>
              <p:cNvSpPr/>
              <p:nvPr/>
            </p:nvSpPr>
            <p:spPr>
              <a:xfrm>
                <a:off x="8276471" y="4265534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1FF0C1E-4251-3A6E-08A3-D9ECFC150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71" y="4265534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3AB914C-ED69-5AE0-B9C5-02B8D7BDD008}"/>
                  </a:ext>
                </a:extLst>
              </p:cNvPr>
              <p:cNvSpPr/>
              <p:nvPr/>
            </p:nvSpPr>
            <p:spPr>
              <a:xfrm>
                <a:off x="8292573" y="544524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3AB914C-ED69-5AE0-B9C5-02B8D7BDD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573" y="5445249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18C3F8A-F9C7-D41D-91CD-D2AC79900431}"/>
                  </a:ext>
                </a:extLst>
              </p:cNvPr>
              <p:cNvSpPr txBox="1"/>
              <p:nvPr/>
            </p:nvSpPr>
            <p:spPr>
              <a:xfrm>
                <a:off x="9072497" y="426051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18C3F8A-F9C7-D41D-91CD-D2AC79900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497" y="4260510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F4A0843-AB0F-0AEF-4702-EF795F5E19FB}"/>
                  </a:ext>
                </a:extLst>
              </p:cNvPr>
              <p:cNvSpPr txBox="1"/>
              <p:nvPr/>
            </p:nvSpPr>
            <p:spPr>
              <a:xfrm>
                <a:off x="9088599" y="542414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F4A0843-AB0F-0AEF-4702-EF795F5E1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599" y="5424147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C4F2F9-4F17-BEA7-69C7-25A97533AB70}"/>
                  </a:ext>
                </a:extLst>
              </p:cNvPr>
              <p:cNvSpPr/>
              <p:nvPr/>
            </p:nvSpPr>
            <p:spPr>
              <a:xfrm>
                <a:off x="5661977" y="426256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C4F2F9-4F17-BEA7-69C7-25A97533A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4262562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4A84B-8130-A282-59C2-97CAE38EF39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82947" y="2341723"/>
            <a:ext cx="0" cy="192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13F912-466E-FC18-1DCD-C5628CC981DE}"/>
                  </a:ext>
                </a:extLst>
              </p:cNvPr>
              <p:cNvSpPr txBox="1"/>
              <p:nvPr/>
            </p:nvSpPr>
            <p:spPr>
              <a:xfrm>
                <a:off x="6505389" y="423481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13F912-466E-FC18-1DCD-C5628CC98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389" y="4234815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67F6016-9D5A-AB6D-EE1E-F2549B49E258}"/>
              </a:ext>
            </a:extLst>
          </p:cNvPr>
          <p:cNvSpPr txBox="1"/>
          <p:nvPr/>
        </p:nvSpPr>
        <p:spPr>
          <a:xfrm>
            <a:off x="10337717" y="1516382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3A8FF12-03AF-8345-2FF2-34B79855557D}"/>
                  </a:ext>
                </a:extLst>
              </p:cNvPr>
              <p:cNvSpPr/>
              <p:nvPr/>
            </p:nvSpPr>
            <p:spPr>
              <a:xfrm>
                <a:off x="5661977" y="544524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3A8FF12-03AF-8345-2FF2-34B798555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5445249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7F6F7D-B321-6C84-DB6A-07DB90D87AE5}"/>
                  </a:ext>
                </a:extLst>
              </p:cNvPr>
              <p:cNvSpPr txBox="1"/>
              <p:nvPr/>
            </p:nvSpPr>
            <p:spPr>
              <a:xfrm>
                <a:off x="6505389" y="541750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7F6F7D-B321-6C84-DB6A-07DB90D87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389" y="5417502"/>
                <a:ext cx="69018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077545EB-BBEC-9934-2F20-9CC8F84BFBA2}"/>
              </a:ext>
            </a:extLst>
          </p:cNvPr>
          <p:cNvCxnSpPr>
            <a:cxnSpLocks/>
            <a:stCxn id="7" idx="2"/>
            <a:endCxn id="27" idx="1"/>
          </p:cNvCxnSpPr>
          <p:nvPr/>
        </p:nvCxnSpPr>
        <p:spPr>
          <a:xfrm rot="5400000">
            <a:off x="4324161" y="3679539"/>
            <a:ext cx="3396603" cy="720970"/>
          </a:xfrm>
          <a:prstGeom prst="curvedConnector4">
            <a:avLst>
              <a:gd name="adj1" fmla="val 25323"/>
              <a:gd name="adj2" fmla="val 2113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303FAD-61B8-58FB-CAAD-BC831B24B528}"/>
              </a:ext>
            </a:extLst>
          </p:cNvPr>
          <p:cNvSpPr txBox="1"/>
          <p:nvPr/>
        </p:nvSpPr>
        <p:spPr>
          <a:xfrm>
            <a:off x="4950813" y="3667035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CB4763-0684-3307-7198-ECF7A25D037F}"/>
              </a:ext>
            </a:extLst>
          </p:cNvPr>
          <p:cNvSpPr txBox="1"/>
          <p:nvPr/>
        </p:nvSpPr>
        <p:spPr>
          <a:xfrm>
            <a:off x="6359023" y="3302142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B84A4C-4DEC-B995-C862-1AD07822EA70}"/>
              </a:ext>
            </a:extLst>
          </p:cNvPr>
          <p:cNvSpPr txBox="1"/>
          <p:nvPr/>
        </p:nvSpPr>
        <p:spPr>
          <a:xfrm>
            <a:off x="7815673" y="1381730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4C1E0E-E816-4F4B-C2AA-5A55DE0C518D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>
            <a:off x="7103917" y="4555639"/>
            <a:ext cx="1172554" cy="2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0756CB-827F-3307-4325-DC3D1B91E754}"/>
                  </a:ext>
                </a:extLst>
              </p:cNvPr>
              <p:cNvSpPr txBox="1"/>
              <p:nvPr/>
            </p:nvSpPr>
            <p:spPr>
              <a:xfrm>
                <a:off x="7395211" y="420100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0756CB-827F-3307-4325-DC3D1B9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11" y="420100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F24D56-7A86-BAFC-8491-8D0946A435EC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>
            <a:off x="7103917" y="4555639"/>
            <a:ext cx="1188656" cy="118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A3905B-FE7B-DF00-C3C8-1075506B3D5D}"/>
                  </a:ext>
                </a:extLst>
              </p:cNvPr>
              <p:cNvSpPr txBox="1"/>
              <p:nvPr/>
            </p:nvSpPr>
            <p:spPr>
              <a:xfrm>
                <a:off x="7537240" y="479231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A3905B-FE7B-DF00-C3C8-1075506B3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240" y="4792313"/>
                <a:ext cx="55919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EA3FB5-040E-42A8-E694-BAC5A1852E26}"/>
              </a:ext>
            </a:extLst>
          </p:cNvPr>
          <p:cNvCxnSpPr>
            <a:cxnSpLocks/>
            <a:stCxn id="27" idx="3"/>
            <a:endCxn id="52" idx="1"/>
          </p:cNvCxnSpPr>
          <p:nvPr/>
        </p:nvCxnSpPr>
        <p:spPr>
          <a:xfrm>
            <a:off x="7103917" y="5738326"/>
            <a:ext cx="1188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05EA755-5921-E3B3-6209-CA1B4683565C}"/>
                  </a:ext>
                </a:extLst>
              </p:cNvPr>
              <p:cNvSpPr txBox="1"/>
              <p:nvPr/>
            </p:nvSpPr>
            <p:spPr>
              <a:xfrm>
                <a:off x="7195578" y="5683851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05EA755-5921-E3B3-6209-CA1B46835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578" y="5683851"/>
                <a:ext cx="100796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359B48AB-E580-7111-319E-87136CF5E944}"/>
              </a:ext>
            </a:extLst>
          </p:cNvPr>
          <p:cNvCxnSpPr>
            <a:cxnSpLocks/>
            <a:stCxn id="50" idx="3"/>
            <a:endCxn id="40" idx="3"/>
          </p:cNvCxnSpPr>
          <p:nvPr/>
        </p:nvCxnSpPr>
        <p:spPr>
          <a:xfrm flipV="1">
            <a:off x="9718411" y="3235889"/>
            <a:ext cx="3402" cy="1322722"/>
          </a:xfrm>
          <a:prstGeom prst="curvedConnector3">
            <a:avLst>
              <a:gd name="adj1" fmla="val 164682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00B161-C359-82B0-9FA8-83E94DC1CBF2}"/>
              </a:ext>
            </a:extLst>
          </p:cNvPr>
          <p:cNvSpPr txBox="1"/>
          <p:nvPr/>
        </p:nvSpPr>
        <p:spPr>
          <a:xfrm>
            <a:off x="10337717" y="3739597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42F4942-6E52-680D-BABD-A27FA28CC628}"/>
              </a:ext>
            </a:extLst>
          </p:cNvPr>
          <p:cNvCxnSpPr>
            <a:cxnSpLocks/>
            <a:stCxn id="50" idx="3"/>
            <a:endCxn id="9" idx="3"/>
          </p:cNvCxnSpPr>
          <p:nvPr/>
        </p:nvCxnSpPr>
        <p:spPr>
          <a:xfrm flipV="1">
            <a:off x="9718411" y="2052704"/>
            <a:ext cx="12700" cy="2505907"/>
          </a:xfrm>
          <a:prstGeom prst="curvedConnector3">
            <a:avLst>
              <a:gd name="adj1" fmla="val 174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438CA9-81CD-934A-3DAE-CEC9AC865F6E}"/>
              </a:ext>
            </a:extLst>
          </p:cNvPr>
          <p:cNvSpPr txBox="1"/>
          <p:nvPr/>
        </p:nvSpPr>
        <p:spPr>
          <a:xfrm>
            <a:off x="10612449" y="2782940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36BD4F1-4274-C32C-00F7-43A517ED4B49}"/>
                  </a:ext>
                </a:extLst>
              </p:cNvPr>
              <p:cNvSpPr/>
              <p:nvPr/>
            </p:nvSpPr>
            <p:spPr>
              <a:xfrm>
                <a:off x="584106" y="540941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36BD4F1-4274-C32C-00F7-43A517ED4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06" y="5409417"/>
                <a:ext cx="1441940" cy="5861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E74888-53FE-C099-4D6A-5D4651C1577C}"/>
                  </a:ext>
                </a:extLst>
              </p:cNvPr>
              <p:cNvSpPr txBox="1"/>
              <p:nvPr/>
            </p:nvSpPr>
            <p:spPr>
              <a:xfrm>
                <a:off x="1424884" y="536801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E74888-53FE-C099-4D6A-5D4651C15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4" y="5368014"/>
                <a:ext cx="690189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650D194-6C19-0B75-12D7-33685C815378}"/>
                  </a:ext>
                </a:extLst>
              </p:cNvPr>
              <p:cNvSpPr/>
              <p:nvPr/>
            </p:nvSpPr>
            <p:spPr>
              <a:xfrm>
                <a:off x="3123041" y="543926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650D194-6C19-0B75-12D7-33685C815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41" y="5439267"/>
                <a:ext cx="1441940" cy="5861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B87D1C-234E-206C-2867-E5B5F466BCE2}"/>
                  </a:ext>
                </a:extLst>
              </p:cNvPr>
              <p:cNvSpPr txBox="1"/>
              <p:nvPr/>
            </p:nvSpPr>
            <p:spPr>
              <a:xfrm>
                <a:off x="3963819" y="539786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B87D1C-234E-206C-2867-E5B5F466B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819" y="5397864"/>
                <a:ext cx="69018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3E69B4FE-1F5E-03CF-0448-966B7C06FA6A}"/>
              </a:ext>
            </a:extLst>
          </p:cNvPr>
          <p:cNvCxnSpPr>
            <a:cxnSpLocks/>
            <a:stCxn id="52" idx="2"/>
            <a:endCxn id="46" idx="2"/>
          </p:cNvCxnSpPr>
          <p:nvPr/>
        </p:nvCxnSpPr>
        <p:spPr>
          <a:xfrm rot="5400000" flipH="1">
            <a:off x="6425786" y="3443646"/>
            <a:ext cx="5982" cy="5169532"/>
          </a:xfrm>
          <a:prstGeom prst="curvedConnector3">
            <a:avLst>
              <a:gd name="adj1" fmla="val -46053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1C99ABC-57B0-4F78-8217-BADA9A6C4A0C}"/>
              </a:ext>
            </a:extLst>
          </p:cNvPr>
          <p:cNvSpPr txBox="1"/>
          <p:nvPr/>
        </p:nvSpPr>
        <p:spPr>
          <a:xfrm>
            <a:off x="5769118" y="62448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FDC853-EC30-DC1A-56D4-12D3CC3BD9E5}"/>
              </a:ext>
            </a:extLst>
          </p:cNvPr>
          <p:cNvSpPr txBox="1"/>
          <p:nvPr/>
        </p:nvSpPr>
        <p:spPr>
          <a:xfrm>
            <a:off x="4010213" y="642185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96B9CEF-582A-4620-2A07-507D6688807B}"/>
              </a:ext>
            </a:extLst>
          </p:cNvPr>
          <p:cNvCxnSpPr>
            <a:cxnSpLocks/>
            <a:stCxn id="52" idx="2"/>
            <a:endCxn id="39" idx="2"/>
          </p:cNvCxnSpPr>
          <p:nvPr/>
        </p:nvCxnSpPr>
        <p:spPr>
          <a:xfrm rot="5400000" flipH="1">
            <a:off x="5141394" y="2159254"/>
            <a:ext cx="35832" cy="7708467"/>
          </a:xfrm>
          <a:prstGeom prst="curvedConnector3">
            <a:avLst>
              <a:gd name="adj1" fmla="val -19139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C43B64F-1592-FA7A-A091-28FDD74D15BC}"/>
              </a:ext>
            </a:extLst>
          </p:cNvPr>
          <p:cNvCxnSpPr>
            <a:cxnSpLocks/>
            <a:stCxn id="46" idx="0"/>
            <a:endCxn id="7" idx="1"/>
          </p:cNvCxnSpPr>
          <p:nvPr/>
        </p:nvCxnSpPr>
        <p:spPr>
          <a:xfrm rot="5400000" flipH="1" flipV="1">
            <a:off x="3057684" y="2834974"/>
            <a:ext cx="3390621" cy="18179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7F4A195C-979F-FA09-DD2D-0031F9AE0330}"/>
              </a:ext>
            </a:extLst>
          </p:cNvPr>
          <p:cNvCxnSpPr>
            <a:cxnSpLocks/>
            <a:stCxn id="39" idx="0"/>
            <a:endCxn id="7" idx="1"/>
          </p:cNvCxnSpPr>
          <p:nvPr/>
        </p:nvCxnSpPr>
        <p:spPr>
          <a:xfrm rot="5400000" flipH="1" flipV="1">
            <a:off x="1803141" y="1550582"/>
            <a:ext cx="3360771" cy="435690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E47F7-5317-1248-14BD-34E0B1316A66}"/>
                  </a:ext>
                </a:extLst>
              </p:cNvPr>
              <p:cNvSpPr txBox="1"/>
              <p:nvPr/>
            </p:nvSpPr>
            <p:spPr>
              <a:xfrm>
                <a:off x="3023529" y="4192720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E47F7-5317-1248-14BD-34E0B1316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529" y="4192720"/>
                <a:ext cx="100796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0AD5C42-5C2F-FF75-4477-494C054B967B}"/>
                  </a:ext>
                </a:extLst>
              </p:cNvPr>
              <p:cNvSpPr txBox="1"/>
              <p:nvPr/>
            </p:nvSpPr>
            <p:spPr>
              <a:xfrm>
                <a:off x="1443102" y="2941928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0AD5C42-5C2F-FF75-4477-494C054B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102" y="2941928"/>
                <a:ext cx="100796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963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181-4CAB-32F4-4CC3-43F749817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BE1CEA-C2F4-90DD-F901-6C08EFE1DDD6}"/>
                  </a:ext>
                </a:extLst>
              </p:cNvPr>
              <p:cNvSpPr/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BE1CEA-C2F4-90DD-F901-6C08EFE1D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90A325-CD1C-D139-F7B1-7E9CDB452B44}"/>
                  </a:ext>
                </a:extLst>
              </p:cNvPr>
              <p:cNvSpPr/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90A325-CD1C-D139-F7B1-7E9CDB452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20AE506-CD04-B6A7-B552-CEE7D03D2515}"/>
                  </a:ext>
                </a:extLst>
              </p:cNvPr>
              <p:cNvSpPr/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20AE506-CD04-B6A7-B552-CEE7D03D2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4A1DFD-8E06-8C32-D0CD-E5F9A17669B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103917" y="1018602"/>
            <a:ext cx="1175956" cy="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08F204-559D-878E-4950-0714863F0B0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382947" y="1315670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4B4D5B-B45D-0F69-56FA-2F7522C83E33}"/>
                  </a:ext>
                </a:extLst>
              </p:cNvPr>
              <p:cNvSpPr txBox="1"/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4B4D5B-B45D-0F69-56FA-2F7522C83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D12739-E4D2-A5FA-0167-A1E8232D3380}"/>
                  </a:ext>
                </a:extLst>
              </p:cNvPr>
              <p:cNvSpPr txBox="1"/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D12739-E4D2-A5FA-0167-A1E8232D3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F02AE0-5C9F-AEF6-B0C2-82C33A2C4385}"/>
                  </a:ext>
                </a:extLst>
              </p:cNvPr>
              <p:cNvSpPr txBox="1"/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F02AE0-5C9F-AEF6-B0C2-82C33A2C4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FE2F6C-9FA5-EE37-DE28-2CEB38FBB4E7}"/>
                  </a:ext>
                </a:extLst>
              </p:cNvPr>
              <p:cNvSpPr txBox="1"/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FE2F6C-9FA5-EE37-DE28-2CEB38FB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475C7C-36E5-0456-E5B3-6EC424166F5E}"/>
                  </a:ext>
                </a:extLst>
              </p:cNvPr>
              <p:cNvSpPr txBox="1"/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475C7C-36E5-0456-E5B3-6EC424166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92931DE-DF30-F999-C221-A5DD4F342FA6}"/>
              </a:ext>
            </a:extLst>
          </p:cNvPr>
          <p:cNvSpPr txBox="1"/>
          <p:nvPr/>
        </p:nvSpPr>
        <p:spPr>
          <a:xfrm>
            <a:off x="5574503" y="299728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8C4F72-5BD5-0016-C510-8E0D2A1C1C4F}"/>
                  </a:ext>
                </a:extLst>
              </p:cNvPr>
              <p:cNvSpPr txBox="1"/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8C4F72-5BD5-0016-C510-8E0D2A1C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7E8B3CC-7896-EAB5-2E48-26A818FC7F78}"/>
                  </a:ext>
                </a:extLst>
              </p:cNvPr>
              <p:cNvSpPr/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7E8B3CC-7896-EAB5-2E48-26A818FC7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A67777-71CC-38E4-E481-EE88348F1EF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03917" y="2048646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95FF28-5EE0-C46B-E4DA-E5AD8CCFFC09}"/>
                  </a:ext>
                </a:extLst>
              </p:cNvPr>
              <p:cNvSpPr txBox="1"/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95FF28-5EE0-C46B-E4DA-E5AD8CCF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FFE789-5029-9A5E-DFC8-239B12E29B4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997441" y="1311679"/>
            <a:ext cx="3402" cy="44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1C06E6DB-0CA5-7AB5-02AA-17EFE801E096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9721813" y="1018602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9634038-A73D-4E3F-FA82-67E6EE8D4499}"/>
                  </a:ext>
                </a:extLst>
              </p:cNvPr>
              <p:cNvSpPr/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9634038-A73D-4E3F-FA82-67E6EE8D4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9F4260-97B0-CF1C-0848-CDEDD18A0647}"/>
                  </a:ext>
                </a:extLst>
              </p:cNvPr>
              <p:cNvSpPr txBox="1"/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9F4260-97B0-CF1C-0848-CDEDD18A0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0C8FC2-ABEA-0D87-CFFE-963FDD184440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 flipV="1">
            <a:off x="7103917" y="2048646"/>
            <a:ext cx="1175956" cy="118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7AB724-BBB6-F81C-99C5-9F17E447D150}"/>
                  </a:ext>
                </a:extLst>
              </p:cNvPr>
              <p:cNvSpPr txBox="1"/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7AB724-BBB6-F81C-99C5-9F17E447D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BE2A490-C5D7-C9A5-09D8-F8C95F830F00}"/>
                  </a:ext>
                </a:extLst>
              </p:cNvPr>
              <p:cNvSpPr/>
              <p:nvPr/>
            </p:nvSpPr>
            <p:spPr>
              <a:xfrm>
                <a:off x="8276471" y="4265534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BE2A490-C5D7-C9A5-09D8-F8C95F830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71" y="4265534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104928-9C1C-EA9C-B435-B72B356A0483}"/>
                  </a:ext>
                </a:extLst>
              </p:cNvPr>
              <p:cNvSpPr/>
              <p:nvPr/>
            </p:nvSpPr>
            <p:spPr>
              <a:xfrm>
                <a:off x="8292573" y="544524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104928-9C1C-EA9C-B435-B72B356A0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573" y="5445249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4D3F02-983B-68CC-8FD9-98AB386891FB}"/>
                  </a:ext>
                </a:extLst>
              </p:cNvPr>
              <p:cNvSpPr txBox="1"/>
              <p:nvPr/>
            </p:nvSpPr>
            <p:spPr>
              <a:xfrm>
                <a:off x="9072497" y="426051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4D3F02-983B-68CC-8FD9-98AB3868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497" y="4260510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4B7832-C88B-BA1C-E641-593907A45A72}"/>
                  </a:ext>
                </a:extLst>
              </p:cNvPr>
              <p:cNvSpPr txBox="1"/>
              <p:nvPr/>
            </p:nvSpPr>
            <p:spPr>
              <a:xfrm>
                <a:off x="9088599" y="542414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4B7832-C88B-BA1C-E641-593907A4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599" y="5424147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6957AFC-CC83-CB25-EE00-1F7BF623ADAB}"/>
                  </a:ext>
                </a:extLst>
              </p:cNvPr>
              <p:cNvSpPr/>
              <p:nvPr/>
            </p:nvSpPr>
            <p:spPr>
              <a:xfrm>
                <a:off x="5661977" y="426256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6957AFC-CC83-CB25-EE00-1F7BF623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4262562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A61BA7-B8B6-6E87-4D60-35BD092A68E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82947" y="2341723"/>
            <a:ext cx="0" cy="192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9D6FF9-EFDD-852B-7805-3856405F5342}"/>
                  </a:ext>
                </a:extLst>
              </p:cNvPr>
              <p:cNvSpPr txBox="1"/>
              <p:nvPr/>
            </p:nvSpPr>
            <p:spPr>
              <a:xfrm>
                <a:off x="6505389" y="423481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9D6FF9-EFDD-852B-7805-3856405F5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389" y="4234815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AA6AF51-2078-6A96-B9F8-EC6DDF271DB4}"/>
              </a:ext>
            </a:extLst>
          </p:cNvPr>
          <p:cNvSpPr txBox="1"/>
          <p:nvPr/>
        </p:nvSpPr>
        <p:spPr>
          <a:xfrm>
            <a:off x="10337717" y="1516382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7BE6C1-9E16-2E91-DDF8-D0A79B255432}"/>
                  </a:ext>
                </a:extLst>
              </p:cNvPr>
              <p:cNvSpPr/>
              <p:nvPr/>
            </p:nvSpPr>
            <p:spPr>
              <a:xfrm>
                <a:off x="5661977" y="544524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7BE6C1-9E16-2E91-DDF8-D0A79B255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5445249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232371-DD3C-0C5D-D023-379FF6F1D6E0}"/>
                  </a:ext>
                </a:extLst>
              </p:cNvPr>
              <p:cNvSpPr txBox="1"/>
              <p:nvPr/>
            </p:nvSpPr>
            <p:spPr>
              <a:xfrm>
                <a:off x="6505389" y="541750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232371-DD3C-0C5D-D023-379FF6F1D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389" y="5417502"/>
                <a:ext cx="69018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08F647B-9787-97CC-2BA7-003031C35B4E}"/>
              </a:ext>
            </a:extLst>
          </p:cNvPr>
          <p:cNvCxnSpPr>
            <a:cxnSpLocks/>
            <a:stCxn id="7" idx="2"/>
            <a:endCxn id="27" idx="1"/>
          </p:cNvCxnSpPr>
          <p:nvPr/>
        </p:nvCxnSpPr>
        <p:spPr>
          <a:xfrm rot="5400000">
            <a:off x="4324161" y="3679539"/>
            <a:ext cx="3396603" cy="720970"/>
          </a:xfrm>
          <a:prstGeom prst="curvedConnector4">
            <a:avLst>
              <a:gd name="adj1" fmla="val 25323"/>
              <a:gd name="adj2" fmla="val 2113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D4E6A9-3AB5-51F6-F4B5-15893A2C4760}"/>
              </a:ext>
            </a:extLst>
          </p:cNvPr>
          <p:cNvSpPr txBox="1"/>
          <p:nvPr/>
        </p:nvSpPr>
        <p:spPr>
          <a:xfrm>
            <a:off x="4950813" y="3667035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971FD2-F440-FEAE-C736-D1441876B65E}"/>
              </a:ext>
            </a:extLst>
          </p:cNvPr>
          <p:cNvSpPr txBox="1"/>
          <p:nvPr/>
        </p:nvSpPr>
        <p:spPr>
          <a:xfrm>
            <a:off x="6359023" y="3302142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E214A3-DB74-1202-6B8B-27965409C268}"/>
              </a:ext>
            </a:extLst>
          </p:cNvPr>
          <p:cNvSpPr txBox="1"/>
          <p:nvPr/>
        </p:nvSpPr>
        <p:spPr>
          <a:xfrm>
            <a:off x="7815673" y="1381730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AE0258-F5D2-2005-BCAD-FEE8E1E0C4CE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>
            <a:off x="7103917" y="4555639"/>
            <a:ext cx="1172554" cy="2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E8C14C-2FA2-5932-7F83-FF4F349D8512}"/>
                  </a:ext>
                </a:extLst>
              </p:cNvPr>
              <p:cNvSpPr txBox="1"/>
              <p:nvPr/>
            </p:nvSpPr>
            <p:spPr>
              <a:xfrm>
                <a:off x="7395211" y="420100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E8C14C-2FA2-5932-7F83-FF4F349D8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11" y="420100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602691-7F25-AFF9-DAC9-950D18186383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>
            <a:off x="7103917" y="4555639"/>
            <a:ext cx="1188656" cy="118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8DEDF3-1B7C-C5F5-4A17-DBA80CE5524F}"/>
                  </a:ext>
                </a:extLst>
              </p:cNvPr>
              <p:cNvSpPr txBox="1"/>
              <p:nvPr/>
            </p:nvSpPr>
            <p:spPr>
              <a:xfrm>
                <a:off x="7537240" y="479231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8DEDF3-1B7C-C5F5-4A17-DBA80CE55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240" y="4792313"/>
                <a:ext cx="55919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F6E9C5D-07F2-4C90-32F5-064AC6FDD944}"/>
              </a:ext>
            </a:extLst>
          </p:cNvPr>
          <p:cNvCxnSpPr>
            <a:cxnSpLocks/>
            <a:stCxn id="27" idx="3"/>
            <a:endCxn id="52" idx="1"/>
          </p:cNvCxnSpPr>
          <p:nvPr/>
        </p:nvCxnSpPr>
        <p:spPr>
          <a:xfrm>
            <a:off x="7103917" y="5738326"/>
            <a:ext cx="11886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B45A437-C88B-C0EE-2736-8B80F8F5FCB5}"/>
                  </a:ext>
                </a:extLst>
              </p:cNvPr>
              <p:cNvSpPr txBox="1"/>
              <p:nvPr/>
            </p:nvSpPr>
            <p:spPr>
              <a:xfrm>
                <a:off x="7195578" y="5683851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B45A437-C88B-C0EE-2736-8B80F8F5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578" y="5683851"/>
                <a:ext cx="100796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598D0FA4-C41C-ED92-4249-0AC032D8DBF6}"/>
              </a:ext>
            </a:extLst>
          </p:cNvPr>
          <p:cNvCxnSpPr>
            <a:cxnSpLocks/>
            <a:stCxn id="50" idx="3"/>
            <a:endCxn id="40" idx="3"/>
          </p:cNvCxnSpPr>
          <p:nvPr/>
        </p:nvCxnSpPr>
        <p:spPr>
          <a:xfrm flipV="1">
            <a:off x="9718411" y="3235889"/>
            <a:ext cx="3402" cy="1322722"/>
          </a:xfrm>
          <a:prstGeom prst="curvedConnector3">
            <a:avLst>
              <a:gd name="adj1" fmla="val 164682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BABE33-1220-A137-3607-AE668B19F042}"/>
              </a:ext>
            </a:extLst>
          </p:cNvPr>
          <p:cNvSpPr txBox="1"/>
          <p:nvPr/>
        </p:nvSpPr>
        <p:spPr>
          <a:xfrm>
            <a:off x="10337717" y="3739597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1BF2994-2D7E-0DBF-0A28-8EA8A46D8FB6}"/>
              </a:ext>
            </a:extLst>
          </p:cNvPr>
          <p:cNvCxnSpPr>
            <a:cxnSpLocks/>
            <a:stCxn id="50" idx="3"/>
            <a:endCxn id="9" idx="3"/>
          </p:cNvCxnSpPr>
          <p:nvPr/>
        </p:nvCxnSpPr>
        <p:spPr>
          <a:xfrm flipV="1">
            <a:off x="9718411" y="2052704"/>
            <a:ext cx="12700" cy="2505907"/>
          </a:xfrm>
          <a:prstGeom prst="curvedConnector3">
            <a:avLst>
              <a:gd name="adj1" fmla="val 174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B9D291-8CA7-3CF0-F42B-4ECC2977181E}"/>
              </a:ext>
            </a:extLst>
          </p:cNvPr>
          <p:cNvSpPr txBox="1"/>
          <p:nvPr/>
        </p:nvSpPr>
        <p:spPr>
          <a:xfrm>
            <a:off x="10612449" y="2782940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1D4D03A-A6C4-FDFA-0297-774371BF0E98}"/>
                  </a:ext>
                </a:extLst>
              </p:cNvPr>
              <p:cNvSpPr/>
              <p:nvPr/>
            </p:nvSpPr>
            <p:spPr>
              <a:xfrm>
                <a:off x="584106" y="540941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1D4D03A-A6C4-FDFA-0297-774371BF0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06" y="5409417"/>
                <a:ext cx="1441940" cy="5861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57A417-6FAA-BE18-7D22-7B59E38B776B}"/>
                  </a:ext>
                </a:extLst>
              </p:cNvPr>
              <p:cNvSpPr txBox="1"/>
              <p:nvPr/>
            </p:nvSpPr>
            <p:spPr>
              <a:xfrm>
                <a:off x="1424884" y="536801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57A417-6FAA-BE18-7D22-7B59E38B7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4" y="5368014"/>
                <a:ext cx="690189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1BAD0D7-264E-9A50-D80F-53509F27EE9D}"/>
                  </a:ext>
                </a:extLst>
              </p:cNvPr>
              <p:cNvSpPr/>
              <p:nvPr/>
            </p:nvSpPr>
            <p:spPr>
              <a:xfrm>
                <a:off x="3123041" y="543926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1BAD0D7-264E-9A50-D80F-53509F27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41" y="5439267"/>
                <a:ext cx="1441940" cy="5861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FC473E-3D31-56FB-B4C7-820577D50E30}"/>
                  </a:ext>
                </a:extLst>
              </p:cNvPr>
              <p:cNvSpPr txBox="1"/>
              <p:nvPr/>
            </p:nvSpPr>
            <p:spPr>
              <a:xfrm>
                <a:off x="3963819" y="539786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FC473E-3D31-56FB-B4C7-820577D5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819" y="5397864"/>
                <a:ext cx="69018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EC467B8A-9B1D-8D1D-0519-7F401BFEA83D}"/>
              </a:ext>
            </a:extLst>
          </p:cNvPr>
          <p:cNvCxnSpPr>
            <a:cxnSpLocks/>
            <a:stCxn id="52" idx="2"/>
            <a:endCxn id="46" idx="2"/>
          </p:cNvCxnSpPr>
          <p:nvPr/>
        </p:nvCxnSpPr>
        <p:spPr>
          <a:xfrm rot="5400000" flipH="1">
            <a:off x="6425786" y="3443646"/>
            <a:ext cx="5982" cy="5169532"/>
          </a:xfrm>
          <a:prstGeom prst="curvedConnector3">
            <a:avLst>
              <a:gd name="adj1" fmla="val -46053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CA225D9-6880-DCE0-3789-9831EFF3842B}"/>
              </a:ext>
            </a:extLst>
          </p:cNvPr>
          <p:cNvSpPr txBox="1"/>
          <p:nvPr/>
        </p:nvSpPr>
        <p:spPr>
          <a:xfrm>
            <a:off x="5769118" y="62448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CFCFD4-4185-B200-B8EC-DAAF222C3A27}"/>
              </a:ext>
            </a:extLst>
          </p:cNvPr>
          <p:cNvSpPr txBox="1"/>
          <p:nvPr/>
        </p:nvSpPr>
        <p:spPr>
          <a:xfrm>
            <a:off x="4010213" y="642185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79CC69E-7443-2AD6-4E31-A5F91B2353F2}"/>
              </a:ext>
            </a:extLst>
          </p:cNvPr>
          <p:cNvCxnSpPr>
            <a:cxnSpLocks/>
            <a:stCxn id="52" idx="2"/>
            <a:endCxn id="39" idx="2"/>
          </p:cNvCxnSpPr>
          <p:nvPr/>
        </p:nvCxnSpPr>
        <p:spPr>
          <a:xfrm rot="5400000" flipH="1">
            <a:off x="5141394" y="2159254"/>
            <a:ext cx="35832" cy="7708467"/>
          </a:xfrm>
          <a:prstGeom prst="curvedConnector3">
            <a:avLst>
              <a:gd name="adj1" fmla="val -19139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FCC9C0D-4561-22CF-0233-5913B739C7FD}"/>
              </a:ext>
            </a:extLst>
          </p:cNvPr>
          <p:cNvCxnSpPr>
            <a:cxnSpLocks/>
            <a:stCxn id="46" idx="0"/>
            <a:endCxn id="7" idx="1"/>
          </p:cNvCxnSpPr>
          <p:nvPr/>
        </p:nvCxnSpPr>
        <p:spPr>
          <a:xfrm rot="5400000" flipH="1" flipV="1">
            <a:off x="3057684" y="2834974"/>
            <a:ext cx="3390621" cy="181796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5FE0B017-70F7-F189-2034-6352AC29812C}"/>
              </a:ext>
            </a:extLst>
          </p:cNvPr>
          <p:cNvCxnSpPr>
            <a:cxnSpLocks/>
            <a:stCxn id="39" idx="0"/>
            <a:endCxn id="7" idx="1"/>
          </p:cNvCxnSpPr>
          <p:nvPr/>
        </p:nvCxnSpPr>
        <p:spPr>
          <a:xfrm rot="5400000" flipH="1" flipV="1">
            <a:off x="1803141" y="1550582"/>
            <a:ext cx="3360771" cy="435690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CF33D25-6B38-3DEC-AC4A-42013478EF6F}"/>
                  </a:ext>
                </a:extLst>
              </p:cNvPr>
              <p:cNvSpPr txBox="1"/>
              <p:nvPr/>
            </p:nvSpPr>
            <p:spPr>
              <a:xfrm>
                <a:off x="3023529" y="4192720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CF33D25-6B38-3DEC-AC4A-42013478E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529" y="4192720"/>
                <a:ext cx="100796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4FA18A-7A53-2BE2-F1D2-F62D3E4FAB81}"/>
                  </a:ext>
                </a:extLst>
              </p:cNvPr>
              <p:cNvSpPr txBox="1"/>
              <p:nvPr/>
            </p:nvSpPr>
            <p:spPr>
              <a:xfrm>
                <a:off x="1443102" y="2941928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4FA18A-7A53-2BE2-F1D2-F62D3E4FA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102" y="2941928"/>
                <a:ext cx="100796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2319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66042-DC95-E434-442B-F2C2C3E07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8EB062-FBC2-1F26-2D5E-3E8BC5B27C3D}"/>
                  </a:ext>
                </a:extLst>
              </p:cNvPr>
              <p:cNvSpPr/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8EB062-FBC2-1F26-2D5E-3E8BC5B27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BE77B7-5019-2729-81C9-39031EADD71C}"/>
                  </a:ext>
                </a:extLst>
              </p:cNvPr>
              <p:cNvSpPr/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BE77B7-5019-2729-81C9-39031EADD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1D1ADB-889B-0F2D-D8CE-EDEDA363108E}"/>
                  </a:ext>
                </a:extLst>
              </p:cNvPr>
              <p:cNvSpPr/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1D1ADB-889B-0F2D-D8CE-EDEDA3631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E60738-95FB-3168-6563-F4C82BD78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103917" y="1018602"/>
            <a:ext cx="1175956" cy="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3BAA48-E8E4-7F08-3BFE-4174D310EBD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382947" y="1315670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D22F99C-5B34-E794-5255-B607238B019D}"/>
                  </a:ext>
                </a:extLst>
              </p:cNvPr>
              <p:cNvSpPr txBox="1"/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D22F99C-5B34-E794-5255-B607238B0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F148FAC-726D-718A-679F-85C6F73A257B}"/>
                  </a:ext>
                </a:extLst>
              </p:cNvPr>
              <p:cNvSpPr txBox="1"/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F148FAC-726D-718A-679F-85C6F73A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01558A-709E-CBFA-B111-E235ECD54BD7}"/>
                  </a:ext>
                </a:extLst>
              </p:cNvPr>
              <p:cNvSpPr txBox="1"/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01558A-709E-CBFA-B111-E235ECD54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3A1BF4-6F43-28E9-175A-834A7C80FF94}"/>
                  </a:ext>
                </a:extLst>
              </p:cNvPr>
              <p:cNvSpPr txBox="1"/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3A1BF4-6F43-28E9-175A-834A7C80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D0595C8-34C0-DBA6-741C-979165CE970C}"/>
                  </a:ext>
                </a:extLst>
              </p:cNvPr>
              <p:cNvSpPr txBox="1"/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D0595C8-34C0-DBA6-741C-979165CE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3F968B9-9BF9-97BF-1A56-41409015D5E3}"/>
              </a:ext>
            </a:extLst>
          </p:cNvPr>
          <p:cNvSpPr txBox="1"/>
          <p:nvPr/>
        </p:nvSpPr>
        <p:spPr>
          <a:xfrm>
            <a:off x="5574503" y="299728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1F2BFF-E8BF-951E-8D2E-89015ED41B41}"/>
                  </a:ext>
                </a:extLst>
              </p:cNvPr>
              <p:cNvSpPr txBox="1"/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1F2BFF-E8BF-951E-8D2E-89015ED41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7C98F8-9327-7727-3F74-C4785087E156}"/>
                  </a:ext>
                </a:extLst>
              </p:cNvPr>
              <p:cNvSpPr/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7C98F8-9327-7727-3F74-C4785087E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22EE5C-A4F6-4958-18BB-C83EAD9CE834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03917" y="2048646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E0287AA-22AC-4E8A-8ED3-5FB8A17BC77A}"/>
                  </a:ext>
                </a:extLst>
              </p:cNvPr>
              <p:cNvSpPr txBox="1"/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E0287AA-22AC-4E8A-8ED3-5FB8A17B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1FEDE1-2628-5F0A-3BEB-F35B7B3D138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997441" y="1311679"/>
            <a:ext cx="3402" cy="44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46B1CEF0-326B-1783-D4AC-5B8A461F82A9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9721813" y="1018602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B1BF63-3EB8-4B28-7885-37E5448E963A}"/>
                  </a:ext>
                </a:extLst>
              </p:cNvPr>
              <p:cNvSpPr/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B1BF63-3EB8-4B28-7885-37E5448E9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5FA480-431C-7BC5-CB70-357045B1F928}"/>
                  </a:ext>
                </a:extLst>
              </p:cNvPr>
              <p:cNvSpPr txBox="1"/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5FA480-431C-7BC5-CB70-357045B1F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101253-A239-D43E-7C49-AF86312F10A6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 flipV="1">
            <a:off x="7103917" y="2048646"/>
            <a:ext cx="1175956" cy="118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2F016A1-9CB3-977C-5617-D259047C0416}"/>
                  </a:ext>
                </a:extLst>
              </p:cNvPr>
              <p:cNvSpPr txBox="1"/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2F016A1-9CB3-977C-5617-D259047C0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CD75FE3-EAFF-6187-B9C2-E26AE709148D}"/>
                  </a:ext>
                </a:extLst>
              </p:cNvPr>
              <p:cNvSpPr/>
              <p:nvPr/>
            </p:nvSpPr>
            <p:spPr>
              <a:xfrm>
                <a:off x="8276471" y="4265534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CD75FE3-EAFF-6187-B9C2-E26AE7091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71" y="4265534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592269-88B8-5657-9A99-DC5C0A1CB7EC}"/>
                  </a:ext>
                </a:extLst>
              </p:cNvPr>
              <p:cNvSpPr/>
              <p:nvPr/>
            </p:nvSpPr>
            <p:spPr>
              <a:xfrm>
                <a:off x="8292573" y="544524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592269-88B8-5657-9A99-DC5C0A1CB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573" y="5445249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CF0C392-0EFC-E00A-C9E9-9F34ADCBEF94}"/>
                  </a:ext>
                </a:extLst>
              </p:cNvPr>
              <p:cNvSpPr txBox="1"/>
              <p:nvPr/>
            </p:nvSpPr>
            <p:spPr>
              <a:xfrm>
                <a:off x="9072497" y="426051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CF0C392-0EFC-E00A-C9E9-9F34ADCBE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497" y="4260510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65E631-472C-CC35-3068-6CBA3148036F}"/>
                  </a:ext>
                </a:extLst>
              </p:cNvPr>
              <p:cNvSpPr txBox="1"/>
              <p:nvPr/>
            </p:nvSpPr>
            <p:spPr>
              <a:xfrm>
                <a:off x="9088599" y="542414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65E631-472C-CC35-3068-6CBA31480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599" y="5424147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71F163-4F73-430C-5A87-0EA69984F328}"/>
                  </a:ext>
                </a:extLst>
              </p:cNvPr>
              <p:cNvSpPr/>
              <p:nvPr/>
            </p:nvSpPr>
            <p:spPr>
              <a:xfrm>
                <a:off x="5661977" y="426256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71F163-4F73-430C-5A87-0EA69984F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4262562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8CF30C-9780-AD5B-9081-27DDFC2827F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82947" y="2341723"/>
            <a:ext cx="0" cy="192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FCCA40-76F7-7F0F-7EA6-392710456441}"/>
                  </a:ext>
                </a:extLst>
              </p:cNvPr>
              <p:cNvSpPr txBox="1"/>
              <p:nvPr/>
            </p:nvSpPr>
            <p:spPr>
              <a:xfrm>
                <a:off x="6505389" y="423481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FCCA40-76F7-7F0F-7EA6-392710456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389" y="4234815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61709BF-0C65-C95B-ECB3-0C2581F2D614}"/>
              </a:ext>
            </a:extLst>
          </p:cNvPr>
          <p:cNvSpPr txBox="1"/>
          <p:nvPr/>
        </p:nvSpPr>
        <p:spPr>
          <a:xfrm>
            <a:off x="10337717" y="1516382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56EA0C-A8C2-1FFA-CAE2-F486D23B34E2}"/>
                  </a:ext>
                </a:extLst>
              </p:cNvPr>
              <p:cNvSpPr/>
              <p:nvPr/>
            </p:nvSpPr>
            <p:spPr>
              <a:xfrm>
                <a:off x="5661977" y="544524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56EA0C-A8C2-1FFA-CAE2-F486D23B3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5445249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033D76-DBF8-E2EA-C18F-2EF161D3F572}"/>
                  </a:ext>
                </a:extLst>
              </p:cNvPr>
              <p:cNvSpPr txBox="1"/>
              <p:nvPr/>
            </p:nvSpPr>
            <p:spPr>
              <a:xfrm>
                <a:off x="6505389" y="541750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033D76-DBF8-E2EA-C18F-2EF161D3F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389" y="5417502"/>
                <a:ext cx="69018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5DDD3D19-EE97-2C56-96C8-65CD2D655B24}"/>
              </a:ext>
            </a:extLst>
          </p:cNvPr>
          <p:cNvCxnSpPr>
            <a:cxnSpLocks/>
            <a:stCxn id="7" idx="2"/>
            <a:endCxn id="27" idx="1"/>
          </p:cNvCxnSpPr>
          <p:nvPr/>
        </p:nvCxnSpPr>
        <p:spPr>
          <a:xfrm rot="5400000">
            <a:off x="4324161" y="3679539"/>
            <a:ext cx="3396603" cy="720970"/>
          </a:xfrm>
          <a:prstGeom prst="curvedConnector4">
            <a:avLst>
              <a:gd name="adj1" fmla="val 25323"/>
              <a:gd name="adj2" fmla="val 2113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46A89E-6D7C-EEE1-C712-351B1ECAE79C}"/>
              </a:ext>
            </a:extLst>
          </p:cNvPr>
          <p:cNvSpPr txBox="1"/>
          <p:nvPr/>
        </p:nvSpPr>
        <p:spPr>
          <a:xfrm>
            <a:off x="4950813" y="3667035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BE2E1F-85B3-A269-B237-44347D16EB92}"/>
              </a:ext>
            </a:extLst>
          </p:cNvPr>
          <p:cNvSpPr txBox="1"/>
          <p:nvPr/>
        </p:nvSpPr>
        <p:spPr>
          <a:xfrm>
            <a:off x="6359023" y="3302142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DC8CD1-30BF-B555-AB85-CCE6155B82EC}"/>
              </a:ext>
            </a:extLst>
          </p:cNvPr>
          <p:cNvSpPr txBox="1"/>
          <p:nvPr/>
        </p:nvSpPr>
        <p:spPr>
          <a:xfrm>
            <a:off x="7815673" y="1381730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A1C109-E9CC-A907-E068-FA3BBE0DA65D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>
            <a:off x="7103917" y="4555639"/>
            <a:ext cx="1172554" cy="2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D7ADE63-AEC9-3A0D-D63E-73C47C45DD76}"/>
                  </a:ext>
                </a:extLst>
              </p:cNvPr>
              <p:cNvSpPr txBox="1"/>
              <p:nvPr/>
            </p:nvSpPr>
            <p:spPr>
              <a:xfrm>
                <a:off x="7395211" y="420100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D7ADE63-AEC9-3A0D-D63E-73C47C45D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11" y="420100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452DBF5-C081-1BD4-E61A-928A4C7318EA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>
            <a:off x="7103917" y="4555639"/>
            <a:ext cx="1188656" cy="118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5DBCF5-9C2F-65B9-74D0-409AEE18AD6F}"/>
                  </a:ext>
                </a:extLst>
              </p:cNvPr>
              <p:cNvSpPr txBox="1"/>
              <p:nvPr/>
            </p:nvSpPr>
            <p:spPr>
              <a:xfrm>
                <a:off x="7537240" y="479231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5DBCF5-9C2F-65B9-74D0-409AEE18A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240" y="4792313"/>
                <a:ext cx="55919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0C0081-F5B5-52D6-75FA-DA2C199D7915}"/>
              </a:ext>
            </a:extLst>
          </p:cNvPr>
          <p:cNvCxnSpPr>
            <a:cxnSpLocks/>
            <a:stCxn id="27" idx="3"/>
            <a:endCxn id="52" idx="1"/>
          </p:cNvCxnSpPr>
          <p:nvPr/>
        </p:nvCxnSpPr>
        <p:spPr>
          <a:xfrm>
            <a:off x="7103917" y="5738326"/>
            <a:ext cx="1188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C587BF0-2A27-F340-2D2E-A34243124DDF}"/>
                  </a:ext>
                </a:extLst>
              </p:cNvPr>
              <p:cNvSpPr txBox="1"/>
              <p:nvPr/>
            </p:nvSpPr>
            <p:spPr>
              <a:xfrm>
                <a:off x="7418649" y="568045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C587BF0-2A27-F340-2D2E-A34243124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649" y="5680450"/>
                <a:ext cx="55919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74F95429-4D41-4D94-9CA6-67EB0FF1EFB8}"/>
              </a:ext>
            </a:extLst>
          </p:cNvPr>
          <p:cNvCxnSpPr>
            <a:cxnSpLocks/>
            <a:stCxn id="50" idx="3"/>
            <a:endCxn id="40" idx="3"/>
          </p:cNvCxnSpPr>
          <p:nvPr/>
        </p:nvCxnSpPr>
        <p:spPr>
          <a:xfrm flipV="1">
            <a:off x="9718411" y="3235889"/>
            <a:ext cx="3402" cy="1322722"/>
          </a:xfrm>
          <a:prstGeom prst="curvedConnector3">
            <a:avLst>
              <a:gd name="adj1" fmla="val 164682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72C85E-FD0C-829C-F09F-73F0840FB86B}"/>
              </a:ext>
            </a:extLst>
          </p:cNvPr>
          <p:cNvSpPr txBox="1"/>
          <p:nvPr/>
        </p:nvSpPr>
        <p:spPr>
          <a:xfrm>
            <a:off x="10337717" y="3739597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29B7C68-F53A-7002-A04D-F12889DC4155}"/>
              </a:ext>
            </a:extLst>
          </p:cNvPr>
          <p:cNvCxnSpPr>
            <a:cxnSpLocks/>
            <a:stCxn id="50" idx="3"/>
            <a:endCxn id="9" idx="3"/>
          </p:cNvCxnSpPr>
          <p:nvPr/>
        </p:nvCxnSpPr>
        <p:spPr>
          <a:xfrm flipV="1">
            <a:off x="9718411" y="2052704"/>
            <a:ext cx="12700" cy="2505907"/>
          </a:xfrm>
          <a:prstGeom prst="curvedConnector3">
            <a:avLst>
              <a:gd name="adj1" fmla="val 174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E3C7C68-3363-A7D1-9348-45313837006F}"/>
              </a:ext>
            </a:extLst>
          </p:cNvPr>
          <p:cNvSpPr txBox="1"/>
          <p:nvPr/>
        </p:nvSpPr>
        <p:spPr>
          <a:xfrm>
            <a:off x="10612449" y="2782940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E8899E8-538C-C928-6180-05A6AAF61BD7}"/>
                  </a:ext>
                </a:extLst>
              </p:cNvPr>
              <p:cNvSpPr/>
              <p:nvPr/>
            </p:nvSpPr>
            <p:spPr>
              <a:xfrm>
                <a:off x="1779635" y="546362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E8899E8-538C-C928-6180-05A6AAF61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35" y="5463628"/>
                <a:ext cx="1441940" cy="5861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E6F1BC-8931-6D62-1CE1-EEF3B1DD9919}"/>
                  </a:ext>
                </a:extLst>
              </p:cNvPr>
              <p:cNvSpPr txBox="1"/>
              <p:nvPr/>
            </p:nvSpPr>
            <p:spPr>
              <a:xfrm>
                <a:off x="2620413" y="542222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E6F1BC-8931-6D62-1CE1-EEF3B1DD9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413" y="5422225"/>
                <a:ext cx="690189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C278EE2-4C74-C5EC-1442-E7CC4E0E5D02}"/>
                  </a:ext>
                </a:extLst>
              </p:cNvPr>
              <p:cNvSpPr/>
              <p:nvPr/>
            </p:nvSpPr>
            <p:spPr>
              <a:xfrm>
                <a:off x="3544293" y="545526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C278EE2-4C74-C5EC-1442-E7CC4E0E5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293" y="5455267"/>
                <a:ext cx="1441940" cy="5861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A743CF-1957-865D-5E48-498283E82115}"/>
                  </a:ext>
                </a:extLst>
              </p:cNvPr>
              <p:cNvSpPr txBox="1"/>
              <p:nvPr/>
            </p:nvSpPr>
            <p:spPr>
              <a:xfrm>
                <a:off x="4385071" y="541386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A743CF-1957-865D-5E48-498283E82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071" y="5413864"/>
                <a:ext cx="690189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E52BE1E6-89CF-6468-EA35-B4F709878041}"/>
              </a:ext>
            </a:extLst>
          </p:cNvPr>
          <p:cNvCxnSpPr>
            <a:cxnSpLocks/>
            <a:stCxn id="52" idx="2"/>
            <a:endCxn id="46" idx="2"/>
          </p:cNvCxnSpPr>
          <p:nvPr/>
        </p:nvCxnSpPr>
        <p:spPr>
          <a:xfrm rot="5400000">
            <a:off x="6634394" y="3662272"/>
            <a:ext cx="10018" cy="4748280"/>
          </a:xfrm>
          <a:prstGeom prst="curvedConnector3">
            <a:avLst>
              <a:gd name="adj1" fmla="val 23818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9B69A3C-ED9D-7AE1-9F99-06E8B077400E}"/>
              </a:ext>
            </a:extLst>
          </p:cNvPr>
          <p:cNvSpPr txBox="1"/>
          <p:nvPr/>
        </p:nvSpPr>
        <p:spPr>
          <a:xfrm>
            <a:off x="5769118" y="62448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E9FF65-F9B7-6ADE-94D6-4D8E4F632C78}"/>
              </a:ext>
            </a:extLst>
          </p:cNvPr>
          <p:cNvSpPr txBox="1"/>
          <p:nvPr/>
        </p:nvSpPr>
        <p:spPr>
          <a:xfrm>
            <a:off x="4010213" y="642185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DC5A05E1-B29C-83D1-E04E-713040176E83}"/>
              </a:ext>
            </a:extLst>
          </p:cNvPr>
          <p:cNvCxnSpPr>
            <a:cxnSpLocks/>
            <a:stCxn id="52" idx="2"/>
            <a:endCxn id="39" idx="2"/>
          </p:cNvCxnSpPr>
          <p:nvPr/>
        </p:nvCxnSpPr>
        <p:spPr>
          <a:xfrm rot="5400000">
            <a:off x="5747885" y="2784123"/>
            <a:ext cx="18379" cy="6512938"/>
          </a:xfrm>
          <a:prstGeom prst="curvedConnector3">
            <a:avLst>
              <a:gd name="adj1" fmla="val 43417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545498F1-CFE9-7ED8-568F-F540DD9268FA}"/>
              </a:ext>
            </a:extLst>
          </p:cNvPr>
          <p:cNvCxnSpPr>
            <a:cxnSpLocks/>
            <a:stCxn id="46" idx="0"/>
            <a:endCxn id="7" idx="1"/>
          </p:cNvCxnSpPr>
          <p:nvPr/>
        </p:nvCxnSpPr>
        <p:spPr>
          <a:xfrm rot="5400000" flipH="1" flipV="1">
            <a:off x="3260310" y="3053600"/>
            <a:ext cx="3406621" cy="139671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B375DC33-343A-F5A8-2892-07C2E6868568}"/>
              </a:ext>
            </a:extLst>
          </p:cNvPr>
          <p:cNvCxnSpPr>
            <a:cxnSpLocks/>
            <a:stCxn id="39" idx="0"/>
            <a:endCxn id="7" idx="1"/>
          </p:cNvCxnSpPr>
          <p:nvPr/>
        </p:nvCxnSpPr>
        <p:spPr>
          <a:xfrm rot="5400000" flipH="1" flipV="1">
            <a:off x="2373800" y="2175451"/>
            <a:ext cx="3414982" cy="316137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7B0D0E-A979-8F1C-2B97-59853709AACA}"/>
                  </a:ext>
                </a:extLst>
              </p:cNvPr>
              <p:cNvSpPr txBox="1"/>
              <p:nvPr/>
            </p:nvSpPr>
            <p:spPr>
              <a:xfrm>
                <a:off x="3576793" y="3337247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7B0D0E-A979-8F1C-2B97-59853709A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793" y="3337247"/>
                <a:ext cx="100796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638CAAF-E505-7B49-B846-D04E654B8026}"/>
                  </a:ext>
                </a:extLst>
              </p:cNvPr>
              <p:cNvSpPr txBox="1"/>
              <p:nvPr/>
            </p:nvSpPr>
            <p:spPr>
              <a:xfrm>
                <a:off x="2357817" y="2979958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638CAAF-E505-7B49-B846-D04E654B8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817" y="2979958"/>
                <a:ext cx="100796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124881-1AE7-4C41-17E6-1A8C1BED05BD}"/>
                  </a:ext>
                </a:extLst>
              </p:cNvPr>
              <p:cNvSpPr/>
              <p:nvPr/>
            </p:nvSpPr>
            <p:spPr>
              <a:xfrm>
                <a:off x="584106" y="426051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124881-1AE7-4C41-17E6-1A8C1BED0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06" y="4260510"/>
                <a:ext cx="1441940" cy="5861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523EB69-51CA-228C-20A8-1F5EB5C39635}"/>
              </a:ext>
            </a:extLst>
          </p:cNvPr>
          <p:cNvCxnSpPr>
            <a:cxnSpLocks/>
            <a:stCxn id="27" idx="0"/>
            <a:endCxn id="8" idx="3"/>
          </p:cNvCxnSpPr>
          <p:nvPr/>
        </p:nvCxnSpPr>
        <p:spPr>
          <a:xfrm rot="16200000" flipV="1">
            <a:off x="3758666" y="2820967"/>
            <a:ext cx="891662" cy="435690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2A5A78A-1C0B-E821-7CEC-3C7D002B708B}"/>
                  </a:ext>
                </a:extLst>
              </p:cNvPr>
              <p:cNvSpPr txBox="1"/>
              <p:nvPr/>
            </p:nvSpPr>
            <p:spPr>
              <a:xfrm>
                <a:off x="3092709" y="4274353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2A5A78A-1C0B-E821-7CEC-3C7D002B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709" y="4274353"/>
                <a:ext cx="59336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7149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7086A-FB95-9DE3-2068-02B8BBA11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7918872-1E2F-D50B-B87A-7AABE95FAF87}"/>
                  </a:ext>
                </a:extLst>
              </p:cNvPr>
              <p:cNvSpPr/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7918872-1E2F-D50B-B87A-7AABE95FA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688BC7-BC68-D7A6-F000-00646B84AB34}"/>
                  </a:ext>
                </a:extLst>
              </p:cNvPr>
              <p:cNvSpPr/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688BC7-BC68-D7A6-F000-00646B84A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33B381-3016-B3D9-8D9A-51BE34A11CE2}"/>
                  </a:ext>
                </a:extLst>
              </p:cNvPr>
              <p:cNvSpPr/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33B381-3016-B3D9-8D9A-51BE34A11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BA9826-2D85-57CD-2863-51C8F9DEE77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103917" y="1018602"/>
            <a:ext cx="1175956" cy="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90338B-8AD4-6490-C33B-034095C20DD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382947" y="1315670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E4F286-B1F4-C4F1-E401-2118088C21D0}"/>
                  </a:ext>
                </a:extLst>
              </p:cNvPr>
              <p:cNvSpPr txBox="1"/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E4F286-B1F4-C4F1-E401-2118088C2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0B5F7B-93E0-8967-4CA0-FBB66602564B}"/>
                  </a:ext>
                </a:extLst>
              </p:cNvPr>
              <p:cNvSpPr txBox="1"/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0B5F7B-93E0-8967-4CA0-FBB666025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C3937D-1FFC-D162-D41D-8574DF8F3D00}"/>
                  </a:ext>
                </a:extLst>
              </p:cNvPr>
              <p:cNvSpPr txBox="1"/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C3937D-1FFC-D162-D41D-8574DF8F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34AA5C7-CDC0-012C-1AC0-67884C8EDAEF}"/>
                  </a:ext>
                </a:extLst>
              </p:cNvPr>
              <p:cNvSpPr txBox="1"/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34AA5C7-CDC0-012C-1AC0-67884C8ED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0F69E5-AFAD-DEEA-7C62-26C13293FB4E}"/>
                  </a:ext>
                </a:extLst>
              </p:cNvPr>
              <p:cNvSpPr txBox="1"/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0F69E5-AFAD-DEEA-7C62-26C13293F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8F8F55D-997C-63D0-C6D6-80672F5976D4}"/>
              </a:ext>
            </a:extLst>
          </p:cNvPr>
          <p:cNvSpPr txBox="1"/>
          <p:nvPr/>
        </p:nvSpPr>
        <p:spPr>
          <a:xfrm>
            <a:off x="5574503" y="299728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7C81CD-4C75-C9B2-0A88-2F8811F30FFF}"/>
                  </a:ext>
                </a:extLst>
              </p:cNvPr>
              <p:cNvSpPr txBox="1"/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7C81CD-4C75-C9B2-0A88-2F8811F30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095D2A6-C64B-B764-B2D1-C183831B57A5}"/>
                  </a:ext>
                </a:extLst>
              </p:cNvPr>
              <p:cNvSpPr/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095D2A6-C64B-B764-B2D1-C183831B5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0661F0-7F98-3A65-C453-4C429A3E5FF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03917" y="2048646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C93A35-DB82-ADBF-F769-1F407C11847E}"/>
                  </a:ext>
                </a:extLst>
              </p:cNvPr>
              <p:cNvSpPr txBox="1"/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C93A35-DB82-ADBF-F769-1F407C118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E431FB-7877-3DF8-5CEB-29518868FFB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997441" y="1311679"/>
            <a:ext cx="3402" cy="44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49EB9DA-66D4-6CCF-4619-4737F8B33AED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9721813" y="1018602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F0616D-C2FA-14D8-42FC-67E42E0FE0BB}"/>
                  </a:ext>
                </a:extLst>
              </p:cNvPr>
              <p:cNvSpPr/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F0616D-C2FA-14D8-42FC-67E42E0FE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76A14B-9DC3-4812-655D-248B50064E47}"/>
                  </a:ext>
                </a:extLst>
              </p:cNvPr>
              <p:cNvSpPr txBox="1"/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76A14B-9DC3-4812-655D-248B5006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05EF15-1014-189E-E266-6C4839EA360D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 flipV="1">
            <a:off x="7103917" y="2048646"/>
            <a:ext cx="1175956" cy="118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556DB-FB47-E893-E791-F5928AABAC53}"/>
                  </a:ext>
                </a:extLst>
              </p:cNvPr>
              <p:cNvSpPr txBox="1"/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556DB-FB47-E893-E791-F5928AAB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705FEBB-2A4E-3BFE-FB18-47AFDC2B4C34}"/>
                  </a:ext>
                </a:extLst>
              </p:cNvPr>
              <p:cNvSpPr/>
              <p:nvPr/>
            </p:nvSpPr>
            <p:spPr>
              <a:xfrm>
                <a:off x="8276471" y="4265534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705FEBB-2A4E-3BFE-FB18-47AFDC2B4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71" y="4265534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D629023-2762-7A30-CDE6-515C46808C04}"/>
                  </a:ext>
                </a:extLst>
              </p:cNvPr>
              <p:cNvSpPr/>
              <p:nvPr/>
            </p:nvSpPr>
            <p:spPr>
              <a:xfrm>
                <a:off x="8292573" y="544524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D629023-2762-7A30-CDE6-515C46808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573" y="5445249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D41682-0846-72DB-1AA2-6C2E8458339C}"/>
                  </a:ext>
                </a:extLst>
              </p:cNvPr>
              <p:cNvSpPr txBox="1"/>
              <p:nvPr/>
            </p:nvSpPr>
            <p:spPr>
              <a:xfrm>
                <a:off x="9072497" y="426051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D41682-0846-72DB-1AA2-6C2E84583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497" y="4260510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B8E642-B575-FDCF-C69A-C016ABB867ED}"/>
                  </a:ext>
                </a:extLst>
              </p:cNvPr>
              <p:cNvSpPr txBox="1"/>
              <p:nvPr/>
            </p:nvSpPr>
            <p:spPr>
              <a:xfrm>
                <a:off x="9088599" y="542414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B8E642-B575-FDCF-C69A-C016ABB86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599" y="5424147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5D520D-07F8-07D1-8855-FBCE228DA6EB}"/>
                  </a:ext>
                </a:extLst>
              </p:cNvPr>
              <p:cNvSpPr/>
              <p:nvPr/>
            </p:nvSpPr>
            <p:spPr>
              <a:xfrm>
                <a:off x="5661977" y="426256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5D520D-07F8-07D1-8855-FBCE228DA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4262562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A08B97-0F7A-2407-0CE3-62332B839EF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82947" y="2341723"/>
            <a:ext cx="0" cy="192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6E4B38-99CB-4134-E307-00EEA73346CE}"/>
                  </a:ext>
                </a:extLst>
              </p:cNvPr>
              <p:cNvSpPr txBox="1"/>
              <p:nvPr/>
            </p:nvSpPr>
            <p:spPr>
              <a:xfrm>
                <a:off x="6505389" y="423481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6E4B38-99CB-4134-E307-00EEA733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389" y="4234815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A2770E9-FA4F-79CC-888E-8C5676F70B03}"/>
              </a:ext>
            </a:extLst>
          </p:cNvPr>
          <p:cNvSpPr txBox="1"/>
          <p:nvPr/>
        </p:nvSpPr>
        <p:spPr>
          <a:xfrm>
            <a:off x="10337717" y="1516382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D0ADBB7-2CDD-A3BA-BD59-689ACBD5A3B4}"/>
                  </a:ext>
                </a:extLst>
              </p:cNvPr>
              <p:cNvSpPr/>
              <p:nvPr/>
            </p:nvSpPr>
            <p:spPr>
              <a:xfrm>
                <a:off x="5661977" y="544524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D0ADBB7-2CDD-A3BA-BD59-689ACBD5A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5445249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F13D61-2FBB-915F-C0BA-346EDC6F15EB}"/>
                  </a:ext>
                </a:extLst>
              </p:cNvPr>
              <p:cNvSpPr txBox="1"/>
              <p:nvPr/>
            </p:nvSpPr>
            <p:spPr>
              <a:xfrm>
                <a:off x="6505389" y="5417502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F13D61-2FBB-915F-C0BA-346EDC6F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389" y="5417502"/>
                <a:ext cx="69018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0D5B86CA-7FF4-DE6F-0B01-E94A11DD5F98}"/>
              </a:ext>
            </a:extLst>
          </p:cNvPr>
          <p:cNvCxnSpPr>
            <a:cxnSpLocks/>
            <a:stCxn id="7" idx="2"/>
            <a:endCxn id="27" idx="1"/>
          </p:cNvCxnSpPr>
          <p:nvPr/>
        </p:nvCxnSpPr>
        <p:spPr>
          <a:xfrm rot="5400000">
            <a:off x="4324161" y="3679539"/>
            <a:ext cx="3396603" cy="720970"/>
          </a:xfrm>
          <a:prstGeom prst="curvedConnector4">
            <a:avLst>
              <a:gd name="adj1" fmla="val 25323"/>
              <a:gd name="adj2" fmla="val 2113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58780F-8F01-F18C-999B-3FC72995E8B0}"/>
              </a:ext>
            </a:extLst>
          </p:cNvPr>
          <p:cNvSpPr txBox="1"/>
          <p:nvPr/>
        </p:nvSpPr>
        <p:spPr>
          <a:xfrm>
            <a:off x="4950813" y="3667035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D28A0C-6214-0C14-FF92-2B716C9A8287}"/>
              </a:ext>
            </a:extLst>
          </p:cNvPr>
          <p:cNvSpPr txBox="1"/>
          <p:nvPr/>
        </p:nvSpPr>
        <p:spPr>
          <a:xfrm>
            <a:off x="6359023" y="3302142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5068D1-3F8C-8C08-964D-7620490E89C5}"/>
              </a:ext>
            </a:extLst>
          </p:cNvPr>
          <p:cNvSpPr txBox="1"/>
          <p:nvPr/>
        </p:nvSpPr>
        <p:spPr>
          <a:xfrm>
            <a:off x="7815673" y="1381730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A9ACAA-09FB-EA6C-4E73-235C9672F2ED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>
            <a:off x="7103917" y="4555639"/>
            <a:ext cx="1172554" cy="2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1C74E5-D24C-1273-82A3-BE04E729D568}"/>
                  </a:ext>
                </a:extLst>
              </p:cNvPr>
              <p:cNvSpPr txBox="1"/>
              <p:nvPr/>
            </p:nvSpPr>
            <p:spPr>
              <a:xfrm>
                <a:off x="7395211" y="420100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1C74E5-D24C-1273-82A3-BE04E729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11" y="4201006"/>
                <a:ext cx="5933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AF1B1D-D454-5E95-CCEF-09306A3EE2EF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>
            <a:off x="7103917" y="4555639"/>
            <a:ext cx="1188656" cy="118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E886A8-7253-018A-40A8-FA737B603B2B}"/>
                  </a:ext>
                </a:extLst>
              </p:cNvPr>
              <p:cNvSpPr txBox="1"/>
              <p:nvPr/>
            </p:nvSpPr>
            <p:spPr>
              <a:xfrm>
                <a:off x="7537240" y="479231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E886A8-7253-018A-40A8-FA737B60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240" y="4792313"/>
                <a:ext cx="55919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0A8A6E-2782-161B-FFAF-53A88F8F1715}"/>
              </a:ext>
            </a:extLst>
          </p:cNvPr>
          <p:cNvCxnSpPr>
            <a:cxnSpLocks/>
            <a:stCxn id="27" idx="3"/>
            <a:endCxn id="52" idx="1"/>
          </p:cNvCxnSpPr>
          <p:nvPr/>
        </p:nvCxnSpPr>
        <p:spPr>
          <a:xfrm>
            <a:off x="7103917" y="5738326"/>
            <a:ext cx="1188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DC5A7DB-3B0B-04F8-AD2B-F5188034D694}"/>
                  </a:ext>
                </a:extLst>
              </p:cNvPr>
              <p:cNvSpPr txBox="1"/>
              <p:nvPr/>
            </p:nvSpPr>
            <p:spPr>
              <a:xfrm>
                <a:off x="7418649" y="568045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DC5A7DB-3B0B-04F8-AD2B-F5188034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649" y="5680450"/>
                <a:ext cx="55919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9253F534-EEA9-F9D2-51FF-12AEF2AFDB6C}"/>
              </a:ext>
            </a:extLst>
          </p:cNvPr>
          <p:cNvCxnSpPr>
            <a:cxnSpLocks/>
            <a:stCxn id="50" idx="3"/>
            <a:endCxn id="40" idx="3"/>
          </p:cNvCxnSpPr>
          <p:nvPr/>
        </p:nvCxnSpPr>
        <p:spPr>
          <a:xfrm flipV="1">
            <a:off x="9718411" y="3235889"/>
            <a:ext cx="3402" cy="1322722"/>
          </a:xfrm>
          <a:prstGeom prst="curvedConnector3">
            <a:avLst>
              <a:gd name="adj1" fmla="val 164682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E511D5-7AC9-1B11-C200-88FDD9CB8E81}"/>
              </a:ext>
            </a:extLst>
          </p:cNvPr>
          <p:cNvSpPr txBox="1"/>
          <p:nvPr/>
        </p:nvSpPr>
        <p:spPr>
          <a:xfrm>
            <a:off x="10337717" y="3739597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F97ADCEF-38BB-0DEB-6A7F-1EFF46B0E5FF}"/>
              </a:ext>
            </a:extLst>
          </p:cNvPr>
          <p:cNvCxnSpPr>
            <a:cxnSpLocks/>
            <a:stCxn id="50" idx="3"/>
            <a:endCxn id="9" idx="3"/>
          </p:cNvCxnSpPr>
          <p:nvPr/>
        </p:nvCxnSpPr>
        <p:spPr>
          <a:xfrm flipV="1">
            <a:off x="9718411" y="2052704"/>
            <a:ext cx="12700" cy="2505907"/>
          </a:xfrm>
          <a:prstGeom prst="curvedConnector3">
            <a:avLst>
              <a:gd name="adj1" fmla="val 174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2E8EAD-F813-6DB1-F46B-453F265A14BB}"/>
              </a:ext>
            </a:extLst>
          </p:cNvPr>
          <p:cNvSpPr txBox="1"/>
          <p:nvPr/>
        </p:nvSpPr>
        <p:spPr>
          <a:xfrm>
            <a:off x="10612449" y="2782940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6F47651-CE83-FB2B-8A94-FD60C6C7F7B6}"/>
                  </a:ext>
                </a:extLst>
              </p:cNvPr>
              <p:cNvSpPr/>
              <p:nvPr/>
            </p:nvSpPr>
            <p:spPr>
              <a:xfrm>
                <a:off x="1779635" y="5463628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6F47651-CE83-FB2B-8A94-FD60C6C7F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35" y="5463628"/>
                <a:ext cx="1441940" cy="5861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2621EDF-8F45-EB8A-D467-CE45CA541AA5}"/>
                  </a:ext>
                </a:extLst>
              </p:cNvPr>
              <p:cNvSpPr txBox="1"/>
              <p:nvPr/>
            </p:nvSpPr>
            <p:spPr>
              <a:xfrm>
                <a:off x="2620413" y="542222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2621EDF-8F45-EB8A-D467-CE45CA541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413" y="5422225"/>
                <a:ext cx="690189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E7A5FA9-832A-6202-9E5D-7BDE5B6B13A9}"/>
                  </a:ext>
                </a:extLst>
              </p:cNvPr>
              <p:cNvSpPr/>
              <p:nvPr/>
            </p:nvSpPr>
            <p:spPr>
              <a:xfrm>
                <a:off x="3544293" y="545526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E7A5FA9-832A-6202-9E5D-7BDE5B6B1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293" y="5455267"/>
                <a:ext cx="1441940" cy="5861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2AEC4A-F061-724C-5633-A9AF55AC78FD}"/>
                  </a:ext>
                </a:extLst>
              </p:cNvPr>
              <p:cNvSpPr txBox="1"/>
              <p:nvPr/>
            </p:nvSpPr>
            <p:spPr>
              <a:xfrm>
                <a:off x="4385071" y="5413864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2AEC4A-F061-724C-5633-A9AF55AC7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071" y="5413864"/>
                <a:ext cx="690189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996F4B43-7E90-6E8E-9CE7-07320102342A}"/>
              </a:ext>
            </a:extLst>
          </p:cNvPr>
          <p:cNvCxnSpPr>
            <a:cxnSpLocks/>
            <a:stCxn id="52" idx="2"/>
            <a:endCxn id="46" idx="2"/>
          </p:cNvCxnSpPr>
          <p:nvPr/>
        </p:nvCxnSpPr>
        <p:spPr>
          <a:xfrm rot="5400000">
            <a:off x="6634394" y="3662272"/>
            <a:ext cx="10018" cy="4748280"/>
          </a:xfrm>
          <a:prstGeom prst="curvedConnector3">
            <a:avLst>
              <a:gd name="adj1" fmla="val 23818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6FEAB88-406F-9EF4-289F-519F89BA6C94}"/>
              </a:ext>
            </a:extLst>
          </p:cNvPr>
          <p:cNvSpPr txBox="1"/>
          <p:nvPr/>
        </p:nvSpPr>
        <p:spPr>
          <a:xfrm>
            <a:off x="5769118" y="624482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D604D1-7B51-0756-F12A-2BCF17B1C058}"/>
              </a:ext>
            </a:extLst>
          </p:cNvPr>
          <p:cNvSpPr txBox="1"/>
          <p:nvPr/>
        </p:nvSpPr>
        <p:spPr>
          <a:xfrm>
            <a:off x="4010213" y="6421854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FC8EC71B-BA1F-630C-97DE-E67C52D242F6}"/>
              </a:ext>
            </a:extLst>
          </p:cNvPr>
          <p:cNvCxnSpPr>
            <a:cxnSpLocks/>
            <a:stCxn id="52" idx="2"/>
            <a:endCxn id="39" idx="2"/>
          </p:cNvCxnSpPr>
          <p:nvPr/>
        </p:nvCxnSpPr>
        <p:spPr>
          <a:xfrm rot="5400000">
            <a:off x="5747885" y="2784123"/>
            <a:ext cx="18379" cy="6512938"/>
          </a:xfrm>
          <a:prstGeom prst="curvedConnector3">
            <a:avLst>
              <a:gd name="adj1" fmla="val 43417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8E412B23-313A-41A3-234F-5CA16CE5978C}"/>
              </a:ext>
            </a:extLst>
          </p:cNvPr>
          <p:cNvCxnSpPr>
            <a:cxnSpLocks/>
            <a:stCxn id="46" idx="0"/>
            <a:endCxn id="7" idx="1"/>
          </p:cNvCxnSpPr>
          <p:nvPr/>
        </p:nvCxnSpPr>
        <p:spPr>
          <a:xfrm rot="5400000" flipH="1" flipV="1">
            <a:off x="3260310" y="3053600"/>
            <a:ext cx="3406621" cy="139671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E5F78C25-670C-C6CD-B59D-B1E2BBCFEE15}"/>
              </a:ext>
            </a:extLst>
          </p:cNvPr>
          <p:cNvCxnSpPr>
            <a:cxnSpLocks/>
            <a:stCxn id="39" idx="0"/>
            <a:endCxn id="7" idx="1"/>
          </p:cNvCxnSpPr>
          <p:nvPr/>
        </p:nvCxnSpPr>
        <p:spPr>
          <a:xfrm rot="5400000" flipH="1" flipV="1">
            <a:off x="2373800" y="2175451"/>
            <a:ext cx="3414982" cy="316137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207D66B-D1E1-4564-97BB-2455D2F0758F}"/>
                  </a:ext>
                </a:extLst>
              </p:cNvPr>
              <p:cNvSpPr txBox="1"/>
              <p:nvPr/>
            </p:nvSpPr>
            <p:spPr>
              <a:xfrm>
                <a:off x="3576793" y="3337247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207D66B-D1E1-4564-97BB-2455D2F0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793" y="3337247"/>
                <a:ext cx="100796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5B715F-A55D-0814-FF5E-FAA13BA9D4B2}"/>
                  </a:ext>
                </a:extLst>
              </p:cNvPr>
              <p:cNvSpPr txBox="1"/>
              <p:nvPr/>
            </p:nvSpPr>
            <p:spPr>
              <a:xfrm>
                <a:off x="2357817" y="2979958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5B715F-A55D-0814-FF5E-FAA13BA9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817" y="2979958"/>
                <a:ext cx="1007968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54A18C-46AF-A9F1-5925-CC60E046AC37}"/>
                  </a:ext>
                </a:extLst>
              </p:cNvPr>
              <p:cNvSpPr/>
              <p:nvPr/>
            </p:nvSpPr>
            <p:spPr>
              <a:xfrm>
                <a:off x="584106" y="426051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54A18C-46AF-A9F1-5925-CC60E046A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06" y="4260510"/>
                <a:ext cx="1441940" cy="58615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38FD1FEC-C0EA-957D-8240-420FA5400133}"/>
              </a:ext>
            </a:extLst>
          </p:cNvPr>
          <p:cNvCxnSpPr>
            <a:cxnSpLocks/>
            <a:stCxn id="27" idx="0"/>
            <a:endCxn id="8" idx="3"/>
          </p:cNvCxnSpPr>
          <p:nvPr/>
        </p:nvCxnSpPr>
        <p:spPr>
          <a:xfrm rot="16200000" flipV="1">
            <a:off x="3758666" y="2820967"/>
            <a:ext cx="891662" cy="435690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284680-3124-F7DC-5DBE-2FC2FBA47166}"/>
                  </a:ext>
                </a:extLst>
              </p:cNvPr>
              <p:cNvSpPr txBox="1"/>
              <p:nvPr/>
            </p:nvSpPr>
            <p:spPr>
              <a:xfrm>
                <a:off x="3092709" y="4274353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284680-3124-F7DC-5DBE-2FC2FBA47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709" y="4274353"/>
                <a:ext cx="593368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79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95B4D-9CE3-D0BA-86B4-783AF7DF2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F92205-DF63-B2CE-4343-A0D6E0498CC2}"/>
                  </a:ext>
                </a:extLst>
              </p:cNvPr>
              <p:cNvSpPr/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F92205-DF63-B2CE-4343-A0D6E0498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6F9153-11B1-B557-DA35-67D110459CF8}"/>
                  </a:ext>
                </a:extLst>
              </p:cNvPr>
              <p:cNvSpPr/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6F9153-11B1-B557-DA35-67D110459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22024A-6E62-FAB6-3CBF-D04D8BBEE5B5}"/>
                  </a:ext>
                </a:extLst>
              </p:cNvPr>
              <p:cNvSpPr/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22024A-6E62-FAB6-3CBF-D04D8BBEE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707FA6-67C4-3940-2E4D-AB874B09674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103917" y="1018602"/>
            <a:ext cx="1175956" cy="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77D4D1-CFD1-27E3-5D7B-5AE60EF68CB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382947" y="1315670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9FA73A-EB16-6287-F365-D51FA7DB7A0D}"/>
                  </a:ext>
                </a:extLst>
              </p:cNvPr>
              <p:cNvSpPr txBox="1"/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9FA73A-EB16-6287-F365-D51FA7DB7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2C6006-F1C5-9DAB-6BFB-BE733E7D316C}"/>
                  </a:ext>
                </a:extLst>
              </p:cNvPr>
              <p:cNvSpPr txBox="1"/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2C6006-F1C5-9DAB-6BFB-BE733E7D3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3BE9238-54E7-0BB4-387F-FEB099C44678}"/>
                  </a:ext>
                </a:extLst>
              </p:cNvPr>
              <p:cNvSpPr txBox="1"/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3BE9238-54E7-0BB4-387F-FEB099C44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A38D63A-3784-2D4C-65C9-86D4EEF10BA1}"/>
                  </a:ext>
                </a:extLst>
              </p:cNvPr>
              <p:cNvSpPr txBox="1"/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A38D63A-3784-2D4C-65C9-86D4EEF10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715A2CD-BDE0-28C4-9FF7-E6A15BE9D121}"/>
                  </a:ext>
                </a:extLst>
              </p:cNvPr>
              <p:cNvSpPr txBox="1"/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715A2CD-BDE0-28C4-9FF7-E6A15BE9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BD94338-368F-DF0B-636E-DF73A8CD5D01}"/>
              </a:ext>
            </a:extLst>
          </p:cNvPr>
          <p:cNvSpPr txBox="1"/>
          <p:nvPr/>
        </p:nvSpPr>
        <p:spPr>
          <a:xfrm>
            <a:off x="5574503" y="299728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1F3B56-7D52-829A-63CE-A193F1721A8A}"/>
                  </a:ext>
                </a:extLst>
              </p:cNvPr>
              <p:cNvSpPr txBox="1"/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1F3B56-7D52-829A-63CE-A193F1721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51308A1-26D5-9507-DB66-36411500B26A}"/>
                  </a:ext>
                </a:extLst>
              </p:cNvPr>
              <p:cNvSpPr/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51308A1-26D5-9507-DB66-36411500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9753E3-E458-8577-2946-61362E6F879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03917" y="2048646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F3C33A-08ED-36D6-2373-A5C78B3F5153}"/>
                  </a:ext>
                </a:extLst>
              </p:cNvPr>
              <p:cNvSpPr txBox="1"/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F3C33A-08ED-36D6-2373-A5C78B3F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1FB90-0149-2D56-B1DA-8B5AA972FE9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997441" y="1311679"/>
            <a:ext cx="3402" cy="44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6F9EF74B-065F-B7A0-8CBD-5B432B586264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9721813" y="1018602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34D0BB3-68EA-E510-80E2-32159CA9D45B}"/>
                  </a:ext>
                </a:extLst>
              </p:cNvPr>
              <p:cNvSpPr/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34D0BB3-68EA-E510-80E2-32159CA9D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A3E6AE-1F7B-68AB-5A39-235DBFDBE036}"/>
                  </a:ext>
                </a:extLst>
              </p:cNvPr>
              <p:cNvSpPr txBox="1"/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A3E6AE-1F7B-68AB-5A39-235DBFDBE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184645-4FC7-FF7C-A9D1-C48FCFCC03A4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 flipV="1">
            <a:off x="7103917" y="2048646"/>
            <a:ext cx="1175956" cy="118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A3C75D-433C-0FED-0446-3341E590691F}"/>
                  </a:ext>
                </a:extLst>
              </p:cNvPr>
              <p:cNvSpPr txBox="1"/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A3C75D-433C-0FED-0446-3341E5906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26992C-ED94-8B51-EF9F-ADB49C14AB6E}"/>
                  </a:ext>
                </a:extLst>
              </p:cNvPr>
              <p:cNvSpPr/>
              <p:nvPr/>
            </p:nvSpPr>
            <p:spPr>
              <a:xfrm>
                <a:off x="8276471" y="4265534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26992C-ED94-8B51-EF9F-ADB49C14A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71" y="4265534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3F92682-95F8-6BEF-F4A7-4B3570F5D111}"/>
                  </a:ext>
                </a:extLst>
              </p:cNvPr>
              <p:cNvSpPr/>
              <p:nvPr/>
            </p:nvSpPr>
            <p:spPr>
              <a:xfrm>
                <a:off x="5661977" y="532486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3F92682-95F8-6BEF-F4A7-4B3570F5D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5324861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A8C513-0249-EB21-BDE1-4924F67C0EB0}"/>
                  </a:ext>
                </a:extLst>
              </p:cNvPr>
              <p:cNvSpPr txBox="1"/>
              <p:nvPr/>
            </p:nvSpPr>
            <p:spPr>
              <a:xfrm>
                <a:off x="9072497" y="426051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A8C513-0249-EB21-BDE1-4924F67C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497" y="4260510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3612789-E894-344E-A5D5-117ADB1041DB}"/>
                  </a:ext>
                </a:extLst>
              </p:cNvPr>
              <p:cNvSpPr txBox="1"/>
              <p:nvPr/>
            </p:nvSpPr>
            <p:spPr>
              <a:xfrm>
                <a:off x="6458003" y="530375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3612789-E894-344E-A5D5-117ADB104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003" y="5303759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93503F-E2D5-67E3-9BB7-089D5B0CEE72}"/>
                  </a:ext>
                </a:extLst>
              </p:cNvPr>
              <p:cNvSpPr/>
              <p:nvPr/>
            </p:nvSpPr>
            <p:spPr>
              <a:xfrm>
                <a:off x="5661977" y="426256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93503F-E2D5-67E3-9BB7-089D5B0CE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4262562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EF836D-B20A-3D7B-CA9E-27554A3A98E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82947" y="2341723"/>
            <a:ext cx="0" cy="192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C4A337-70C6-9FC3-968F-8FB350075930}"/>
                  </a:ext>
                </a:extLst>
              </p:cNvPr>
              <p:cNvSpPr txBox="1"/>
              <p:nvPr/>
            </p:nvSpPr>
            <p:spPr>
              <a:xfrm>
                <a:off x="6505389" y="423481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C4A337-70C6-9FC3-968F-8FB350075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389" y="4234815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B973914-B24D-29B6-DC61-88AD710543A3}"/>
              </a:ext>
            </a:extLst>
          </p:cNvPr>
          <p:cNvSpPr txBox="1"/>
          <p:nvPr/>
        </p:nvSpPr>
        <p:spPr>
          <a:xfrm>
            <a:off x="10337717" y="1516382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444E228-2F09-F0F8-3E1F-BFE30E485B5D}"/>
                  </a:ext>
                </a:extLst>
              </p:cNvPr>
              <p:cNvSpPr/>
              <p:nvPr/>
            </p:nvSpPr>
            <p:spPr>
              <a:xfrm>
                <a:off x="3767197" y="425358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444E228-2F09-F0F8-3E1F-BFE30E485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97" y="4253589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E9902C-4CFA-FA47-A609-C35A923F8B64}"/>
                  </a:ext>
                </a:extLst>
              </p:cNvPr>
              <p:cNvSpPr txBox="1"/>
              <p:nvPr/>
            </p:nvSpPr>
            <p:spPr>
              <a:xfrm>
                <a:off x="4611229" y="426194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E9902C-4CFA-FA47-A609-C35A923F8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229" y="4261949"/>
                <a:ext cx="69018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0D59DB6-3639-28EE-11B3-F5A381DA9A4F}"/>
              </a:ext>
            </a:extLst>
          </p:cNvPr>
          <p:cNvSpPr txBox="1"/>
          <p:nvPr/>
        </p:nvSpPr>
        <p:spPr>
          <a:xfrm>
            <a:off x="5120970" y="349884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179C06-1A4C-0E5A-9869-420929484201}"/>
              </a:ext>
            </a:extLst>
          </p:cNvPr>
          <p:cNvSpPr txBox="1"/>
          <p:nvPr/>
        </p:nvSpPr>
        <p:spPr>
          <a:xfrm>
            <a:off x="6359023" y="3302142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F38B0E-478E-0427-96B9-D17BBA600D31}"/>
              </a:ext>
            </a:extLst>
          </p:cNvPr>
          <p:cNvSpPr txBox="1"/>
          <p:nvPr/>
        </p:nvSpPr>
        <p:spPr>
          <a:xfrm>
            <a:off x="7815673" y="1381730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607847-9AFA-EC62-1514-CA45BDC0E32B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>
            <a:off x="7103917" y="4555639"/>
            <a:ext cx="1172554" cy="2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A1E37B8-E5A3-5DC7-39B3-55C3BCA4D1EC}"/>
                  </a:ext>
                </a:extLst>
              </p:cNvPr>
              <p:cNvSpPr txBox="1"/>
              <p:nvPr/>
            </p:nvSpPr>
            <p:spPr>
              <a:xfrm>
                <a:off x="7395211" y="421370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A1E37B8-E5A3-5DC7-39B3-55C3BCA4D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11" y="4213706"/>
                <a:ext cx="5933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637D20-39F0-E2AB-6D41-BFCD50DFE742}"/>
              </a:ext>
            </a:extLst>
          </p:cNvPr>
          <p:cNvCxnSpPr>
            <a:cxnSpLocks/>
            <a:stCxn id="16" idx="2"/>
            <a:endCxn id="52" idx="0"/>
          </p:cNvCxnSpPr>
          <p:nvPr/>
        </p:nvCxnSpPr>
        <p:spPr>
          <a:xfrm>
            <a:off x="6382947" y="4848716"/>
            <a:ext cx="0" cy="476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C52870F-78AD-EB4C-3793-EE5ADE91478C}"/>
                  </a:ext>
                </a:extLst>
              </p:cNvPr>
              <p:cNvSpPr txBox="1"/>
              <p:nvPr/>
            </p:nvSpPr>
            <p:spPr>
              <a:xfrm>
                <a:off x="6337042" y="484697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C52870F-78AD-EB4C-3793-EE5ADE914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042" y="4846976"/>
                <a:ext cx="55919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E6E050D-61ED-8ED9-6948-9DE62F1BF5AB}"/>
              </a:ext>
            </a:extLst>
          </p:cNvPr>
          <p:cNvCxnSpPr>
            <a:cxnSpLocks/>
            <a:stCxn id="27" idx="2"/>
            <a:endCxn id="52" idx="1"/>
          </p:cNvCxnSpPr>
          <p:nvPr/>
        </p:nvCxnSpPr>
        <p:spPr>
          <a:xfrm>
            <a:off x="4488167" y="4839743"/>
            <a:ext cx="1173810" cy="77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8F50471-F9D7-5CE2-E8CC-51CC3DF39D5D}"/>
                  </a:ext>
                </a:extLst>
              </p:cNvPr>
              <p:cNvSpPr txBox="1"/>
              <p:nvPr/>
            </p:nvSpPr>
            <p:spPr>
              <a:xfrm>
                <a:off x="5021896" y="498568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8F50471-F9D7-5CE2-E8CC-51CC3DF39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896" y="4985681"/>
                <a:ext cx="55919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3FB13F79-A809-3D05-8837-1D5B3AD0890E}"/>
              </a:ext>
            </a:extLst>
          </p:cNvPr>
          <p:cNvCxnSpPr>
            <a:cxnSpLocks/>
            <a:stCxn id="50" idx="3"/>
            <a:endCxn id="40" idx="3"/>
          </p:cNvCxnSpPr>
          <p:nvPr/>
        </p:nvCxnSpPr>
        <p:spPr>
          <a:xfrm flipV="1">
            <a:off x="9718411" y="3235889"/>
            <a:ext cx="3402" cy="1322722"/>
          </a:xfrm>
          <a:prstGeom prst="curvedConnector3">
            <a:avLst>
              <a:gd name="adj1" fmla="val 164682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DCE2D8-BF6F-BEA8-C9D2-4104BB1D0AB5}"/>
              </a:ext>
            </a:extLst>
          </p:cNvPr>
          <p:cNvSpPr txBox="1"/>
          <p:nvPr/>
        </p:nvSpPr>
        <p:spPr>
          <a:xfrm>
            <a:off x="10337717" y="3739597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ADC5D91A-D6B9-C9C9-1FCA-401F664B4D1F}"/>
              </a:ext>
            </a:extLst>
          </p:cNvPr>
          <p:cNvCxnSpPr>
            <a:cxnSpLocks/>
            <a:stCxn id="50" idx="3"/>
            <a:endCxn id="9" idx="3"/>
          </p:cNvCxnSpPr>
          <p:nvPr/>
        </p:nvCxnSpPr>
        <p:spPr>
          <a:xfrm flipV="1">
            <a:off x="9718411" y="2052704"/>
            <a:ext cx="12700" cy="2505907"/>
          </a:xfrm>
          <a:prstGeom prst="curvedConnector3">
            <a:avLst>
              <a:gd name="adj1" fmla="val 174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74520A-EAC8-1498-C729-188A9A6B0E81}"/>
              </a:ext>
            </a:extLst>
          </p:cNvPr>
          <p:cNvSpPr txBox="1"/>
          <p:nvPr/>
        </p:nvSpPr>
        <p:spPr>
          <a:xfrm>
            <a:off x="10612449" y="2782940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41A1ACA-BDF0-31AD-262D-CAD920B11559}"/>
                  </a:ext>
                </a:extLst>
              </p:cNvPr>
              <p:cNvSpPr/>
              <p:nvPr/>
            </p:nvSpPr>
            <p:spPr>
              <a:xfrm>
                <a:off x="168879" y="533322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41A1ACA-BDF0-31AD-262D-CAD920B11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79" y="5333222"/>
                <a:ext cx="1441940" cy="5861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EB6003-E80F-BDEF-7579-2C8422A7F90C}"/>
                  </a:ext>
                </a:extLst>
              </p:cNvPr>
              <p:cNvSpPr txBox="1"/>
              <p:nvPr/>
            </p:nvSpPr>
            <p:spPr>
              <a:xfrm>
                <a:off x="1009657" y="529181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EB6003-E80F-BDEF-7579-2C8422A7F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7" y="5291819"/>
                <a:ext cx="690189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6483B28-4039-14B2-B16F-0509B1DEAB96}"/>
                  </a:ext>
                </a:extLst>
              </p:cNvPr>
              <p:cNvSpPr/>
              <p:nvPr/>
            </p:nvSpPr>
            <p:spPr>
              <a:xfrm>
                <a:off x="1933537" y="532486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6483B28-4039-14B2-B16F-0509B1DEA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537" y="5324861"/>
                <a:ext cx="1441940" cy="5861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B80904-B466-1583-E2F8-F3A98AA5E4F1}"/>
                  </a:ext>
                </a:extLst>
              </p:cNvPr>
              <p:cNvSpPr txBox="1"/>
              <p:nvPr/>
            </p:nvSpPr>
            <p:spPr>
              <a:xfrm>
                <a:off x="2774315" y="5283458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B80904-B466-1583-E2F8-F3A98AA5E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315" y="5283458"/>
                <a:ext cx="690189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54F83617-1FFB-E0A3-5C45-2056D229D5EA}"/>
              </a:ext>
            </a:extLst>
          </p:cNvPr>
          <p:cNvCxnSpPr>
            <a:cxnSpLocks/>
            <a:stCxn id="52" idx="2"/>
            <a:endCxn id="46" idx="2"/>
          </p:cNvCxnSpPr>
          <p:nvPr/>
        </p:nvCxnSpPr>
        <p:spPr>
          <a:xfrm rot="5400000">
            <a:off x="4518727" y="4046795"/>
            <a:ext cx="12700" cy="3728440"/>
          </a:xfrm>
          <a:prstGeom prst="curvedConnector3">
            <a:avLst>
              <a:gd name="adj1" fmla="val 30923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BB937A9-1B0F-1144-731F-389912DA9776}"/>
              </a:ext>
            </a:extLst>
          </p:cNvPr>
          <p:cNvSpPr txBox="1"/>
          <p:nvPr/>
        </p:nvSpPr>
        <p:spPr>
          <a:xfrm>
            <a:off x="2849544" y="620409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9633FC-2B22-695F-D61E-35F88F5402EF}"/>
              </a:ext>
            </a:extLst>
          </p:cNvPr>
          <p:cNvSpPr txBox="1"/>
          <p:nvPr/>
        </p:nvSpPr>
        <p:spPr>
          <a:xfrm>
            <a:off x="765751" y="640503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7387ABE-BDF6-6230-CEEE-3DC0DF8C54DA}"/>
              </a:ext>
            </a:extLst>
          </p:cNvPr>
          <p:cNvCxnSpPr>
            <a:cxnSpLocks/>
            <a:stCxn id="52" idx="2"/>
            <a:endCxn id="39" idx="2"/>
          </p:cNvCxnSpPr>
          <p:nvPr/>
        </p:nvCxnSpPr>
        <p:spPr>
          <a:xfrm rot="5400000">
            <a:off x="3632218" y="3168646"/>
            <a:ext cx="8361" cy="5493098"/>
          </a:xfrm>
          <a:prstGeom prst="curvedConnector3">
            <a:avLst>
              <a:gd name="adj1" fmla="val 97044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A2C3E114-0862-895F-7D42-3E90FDCA4394}"/>
              </a:ext>
            </a:extLst>
          </p:cNvPr>
          <p:cNvCxnSpPr>
            <a:cxnSpLocks/>
            <a:stCxn id="46" idx="0"/>
            <a:endCxn id="7" idx="1"/>
          </p:cNvCxnSpPr>
          <p:nvPr/>
        </p:nvCxnSpPr>
        <p:spPr>
          <a:xfrm rot="5400000" flipH="1" flipV="1">
            <a:off x="2520135" y="2183019"/>
            <a:ext cx="3276215" cy="300747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12647BD-9EE3-9710-DE31-5E15A49AAF5D}"/>
              </a:ext>
            </a:extLst>
          </p:cNvPr>
          <p:cNvCxnSpPr>
            <a:cxnSpLocks/>
            <a:stCxn id="39" idx="0"/>
            <a:endCxn id="7" idx="1"/>
          </p:cNvCxnSpPr>
          <p:nvPr/>
        </p:nvCxnSpPr>
        <p:spPr>
          <a:xfrm rot="5400000" flipH="1" flipV="1">
            <a:off x="1633625" y="1304870"/>
            <a:ext cx="3284576" cy="477212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DCD6B49-133A-C1D0-B018-9A044B7DD92F}"/>
                  </a:ext>
                </a:extLst>
              </p:cNvPr>
              <p:cNvSpPr txBox="1"/>
              <p:nvPr/>
            </p:nvSpPr>
            <p:spPr>
              <a:xfrm>
                <a:off x="2004876" y="3844374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DCD6B49-133A-C1D0-B018-9A044B7DD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876" y="3844374"/>
                <a:ext cx="100796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A8C6352-49F1-3501-7FEC-E495E47EF715}"/>
                  </a:ext>
                </a:extLst>
              </p:cNvPr>
              <p:cNvSpPr txBox="1"/>
              <p:nvPr/>
            </p:nvSpPr>
            <p:spPr>
              <a:xfrm>
                <a:off x="699219" y="3448144"/>
                <a:ext cx="10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A8C6352-49F1-3501-7FEC-E495E47EF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19" y="3448144"/>
                <a:ext cx="1007968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C1D8C5-D8DB-D54D-44E0-BA3CF81F32CF}"/>
                  </a:ext>
                </a:extLst>
              </p:cNvPr>
              <p:cNvSpPr/>
              <p:nvPr/>
            </p:nvSpPr>
            <p:spPr>
              <a:xfrm>
                <a:off x="3766701" y="532486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C1D8C5-D8DB-D54D-44E0-BA3CF81F3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701" y="5324861"/>
                <a:ext cx="1441940" cy="58615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69E4ABC-F688-C8A6-143B-F17141F688C3}"/>
                  </a:ext>
                </a:extLst>
              </p:cNvPr>
              <p:cNvSpPr txBox="1"/>
              <p:nvPr/>
            </p:nvSpPr>
            <p:spPr>
              <a:xfrm>
                <a:off x="3998641" y="491331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69E4ABC-F688-C8A6-143B-F17141F68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641" y="4913314"/>
                <a:ext cx="593368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75FCA63-8FC8-2FF8-C87B-FC87AF815F1E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flipH="1">
            <a:off x="4488167" y="2341723"/>
            <a:ext cx="1894780" cy="1911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B53C644-822D-C50C-92E9-5502FC206BB3}"/>
              </a:ext>
            </a:extLst>
          </p:cNvPr>
          <p:cNvCxnSpPr>
            <a:cxnSpLocks/>
            <a:stCxn id="27" idx="2"/>
            <a:endCxn id="8" idx="0"/>
          </p:cNvCxnSpPr>
          <p:nvPr/>
        </p:nvCxnSpPr>
        <p:spPr>
          <a:xfrm flipH="1">
            <a:off x="4487671" y="4839743"/>
            <a:ext cx="496" cy="48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BFA92F9-0F6F-BEA4-CC6A-5CAACCE5A925}"/>
                  </a:ext>
                </a:extLst>
              </p:cNvPr>
              <p:cNvSpPr txBox="1"/>
              <p:nvPr/>
            </p:nvSpPr>
            <p:spPr>
              <a:xfrm>
                <a:off x="4534072" y="530644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BFA92F9-0F6F-BEA4-CC6A-5CAACCE5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072" y="5306442"/>
                <a:ext cx="744819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3527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57693-EAB4-E701-AFCE-A2A013CCA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71B5B3-5511-6EB7-02A2-42AD197FEF83}"/>
                  </a:ext>
                </a:extLst>
              </p:cNvPr>
              <p:cNvSpPr/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71B5B3-5511-6EB7-02A2-42AD197F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B1FD759-9090-40DE-3F75-4EDA7277BE57}"/>
                  </a:ext>
                </a:extLst>
              </p:cNvPr>
              <p:cNvSpPr/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B1FD759-9090-40DE-3F75-4EDA7277B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877AB3-E596-3B0D-00A3-C2660C6C2E65}"/>
                  </a:ext>
                </a:extLst>
              </p:cNvPr>
              <p:cNvSpPr/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877AB3-E596-3B0D-00A3-C2660C6C2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8BDDA9-2856-76DB-B8CF-1F666B7D902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103917" y="1018602"/>
            <a:ext cx="1175956" cy="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3F1AA0-7B41-B8D3-737D-B67955B4EB5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382947" y="1315670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BE03BC-5CC6-F64B-B9F3-0392F60135FB}"/>
                  </a:ext>
                </a:extLst>
              </p:cNvPr>
              <p:cNvSpPr txBox="1"/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BE03BC-5CC6-F64B-B9F3-0392F6013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F9C20D1-EE63-AC3E-8794-FBEBE3A4501C}"/>
                  </a:ext>
                </a:extLst>
              </p:cNvPr>
              <p:cNvSpPr txBox="1"/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F9C20D1-EE63-AC3E-8794-FBEBE3A4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718C581-8754-AF7E-F408-70645848A4F0}"/>
                  </a:ext>
                </a:extLst>
              </p:cNvPr>
              <p:cNvSpPr txBox="1"/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718C581-8754-AF7E-F408-70645848A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E05ECD-FD46-2A32-361C-D996D6EBF88D}"/>
                  </a:ext>
                </a:extLst>
              </p:cNvPr>
              <p:cNvSpPr txBox="1"/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E05ECD-FD46-2A32-361C-D996D6EBF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0A3878-DBA8-F983-9FAA-D816B6AC0830}"/>
                  </a:ext>
                </a:extLst>
              </p:cNvPr>
              <p:cNvSpPr txBox="1"/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0A3878-DBA8-F983-9FAA-D816B6AC0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7CA07A1-5E4E-6180-10B1-AEA47B365443}"/>
              </a:ext>
            </a:extLst>
          </p:cNvPr>
          <p:cNvSpPr txBox="1"/>
          <p:nvPr/>
        </p:nvSpPr>
        <p:spPr>
          <a:xfrm>
            <a:off x="5574503" y="299728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423009-8159-7F06-7E6D-504854377132}"/>
                  </a:ext>
                </a:extLst>
              </p:cNvPr>
              <p:cNvSpPr txBox="1"/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423009-8159-7F06-7E6D-504854377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62FD064-247B-27AD-7562-1EE57443455C}"/>
                  </a:ext>
                </a:extLst>
              </p:cNvPr>
              <p:cNvSpPr/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62FD064-247B-27AD-7562-1EE574434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1A50BF-D466-1E76-3AE1-116C9DBC61A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03917" y="2048646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556A78-B270-3F5C-F78F-90B7A9CBF4BC}"/>
                  </a:ext>
                </a:extLst>
              </p:cNvPr>
              <p:cNvSpPr txBox="1"/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556A78-B270-3F5C-F78F-90B7A9CBF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C7D9A8-7F2F-80E0-B31A-BDE6B0EDAA2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997441" y="1311679"/>
            <a:ext cx="3402" cy="44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1B6F796-9D02-61EB-2C58-8A6DFA95E02D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9721813" y="1018602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DB1B733-E705-CBAE-E6A7-C7159C7EC6BB}"/>
                  </a:ext>
                </a:extLst>
              </p:cNvPr>
              <p:cNvSpPr/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DB1B733-E705-CBAE-E6A7-C7159C7EC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47FED0-9D09-8D51-4D65-8A4549CB5F87}"/>
                  </a:ext>
                </a:extLst>
              </p:cNvPr>
              <p:cNvSpPr txBox="1"/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47FED0-9D09-8D51-4D65-8A4549CB5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BD1B8A-9175-204F-EE89-538D66D3C330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 flipV="1">
            <a:off x="7103917" y="2048646"/>
            <a:ext cx="1175956" cy="118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B8B435A-DDBD-56AF-8931-2D29498E365F}"/>
                  </a:ext>
                </a:extLst>
              </p:cNvPr>
              <p:cNvSpPr txBox="1"/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B8B435A-DDBD-56AF-8931-2D29498E3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B8B27E-4CC0-E3C7-D744-EF3654B91252}"/>
                  </a:ext>
                </a:extLst>
              </p:cNvPr>
              <p:cNvSpPr/>
              <p:nvPr/>
            </p:nvSpPr>
            <p:spPr>
              <a:xfrm>
                <a:off x="9654295" y="427914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B8B27E-4CC0-E3C7-D744-EF3654B91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95" y="4279143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53B960D-4111-4609-469D-F16A96DE86F2}"/>
                  </a:ext>
                </a:extLst>
              </p:cNvPr>
              <p:cNvSpPr/>
              <p:nvPr/>
            </p:nvSpPr>
            <p:spPr>
              <a:xfrm>
                <a:off x="5661977" y="532486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53B960D-4111-4609-469D-F16A96DE8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5324861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1BA34DF-213A-4745-5368-0D45B7AB9A9E}"/>
                  </a:ext>
                </a:extLst>
              </p:cNvPr>
              <p:cNvSpPr txBox="1"/>
              <p:nvPr/>
            </p:nvSpPr>
            <p:spPr>
              <a:xfrm>
                <a:off x="10450321" y="427411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1BA34DF-213A-4745-5368-0D45B7AB9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321" y="4274119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A4BB249-5F06-84D6-A0EC-3237412E5B75}"/>
                  </a:ext>
                </a:extLst>
              </p:cNvPr>
              <p:cNvSpPr txBox="1"/>
              <p:nvPr/>
            </p:nvSpPr>
            <p:spPr>
              <a:xfrm>
                <a:off x="6458003" y="530375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A4BB249-5F06-84D6-A0EC-3237412E5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003" y="5303759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CB4F4F0-B268-2872-6525-E919A561EA93}"/>
                  </a:ext>
                </a:extLst>
              </p:cNvPr>
              <p:cNvSpPr/>
              <p:nvPr/>
            </p:nvSpPr>
            <p:spPr>
              <a:xfrm>
                <a:off x="7731439" y="4269324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CB4F4F0-B268-2872-6525-E919A561E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439" y="4269324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0AB694-A344-3C07-2E94-31690D1E46C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382947" y="2341723"/>
            <a:ext cx="2069462" cy="1927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A83630-CA91-6BDA-881B-F55595B1E1A6}"/>
                  </a:ext>
                </a:extLst>
              </p:cNvPr>
              <p:cNvSpPr txBox="1"/>
              <p:nvPr/>
            </p:nvSpPr>
            <p:spPr>
              <a:xfrm>
                <a:off x="8575944" y="424354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A83630-CA91-6BDA-881B-F55595B1E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944" y="4243545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700C208-440D-33CB-282C-B5C922CE2C5B}"/>
              </a:ext>
            </a:extLst>
          </p:cNvPr>
          <p:cNvSpPr txBox="1"/>
          <p:nvPr/>
        </p:nvSpPr>
        <p:spPr>
          <a:xfrm>
            <a:off x="10337717" y="1516382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03DF052-525B-D1F6-FDA2-6990C6DE6D7B}"/>
                  </a:ext>
                </a:extLst>
              </p:cNvPr>
              <p:cNvSpPr/>
              <p:nvPr/>
            </p:nvSpPr>
            <p:spPr>
              <a:xfrm>
                <a:off x="3077362" y="425358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03DF052-525B-D1F6-FDA2-6990C6DE6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2" y="4253589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973761-FA3A-4E12-E964-DA48CB6EE9FC}"/>
                  </a:ext>
                </a:extLst>
              </p:cNvPr>
              <p:cNvSpPr txBox="1"/>
              <p:nvPr/>
            </p:nvSpPr>
            <p:spPr>
              <a:xfrm>
                <a:off x="3920261" y="420341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973761-FA3A-4E12-E964-DA48CB6EE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261" y="4203413"/>
                <a:ext cx="69018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6C43710-BC36-0D03-D91A-B3B05B4BDB46}"/>
              </a:ext>
            </a:extLst>
          </p:cNvPr>
          <p:cNvSpPr txBox="1"/>
          <p:nvPr/>
        </p:nvSpPr>
        <p:spPr>
          <a:xfrm>
            <a:off x="3593311" y="337897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D26D10-3B7A-6827-A161-65079747EF7D}"/>
              </a:ext>
            </a:extLst>
          </p:cNvPr>
          <p:cNvSpPr txBox="1"/>
          <p:nvPr/>
        </p:nvSpPr>
        <p:spPr>
          <a:xfrm>
            <a:off x="8011013" y="369831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7FDB1B-11B1-BAC9-F423-5F4893D7BF03}"/>
              </a:ext>
            </a:extLst>
          </p:cNvPr>
          <p:cNvSpPr txBox="1"/>
          <p:nvPr/>
        </p:nvSpPr>
        <p:spPr>
          <a:xfrm>
            <a:off x="7815673" y="1381730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FB52D5-3E21-A2F5-FF6E-46C09875B49B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>
            <a:off x="9173379" y="4562401"/>
            <a:ext cx="480916" cy="9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8B3AB1-9DDF-FA44-3163-B687EC1F45EF}"/>
                  </a:ext>
                </a:extLst>
              </p:cNvPr>
              <p:cNvSpPr txBox="1"/>
              <p:nvPr/>
            </p:nvSpPr>
            <p:spPr>
              <a:xfrm>
                <a:off x="9097506" y="4222377"/>
                <a:ext cx="5933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8B3AB1-9DDF-FA44-3163-B687EC1F4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506" y="4222377"/>
                <a:ext cx="5933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D88729-0F52-4F68-1521-90C80F555F1D}"/>
              </a:ext>
            </a:extLst>
          </p:cNvPr>
          <p:cNvCxnSpPr>
            <a:cxnSpLocks/>
            <a:stCxn id="16" idx="2"/>
            <a:endCxn id="52" idx="0"/>
          </p:cNvCxnSpPr>
          <p:nvPr/>
        </p:nvCxnSpPr>
        <p:spPr>
          <a:xfrm flipH="1">
            <a:off x="6382947" y="4855478"/>
            <a:ext cx="2069462" cy="469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82F8E-FF84-FE7A-4A31-E3280896FF5F}"/>
                  </a:ext>
                </a:extLst>
              </p:cNvPr>
              <p:cNvSpPr txBox="1"/>
              <p:nvPr/>
            </p:nvSpPr>
            <p:spPr>
              <a:xfrm>
                <a:off x="7719251" y="495447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6882F8E-FF84-FE7A-4A31-E3280896F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251" y="4954479"/>
                <a:ext cx="55919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6CD988-A68D-2C83-109D-D971EEAA287C}"/>
              </a:ext>
            </a:extLst>
          </p:cNvPr>
          <p:cNvCxnSpPr>
            <a:cxnSpLocks/>
            <a:stCxn id="27" idx="2"/>
            <a:endCxn id="52" idx="1"/>
          </p:cNvCxnSpPr>
          <p:nvPr/>
        </p:nvCxnSpPr>
        <p:spPr>
          <a:xfrm>
            <a:off x="3798332" y="4839743"/>
            <a:ext cx="1863645" cy="77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2BDD86E-4D18-BDDA-0B44-CA5DF82E2A5F}"/>
                  </a:ext>
                </a:extLst>
              </p:cNvPr>
              <p:cNvSpPr txBox="1"/>
              <p:nvPr/>
            </p:nvSpPr>
            <p:spPr>
              <a:xfrm>
                <a:off x="4369852" y="485547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2BDD86E-4D18-BDDA-0B44-CA5DF82E2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852" y="4855478"/>
                <a:ext cx="55919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0A628156-FF6D-92BA-276A-6EA6C42E9BC7}"/>
              </a:ext>
            </a:extLst>
          </p:cNvPr>
          <p:cNvCxnSpPr>
            <a:cxnSpLocks/>
            <a:stCxn id="50" idx="0"/>
            <a:endCxn id="40" idx="3"/>
          </p:cNvCxnSpPr>
          <p:nvPr/>
        </p:nvCxnSpPr>
        <p:spPr>
          <a:xfrm rot="16200000" flipV="1">
            <a:off x="9526912" y="3430790"/>
            <a:ext cx="1043254" cy="65345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74C085-E5D8-5485-0DA3-EC904C340E2F}"/>
              </a:ext>
            </a:extLst>
          </p:cNvPr>
          <p:cNvSpPr txBox="1"/>
          <p:nvPr/>
        </p:nvSpPr>
        <p:spPr>
          <a:xfrm>
            <a:off x="10133550" y="337273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AAB8DFA1-116D-E79A-2B24-5C0E34D34885}"/>
              </a:ext>
            </a:extLst>
          </p:cNvPr>
          <p:cNvCxnSpPr>
            <a:cxnSpLocks/>
            <a:stCxn id="50" idx="3"/>
            <a:endCxn id="9" idx="3"/>
          </p:cNvCxnSpPr>
          <p:nvPr/>
        </p:nvCxnSpPr>
        <p:spPr>
          <a:xfrm flipH="1" flipV="1">
            <a:off x="9718411" y="2052704"/>
            <a:ext cx="1377824" cy="2519516"/>
          </a:xfrm>
          <a:prstGeom prst="curvedConnector3">
            <a:avLst>
              <a:gd name="adj1" fmla="val -616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547FB24-84C5-0E0B-6A2B-A5E5F84E4479}"/>
              </a:ext>
            </a:extLst>
          </p:cNvPr>
          <p:cNvSpPr txBox="1"/>
          <p:nvPr/>
        </p:nvSpPr>
        <p:spPr>
          <a:xfrm>
            <a:off x="10627998" y="2642267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4E9E2A-AAAA-3703-E2BF-162CDC299120}"/>
                  </a:ext>
                </a:extLst>
              </p:cNvPr>
              <p:cNvSpPr/>
              <p:nvPr/>
            </p:nvSpPr>
            <p:spPr>
              <a:xfrm>
                <a:off x="168879" y="533322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4E9E2A-AAAA-3703-E2BF-162CDC299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79" y="5333222"/>
                <a:ext cx="1441940" cy="5861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5FF3EF-7CCB-7732-27A0-473BB886F38A}"/>
                  </a:ext>
                </a:extLst>
              </p:cNvPr>
              <p:cNvSpPr txBox="1"/>
              <p:nvPr/>
            </p:nvSpPr>
            <p:spPr>
              <a:xfrm>
                <a:off x="1009657" y="529181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5FF3EF-7CCB-7732-27A0-473BB886F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7" y="5291819"/>
                <a:ext cx="690189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760E3C4-6920-45D4-839E-5A7F0614299F}"/>
                  </a:ext>
                </a:extLst>
              </p:cNvPr>
              <p:cNvSpPr/>
              <p:nvPr/>
            </p:nvSpPr>
            <p:spPr>
              <a:xfrm>
                <a:off x="1933537" y="532486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760E3C4-6920-45D4-839E-5A7F06142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537" y="5324861"/>
                <a:ext cx="1441940" cy="5861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4C1DFE4-7D0C-235F-FD4C-6BCD42EFAAA4}"/>
                  </a:ext>
                </a:extLst>
              </p:cNvPr>
              <p:cNvSpPr txBox="1"/>
              <p:nvPr/>
            </p:nvSpPr>
            <p:spPr>
              <a:xfrm>
                <a:off x="2774315" y="5283458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4C1DFE4-7D0C-235F-FD4C-6BCD42EFA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315" y="5283458"/>
                <a:ext cx="690189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A1A73B7E-4C61-40B4-23AD-A7B4E8EC1762}"/>
              </a:ext>
            </a:extLst>
          </p:cNvPr>
          <p:cNvCxnSpPr>
            <a:cxnSpLocks/>
            <a:stCxn id="52" idx="2"/>
            <a:endCxn id="46" idx="2"/>
          </p:cNvCxnSpPr>
          <p:nvPr/>
        </p:nvCxnSpPr>
        <p:spPr>
          <a:xfrm rot="5400000">
            <a:off x="4518727" y="4046795"/>
            <a:ext cx="12700" cy="3728440"/>
          </a:xfrm>
          <a:prstGeom prst="curvedConnector3">
            <a:avLst>
              <a:gd name="adj1" fmla="val 30923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83D7B95-63E8-7CFC-307D-FBAEDAB2756F}"/>
              </a:ext>
            </a:extLst>
          </p:cNvPr>
          <p:cNvSpPr txBox="1"/>
          <p:nvPr/>
        </p:nvSpPr>
        <p:spPr>
          <a:xfrm>
            <a:off x="2849544" y="620409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427884-D049-A883-03CA-E2C8F1A0D116}"/>
              </a:ext>
            </a:extLst>
          </p:cNvPr>
          <p:cNvSpPr txBox="1"/>
          <p:nvPr/>
        </p:nvSpPr>
        <p:spPr>
          <a:xfrm>
            <a:off x="765751" y="640503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4366A8E-415C-9719-A320-1E889AE66715}"/>
              </a:ext>
            </a:extLst>
          </p:cNvPr>
          <p:cNvCxnSpPr>
            <a:cxnSpLocks/>
            <a:stCxn id="52" idx="2"/>
            <a:endCxn id="39" idx="2"/>
          </p:cNvCxnSpPr>
          <p:nvPr/>
        </p:nvCxnSpPr>
        <p:spPr>
          <a:xfrm rot="5400000">
            <a:off x="3632218" y="3168646"/>
            <a:ext cx="8361" cy="5493098"/>
          </a:xfrm>
          <a:prstGeom prst="curvedConnector3">
            <a:avLst>
              <a:gd name="adj1" fmla="val 97044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4F6367EF-5CFE-5339-1C84-5D9CC2B4FCCF}"/>
              </a:ext>
            </a:extLst>
          </p:cNvPr>
          <p:cNvCxnSpPr>
            <a:cxnSpLocks/>
            <a:stCxn id="46" idx="0"/>
            <a:endCxn id="7" idx="1"/>
          </p:cNvCxnSpPr>
          <p:nvPr/>
        </p:nvCxnSpPr>
        <p:spPr>
          <a:xfrm rot="5400000" flipH="1" flipV="1">
            <a:off x="2520135" y="2183019"/>
            <a:ext cx="3276215" cy="30074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AA9FE76-4861-7D13-AF20-8EF63BDD0374}"/>
              </a:ext>
            </a:extLst>
          </p:cNvPr>
          <p:cNvCxnSpPr>
            <a:cxnSpLocks/>
            <a:stCxn id="39" idx="0"/>
            <a:endCxn id="7" idx="1"/>
          </p:cNvCxnSpPr>
          <p:nvPr/>
        </p:nvCxnSpPr>
        <p:spPr>
          <a:xfrm rot="5400000" flipH="1" flipV="1">
            <a:off x="1633625" y="1304870"/>
            <a:ext cx="3284576" cy="4772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8B865B-ED0F-46E1-A1A3-02D897F47578}"/>
                  </a:ext>
                </a:extLst>
              </p:cNvPr>
              <p:cNvSpPr/>
              <p:nvPr/>
            </p:nvSpPr>
            <p:spPr>
              <a:xfrm>
                <a:off x="3766701" y="532486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8B865B-ED0F-46E1-A1A3-02D897F47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701" y="5324861"/>
                <a:ext cx="1441940" cy="5861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6321987-FD83-BEF0-DBEF-29E41A6F413B}"/>
                  </a:ext>
                </a:extLst>
              </p:cNvPr>
              <p:cNvSpPr txBox="1"/>
              <p:nvPr/>
            </p:nvSpPr>
            <p:spPr>
              <a:xfrm>
                <a:off x="3635587" y="492171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6321987-FD83-BEF0-DBEF-29E41A6F4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587" y="4921716"/>
                <a:ext cx="5933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688987C-4DC1-C5E4-AA84-3E7A154FF740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flipH="1">
            <a:off x="3798332" y="2341723"/>
            <a:ext cx="2584615" cy="1911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ECB4D77-64AB-525C-E15A-424D8DF89D6F}"/>
              </a:ext>
            </a:extLst>
          </p:cNvPr>
          <p:cNvCxnSpPr>
            <a:cxnSpLocks/>
            <a:stCxn id="27" idx="2"/>
            <a:endCxn id="8" idx="0"/>
          </p:cNvCxnSpPr>
          <p:nvPr/>
        </p:nvCxnSpPr>
        <p:spPr>
          <a:xfrm>
            <a:off x="3798332" y="4839743"/>
            <a:ext cx="689339" cy="48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6879CC7-AFB4-E6FE-B0BF-EB2EFF994CD7}"/>
                  </a:ext>
                </a:extLst>
              </p:cNvPr>
              <p:cNvSpPr txBox="1"/>
              <p:nvPr/>
            </p:nvSpPr>
            <p:spPr>
              <a:xfrm>
                <a:off x="4534072" y="5306442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6879CC7-AFB4-E6FE-B0BF-EB2EFF994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072" y="5306442"/>
                <a:ext cx="744819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280E72-DB1B-3F12-7DC4-26F014934FDF}"/>
                  </a:ext>
                </a:extLst>
              </p:cNvPr>
              <p:cNvSpPr/>
              <p:nvPr/>
            </p:nvSpPr>
            <p:spPr>
              <a:xfrm>
                <a:off x="3259071" y="141631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280E72-DB1B-3F12-7DC4-26F014934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71" y="1416318"/>
                <a:ext cx="1441940" cy="58615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60B139-F3CD-3016-0468-3C781A297174}"/>
                  </a:ext>
                </a:extLst>
              </p:cNvPr>
              <p:cNvSpPr txBox="1"/>
              <p:nvPr/>
            </p:nvSpPr>
            <p:spPr>
              <a:xfrm>
                <a:off x="4039423" y="139409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60B139-F3CD-3016-0468-3C781A297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423" y="1394099"/>
                <a:ext cx="744819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34B5364-FDAD-F95F-7550-2CF3FC4849EB}"/>
                  </a:ext>
                </a:extLst>
              </p:cNvPr>
              <p:cNvSpPr/>
              <p:nvPr/>
            </p:nvSpPr>
            <p:spPr>
              <a:xfrm>
                <a:off x="4658327" y="425012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34B5364-FDAD-F95F-7550-2CF3FC484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27" y="4250124"/>
                <a:ext cx="1441940" cy="5861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E4C895-8CA3-E972-5101-38266D00E298}"/>
                  </a:ext>
                </a:extLst>
              </p:cNvPr>
              <p:cNvSpPr txBox="1"/>
              <p:nvPr/>
            </p:nvSpPr>
            <p:spPr>
              <a:xfrm>
                <a:off x="5501739" y="422237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E4C895-8CA3-E972-5101-38266D00E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739" y="4222377"/>
                <a:ext cx="690189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F840E349-0921-F92E-BBB0-C1C9619B2404}"/>
              </a:ext>
            </a:extLst>
          </p:cNvPr>
          <p:cNvCxnSpPr>
            <a:cxnSpLocks/>
            <a:stCxn id="46" idx="0"/>
            <a:endCxn id="11" idx="1"/>
          </p:cNvCxnSpPr>
          <p:nvPr/>
        </p:nvCxnSpPr>
        <p:spPr>
          <a:xfrm rot="5400000" flipH="1" flipV="1">
            <a:off x="1149056" y="3214846"/>
            <a:ext cx="3615466" cy="604564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5D110B52-C52C-BB12-F6D2-62A7BD4AAB38}"/>
              </a:ext>
            </a:extLst>
          </p:cNvPr>
          <p:cNvCxnSpPr>
            <a:cxnSpLocks/>
            <a:stCxn id="39" idx="0"/>
            <a:endCxn id="11" idx="1"/>
          </p:cNvCxnSpPr>
          <p:nvPr/>
        </p:nvCxnSpPr>
        <p:spPr>
          <a:xfrm rot="5400000" flipH="1" flipV="1">
            <a:off x="262547" y="2336698"/>
            <a:ext cx="3623827" cy="2369222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D1041BC-49A5-26B6-A863-D8C75755887D}"/>
                  </a:ext>
                </a:extLst>
              </p:cNvPr>
              <p:cNvSpPr txBox="1"/>
              <p:nvPr/>
            </p:nvSpPr>
            <p:spPr>
              <a:xfrm>
                <a:off x="3156641" y="272622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D1041BC-49A5-26B6-A863-D8C757558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641" y="2726228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C95F84D-D62D-AC79-4450-F37D049FC2A4}"/>
                  </a:ext>
                </a:extLst>
              </p:cNvPr>
              <p:cNvSpPr txBox="1"/>
              <p:nvPr/>
            </p:nvSpPr>
            <p:spPr>
              <a:xfrm>
                <a:off x="1449773" y="373286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C95F84D-D62D-AC79-4450-F37D049FC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773" y="3732860"/>
                <a:ext cx="559192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0612B40-D2E9-4EC8-CAAF-D4EBFF88A4A4}"/>
                  </a:ext>
                </a:extLst>
              </p:cNvPr>
              <p:cNvSpPr txBox="1"/>
              <p:nvPr/>
            </p:nvSpPr>
            <p:spPr>
              <a:xfrm>
                <a:off x="2457377" y="197239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0612B40-D2E9-4EC8-CAAF-D4EBFF88A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77" y="1972391"/>
                <a:ext cx="593368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0FD9B6-94AE-9932-C5F7-D94098BB5A37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3980041" y="2002472"/>
            <a:ext cx="1399256" cy="22476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D7EBDF0-3F59-08B5-AEEC-70737D35BADF}"/>
              </a:ext>
            </a:extLst>
          </p:cNvPr>
          <p:cNvCxnSpPr>
            <a:cxnSpLocks/>
            <a:stCxn id="22" idx="2"/>
            <a:endCxn id="52" idx="0"/>
          </p:cNvCxnSpPr>
          <p:nvPr/>
        </p:nvCxnSpPr>
        <p:spPr>
          <a:xfrm>
            <a:off x="5379297" y="4836278"/>
            <a:ext cx="1003650" cy="4885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27B24E8-A23D-4DFC-69FD-4E13B809FA75}"/>
                  </a:ext>
                </a:extLst>
              </p:cNvPr>
              <p:cNvSpPr txBox="1"/>
              <p:nvPr/>
            </p:nvSpPr>
            <p:spPr>
              <a:xfrm>
                <a:off x="5278723" y="484723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27B24E8-A23D-4DFC-69FD-4E13B809F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23" y="4847233"/>
                <a:ext cx="559192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E752E565-ECFE-9242-CEB9-876F3492AF22}"/>
              </a:ext>
            </a:extLst>
          </p:cNvPr>
          <p:cNvSpPr txBox="1"/>
          <p:nvPr/>
        </p:nvSpPr>
        <p:spPr>
          <a:xfrm>
            <a:off x="5062067" y="363739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39F88E3-BD05-F7BA-5A45-4F317239010A}"/>
                  </a:ext>
                </a:extLst>
              </p:cNvPr>
              <p:cNvSpPr/>
              <p:nvPr/>
            </p:nvSpPr>
            <p:spPr>
              <a:xfrm>
                <a:off x="6217948" y="424723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39F88E3-BD05-F7BA-5A45-4F3172390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48" y="4247238"/>
                <a:ext cx="1441940" cy="58615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B134EF0-F31D-C7A1-D7FF-AAAF07FBD5BA}"/>
                  </a:ext>
                </a:extLst>
              </p:cNvPr>
              <p:cNvSpPr txBox="1"/>
              <p:nvPr/>
            </p:nvSpPr>
            <p:spPr>
              <a:xfrm>
                <a:off x="7002542" y="423232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B134EF0-F31D-C7A1-D7FF-AAAF07FB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542" y="4232325"/>
                <a:ext cx="690189" cy="276999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FCD927E-6118-C29E-6D92-165454074FFB}"/>
              </a:ext>
            </a:extLst>
          </p:cNvPr>
          <p:cNvCxnSpPr>
            <a:cxnSpLocks/>
            <a:stCxn id="99" idx="2"/>
            <a:endCxn id="52" idx="0"/>
          </p:cNvCxnSpPr>
          <p:nvPr/>
        </p:nvCxnSpPr>
        <p:spPr>
          <a:xfrm flipH="1">
            <a:off x="6382947" y="4833392"/>
            <a:ext cx="555971" cy="49146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78D5B10-2DF6-8459-655B-CFF31D6AB072}"/>
                  </a:ext>
                </a:extLst>
              </p:cNvPr>
              <p:cNvSpPr txBox="1"/>
              <p:nvPr/>
            </p:nvSpPr>
            <p:spPr>
              <a:xfrm>
                <a:off x="6170349" y="481216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78D5B10-2DF6-8459-655B-CFF31D6AB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349" y="4812166"/>
                <a:ext cx="559192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D2A43B5-7722-01FD-7289-6993F9B589D6}"/>
              </a:ext>
            </a:extLst>
          </p:cNvPr>
          <p:cNvCxnSpPr>
            <a:cxnSpLocks/>
            <a:stCxn id="11" idx="2"/>
            <a:endCxn id="99" idx="0"/>
          </p:cNvCxnSpPr>
          <p:nvPr/>
        </p:nvCxnSpPr>
        <p:spPr>
          <a:xfrm>
            <a:off x="3980041" y="2002472"/>
            <a:ext cx="2958877" cy="2244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E138378-36B7-BB3D-76FB-88AF6608CFFA}"/>
              </a:ext>
            </a:extLst>
          </p:cNvPr>
          <p:cNvSpPr txBox="1"/>
          <p:nvPr/>
        </p:nvSpPr>
        <p:spPr>
          <a:xfrm>
            <a:off x="6354085" y="360362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F02B5B-AC8A-5E15-C63C-BA50B1ECA5D2}"/>
                  </a:ext>
                </a:extLst>
              </p:cNvPr>
              <p:cNvSpPr txBox="1"/>
              <p:nvPr/>
            </p:nvSpPr>
            <p:spPr>
              <a:xfrm>
                <a:off x="1149299" y="245760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F02B5B-AC8A-5E15-C63C-BA50B1ECA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99" y="2457601"/>
                <a:ext cx="593368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5987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FBDA8-ACF5-3039-284A-FBCB53CCA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42B61E-1416-AA7F-763A-1E31DFC76005}"/>
                  </a:ext>
                </a:extLst>
              </p:cNvPr>
              <p:cNvSpPr/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42B61E-1416-AA7F-763A-1E31DFC76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40E5A53-DF1F-9805-2151-D5D30F04B3D4}"/>
                  </a:ext>
                </a:extLst>
              </p:cNvPr>
              <p:cNvSpPr/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40E5A53-DF1F-9805-2151-D5D30F04B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064580-5396-BD5E-BAE3-CCFCB383CEBA}"/>
                  </a:ext>
                </a:extLst>
              </p:cNvPr>
              <p:cNvSpPr/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064580-5396-BD5E-BAE3-CCFCB383C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E4ABE0-78F8-551E-1287-54BC4F91F5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103917" y="1018602"/>
            <a:ext cx="1175956" cy="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C49E9F-54CE-6232-18B2-1335434B47C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382947" y="1315670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2C7A5A-F4E2-32BF-C73C-A78D2BC1382F}"/>
                  </a:ext>
                </a:extLst>
              </p:cNvPr>
              <p:cNvSpPr txBox="1"/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2C7A5A-F4E2-32BF-C73C-A78D2BC13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889B1F-EC27-8DCF-1F3B-8320606AAF08}"/>
                  </a:ext>
                </a:extLst>
              </p:cNvPr>
              <p:cNvSpPr txBox="1"/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889B1F-EC27-8DCF-1F3B-8320606A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74A8F5-5DB3-907C-59EB-C6A952F8C2E5}"/>
                  </a:ext>
                </a:extLst>
              </p:cNvPr>
              <p:cNvSpPr txBox="1"/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74A8F5-5DB3-907C-59EB-C6A952F8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40861CB-33B0-5361-70FF-DBE24FA4DD4D}"/>
                  </a:ext>
                </a:extLst>
              </p:cNvPr>
              <p:cNvSpPr txBox="1"/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40861CB-33B0-5361-70FF-DBE24FA4D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DA263C-4A5D-4EA1-A3B0-5E7B6614C2F3}"/>
                  </a:ext>
                </a:extLst>
              </p:cNvPr>
              <p:cNvSpPr txBox="1"/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DA263C-4A5D-4EA1-A3B0-5E7B6614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9C6642D-1801-4E5D-98FE-84022E9B96CE}"/>
              </a:ext>
            </a:extLst>
          </p:cNvPr>
          <p:cNvSpPr txBox="1"/>
          <p:nvPr/>
        </p:nvSpPr>
        <p:spPr>
          <a:xfrm>
            <a:off x="5574503" y="299728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3774E6-EACC-1F45-A798-E067778C057E}"/>
                  </a:ext>
                </a:extLst>
              </p:cNvPr>
              <p:cNvSpPr txBox="1"/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3774E6-EACC-1F45-A798-E067778C0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B3D3BE-850A-E5F7-F664-AFB3AA9EF73A}"/>
                  </a:ext>
                </a:extLst>
              </p:cNvPr>
              <p:cNvSpPr/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B3D3BE-850A-E5F7-F664-AFB3AA9EF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914482-88CC-E6E4-7F65-ABB895C3089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03917" y="2048646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8AE312-E774-0CFF-33F2-A5C810762804}"/>
                  </a:ext>
                </a:extLst>
              </p:cNvPr>
              <p:cNvSpPr txBox="1"/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8AE312-E774-0CFF-33F2-A5C810762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F632B7-59C8-C244-28C7-A53797AED44E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997441" y="1311679"/>
            <a:ext cx="3402" cy="44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F82F1A73-6221-F2F9-9E7D-8D07019A63C6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9721813" y="1018602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51F49FF-71FF-E45E-537C-FE4F17B57580}"/>
                  </a:ext>
                </a:extLst>
              </p:cNvPr>
              <p:cNvSpPr/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51F49FF-71FF-E45E-537C-FE4F17B57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441F20-AC0D-765B-2F8D-98BA4FA4848E}"/>
                  </a:ext>
                </a:extLst>
              </p:cNvPr>
              <p:cNvSpPr txBox="1"/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441F20-AC0D-765B-2F8D-98BA4FA48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D2F719-A9E9-71C8-E01B-71C50642E0D1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 flipV="1">
            <a:off x="7103917" y="2048646"/>
            <a:ext cx="1175956" cy="118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59176D-52E5-362E-F857-562E92B1799D}"/>
                  </a:ext>
                </a:extLst>
              </p:cNvPr>
              <p:cNvSpPr txBox="1"/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59176D-52E5-362E-F857-562E92B1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9711431-47C8-ED48-5F17-3BF616D37E98}"/>
                  </a:ext>
                </a:extLst>
              </p:cNvPr>
              <p:cNvSpPr/>
              <p:nvPr/>
            </p:nvSpPr>
            <p:spPr>
              <a:xfrm>
                <a:off x="9654295" y="427914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9711431-47C8-ED48-5F17-3BF616D37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95" y="4279143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7F714A9-8AB7-D050-7947-828BA1E6C426}"/>
                  </a:ext>
                </a:extLst>
              </p:cNvPr>
              <p:cNvSpPr/>
              <p:nvPr/>
            </p:nvSpPr>
            <p:spPr>
              <a:xfrm>
                <a:off x="5661977" y="532486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7F714A9-8AB7-D050-7947-828BA1E6C4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5324861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E137BA-B28D-ECE4-110B-DDBD32A01A3F}"/>
                  </a:ext>
                </a:extLst>
              </p:cNvPr>
              <p:cNvSpPr txBox="1"/>
              <p:nvPr/>
            </p:nvSpPr>
            <p:spPr>
              <a:xfrm>
                <a:off x="10450321" y="427411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E137BA-B28D-ECE4-110B-DDBD32A0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321" y="4274119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C28C5B-241A-5710-B680-962B91335493}"/>
                  </a:ext>
                </a:extLst>
              </p:cNvPr>
              <p:cNvSpPr txBox="1"/>
              <p:nvPr/>
            </p:nvSpPr>
            <p:spPr>
              <a:xfrm>
                <a:off x="6458003" y="530375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C28C5B-241A-5710-B680-962B91335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003" y="5303759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19DAD3-E851-161E-3E7E-B29CE21CA6D7}"/>
                  </a:ext>
                </a:extLst>
              </p:cNvPr>
              <p:cNvSpPr/>
              <p:nvPr/>
            </p:nvSpPr>
            <p:spPr>
              <a:xfrm>
                <a:off x="7731439" y="4269324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19DAD3-E851-161E-3E7E-B29CE21CA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439" y="4269324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616BCB-A41B-3002-A2D3-BBBA81C95FB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382947" y="2341723"/>
            <a:ext cx="2069462" cy="1927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BA0D2A-9282-6471-0E99-8EE9A1CFC24D}"/>
                  </a:ext>
                </a:extLst>
              </p:cNvPr>
              <p:cNvSpPr txBox="1"/>
              <p:nvPr/>
            </p:nvSpPr>
            <p:spPr>
              <a:xfrm>
                <a:off x="8575944" y="424354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BA0D2A-9282-6471-0E99-8EE9A1CFC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944" y="4243545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412B79F-4712-2438-2B0E-F756C1A014AC}"/>
              </a:ext>
            </a:extLst>
          </p:cNvPr>
          <p:cNvSpPr txBox="1"/>
          <p:nvPr/>
        </p:nvSpPr>
        <p:spPr>
          <a:xfrm>
            <a:off x="10337717" y="1516382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58D1B3D-1581-826E-4130-09EFD7AF00E3}"/>
                  </a:ext>
                </a:extLst>
              </p:cNvPr>
              <p:cNvSpPr/>
              <p:nvPr/>
            </p:nvSpPr>
            <p:spPr>
              <a:xfrm>
                <a:off x="3077362" y="425358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58D1B3D-1581-826E-4130-09EFD7AF0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2" y="4253589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2429BD-F2E9-DCDB-6364-5AFF80F74E9F}"/>
                  </a:ext>
                </a:extLst>
              </p:cNvPr>
              <p:cNvSpPr txBox="1"/>
              <p:nvPr/>
            </p:nvSpPr>
            <p:spPr>
              <a:xfrm>
                <a:off x="3920261" y="420341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2429BD-F2E9-DCDB-6364-5AFF80F74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261" y="4203413"/>
                <a:ext cx="69018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CC283D3B-8430-390C-CBB4-548E234D7206}"/>
              </a:ext>
            </a:extLst>
          </p:cNvPr>
          <p:cNvSpPr txBox="1"/>
          <p:nvPr/>
        </p:nvSpPr>
        <p:spPr>
          <a:xfrm>
            <a:off x="3593311" y="337897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B39B0D-A7D9-18CC-29A0-123550B205E0}"/>
              </a:ext>
            </a:extLst>
          </p:cNvPr>
          <p:cNvSpPr txBox="1"/>
          <p:nvPr/>
        </p:nvSpPr>
        <p:spPr>
          <a:xfrm>
            <a:off x="7815673" y="1381730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D196F2-6A30-0218-BA22-A0C59C47CC18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>
            <a:off x="9173379" y="4562401"/>
            <a:ext cx="480916" cy="9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FFFFA2-0EFC-8BF1-D31B-DDAC517B7F32}"/>
                  </a:ext>
                </a:extLst>
              </p:cNvPr>
              <p:cNvSpPr txBox="1"/>
              <p:nvPr/>
            </p:nvSpPr>
            <p:spPr>
              <a:xfrm>
                <a:off x="9097506" y="4222377"/>
                <a:ext cx="5933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FFFFA2-0EFC-8BF1-D31B-DDAC517B7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506" y="4222377"/>
                <a:ext cx="5933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0B76E8-9222-4C8B-F8AA-D4EB985EC9D2}"/>
              </a:ext>
            </a:extLst>
          </p:cNvPr>
          <p:cNvCxnSpPr>
            <a:cxnSpLocks/>
            <a:stCxn id="16" idx="2"/>
            <a:endCxn id="52" idx="0"/>
          </p:cNvCxnSpPr>
          <p:nvPr/>
        </p:nvCxnSpPr>
        <p:spPr>
          <a:xfrm flipH="1">
            <a:off x="6382947" y="4855478"/>
            <a:ext cx="2069462" cy="469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C4EB73-346F-B12A-AB11-36C27EB2A096}"/>
                  </a:ext>
                </a:extLst>
              </p:cNvPr>
              <p:cNvSpPr txBox="1"/>
              <p:nvPr/>
            </p:nvSpPr>
            <p:spPr>
              <a:xfrm>
                <a:off x="7719251" y="495447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C4EB73-346F-B12A-AB11-36C27EB2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251" y="4954479"/>
                <a:ext cx="55919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D8E76A-E4D0-3087-CDA7-F06D44F27961}"/>
              </a:ext>
            </a:extLst>
          </p:cNvPr>
          <p:cNvCxnSpPr>
            <a:cxnSpLocks/>
            <a:stCxn id="27" idx="2"/>
            <a:endCxn id="52" idx="1"/>
          </p:cNvCxnSpPr>
          <p:nvPr/>
        </p:nvCxnSpPr>
        <p:spPr>
          <a:xfrm>
            <a:off x="3798332" y="4839743"/>
            <a:ext cx="1863645" cy="77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A6617B-E602-DC31-56AE-E6D83C135232}"/>
                  </a:ext>
                </a:extLst>
              </p:cNvPr>
              <p:cNvSpPr txBox="1"/>
              <p:nvPr/>
            </p:nvSpPr>
            <p:spPr>
              <a:xfrm>
                <a:off x="4369852" y="485547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A6617B-E602-DC31-56AE-E6D83C13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852" y="4855478"/>
                <a:ext cx="55919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65B2BF50-2CA9-8799-46F1-1A77CA6CBFB8}"/>
              </a:ext>
            </a:extLst>
          </p:cNvPr>
          <p:cNvCxnSpPr>
            <a:cxnSpLocks/>
            <a:stCxn id="50" idx="0"/>
            <a:endCxn id="40" idx="3"/>
          </p:cNvCxnSpPr>
          <p:nvPr/>
        </p:nvCxnSpPr>
        <p:spPr>
          <a:xfrm rot="16200000" flipV="1">
            <a:off x="9526912" y="3430790"/>
            <a:ext cx="1043254" cy="65345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FDD069-3185-6BD5-C5F7-4F4D2B2B708E}"/>
              </a:ext>
            </a:extLst>
          </p:cNvPr>
          <p:cNvSpPr txBox="1"/>
          <p:nvPr/>
        </p:nvSpPr>
        <p:spPr>
          <a:xfrm>
            <a:off x="10133550" y="337273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6BF5C3D-FCB2-51F9-5FB9-43FFF282495A}"/>
              </a:ext>
            </a:extLst>
          </p:cNvPr>
          <p:cNvCxnSpPr>
            <a:cxnSpLocks/>
            <a:stCxn id="50" idx="3"/>
            <a:endCxn id="9" idx="3"/>
          </p:cNvCxnSpPr>
          <p:nvPr/>
        </p:nvCxnSpPr>
        <p:spPr>
          <a:xfrm flipH="1" flipV="1">
            <a:off x="9718411" y="2052704"/>
            <a:ext cx="1377824" cy="2519516"/>
          </a:xfrm>
          <a:prstGeom prst="curvedConnector3">
            <a:avLst>
              <a:gd name="adj1" fmla="val -616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8C816C-9A85-6AE5-F63E-4404453539DF}"/>
              </a:ext>
            </a:extLst>
          </p:cNvPr>
          <p:cNvSpPr txBox="1"/>
          <p:nvPr/>
        </p:nvSpPr>
        <p:spPr>
          <a:xfrm>
            <a:off x="10627998" y="2642267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E25C4A8-84DA-0F62-E2E0-AAA569F4F15E}"/>
                  </a:ext>
                </a:extLst>
              </p:cNvPr>
              <p:cNvSpPr/>
              <p:nvPr/>
            </p:nvSpPr>
            <p:spPr>
              <a:xfrm>
                <a:off x="168879" y="533322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E25C4A8-84DA-0F62-E2E0-AAA569F4F1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79" y="5333222"/>
                <a:ext cx="1441940" cy="5861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9BA9CB2-F9D8-B3ED-2E97-8A7FDBB2AD00}"/>
                  </a:ext>
                </a:extLst>
              </p:cNvPr>
              <p:cNvSpPr txBox="1"/>
              <p:nvPr/>
            </p:nvSpPr>
            <p:spPr>
              <a:xfrm>
                <a:off x="1009657" y="529181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9BA9CB2-F9D8-B3ED-2E97-8A7FDBB2A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7" y="5291819"/>
                <a:ext cx="690189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530FE80-A6BA-F38D-024E-242967D4AF6F}"/>
                  </a:ext>
                </a:extLst>
              </p:cNvPr>
              <p:cNvSpPr/>
              <p:nvPr/>
            </p:nvSpPr>
            <p:spPr>
              <a:xfrm>
                <a:off x="1933537" y="532486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530FE80-A6BA-F38D-024E-242967D4A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537" y="5324861"/>
                <a:ext cx="1441940" cy="5861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1FAC053-38A3-2808-1C6C-51B7522844FF}"/>
                  </a:ext>
                </a:extLst>
              </p:cNvPr>
              <p:cNvSpPr txBox="1"/>
              <p:nvPr/>
            </p:nvSpPr>
            <p:spPr>
              <a:xfrm>
                <a:off x="2774315" y="5283458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1FAC053-38A3-2808-1C6C-51B752284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315" y="5283458"/>
                <a:ext cx="690189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D1D071B1-FD2B-91E7-53AD-7185556D5839}"/>
              </a:ext>
            </a:extLst>
          </p:cNvPr>
          <p:cNvCxnSpPr>
            <a:cxnSpLocks/>
            <a:stCxn id="52" idx="2"/>
            <a:endCxn id="46" idx="2"/>
          </p:cNvCxnSpPr>
          <p:nvPr/>
        </p:nvCxnSpPr>
        <p:spPr>
          <a:xfrm rot="5400000">
            <a:off x="4518727" y="4046795"/>
            <a:ext cx="12700" cy="3728440"/>
          </a:xfrm>
          <a:prstGeom prst="curvedConnector3">
            <a:avLst>
              <a:gd name="adj1" fmla="val 30923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E9FCFB4-7FE3-BB81-B307-AB933B0FBCDE}"/>
              </a:ext>
            </a:extLst>
          </p:cNvPr>
          <p:cNvSpPr txBox="1"/>
          <p:nvPr/>
        </p:nvSpPr>
        <p:spPr>
          <a:xfrm>
            <a:off x="2849544" y="620409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CC74AB-35AD-E4CD-8F25-FEA88C5CE457}"/>
              </a:ext>
            </a:extLst>
          </p:cNvPr>
          <p:cNvSpPr txBox="1"/>
          <p:nvPr/>
        </p:nvSpPr>
        <p:spPr>
          <a:xfrm>
            <a:off x="765751" y="640503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8E274AD-EA9C-2D07-68B6-75200CDF718A}"/>
              </a:ext>
            </a:extLst>
          </p:cNvPr>
          <p:cNvCxnSpPr>
            <a:cxnSpLocks/>
            <a:stCxn id="52" idx="2"/>
            <a:endCxn id="39" idx="2"/>
          </p:cNvCxnSpPr>
          <p:nvPr/>
        </p:nvCxnSpPr>
        <p:spPr>
          <a:xfrm rot="5400000">
            <a:off x="3632218" y="3168646"/>
            <a:ext cx="8361" cy="5493098"/>
          </a:xfrm>
          <a:prstGeom prst="curvedConnector3">
            <a:avLst>
              <a:gd name="adj1" fmla="val 97044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87CCCAC8-141D-33B6-2CAF-6B07592B1872}"/>
              </a:ext>
            </a:extLst>
          </p:cNvPr>
          <p:cNvCxnSpPr>
            <a:cxnSpLocks/>
            <a:stCxn id="46" idx="0"/>
            <a:endCxn id="7" idx="1"/>
          </p:cNvCxnSpPr>
          <p:nvPr/>
        </p:nvCxnSpPr>
        <p:spPr>
          <a:xfrm rot="5400000" flipH="1" flipV="1">
            <a:off x="2520135" y="2183019"/>
            <a:ext cx="3276215" cy="30074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705636E6-E2F9-0D69-FC49-A4A8507B7B8A}"/>
              </a:ext>
            </a:extLst>
          </p:cNvPr>
          <p:cNvCxnSpPr>
            <a:cxnSpLocks/>
            <a:stCxn id="39" idx="0"/>
            <a:endCxn id="7" idx="1"/>
          </p:cNvCxnSpPr>
          <p:nvPr/>
        </p:nvCxnSpPr>
        <p:spPr>
          <a:xfrm rot="5400000" flipH="1" flipV="1">
            <a:off x="1633625" y="1304870"/>
            <a:ext cx="3284576" cy="4772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581C83-7C5B-8034-B8A6-133A3D4B2C1E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flipH="1">
            <a:off x="3798332" y="2341723"/>
            <a:ext cx="2584615" cy="1911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65D8D82-8BB9-7711-2622-1E63F842B70E}"/>
                  </a:ext>
                </a:extLst>
              </p:cNvPr>
              <p:cNvSpPr/>
              <p:nvPr/>
            </p:nvSpPr>
            <p:spPr>
              <a:xfrm>
                <a:off x="4658327" y="425012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65D8D82-8BB9-7711-2622-1E63F842B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27" y="4250124"/>
                <a:ext cx="1441940" cy="5861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D14766-31CC-3BE6-0335-CA03BA890EDA}"/>
                  </a:ext>
                </a:extLst>
              </p:cNvPr>
              <p:cNvSpPr txBox="1"/>
              <p:nvPr/>
            </p:nvSpPr>
            <p:spPr>
              <a:xfrm>
                <a:off x="5501739" y="422237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D14766-31CC-3BE6-0335-CA03BA890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739" y="4222377"/>
                <a:ext cx="690189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DB7710F-D449-672D-559F-18A38939EBF9}"/>
                  </a:ext>
                </a:extLst>
              </p:cNvPr>
              <p:cNvSpPr txBox="1"/>
              <p:nvPr/>
            </p:nvSpPr>
            <p:spPr>
              <a:xfrm>
                <a:off x="1449773" y="373286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DB7710F-D449-672D-559F-18A38939E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773" y="3732860"/>
                <a:ext cx="559192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6FAAA77-0145-29CD-36DF-12A961A1D696}"/>
              </a:ext>
            </a:extLst>
          </p:cNvPr>
          <p:cNvCxnSpPr>
            <a:cxnSpLocks/>
            <a:stCxn id="22" idx="2"/>
            <a:endCxn id="52" idx="0"/>
          </p:cNvCxnSpPr>
          <p:nvPr/>
        </p:nvCxnSpPr>
        <p:spPr>
          <a:xfrm>
            <a:off x="5379297" y="4836278"/>
            <a:ext cx="1003650" cy="4885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A659F6B-5646-74DC-5C9C-CD8B4675FF9F}"/>
                  </a:ext>
                </a:extLst>
              </p:cNvPr>
              <p:cNvSpPr txBox="1"/>
              <p:nvPr/>
            </p:nvSpPr>
            <p:spPr>
              <a:xfrm>
                <a:off x="5278723" y="484723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A659F6B-5646-74DC-5C9C-CD8B4675F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23" y="4847233"/>
                <a:ext cx="559192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4CE3E81-2A80-BE76-ED79-D8D72F8C7AE4}"/>
                  </a:ext>
                </a:extLst>
              </p:cNvPr>
              <p:cNvSpPr/>
              <p:nvPr/>
            </p:nvSpPr>
            <p:spPr>
              <a:xfrm>
                <a:off x="6217948" y="424723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4CE3E81-2A80-BE76-ED79-D8D72F8C7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48" y="4247238"/>
                <a:ext cx="1441940" cy="5861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A951F66-60C2-115E-FC9E-17C355ECBF54}"/>
                  </a:ext>
                </a:extLst>
              </p:cNvPr>
              <p:cNvSpPr txBox="1"/>
              <p:nvPr/>
            </p:nvSpPr>
            <p:spPr>
              <a:xfrm>
                <a:off x="7002542" y="423232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A951F66-60C2-115E-FC9E-17C355ECB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542" y="4232325"/>
                <a:ext cx="690189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073298F-F5B4-E2AC-38EA-9FA188705AC8}"/>
              </a:ext>
            </a:extLst>
          </p:cNvPr>
          <p:cNvCxnSpPr>
            <a:cxnSpLocks/>
            <a:stCxn id="99" idx="2"/>
            <a:endCxn id="52" idx="0"/>
          </p:cNvCxnSpPr>
          <p:nvPr/>
        </p:nvCxnSpPr>
        <p:spPr>
          <a:xfrm flipH="1">
            <a:off x="6382947" y="4833392"/>
            <a:ext cx="555971" cy="49146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68D8B51-1555-29F3-8C78-30344143CDB2}"/>
                  </a:ext>
                </a:extLst>
              </p:cNvPr>
              <p:cNvSpPr txBox="1"/>
              <p:nvPr/>
            </p:nvSpPr>
            <p:spPr>
              <a:xfrm>
                <a:off x="6170349" y="481216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68D8B51-1555-29F3-8C78-30344143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349" y="4812166"/>
                <a:ext cx="559192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D043AC2-05C8-3841-D66B-BFF8EFB0CB3E}"/>
                  </a:ext>
                </a:extLst>
              </p:cNvPr>
              <p:cNvSpPr/>
              <p:nvPr/>
            </p:nvSpPr>
            <p:spPr>
              <a:xfrm>
                <a:off x="384401" y="37598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D043AC2-05C8-3841-D66B-BFF8EFB0C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01" y="375983"/>
                <a:ext cx="1441940" cy="58615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E0457C-CBC4-0DB0-39CC-B19ADA69A082}"/>
                  </a:ext>
                </a:extLst>
              </p:cNvPr>
              <p:cNvSpPr txBox="1"/>
              <p:nvPr/>
            </p:nvSpPr>
            <p:spPr>
              <a:xfrm>
                <a:off x="763204" y="116795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E0457C-CBC4-0DB0-39CC-B19ADA69A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04" y="1167952"/>
                <a:ext cx="593368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2B1C9E9-0E1F-F436-5CC8-18DD83D5227A}"/>
              </a:ext>
            </a:extLst>
          </p:cNvPr>
          <p:cNvCxnSpPr>
            <a:cxnSpLocks/>
            <a:stCxn id="27" idx="1"/>
            <a:endCxn id="29" idx="2"/>
          </p:cNvCxnSpPr>
          <p:nvPr/>
        </p:nvCxnSpPr>
        <p:spPr>
          <a:xfrm flipH="1" flipV="1">
            <a:off x="1105371" y="962137"/>
            <a:ext cx="1971991" cy="3584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C558C28-476D-67A1-BF54-F1DD874E5335}"/>
                  </a:ext>
                </a:extLst>
              </p:cNvPr>
              <p:cNvSpPr txBox="1"/>
              <p:nvPr/>
            </p:nvSpPr>
            <p:spPr>
              <a:xfrm>
                <a:off x="1151772" y="357564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C558C28-476D-67A1-BF54-F1DD874E5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72" y="357564"/>
                <a:ext cx="744819" cy="276999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DB0DCF30-E095-23D9-256F-A59B7CDA305B}"/>
              </a:ext>
            </a:extLst>
          </p:cNvPr>
          <p:cNvSpPr txBox="1"/>
          <p:nvPr/>
        </p:nvSpPr>
        <p:spPr>
          <a:xfrm>
            <a:off x="8011013" y="369831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52A8E9C-3207-C646-EF86-BA057395517F}"/>
                  </a:ext>
                </a:extLst>
              </p:cNvPr>
              <p:cNvSpPr/>
              <p:nvPr/>
            </p:nvSpPr>
            <p:spPr>
              <a:xfrm>
                <a:off x="3259071" y="141631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52A8E9C-3207-C646-EF86-BA0573955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71" y="1416318"/>
                <a:ext cx="1441940" cy="58615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EF7636-257C-EFF4-951E-DBC83875675B}"/>
                  </a:ext>
                </a:extLst>
              </p:cNvPr>
              <p:cNvSpPr txBox="1"/>
              <p:nvPr/>
            </p:nvSpPr>
            <p:spPr>
              <a:xfrm>
                <a:off x="4039423" y="139409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EF7636-257C-EFF4-951E-DBC838756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423" y="1394099"/>
                <a:ext cx="744819" cy="276999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CDB87255-BF3C-DB14-0DD4-FD9BD3BB48F5}"/>
              </a:ext>
            </a:extLst>
          </p:cNvPr>
          <p:cNvCxnSpPr>
            <a:cxnSpLocks/>
            <a:endCxn id="73" idx="1"/>
          </p:cNvCxnSpPr>
          <p:nvPr/>
        </p:nvCxnSpPr>
        <p:spPr>
          <a:xfrm rot="5400000" flipH="1" flipV="1">
            <a:off x="262547" y="2336698"/>
            <a:ext cx="3623827" cy="2369222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CDEAC5B-7F5D-2FDB-07FF-6284698A11FE}"/>
                  </a:ext>
                </a:extLst>
              </p:cNvPr>
              <p:cNvSpPr txBox="1"/>
              <p:nvPr/>
            </p:nvSpPr>
            <p:spPr>
              <a:xfrm>
                <a:off x="2457377" y="197239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CDEAC5B-7F5D-2FDB-07FF-6284698A1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77" y="1972391"/>
                <a:ext cx="593368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278ABA-DC58-E6C3-D154-4852E2C27FD3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3980041" y="2002472"/>
            <a:ext cx="1399256" cy="22476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C29812-384C-5843-012D-BE0DD3B77EAA}"/>
              </a:ext>
            </a:extLst>
          </p:cNvPr>
          <p:cNvSpPr txBox="1"/>
          <p:nvPr/>
        </p:nvSpPr>
        <p:spPr>
          <a:xfrm>
            <a:off x="5062067" y="363739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move(L,O,1)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768690-D24F-A815-EB30-0C15F469E020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3980041" y="2002472"/>
            <a:ext cx="2958877" cy="2244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A95BAC7-CD17-F93B-E7CA-882B0C8C92B5}"/>
              </a:ext>
            </a:extLst>
          </p:cNvPr>
          <p:cNvSpPr txBox="1"/>
          <p:nvPr/>
        </p:nvSpPr>
        <p:spPr>
          <a:xfrm>
            <a:off x="6354085" y="360362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5279911-5E3A-76FC-04C2-87C5C4851034}"/>
                  </a:ext>
                </a:extLst>
              </p:cNvPr>
              <p:cNvSpPr txBox="1"/>
              <p:nvPr/>
            </p:nvSpPr>
            <p:spPr>
              <a:xfrm>
                <a:off x="1149299" y="245760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5279911-5E3A-76FC-04C2-87C5C4851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99" y="2457601"/>
                <a:ext cx="593368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C853037C-94AF-1ED8-CEED-5333C81A409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49056" y="3214846"/>
            <a:ext cx="3615466" cy="604564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D6BF33D-8DDF-83DB-789D-7CA63119CB32}"/>
                  </a:ext>
                </a:extLst>
              </p:cNvPr>
              <p:cNvSpPr txBox="1"/>
              <p:nvPr/>
            </p:nvSpPr>
            <p:spPr>
              <a:xfrm>
                <a:off x="3156641" y="272622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D6BF33D-8DDF-83DB-789D-7CA63119C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641" y="2726228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92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E4A7F-8E5C-6635-ACF2-B39D1F92F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B7A4-E694-0C50-CCF8-BA04AE4B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Probabilistic Transducers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B9B4-2834-79CF-AE90-052F1C15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Schedulers and queries can be seen as unweighted FSTs (equiv., defined on the Boolean semiring). However, when composed with the weighted packet streams, the result is inherently probabilistic.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61AE8-9AD0-3EB2-C226-44E0FA43A3BF}"/>
              </a:ext>
            </a:extLst>
          </p:cNvPr>
          <p:cNvSpPr txBox="1"/>
          <p:nvPr/>
        </p:nvSpPr>
        <p:spPr>
          <a:xfrm>
            <a:off x="1798588" y="2785761"/>
            <a:ext cx="3980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Transducer (U* x U*)</a:t>
            </a:r>
            <a:r>
              <a:rPr lang="en-US" baseline="-25000" dirty="0"/>
              <a:t>n</a:t>
            </a:r>
            <a:r>
              <a:rPr lang="en-US" dirty="0"/>
              <a:t> : </a:t>
            </a:r>
          </a:p>
          <a:p>
            <a:pPr algn="ctr"/>
            <a:r>
              <a:rPr lang="en-US" dirty="0"/>
              <a:t>a pair of (equal length) packet streams</a:t>
            </a: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0382179D-F77E-27D4-390C-5C033FBF6F71}"/>
              </a:ext>
            </a:extLst>
          </p:cNvPr>
          <p:cNvSpPr/>
          <p:nvPr/>
        </p:nvSpPr>
        <p:spPr>
          <a:xfrm>
            <a:off x="5196000" y="4602814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T; 1/2</a:t>
            </a:r>
          </a:p>
        </p:txBody>
      </p:sp>
      <p:sp>
        <p:nvSpPr>
          <p:cNvPr id="6" name="Connector 5">
            <a:extLst>
              <a:ext uri="{FF2B5EF4-FFF2-40B4-BE49-F238E27FC236}">
                <a16:creationId xmlns:a16="http://schemas.microsoft.com/office/drawing/2014/main" id="{A392043F-DAB3-68AD-2572-4F40436711FE}"/>
              </a:ext>
            </a:extLst>
          </p:cNvPr>
          <p:cNvSpPr/>
          <p:nvPr/>
        </p:nvSpPr>
        <p:spPr>
          <a:xfrm>
            <a:off x="2892650" y="4604013"/>
            <a:ext cx="900000" cy="90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9107786-63BD-0D4B-CFA8-76182C667B34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 flipV="1">
            <a:off x="4493725" y="3451738"/>
            <a:ext cx="1199" cy="2303350"/>
          </a:xfrm>
          <a:prstGeom prst="curvedConnector3">
            <a:avLst>
              <a:gd name="adj1" fmla="val -4688465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7466A3B-798F-A5F6-FAAE-1BEE0915069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3792650" y="5052814"/>
            <a:ext cx="1403350" cy="1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5224-0D6C-4D5B-DB09-54B110CAEB23}"/>
                  </a:ext>
                </a:extLst>
              </p:cNvPr>
              <p:cNvSpPr txBox="1"/>
              <p:nvPr/>
            </p:nvSpPr>
            <p:spPr>
              <a:xfrm>
                <a:off x="3925209" y="5553925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5224-0D6C-4D5B-DB09-54B110CAE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209" y="5553925"/>
                <a:ext cx="1055742" cy="307777"/>
              </a:xfrm>
              <a:prstGeom prst="rect">
                <a:avLst/>
              </a:prstGeom>
              <a:blipFill>
                <a:blip r:embed="rId2"/>
                <a:stretch>
                  <a:fillRect t="-108000" r="-2381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nut 12">
            <a:extLst>
              <a:ext uri="{FF2B5EF4-FFF2-40B4-BE49-F238E27FC236}">
                <a16:creationId xmlns:a16="http://schemas.microsoft.com/office/drawing/2014/main" id="{A0F4E56C-6280-A467-A6AC-B68B07F51FEB}"/>
              </a:ext>
            </a:extLst>
          </p:cNvPr>
          <p:cNvSpPr/>
          <p:nvPr/>
        </p:nvSpPr>
        <p:spPr>
          <a:xfrm>
            <a:off x="589649" y="4607613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0; 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001E16E-D079-A03B-1A54-C68996AE39D8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 flipV="1">
            <a:off x="1489649" y="5054013"/>
            <a:ext cx="1403001" cy="3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A0C01F-9276-B807-F04C-47B29BE2E97F}"/>
                  </a:ext>
                </a:extLst>
              </p:cNvPr>
              <p:cNvSpPr txBox="1"/>
              <p:nvPr/>
            </p:nvSpPr>
            <p:spPr>
              <a:xfrm>
                <a:off x="1527365" y="4734616"/>
                <a:ext cx="12633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A0C01F-9276-B807-F04C-47B29BE2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65" y="4734616"/>
                <a:ext cx="126339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2BAE81-77BE-07AB-2113-1B3264EA6DE7}"/>
                  </a:ext>
                </a:extLst>
              </p:cNvPr>
              <p:cNvSpPr txBox="1"/>
              <p:nvPr/>
            </p:nvSpPr>
            <p:spPr>
              <a:xfrm>
                <a:off x="3925209" y="3652680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2BAE81-77BE-07AB-2113-1B3264EA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209" y="3652680"/>
                <a:ext cx="1055742" cy="307777"/>
              </a:xfrm>
              <a:prstGeom prst="rect">
                <a:avLst/>
              </a:prstGeom>
              <a:blipFill>
                <a:blip r:embed="rId4"/>
                <a:stretch>
                  <a:fillRect t="-104000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nut 17">
            <a:extLst>
              <a:ext uri="{FF2B5EF4-FFF2-40B4-BE49-F238E27FC236}">
                <a16:creationId xmlns:a16="http://schemas.microsoft.com/office/drawing/2014/main" id="{689CFD20-1D91-9660-FE4F-0D150A43BAE5}"/>
              </a:ext>
            </a:extLst>
          </p:cNvPr>
          <p:cNvSpPr/>
          <p:nvPr/>
        </p:nvSpPr>
        <p:spPr>
          <a:xfrm>
            <a:off x="8526443" y="4841250"/>
            <a:ext cx="690842" cy="690842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0; 1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AAE5770F-EB90-FFA0-5D30-DAC921A0457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39217" y="5109842"/>
            <a:ext cx="65189" cy="88470"/>
          </a:xfrm>
          <a:prstGeom prst="curvedConnector4">
            <a:avLst>
              <a:gd name="adj1" fmla="val -715467"/>
              <a:gd name="adj2" fmla="val -8298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3D4B03-7516-FD19-CDAC-AF6C4B818CD8}"/>
              </a:ext>
            </a:extLst>
          </p:cNvPr>
          <p:cNvSpPr txBox="1"/>
          <p:nvPr/>
        </p:nvSpPr>
        <p:spPr>
          <a:xfrm>
            <a:off x="7658204" y="2790208"/>
            <a:ext cx="3098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Transducer PQ:</a:t>
            </a:r>
          </a:p>
          <a:p>
            <a:pPr algn="ctr"/>
            <a:r>
              <a:rPr lang="en-US" dirty="0"/>
              <a:t>strict priority queue (2 inputs)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E9D670-157A-C3D3-E504-D0C93C7301E5}"/>
                  </a:ext>
                </a:extLst>
              </p:cNvPr>
              <p:cNvSpPr txBox="1"/>
              <p:nvPr/>
            </p:nvSpPr>
            <p:spPr>
              <a:xfrm>
                <a:off x="10055300" y="4141857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E9D670-157A-C3D3-E504-D0C93C730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300" y="4141857"/>
                <a:ext cx="1055742" cy="307777"/>
              </a:xfrm>
              <a:prstGeom prst="rect">
                <a:avLst/>
              </a:prstGeom>
              <a:blipFill>
                <a:blip r:embed="rId5"/>
                <a:stretch>
                  <a:fillRect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64F69E-A5F9-0DA5-EFD5-11BEF85CB4A0}"/>
                  </a:ext>
                </a:extLst>
              </p:cNvPr>
              <p:cNvSpPr txBox="1"/>
              <p:nvPr/>
            </p:nvSpPr>
            <p:spPr>
              <a:xfrm>
                <a:off x="10206043" y="4927179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 ∗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64F69E-A5F9-0DA5-EFD5-11BEF85CB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043" y="4927179"/>
                <a:ext cx="105574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6AC7B7-ACB4-2BC2-154C-E1C9FB480602}"/>
                  </a:ext>
                </a:extLst>
              </p:cNvPr>
              <p:cNvSpPr txBox="1"/>
              <p:nvPr/>
            </p:nvSpPr>
            <p:spPr>
              <a:xfrm>
                <a:off x="10214272" y="5196324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 ∗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6AC7B7-ACB4-2BC2-154C-E1C9FB480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272" y="5196324"/>
                <a:ext cx="105574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2026C3-2114-5CB9-B6F1-93C4899CAED7}"/>
                  </a:ext>
                </a:extLst>
              </p:cNvPr>
              <p:cNvSpPr txBox="1"/>
              <p:nvPr/>
            </p:nvSpPr>
            <p:spPr>
              <a:xfrm>
                <a:off x="10148059" y="4672843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2026C3-2114-5CB9-B6F1-93C4899CA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059" y="4672843"/>
                <a:ext cx="1055742" cy="307777"/>
              </a:xfrm>
              <a:prstGeom prst="rect">
                <a:avLst/>
              </a:prstGeom>
              <a:blipFill>
                <a:blip r:embed="rId8"/>
                <a:stretch>
                  <a:fillRect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A19C49-0195-4638-FB0C-0664BBC9DEEC}"/>
                  </a:ext>
                </a:extLst>
              </p:cNvPr>
              <p:cNvSpPr txBox="1"/>
              <p:nvPr/>
            </p:nvSpPr>
            <p:spPr>
              <a:xfrm>
                <a:off x="10115126" y="4403993"/>
                <a:ext cx="1146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A19C49-0195-4638-FB0C-0664BBC9D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26" y="4403993"/>
                <a:ext cx="114665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75F40C-38CA-7AC4-FB8E-37FE04D26BAC}"/>
                  </a:ext>
                </a:extLst>
              </p:cNvPr>
              <p:cNvSpPr txBox="1"/>
              <p:nvPr/>
            </p:nvSpPr>
            <p:spPr>
              <a:xfrm>
                <a:off x="3913486" y="5063227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75F40C-38CA-7AC4-FB8E-37FE04D26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86" y="5063227"/>
                <a:ext cx="1055742" cy="307777"/>
              </a:xfrm>
              <a:prstGeom prst="rect">
                <a:avLst/>
              </a:prstGeom>
              <a:blipFill>
                <a:blip r:embed="rId10"/>
                <a:stretch>
                  <a:fillRect t="-104000" r="-4762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75F171-B614-002A-021B-C1A3A0D0FAA7}"/>
                  </a:ext>
                </a:extLst>
              </p:cNvPr>
              <p:cNvSpPr txBox="1"/>
              <p:nvPr/>
            </p:nvSpPr>
            <p:spPr>
              <a:xfrm>
                <a:off x="3925209" y="5308576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75F171-B614-002A-021B-C1A3A0D0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209" y="5308576"/>
                <a:ext cx="1055742" cy="307777"/>
              </a:xfrm>
              <a:prstGeom prst="rect">
                <a:avLst/>
              </a:prstGeom>
              <a:blipFill>
                <a:blip r:embed="rId11"/>
                <a:stretch>
                  <a:fillRect t="-108000" r="-2381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E336ED-B52C-5055-0673-F919C8582083}"/>
                  </a:ext>
                </a:extLst>
              </p:cNvPr>
              <p:cNvSpPr txBox="1"/>
              <p:nvPr/>
            </p:nvSpPr>
            <p:spPr>
              <a:xfrm>
                <a:off x="3948655" y="5799274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E336ED-B52C-5055-0673-F919C8582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655" y="5799274"/>
                <a:ext cx="1055742" cy="307777"/>
              </a:xfrm>
              <a:prstGeom prst="rect">
                <a:avLst/>
              </a:prstGeom>
              <a:blipFill>
                <a:blip r:embed="rId12"/>
                <a:stretch>
                  <a:fillRect t="-104000" r="-1190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1244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0B491-128A-ABB7-86BF-65B573101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138B5BD-0BC4-9C1D-31CE-A13B27A10BB6}"/>
                  </a:ext>
                </a:extLst>
              </p:cNvPr>
              <p:cNvSpPr/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138B5BD-0BC4-9C1D-31CE-A13B27A10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35C1137-D3B6-4CD4-48D2-2A2D6CAC14CF}"/>
                  </a:ext>
                </a:extLst>
              </p:cNvPr>
              <p:cNvSpPr/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35C1137-D3B6-4CD4-48D2-2A2D6CAC1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5C762C-5E13-6CAB-C66B-A0BEE0716B43}"/>
                  </a:ext>
                </a:extLst>
              </p:cNvPr>
              <p:cNvSpPr/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5C762C-5E13-6CAB-C66B-A0BEE0716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8D075B-7DEE-E75A-CCC8-376738DA5CB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103917" y="1018602"/>
            <a:ext cx="1175956" cy="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252C28-7960-7426-C8BD-7F7F12BC453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382947" y="1315670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D4DD04-8255-3B1E-CF23-430F930A8022}"/>
                  </a:ext>
                </a:extLst>
              </p:cNvPr>
              <p:cNvSpPr txBox="1"/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D4DD04-8255-3B1E-CF23-430F930A8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455B4B-F717-8507-CD8D-44885B01ABED}"/>
                  </a:ext>
                </a:extLst>
              </p:cNvPr>
              <p:cNvSpPr txBox="1"/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455B4B-F717-8507-CD8D-44885B01A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95193E9-001C-5A95-AE7C-EB6E9B87494C}"/>
                  </a:ext>
                </a:extLst>
              </p:cNvPr>
              <p:cNvSpPr txBox="1"/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95193E9-001C-5A95-AE7C-EB6E9B874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3B818A-6815-2CB9-4835-90B495956C80}"/>
                  </a:ext>
                </a:extLst>
              </p:cNvPr>
              <p:cNvSpPr txBox="1"/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3B818A-6815-2CB9-4835-90B495956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FA47C5-E1B3-BFEB-0204-9990118B1339}"/>
                  </a:ext>
                </a:extLst>
              </p:cNvPr>
              <p:cNvSpPr txBox="1"/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FA47C5-E1B3-BFEB-0204-9990118B1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6AB1B91-860D-A7FD-16F9-1F06F3C47F50}"/>
              </a:ext>
            </a:extLst>
          </p:cNvPr>
          <p:cNvSpPr txBox="1"/>
          <p:nvPr/>
        </p:nvSpPr>
        <p:spPr>
          <a:xfrm>
            <a:off x="5574503" y="299728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4A5BC-1E14-B88F-04E3-C07DA7CE2A58}"/>
                  </a:ext>
                </a:extLst>
              </p:cNvPr>
              <p:cNvSpPr txBox="1"/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14A5BC-1E14-B88F-04E3-C07DA7CE2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CE9D71-7BBB-69AB-1017-3AC70F668D70}"/>
                  </a:ext>
                </a:extLst>
              </p:cNvPr>
              <p:cNvSpPr/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CE9D71-7BBB-69AB-1017-3AC70F668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E27CA4-FF4C-D23A-CDE8-0E085DCCDFE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03917" y="2048646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0ECDCB-FEDA-4A3B-81EF-F2E3613E84AC}"/>
                  </a:ext>
                </a:extLst>
              </p:cNvPr>
              <p:cNvSpPr txBox="1"/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0ECDCB-FEDA-4A3B-81EF-F2E3613E8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28D897-A880-39B8-1FE0-9C23A1AA8B3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997441" y="1311679"/>
            <a:ext cx="3402" cy="44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B928DE3-B401-2B71-1D61-FFC5F036AADD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9721813" y="1018602"/>
            <a:ext cx="12700" cy="2217287"/>
          </a:xfrm>
          <a:prstGeom prst="curvedConnector3">
            <a:avLst>
              <a:gd name="adj1" fmla="val 5030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03C3045-E5E8-91CA-B5A8-AA06D07AF63D}"/>
                  </a:ext>
                </a:extLst>
              </p:cNvPr>
              <p:cNvSpPr/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03C3045-E5E8-91CA-B5A8-AA06D07AF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80DAE4E-1AE9-E88D-A571-C86EFFB61ED8}"/>
                  </a:ext>
                </a:extLst>
              </p:cNvPr>
              <p:cNvSpPr txBox="1"/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80DAE4E-1AE9-E88D-A571-C86EFFB6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4AE734-B18F-EFEE-174E-64FA35B9552A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 flipV="1">
            <a:off x="7103917" y="2048646"/>
            <a:ext cx="1175956" cy="118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1390287-367E-2668-30FE-E3DFF068F7A2}"/>
                  </a:ext>
                </a:extLst>
              </p:cNvPr>
              <p:cNvSpPr txBox="1"/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1390287-367E-2668-30FE-E3DFF068F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0A3710E-A407-8D38-C973-32FAB69C07C0}"/>
                  </a:ext>
                </a:extLst>
              </p:cNvPr>
              <p:cNvSpPr/>
              <p:nvPr/>
            </p:nvSpPr>
            <p:spPr>
              <a:xfrm>
                <a:off x="9654295" y="427914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0A3710E-A407-8D38-C973-32FAB69C0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95" y="4279143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3F6C985-702B-5D57-3517-3E0DC86FC06C}"/>
                  </a:ext>
                </a:extLst>
              </p:cNvPr>
              <p:cNvSpPr/>
              <p:nvPr/>
            </p:nvSpPr>
            <p:spPr>
              <a:xfrm>
                <a:off x="5661977" y="532486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3F6C985-702B-5D57-3517-3E0DC86FC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5324861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3C14C5-31FE-000E-A851-3EA06D32A67C}"/>
                  </a:ext>
                </a:extLst>
              </p:cNvPr>
              <p:cNvSpPr txBox="1"/>
              <p:nvPr/>
            </p:nvSpPr>
            <p:spPr>
              <a:xfrm>
                <a:off x="10450321" y="427411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3C14C5-31FE-000E-A851-3EA06D32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321" y="4274119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473B8E-8120-1CC0-70E2-39533A67B692}"/>
                  </a:ext>
                </a:extLst>
              </p:cNvPr>
              <p:cNvSpPr txBox="1"/>
              <p:nvPr/>
            </p:nvSpPr>
            <p:spPr>
              <a:xfrm>
                <a:off x="6458003" y="530375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473B8E-8120-1CC0-70E2-39533A67B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003" y="5303759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F2BF11-8123-D791-17DC-712E10AFE1B3}"/>
                  </a:ext>
                </a:extLst>
              </p:cNvPr>
              <p:cNvSpPr/>
              <p:nvPr/>
            </p:nvSpPr>
            <p:spPr>
              <a:xfrm>
                <a:off x="7731439" y="4269324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F2BF11-8123-D791-17DC-712E10AFE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439" y="4269324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FAD973-63F1-CEC7-E9B1-FEF26525C9B9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382947" y="2341723"/>
            <a:ext cx="2069462" cy="1927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015D46-45B7-F4A9-143C-88429A623A57}"/>
                  </a:ext>
                </a:extLst>
              </p:cNvPr>
              <p:cNvSpPr txBox="1"/>
              <p:nvPr/>
            </p:nvSpPr>
            <p:spPr>
              <a:xfrm>
                <a:off x="8575944" y="424354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015D46-45B7-F4A9-143C-88429A623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944" y="4243545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7979A9B-D3B1-F455-7AAB-9B38A1ACC6EB}"/>
              </a:ext>
            </a:extLst>
          </p:cNvPr>
          <p:cNvSpPr txBox="1"/>
          <p:nvPr/>
        </p:nvSpPr>
        <p:spPr>
          <a:xfrm>
            <a:off x="10337717" y="1516382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ABA6E95-AFA7-C0DB-731D-4C9EEDF0D333}"/>
                  </a:ext>
                </a:extLst>
              </p:cNvPr>
              <p:cNvSpPr/>
              <p:nvPr/>
            </p:nvSpPr>
            <p:spPr>
              <a:xfrm>
                <a:off x="3077362" y="425358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ABA6E95-AFA7-C0DB-731D-4C9EEDF0D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2" y="4253589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48FB7D-7802-26FD-8A3E-2A02ABE1197B}"/>
                  </a:ext>
                </a:extLst>
              </p:cNvPr>
              <p:cNvSpPr txBox="1"/>
              <p:nvPr/>
            </p:nvSpPr>
            <p:spPr>
              <a:xfrm>
                <a:off x="3920261" y="420341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48FB7D-7802-26FD-8A3E-2A02ABE11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261" y="4203413"/>
                <a:ext cx="69018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1EF6768-1866-D4D6-7EEF-D72863F69399}"/>
              </a:ext>
            </a:extLst>
          </p:cNvPr>
          <p:cNvSpPr txBox="1"/>
          <p:nvPr/>
        </p:nvSpPr>
        <p:spPr>
          <a:xfrm>
            <a:off x="3593311" y="337897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1E70B3-E209-DD6B-4790-5512D87DC0D9}"/>
              </a:ext>
            </a:extLst>
          </p:cNvPr>
          <p:cNvSpPr txBox="1"/>
          <p:nvPr/>
        </p:nvSpPr>
        <p:spPr>
          <a:xfrm>
            <a:off x="7815673" y="1381730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8A6030-32EE-7278-F760-8FDB48FA3BE6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>
            <a:off x="9173379" y="4562401"/>
            <a:ext cx="480916" cy="9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E94FB63-868F-6BAE-CAF3-BA78C45EC50F}"/>
                  </a:ext>
                </a:extLst>
              </p:cNvPr>
              <p:cNvSpPr txBox="1"/>
              <p:nvPr/>
            </p:nvSpPr>
            <p:spPr>
              <a:xfrm>
                <a:off x="9097506" y="4222377"/>
                <a:ext cx="5933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E94FB63-868F-6BAE-CAF3-BA78C45E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506" y="4222377"/>
                <a:ext cx="5933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79542C-0FF1-61B2-37E9-577D4C1B4793}"/>
              </a:ext>
            </a:extLst>
          </p:cNvPr>
          <p:cNvCxnSpPr>
            <a:cxnSpLocks/>
            <a:stCxn id="16" idx="2"/>
            <a:endCxn id="52" idx="0"/>
          </p:cNvCxnSpPr>
          <p:nvPr/>
        </p:nvCxnSpPr>
        <p:spPr>
          <a:xfrm flipH="1">
            <a:off x="6382947" y="4855478"/>
            <a:ext cx="2069462" cy="469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29EC4E2-0411-62B6-AE8F-EBE2BF81A7F0}"/>
                  </a:ext>
                </a:extLst>
              </p:cNvPr>
              <p:cNvSpPr txBox="1"/>
              <p:nvPr/>
            </p:nvSpPr>
            <p:spPr>
              <a:xfrm>
                <a:off x="7719251" y="495447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29EC4E2-0411-62B6-AE8F-EBE2BF81A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251" y="4954479"/>
                <a:ext cx="55919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F6665-3F23-DB20-3CEA-3BA28FDC0077}"/>
              </a:ext>
            </a:extLst>
          </p:cNvPr>
          <p:cNvCxnSpPr>
            <a:cxnSpLocks/>
            <a:stCxn id="27" idx="2"/>
            <a:endCxn id="52" idx="1"/>
          </p:cNvCxnSpPr>
          <p:nvPr/>
        </p:nvCxnSpPr>
        <p:spPr>
          <a:xfrm>
            <a:off x="3798332" y="4839743"/>
            <a:ext cx="1863645" cy="77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A54EDBD-04CC-BD6B-F865-470E2F9482BB}"/>
                  </a:ext>
                </a:extLst>
              </p:cNvPr>
              <p:cNvSpPr txBox="1"/>
              <p:nvPr/>
            </p:nvSpPr>
            <p:spPr>
              <a:xfrm>
                <a:off x="4369852" y="485547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A54EDBD-04CC-BD6B-F865-470E2F948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852" y="4855478"/>
                <a:ext cx="55919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7A100170-EA36-6386-8862-5560981D7A04}"/>
              </a:ext>
            </a:extLst>
          </p:cNvPr>
          <p:cNvCxnSpPr>
            <a:cxnSpLocks/>
            <a:stCxn id="50" idx="0"/>
            <a:endCxn id="40" idx="3"/>
          </p:cNvCxnSpPr>
          <p:nvPr/>
        </p:nvCxnSpPr>
        <p:spPr>
          <a:xfrm rot="16200000" flipV="1">
            <a:off x="9526912" y="3430790"/>
            <a:ext cx="1043254" cy="65345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F6166F-03EA-FCC1-84ED-AE6837051FAF}"/>
              </a:ext>
            </a:extLst>
          </p:cNvPr>
          <p:cNvSpPr txBox="1"/>
          <p:nvPr/>
        </p:nvSpPr>
        <p:spPr>
          <a:xfrm>
            <a:off x="10133550" y="337273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868191B-408F-A693-6828-AEA6D86BBF67}"/>
              </a:ext>
            </a:extLst>
          </p:cNvPr>
          <p:cNvCxnSpPr>
            <a:cxnSpLocks/>
            <a:stCxn id="50" idx="3"/>
            <a:endCxn id="9" idx="3"/>
          </p:cNvCxnSpPr>
          <p:nvPr/>
        </p:nvCxnSpPr>
        <p:spPr>
          <a:xfrm flipH="1" flipV="1">
            <a:off x="9718411" y="2052704"/>
            <a:ext cx="1377824" cy="2519516"/>
          </a:xfrm>
          <a:prstGeom prst="curvedConnector3">
            <a:avLst>
              <a:gd name="adj1" fmla="val -616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C2D3A4-C33D-F093-85ED-02528B120BD5}"/>
              </a:ext>
            </a:extLst>
          </p:cNvPr>
          <p:cNvSpPr txBox="1"/>
          <p:nvPr/>
        </p:nvSpPr>
        <p:spPr>
          <a:xfrm>
            <a:off x="10627998" y="2642267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2546CD-2C7B-3231-8348-B3D9C05D72E2}"/>
                  </a:ext>
                </a:extLst>
              </p:cNvPr>
              <p:cNvSpPr/>
              <p:nvPr/>
            </p:nvSpPr>
            <p:spPr>
              <a:xfrm>
                <a:off x="168879" y="533322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2546CD-2C7B-3231-8348-B3D9C05D7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79" y="5333222"/>
                <a:ext cx="1441940" cy="5861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B0D43FF-7537-607C-827F-B9B9A0FE8EAA}"/>
                  </a:ext>
                </a:extLst>
              </p:cNvPr>
              <p:cNvSpPr txBox="1"/>
              <p:nvPr/>
            </p:nvSpPr>
            <p:spPr>
              <a:xfrm>
                <a:off x="1009657" y="529181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B0D43FF-7537-607C-827F-B9B9A0FE8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7" y="5291819"/>
                <a:ext cx="690189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F2F07A-3365-9766-B2E3-1764C165760C}"/>
                  </a:ext>
                </a:extLst>
              </p:cNvPr>
              <p:cNvSpPr/>
              <p:nvPr/>
            </p:nvSpPr>
            <p:spPr>
              <a:xfrm>
                <a:off x="1933537" y="532486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F2F07A-3365-9766-B2E3-1764C1657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537" y="5324861"/>
                <a:ext cx="1441940" cy="5861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72B9EE-DCDC-9FD5-EC0E-6B6EFAB9E690}"/>
                  </a:ext>
                </a:extLst>
              </p:cNvPr>
              <p:cNvSpPr txBox="1"/>
              <p:nvPr/>
            </p:nvSpPr>
            <p:spPr>
              <a:xfrm>
                <a:off x="2774315" y="5283458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72B9EE-DCDC-9FD5-EC0E-6B6EFAB9E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315" y="5283458"/>
                <a:ext cx="690189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DD3E76BD-B27F-E13B-13E1-30694D02C326}"/>
              </a:ext>
            </a:extLst>
          </p:cNvPr>
          <p:cNvCxnSpPr>
            <a:cxnSpLocks/>
            <a:stCxn id="52" idx="2"/>
            <a:endCxn id="46" idx="2"/>
          </p:cNvCxnSpPr>
          <p:nvPr/>
        </p:nvCxnSpPr>
        <p:spPr>
          <a:xfrm rot="5400000">
            <a:off x="4518727" y="4046795"/>
            <a:ext cx="12700" cy="3728440"/>
          </a:xfrm>
          <a:prstGeom prst="curvedConnector3">
            <a:avLst>
              <a:gd name="adj1" fmla="val 30923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99EAC6-9D83-5B91-5E68-194637272904}"/>
              </a:ext>
            </a:extLst>
          </p:cNvPr>
          <p:cNvSpPr txBox="1"/>
          <p:nvPr/>
        </p:nvSpPr>
        <p:spPr>
          <a:xfrm>
            <a:off x="2849544" y="620409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229FD7-632D-0ECE-E28D-B0AF7AA8EA27}"/>
              </a:ext>
            </a:extLst>
          </p:cNvPr>
          <p:cNvSpPr txBox="1"/>
          <p:nvPr/>
        </p:nvSpPr>
        <p:spPr>
          <a:xfrm>
            <a:off x="765751" y="640503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4977204-739B-04BB-FD79-DBF2DA73F503}"/>
              </a:ext>
            </a:extLst>
          </p:cNvPr>
          <p:cNvCxnSpPr>
            <a:cxnSpLocks/>
            <a:stCxn id="52" idx="2"/>
            <a:endCxn id="39" idx="2"/>
          </p:cNvCxnSpPr>
          <p:nvPr/>
        </p:nvCxnSpPr>
        <p:spPr>
          <a:xfrm rot="5400000">
            <a:off x="3632218" y="3168646"/>
            <a:ext cx="8361" cy="5493098"/>
          </a:xfrm>
          <a:prstGeom prst="curvedConnector3">
            <a:avLst>
              <a:gd name="adj1" fmla="val 97044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530EFF00-9F4C-40B6-64FF-4E6F01835BC9}"/>
              </a:ext>
            </a:extLst>
          </p:cNvPr>
          <p:cNvCxnSpPr>
            <a:cxnSpLocks/>
            <a:stCxn id="46" idx="0"/>
            <a:endCxn id="7" idx="1"/>
          </p:cNvCxnSpPr>
          <p:nvPr/>
        </p:nvCxnSpPr>
        <p:spPr>
          <a:xfrm rot="5400000" flipH="1" flipV="1">
            <a:off x="2520135" y="2183019"/>
            <a:ext cx="3276215" cy="30074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74E73B71-FBF9-D28E-09D3-118BE0CF3B22}"/>
              </a:ext>
            </a:extLst>
          </p:cNvPr>
          <p:cNvCxnSpPr>
            <a:cxnSpLocks/>
            <a:stCxn id="39" idx="0"/>
            <a:endCxn id="7" idx="1"/>
          </p:cNvCxnSpPr>
          <p:nvPr/>
        </p:nvCxnSpPr>
        <p:spPr>
          <a:xfrm rot="5400000" flipH="1" flipV="1">
            <a:off x="1633625" y="1304870"/>
            <a:ext cx="3284576" cy="4772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B14BED-011B-849C-9BED-C827F1EBB9FD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flipH="1">
            <a:off x="3798332" y="2341723"/>
            <a:ext cx="2584615" cy="1911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CCFC123-E731-304F-220D-7A25D6C132BD}"/>
                  </a:ext>
                </a:extLst>
              </p:cNvPr>
              <p:cNvSpPr/>
              <p:nvPr/>
            </p:nvSpPr>
            <p:spPr>
              <a:xfrm>
                <a:off x="4658327" y="425012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CCFC123-E731-304F-220D-7A25D6C13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27" y="4250124"/>
                <a:ext cx="1441940" cy="5861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06CA10-F797-1E79-F87F-26E17E6972CE}"/>
                  </a:ext>
                </a:extLst>
              </p:cNvPr>
              <p:cNvSpPr txBox="1"/>
              <p:nvPr/>
            </p:nvSpPr>
            <p:spPr>
              <a:xfrm>
                <a:off x="5501739" y="422237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06CA10-F797-1E79-F87F-26E17E697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739" y="4222377"/>
                <a:ext cx="690189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F58502B-AA34-517F-665D-EF0384E226DC}"/>
                  </a:ext>
                </a:extLst>
              </p:cNvPr>
              <p:cNvSpPr txBox="1"/>
              <p:nvPr/>
            </p:nvSpPr>
            <p:spPr>
              <a:xfrm>
                <a:off x="1449773" y="373286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F58502B-AA34-517F-665D-EF0384E22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773" y="3732860"/>
                <a:ext cx="559192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EB8E10-7764-FC7B-9386-626B6D0E7311}"/>
              </a:ext>
            </a:extLst>
          </p:cNvPr>
          <p:cNvCxnSpPr>
            <a:cxnSpLocks/>
            <a:stCxn id="22" idx="2"/>
            <a:endCxn id="52" idx="0"/>
          </p:cNvCxnSpPr>
          <p:nvPr/>
        </p:nvCxnSpPr>
        <p:spPr>
          <a:xfrm>
            <a:off x="5379297" y="4836278"/>
            <a:ext cx="1003650" cy="4885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94BA5B9-E565-29AE-63A7-78F95C946D1F}"/>
                  </a:ext>
                </a:extLst>
              </p:cNvPr>
              <p:cNvSpPr txBox="1"/>
              <p:nvPr/>
            </p:nvSpPr>
            <p:spPr>
              <a:xfrm>
                <a:off x="5278723" y="484723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94BA5B9-E565-29AE-63A7-78F95C946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23" y="4847233"/>
                <a:ext cx="559192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20536C2-94DA-D8C0-449E-5949F6A6FEE8}"/>
                  </a:ext>
                </a:extLst>
              </p:cNvPr>
              <p:cNvSpPr/>
              <p:nvPr/>
            </p:nvSpPr>
            <p:spPr>
              <a:xfrm>
                <a:off x="6217948" y="424723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20536C2-94DA-D8C0-449E-5949F6A6F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48" y="4247238"/>
                <a:ext cx="1441940" cy="5861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6691A9C-5825-2E59-C282-16C8718C3E07}"/>
                  </a:ext>
                </a:extLst>
              </p:cNvPr>
              <p:cNvSpPr txBox="1"/>
              <p:nvPr/>
            </p:nvSpPr>
            <p:spPr>
              <a:xfrm>
                <a:off x="7002542" y="423232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6691A9C-5825-2E59-C282-16C8718C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542" y="4232325"/>
                <a:ext cx="690189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224955-EFB4-975D-9AE1-73DD724D1B59}"/>
              </a:ext>
            </a:extLst>
          </p:cNvPr>
          <p:cNvCxnSpPr>
            <a:cxnSpLocks/>
            <a:stCxn id="99" idx="2"/>
            <a:endCxn id="52" idx="0"/>
          </p:cNvCxnSpPr>
          <p:nvPr/>
        </p:nvCxnSpPr>
        <p:spPr>
          <a:xfrm flipH="1">
            <a:off x="6382947" y="4833392"/>
            <a:ext cx="555971" cy="49146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6BB9BA4-3600-A585-9993-DC34EBCE6EA1}"/>
                  </a:ext>
                </a:extLst>
              </p:cNvPr>
              <p:cNvSpPr txBox="1"/>
              <p:nvPr/>
            </p:nvSpPr>
            <p:spPr>
              <a:xfrm>
                <a:off x="6170349" y="481216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6BB9BA4-3600-A585-9993-DC34EBCE6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349" y="4812166"/>
                <a:ext cx="559192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6423F90-732F-63FF-A819-43E6F0700481}"/>
                  </a:ext>
                </a:extLst>
              </p:cNvPr>
              <p:cNvSpPr/>
              <p:nvPr/>
            </p:nvSpPr>
            <p:spPr>
              <a:xfrm>
                <a:off x="384401" y="37598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6423F90-732F-63FF-A819-43E6F0700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01" y="375983"/>
                <a:ext cx="1441940" cy="58615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AA72DE-0343-FB66-8271-AA7B3BF1FCE4}"/>
                  </a:ext>
                </a:extLst>
              </p:cNvPr>
              <p:cNvSpPr txBox="1"/>
              <p:nvPr/>
            </p:nvSpPr>
            <p:spPr>
              <a:xfrm>
                <a:off x="763204" y="116795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AA72DE-0343-FB66-8271-AA7B3BF1F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04" y="1167952"/>
                <a:ext cx="593368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932999-9A05-FE6F-48EC-B2B0B66EC448}"/>
              </a:ext>
            </a:extLst>
          </p:cNvPr>
          <p:cNvCxnSpPr>
            <a:cxnSpLocks/>
            <a:stCxn id="27" idx="1"/>
            <a:endCxn id="29" idx="2"/>
          </p:cNvCxnSpPr>
          <p:nvPr/>
        </p:nvCxnSpPr>
        <p:spPr>
          <a:xfrm flipH="1" flipV="1">
            <a:off x="1105371" y="962137"/>
            <a:ext cx="1971991" cy="3584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F19D36-DC07-356B-C215-74F2657E56D2}"/>
                  </a:ext>
                </a:extLst>
              </p:cNvPr>
              <p:cNvSpPr txBox="1"/>
              <p:nvPr/>
            </p:nvSpPr>
            <p:spPr>
              <a:xfrm>
                <a:off x="1151772" y="357564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F19D36-DC07-356B-C215-74F2657E5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72" y="357564"/>
                <a:ext cx="744819" cy="276999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F6EE0811-2761-C4EA-C438-A07CD7356B91}"/>
              </a:ext>
            </a:extLst>
          </p:cNvPr>
          <p:cNvSpPr txBox="1"/>
          <p:nvPr/>
        </p:nvSpPr>
        <p:spPr>
          <a:xfrm>
            <a:off x="8011013" y="369831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9FFBD99-7B18-FE70-5BCC-D318506C3441}"/>
                  </a:ext>
                </a:extLst>
              </p:cNvPr>
              <p:cNvSpPr/>
              <p:nvPr/>
            </p:nvSpPr>
            <p:spPr>
              <a:xfrm>
                <a:off x="2151909" y="37397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9FFBD99-7B18-FE70-5BCC-D318506C3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09" y="373973"/>
                <a:ext cx="1441940" cy="58615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7F27B9-1802-B1F4-FA53-D0AF0FDA3088}"/>
                  </a:ext>
                </a:extLst>
              </p:cNvPr>
              <p:cNvSpPr txBox="1"/>
              <p:nvPr/>
            </p:nvSpPr>
            <p:spPr>
              <a:xfrm>
                <a:off x="2992687" y="33257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7F27B9-1802-B1F4-FA53-D0AF0FDA3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87" y="332570"/>
                <a:ext cx="690189" cy="276999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B4B885-A15C-DE0C-595D-3AE350B67F0C}"/>
                  </a:ext>
                </a:extLst>
              </p:cNvPr>
              <p:cNvSpPr/>
              <p:nvPr/>
            </p:nvSpPr>
            <p:spPr>
              <a:xfrm>
                <a:off x="3916567" y="36561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B4B885-A15C-DE0C-595D-3AE350B67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67" y="365612"/>
                <a:ext cx="1441940" cy="5861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C862984-AFA7-D411-2CE5-0002946DA88D}"/>
                  </a:ext>
                </a:extLst>
              </p:cNvPr>
              <p:cNvSpPr txBox="1"/>
              <p:nvPr/>
            </p:nvSpPr>
            <p:spPr>
              <a:xfrm>
                <a:off x="4757345" y="3242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C862984-AFA7-D411-2CE5-0002946DA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345" y="324209"/>
                <a:ext cx="690189" cy="27699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E17F22EE-9C09-59EE-A6A0-748CC0E41544}"/>
              </a:ext>
            </a:extLst>
          </p:cNvPr>
          <p:cNvCxnSpPr>
            <a:cxnSpLocks/>
            <a:stCxn id="29" idx="0"/>
            <a:endCxn id="8" idx="0"/>
          </p:cNvCxnSpPr>
          <p:nvPr/>
        </p:nvCxnSpPr>
        <p:spPr>
          <a:xfrm rot="5400000" flipH="1" flipV="1">
            <a:off x="1988120" y="-508776"/>
            <a:ext cx="2010" cy="1767508"/>
          </a:xfrm>
          <a:prstGeom prst="curvedConnector3">
            <a:avLst>
              <a:gd name="adj1" fmla="val 68072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3FE6673C-4087-13DA-1736-AE178AC633FF}"/>
              </a:ext>
            </a:extLst>
          </p:cNvPr>
          <p:cNvCxnSpPr>
            <a:cxnSpLocks/>
            <a:stCxn id="29" idx="0"/>
            <a:endCxn id="58" idx="0"/>
          </p:cNvCxnSpPr>
          <p:nvPr/>
        </p:nvCxnSpPr>
        <p:spPr>
          <a:xfrm rot="5400000" flipH="1" flipV="1">
            <a:off x="2866269" y="-1395285"/>
            <a:ext cx="10371" cy="3532166"/>
          </a:xfrm>
          <a:prstGeom prst="curvedConnector3">
            <a:avLst>
              <a:gd name="adj1" fmla="val 23042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33C2493-A15E-DBB0-B39A-9F5989EACED7}"/>
              </a:ext>
            </a:extLst>
          </p:cNvPr>
          <p:cNvSpPr txBox="1"/>
          <p:nvPr/>
        </p:nvSpPr>
        <p:spPr>
          <a:xfrm>
            <a:off x="4265355" y="-8049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D5E1FF-2C72-BBB1-DD09-65BFEC43CE8F}"/>
              </a:ext>
            </a:extLst>
          </p:cNvPr>
          <p:cNvSpPr txBox="1"/>
          <p:nvPr/>
        </p:nvSpPr>
        <p:spPr>
          <a:xfrm>
            <a:off x="300676" y="16279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43DDFB2E-5B40-E3CE-D8F7-B4AEB89C65C8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16200000" flipH="1">
            <a:off x="4230192" y="-397186"/>
            <a:ext cx="795442" cy="35100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04FD0A0C-ACC2-F1C1-D42B-03E52D7AC723}"/>
              </a:ext>
            </a:extLst>
          </p:cNvPr>
          <p:cNvCxnSpPr>
            <a:cxnSpLocks/>
            <a:stCxn id="58" idx="2"/>
            <a:endCxn id="7" idx="0"/>
          </p:cNvCxnSpPr>
          <p:nvPr/>
        </p:nvCxnSpPr>
        <p:spPr>
          <a:xfrm rot="16200000" flipH="1">
            <a:off x="5108341" y="480962"/>
            <a:ext cx="803803" cy="1745410"/>
          </a:xfrm>
          <a:prstGeom prst="curvedConnector3">
            <a:avLst>
              <a:gd name="adj1" fmla="val 514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924AB84-015F-36F9-5DAD-86E66427B30C}"/>
                  </a:ext>
                </a:extLst>
              </p:cNvPr>
              <p:cNvSpPr/>
              <p:nvPr/>
            </p:nvSpPr>
            <p:spPr>
              <a:xfrm>
                <a:off x="3259071" y="141631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924AB84-015F-36F9-5DAD-86E66427B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71" y="1416318"/>
                <a:ext cx="1441940" cy="58615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CC05341-1458-02AD-F725-AD20ABB33437}"/>
                  </a:ext>
                </a:extLst>
              </p:cNvPr>
              <p:cNvSpPr txBox="1"/>
              <p:nvPr/>
            </p:nvSpPr>
            <p:spPr>
              <a:xfrm>
                <a:off x="4039423" y="139409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CC05341-1458-02AD-F725-AD20ABB3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423" y="1394099"/>
                <a:ext cx="744819" cy="276999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86D9523A-5FB0-A055-AB0E-BD4C461F146E}"/>
              </a:ext>
            </a:extLst>
          </p:cNvPr>
          <p:cNvCxnSpPr>
            <a:cxnSpLocks/>
            <a:endCxn id="98" idx="1"/>
          </p:cNvCxnSpPr>
          <p:nvPr/>
        </p:nvCxnSpPr>
        <p:spPr>
          <a:xfrm rot="5400000" flipH="1" flipV="1">
            <a:off x="262547" y="2336698"/>
            <a:ext cx="3623827" cy="2369222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B3B8C6E-8C87-5674-DB83-6A3ECC4224CF}"/>
                  </a:ext>
                </a:extLst>
              </p:cNvPr>
              <p:cNvSpPr txBox="1"/>
              <p:nvPr/>
            </p:nvSpPr>
            <p:spPr>
              <a:xfrm>
                <a:off x="2457377" y="197239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B3B8C6E-8C87-5674-DB83-6A3ECC422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77" y="1972391"/>
                <a:ext cx="593368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0458D3F-0CCE-52D4-9A42-272E30508280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980041" y="2002472"/>
            <a:ext cx="1399256" cy="22476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9CDDD3B-7AAA-51CA-CA41-AC25BAA8B1DD}"/>
              </a:ext>
            </a:extLst>
          </p:cNvPr>
          <p:cNvSpPr txBox="1"/>
          <p:nvPr/>
        </p:nvSpPr>
        <p:spPr>
          <a:xfrm>
            <a:off x="5062067" y="363739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move(L,O,1)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47B4B1B-03E1-7EBF-7748-94CBAD439395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980041" y="2002472"/>
            <a:ext cx="2958877" cy="2244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C433300-AF32-1A58-E9E1-88E150FC08C9}"/>
              </a:ext>
            </a:extLst>
          </p:cNvPr>
          <p:cNvSpPr txBox="1"/>
          <p:nvPr/>
        </p:nvSpPr>
        <p:spPr>
          <a:xfrm>
            <a:off x="6354085" y="360362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50A34F5-FCA1-08A1-0D5A-8CB27A53629C}"/>
                  </a:ext>
                </a:extLst>
              </p:cNvPr>
              <p:cNvSpPr txBox="1"/>
              <p:nvPr/>
            </p:nvSpPr>
            <p:spPr>
              <a:xfrm>
                <a:off x="1149299" y="245760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50A34F5-FCA1-08A1-0D5A-8CB27A536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99" y="2457601"/>
                <a:ext cx="593368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5AE204-F1BA-F727-BA6B-1A619B83C64E}"/>
                  </a:ext>
                </a:extLst>
              </p:cNvPr>
              <p:cNvSpPr txBox="1"/>
              <p:nvPr/>
            </p:nvSpPr>
            <p:spPr>
              <a:xfrm>
                <a:off x="3370998" y="9248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5AE204-F1BA-F727-BA6B-1A619B83C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998" y="924811"/>
                <a:ext cx="559192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7C9BBB3-CECB-E40A-C1A2-76D30C6DE1F5}"/>
                  </a:ext>
                </a:extLst>
              </p:cNvPr>
              <p:cNvSpPr txBox="1"/>
              <p:nvPr/>
            </p:nvSpPr>
            <p:spPr>
              <a:xfrm>
                <a:off x="4706541" y="88861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7C9BBB3-CECB-E40A-C1A2-76D30C6DE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541" y="888614"/>
                <a:ext cx="559192" cy="36933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D0E608CA-C50B-F5D4-500D-BD4C72845A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49056" y="3214846"/>
            <a:ext cx="3615466" cy="604564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72DD7A1-D200-E836-B2C6-FBBBF1EA93E8}"/>
                  </a:ext>
                </a:extLst>
              </p:cNvPr>
              <p:cNvSpPr txBox="1"/>
              <p:nvPr/>
            </p:nvSpPr>
            <p:spPr>
              <a:xfrm>
                <a:off x="3156641" y="272622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72DD7A1-D200-E836-B2C6-FBBBF1EA9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641" y="2726228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4032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D8270-A9DD-0D15-0E8B-49AD9F1AD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E74C617-1331-AF7D-139B-A7F9F2253C1E}"/>
                  </a:ext>
                </a:extLst>
              </p:cNvPr>
              <p:cNvSpPr/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E74C617-1331-AF7D-139B-A7F9F2253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729516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55DA79-E27F-7D52-6B90-2F4DB9880500}"/>
                  </a:ext>
                </a:extLst>
              </p:cNvPr>
              <p:cNvSpPr/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55DA79-E27F-7D52-6B90-2F4DB9880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725525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7D7680-3516-24AB-A953-4907774F53BC}"/>
                  </a:ext>
                </a:extLst>
              </p:cNvPr>
              <p:cNvSpPr/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5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7D7680-3516-24AB-A953-4907774F5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1755569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962CA4-9C8C-05EA-9A00-DC9B7749570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103917" y="1018602"/>
            <a:ext cx="1175956" cy="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EF35AF-FA17-ACD0-EB5B-6D48E3EBF49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382947" y="1315670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CA0D96-5B61-CA34-EA58-30D50CEB860E}"/>
                  </a:ext>
                </a:extLst>
              </p:cNvPr>
              <p:cNvSpPr txBox="1"/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CA0D96-5B61-CA34-EA58-30D50CEB8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11" y="696972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BA10946-6103-A8DE-E1D3-E31407D1A10E}"/>
                  </a:ext>
                </a:extLst>
              </p:cNvPr>
              <p:cNvSpPr txBox="1"/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BA10946-6103-A8DE-E1D3-E31407D1A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00" y="706725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247C39-0350-417D-A2E6-0B3A39F8B50D}"/>
                  </a:ext>
                </a:extLst>
              </p:cNvPr>
              <p:cNvSpPr txBox="1"/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247C39-0350-417D-A2E6-0B3A39F8B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691916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E591FC-9DCB-050E-825B-0B70F170F887}"/>
                  </a:ext>
                </a:extLst>
              </p:cNvPr>
              <p:cNvSpPr txBox="1"/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E591FC-9DCB-050E-825B-0B70F170F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90" y="1763291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CF6EC3-656C-E2A5-5C47-0936D1C22A77}"/>
                  </a:ext>
                </a:extLst>
              </p:cNvPr>
              <p:cNvSpPr txBox="1"/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CF6EC3-656C-E2A5-5C47-0936D1C22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023" y="1331716"/>
                <a:ext cx="5591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5A4311-E55E-5660-86BB-0119B8E69E90}"/>
              </a:ext>
            </a:extLst>
          </p:cNvPr>
          <p:cNvSpPr txBox="1"/>
          <p:nvPr/>
        </p:nvSpPr>
        <p:spPr>
          <a:xfrm>
            <a:off x="5574503" y="299728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17E3CC-90E1-1A18-B9E8-7816DFADF958}"/>
                  </a:ext>
                </a:extLst>
              </p:cNvPr>
              <p:cNvSpPr txBox="1"/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17E3CC-90E1-1A18-B9E8-7816DFAD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30" y="1735386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99B3F7-23D3-097C-2207-F220AE9845BF}"/>
                  </a:ext>
                </a:extLst>
              </p:cNvPr>
              <p:cNvSpPr/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99B3F7-23D3-097C-2207-F220AE984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71" y="1759627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5D31C9-BBD4-BDB4-369C-959F5B5E148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03917" y="2048646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613D91-CF7C-8D87-8B60-B74E4D754751}"/>
                  </a:ext>
                </a:extLst>
              </p:cNvPr>
              <p:cNvSpPr txBox="1"/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613D91-CF7C-8D87-8B60-B74E4D754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19" y="1733576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8B60ED-02D8-2AE4-8191-DA4793769E0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997441" y="1311679"/>
            <a:ext cx="3402" cy="4479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48C2143-EB45-5D65-E876-4B8E348DAB5A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9721813" y="1018602"/>
            <a:ext cx="12700" cy="2217287"/>
          </a:xfrm>
          <a:prstGeom prst="curvedConnector3">
            <a:avLst>
              <a:gd name="adj1" fmla="val 503077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98BB502-C9FB-2247-BA99-48A4B291EED3}"/>
                  </a:ext>
                </a:extLst>
              </p:cNvPr>
              <p:cNvSpPr/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98BB502-C9FB-2247-BA99-48A4B291E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3" y="2942812"/>
                <a:ext cx="1441940" cy="5861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03C330-379F-880C-B992-0C733145A8BD}"/>
                  </a:ext>
                </a:extLst>
              </p:cNvPr>
              <p:cNvSpPr txBox="1"/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03C330-379F-880C-B992-0C733145A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71" y="290920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A20B80-56F1-3AAF-B389-4B8A433A5E0D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 flipV="1">
            <a:off x="7103917" y="2048646"/>
            <a:ext cx="1175956" cy="118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DA037B-16DA-0155-984A-7D40F9D0185C}"/>
                  </a:ext>
                </a:extLst>
              </p:cNvPr>
              <p:cNvSpPr txBox="1"/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DA037B-16DA-0155-984A-7D40F9D01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159" y="2508159"/>
                <a:ext cx="5591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B8D5C34-B042-4F29-943E-3197B7D6F584}"/>
                  </a:ext>
                </a:extLst>
              </p:cNvPr>
              <p:cNvSpPr/>
              <p:nvPr/>
            </p:nvSpPr>
            <p:spPr>
              <a:xfrm>
                <a:off x="9654295" y="4279143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B8D5C34-B042-4F29-943E-3197B7D6F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95" y="4279143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797862-6EC8-A03B-7448-766B98F4013A}"/>
                  </a:ext>
                </a:extLst>
              </p:cNvPr>
              <p:cNvSpPr/>
              <p:nvPr/>
            </p:nvSpPr>
            <p:spPr>
              <a:xfrm>
                <a:off x="5661977" y="5324861"/>
                <a:ext cx="1441940" cy="58615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797862-6EC8-A03B-7448-766B98F40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77" y="5324861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FA2EFC9-9B4C-C1A2-FA8C-CE4C2DDDDD62}"/>
                  </a:ext>
                </a:extLst>
              </p:cNvPr>
              <p:cNvSpPr txBox="1"/>
              <p:nvPr/>
            </p:nvSpPr>
            <p:spPr>
              <a:xfrm>
                <a:off x="10450321" y="427411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FA2EFC9-9B4C-C1A2-FA8C-CE4C2DDD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321" y="4274119"/>
                <a:ext cx="74481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208A04F-B159-008E-B045-39621B500970}"/>
                  </a:ext>
                </a:extLst>
              </p:cNvPr>
              <p:cNvSpPr txBox="1"/>
              <p:nvPr/>
            </p:nvSpPr>
            <p:spPr>
              <a:xfrm>
                <a:off x="6458003" y="530375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208A04F-B159-008E-B045-39621B500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003" y="5303759"/>
                <a:ext cx="744819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F89B10-8041-3FC7-EA85-3D80EDC0C978}"/>
                  </a:ext>
                </a:extLst>
              </p:cNvPr>
              <p:cNvSpPr/>
              <p:nvPr/>
            </p:nvSpPr>
            <p:spPr>
              <a:xfrm>
                <a:off x="7731439" y="426932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F89B10-8041-3FC7-EA85-3D80EDC0C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439" y="4269324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AF4C83-8A98-1202-9F44-114D4A9E5361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382947" y="2341723"/>
            <a:ext cx="2069462" cy="192760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6BC663-CD56-9451-0D80-43C998BB7543}"/>
                  </a:ext>
                </a:extLst>
              </p:cNvPr>
              <p:cNvSpPr txBox="1"/>
              <p:nvPr/>
            </p:nvSpPr>
            <p:spPr>
              <a:xfrm>
                <a:off x="8575944" y="424354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6BC663-CD56-9451-0D80-43C998BB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944" y="4243545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8280133-AFBD-B438-D681-863F82EB4432}"/>
              </a:ext>
            </a:extLst>
          </p:cNvPr>
          <p:cNvSpPr txBox="1"/>
          <p:nvPr/>
        </p:nvSpPr>
        <p:spPr>
          <a:xfrm>
            <a:off x="10337717" y="1516382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B23BAF5-4104-AB88-7521-0DC4C5D2120F}"/>
                  </a:ext>
                </a:extLst>
              </p:cNvPr>
              <p:cNvSpPr/>
              <p:nvPr/>
            </p:nvSpPr>
            <p:spPr>
              <a:xfrm>
                <a:off x="3077362" y="4253589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B23BAF5-4104-AB88-7521-0DC4C5D21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2" y="4253589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216515-2FAC-AE64-5E69-A9A7BDEE99DE}"/>
                  </a:ext>
                </a:extLst>
              </p:cNvPr>
              <p:cNvSpPr txBox="1"/>
              <p:nvPr/>
            </p:nvSpPr>
            <p:spPr>
              <a:xfrm>
                <a:off x="3920261" y="420341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216515-2FAC-AE64-5E69-A9A7BDEE9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261" y="4203413"/>
                <a:ext cx="69018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F99C330-FC4F-A4D3-03F8-3768C2A273A3}"/>
              </a:ext>
            </a:extLst>
          </p:cNvPr>
          <p:cNvSpPr txBox="1"/>
          <p:nvPr/>
        </p:nvSpPr>
        <p:spPr>
          <a:xfrm>
            <a:off x="3593311" y="337897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move(L,O,1)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19A1BE-DBC6-254C-2A3A-58EDA777F8CF}"/>
              </a:ext>
            </a:extLst>
          </p:cNvPr>
          <p:cNvSpPr txBox="1"/>
          <p:nvPr/>
        </p:nvSpPr>
        <p:spPr>
          <a:xfrm>
            <a:off x="7815673" y="1381730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move(R,O,2)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51D2A5-CDA4-DCA5-D55F-5CFF20AC1337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>
            <a:off x="9173379" y="4562401"/>
            <a:ext cx="480916" cy="9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0D662B-E199-F3D6-CD75-49BCF52B2D9A}"/>
                  </a:ext>
                </a:extLst>
              </p:cNvPr>
              <p:cNvSpPr txBox="1"/>
              <p:nvPr/>
            </p:nvSpPr>
            <p:spPr>
              <a:xfrm>
                <a:off x="9097506" y="4222377"/>
                <a:ext cx="5933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0D662B-E199-F3D6-CD75-49BCF52B2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506" y="4222377"/>
                <a:ext cx="5933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E30436-4537-5ACF-65B9-C522F5766151}"/>
              </a:ext>
            </a:extLst>
          </p:cNvPr>
          <p:cNvCxnSpPr>
            <a:cxnSpLocks/>
            <a:stCxn id="16" idx="2"/>
            <a:endCxn id="52" idx="0"/>
          </p:cNvCxnSpPr>
          <p:nvPr/>
        </p:nvCxnSpPr>
        <p:spPr>
          <a:xfrm flipH="1">
            <a:off x="6382947" y="4855478"/>
            <a:ext cx="2069462" cy="469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BFD102F-04A7-EC0B-3E26-23DA7C552168}"/>
                  </a:ext>
                </a:extLst>
              </p:cNvPr>
              <p:cNvSpPr txBox="1"/>
              <p:nvPr/>
            </p:nvSpPr>
            <p:spPr>
              <a:xfrm>
                <a:off x="7719251" y="4954479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BFD102F-04A7-EC0B-3E26-23DA7C552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251" y="4954479"/>
                <a:ext cx="55919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7B3C74-65E7-D29A-095A-9F466EB84B4B}"/>
              </a:ext>
            </a:extLst>
          </p:cNvPr>
          <p:cNvCxnSpPr>
            <a:cxnSpLocks/>
            <a:stCxn id="27" idx="2"/>
            <a:endCxn id="52" idx="1"/>
          </p:cNvCxnSpPr>
          <p:nvPr/>
        </p:nvCxnSpPr>
        <p:spPr>
          <a:xfrm>
            <a:off x="3798332" y="4839743"/>
            <a:ext cx="1863645" cy="77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9705FC-95DA-6A86-B4DE-2BFB46ED9420}"/>
                  </a:ext>
                </a:extLst>
              </p:cNvPr>
              <p:cNvSpPr txBox="1"/>
              <p:nvPr/>
            </p:nvSpPr>
            <p:spPr>
              <a:xfrm>
                <a:off x="4369852" y="485547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9705FC-95DA-6A86-B4DE-2BFB46ED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852" y="4855478"/>
                <a:ext cx="55919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C3FA20FB-2833-B8D1-9602-6423FA1EA241}"/>
              </a:ext>
            </a:extLst>
          </p:cNvPr>
          <p:cNvCxnSpPr>
            <a:cxnSpLocks/>
            <a:stCxn id="50" idx="0"/>
            <a:endCxn id="40" idx="3"/>
          </p:cNvCxnSpPr>
          <p:nvPr/>
        </p:nvCxnSpPr>
        <p:spPr>
          <a:xfrm rot="16200000" flipV="1">
            <a:off x="9526912" y="3430790"/>
            <a:ext cx="1043254" cy="653452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F54B4F-7C27-5037-80CD-3A32EBD4A02E}"/>
              </a:ext>
            </a:extLst>
          </p:cNvPr>
          <p:cNvSpPr txBox="1"/>
          <p:nvPr/>
        </p:nvSpPr>
        <p:spPr>
          <a:xfrm>
            <a:off x="10133550" y="337273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move(R,O,2)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54A47F1-B504-B02F-6604-2B7ED34EFEF9}"/>
              </a:ext>
            </a:extLst>
          </p:cNvPr>
          <p:cNvCxnSpPr>
            <a:cxnSpLocks/>
            <a:stCxn id="50" idx="3"/>
            <a:endCxn id="9" idx="3"/>
          </p:cNvCxnSpPr>
          <p:nvPr/>
        </p:nvCxnSpPr>
        <p:spPr>
          <a:xfrm flipH="1" flipV="1">
            <a:off x="9718411" y="2052704"/>
            <a:ext cx="1377824" cy="2519516"/>
          </a:xfrm>
          <a:prstGeom prst="curvedConnector3">
            <a:avLst>
              <a:gd name="adj1" fmla="val -6168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F1CB2E-E649-3FAB-07C9-8E6FD19D2AC7}"/>
              </a:ext>
            </a:extLst>
          </p:cNvPr>
          <p:cNvSpPr txBox="1"/>
          <p:nvPr/>
        </p:nvSpPr>
        <p:spPr>
          <a:xfrm>
            <a:off x="10627998" y="2642267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3623875-D436-DDBD-F54A-0F1783FAB506}"/>
                  </a:ext>
                </a:extLst>
              </p:cNvPr>
              <p:cNvSpPr/>
              <p:nvPr/>
            </p:nvSpPr>
            <p:spPr>
              <a:xfrm>
                <a:off x="168879" y="5333222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3623875-D436-DDBD-F54A-0F1783FAB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79" y="5333222"/>
                <a:ext cx="1441940" cy="5861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74CB1D-772A-9844-CF02-5DCA0E62A3F5}"/>
                  </a:ext>
                </a:extLst>
              </p:cNvPr>
              <p:cNvSpPr txBox="1"/>
              <p:nvPr/>
            </p:nvSpPr>
            <p:spPr>
              <a:xfrm>
                <a:off x="1009657" y="529181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74CB1D-772A-9844-CF02-5DCA0E62A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7" y="5291819"/>
                <a:ext cx="690189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278E7F-85EB-BFAF-1215-EB2974F65B22}"/>
                  </a:ext>
                </a:extLst>
              </p:cNvPr>
              <p:cNvSpPr/>
              <p:nvPr/>
            </p:nvSpPr>
            <p:spPr>
              <a:xfrm>
                <a:off x="1933537" y="532486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278E7F-85EB-BFAF-1215-EB2974F65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537" y="5324861"/>
                <a:ext cx="1441940" cy="5861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9F9A24-48E5-1178-914A-3322DE229456}"/>
                  </a:ext>
                </a:extLst>
              </p:cNvPr>
              <p:cNvSpPr txBox="1"/>
              <p:nvPr/>
            </p:nvSpPr>
            <p:spPr>
              <a:xfrm>
                <a:off x="2774315" y="5283458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9F9A24-48E5-1178-914A-3322DE22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315" y="5283458"/>
                <a:ext cx="690189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B0017B6B-DBED-FD9F-92BB-3C516178D900}"/>
              </a:ext>
            </a:extLst>
          </p:cNvPr>
          <p:cNvCxnSpPr>
            <a:cxnSpLocks/>
            <a:stCxn id="52" idx="2"/>
            <a:endCxn id="46" idx="2"/>
          </p:cNvCxnSpPr>
          <p:nvPr/>
        </p:nvCxnSpPr>
        <p:spPr>
          <a:xfrm rot="5400000">
            <a:off x="4518727" y="4046795"/>
            <a:ext cx="12700" cy="3728440"/>
          </a:xfrm>
          <a:prstGeom prst="curvedConnector3">
            <a:avLst>
              <a:gd name="adj1" fmla="val 309230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79B9A94-2DD8-E9E9-1E07-30083AAABC83}"/>
              </a:ext>
            </a:extLst>
          </p:cNvPr>
          <p:cNvSpPr txBox="1"/>
          <p:nvPr/>
        </p:nvSpPr>
        <p:spPr>
          <a:xfrm>
            <a:off x="2849544" y="6204093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move(R,O,2)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315291-FE9A-14F6-3A41-6AA5E819ECAC}"/>
              </a:ext>
            </a:extLst>
          </p:cNvPr>
          <p:cNvSpPr txBox="1"/>
          <p:nvPr/>
        </p:nvSpPr>
        <p:spPr>
          <a:xfrm>
            <a:off x="765751" y="640503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move(R,O,2)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43BB587-6DD7-6B4A-16BF-9B7D28967C7D}"/>
              </a:ext>
            </a:extLst>
          </p:cNvPr>
          <p:cNvCxnSpPr>
            <a:cxnSpLocks/>
            <a:stCxn id="52" idx="2"/>
            <a:endCxn id="39" idx="2"/>
          </p:cNvCxnSpPr>
          <p:nvPr/>
        </p:nvCxnSpPr>
        <p:spPr>
          <a:xfrm rot="5400000">
            <a:off x="3632218" y="3168646"/>
            <a:ext cx="8361" cy="5493098"/>
          </a:xfrm>
          <a:prstGeom prst="curvedConnector3">
            <a:avLst>
              <a:gd name="adj1" fmla="val 970449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D30ADF5E-250F-C525-377A-2CE62A1E4D5A}"/>
              </a:ext>
            </a:extLst>
          </p:cNvPr>
          <p:cNvCxnSpPr>
            <a:cxnSpLocks/>
            <a:stCxn id="46" idx="0"/>
            <a:endCxn id="7" idx="1"/>
          </p:cNvCxnSpPr>
          <p:nvPr/>
        </p:nvCxnSpPr>
        <p:spPr>
          <a:xfrm rot="5400000" flipH="1" flipV="1">
            <a:off x="2520135" y="2183019"/>
            <a:ext cx="3276215" cy="30074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81F2A41B-292A-6C6F-8E48-76EE62AE02BF}"/>
              </a:ext>
            </a:extLst>
          </p:cNvPr>
          <p:cNvCxnSpPr>
            <a:cxnSpLocks/>
            <a:stCxn id="39" idx="0"/>
            <a:endCxn id="7" idx="1"/>
          </p:cNvCxnSpPr>
          <p:nvPr/>
        </p:nvCxnSpPr>
        <p:spPr>
          <a:xfrm rot="5400000" flipH="1" flipV="1">
            <a:off x="1633625" y="1304870"/>
            <a:ext cx="3284576" cy="47721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99D3C5-0B27-4017-8E56-1169BF125B81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flipH="1">
            <a:off x="3798332" y="2341723"/>
            <a:ext cx="2584615" cy="191186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F23E2BA-3E03-5267-5C66-D57B1A9222BD}"/>
                  </a:ext>
                </a:extLst>
              </p:cNvPr>
              <p:cNvSpPr/>
              <p:nvPr/>
            </p:nvSpPr>
            <p:spPr>
              <a:xfrm>
                <a:off x="4658327" y="4250124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F23E2BA-3E03-5267-5C66-D57B1A922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27" y="4250124"/>
                <a:ext cx="1441940" cy="5861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9F0431-D304-0266-8719-72A126AE8EAB}"/>
                  </a:ext>
                </a:extLst>
              </p:cNvPr>
              <p:cNvSpPr txBox="1"/>
              <p:nvPr/>
            </p:nvSpPr>
            <p:spPr>
              <a:xfrm>
                <a:off x="5501739" y="4222377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9F0431-D304-0266-8719-72A126AE8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739" y="4222377"/>
                <a:ext cx="690189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4243730-D47D-D883-7D3D-0E312F328AE7}"/>
                  </a:ext>
                </a:extLst>
              </p:cNvPr>
              <p:cNvSpPr txBox="1"/>
              <p:nvPr/>
            </p:nvSpPr>
            <p:spPr>
              <a:xfrm>
                <a:off x="1449773" y="373286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4243730-D47D-D883-7D3D-0E312F328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773" y="3732860"/>
                <a:ext cx="559192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C4899D-4FDD-ADC0-1008-9BCE0E415E28}"/>
              </a:ext>
            </a:extLst>
          </p:cNvPr>
          <p:cNvCxnSpPr>
            <a:cxnSpLocks/>
            <a:stCxn id="22" idx="2"/>
            <a:endCxn id="52" idx="0"/>
          </p:cNvCxnSpPr>
          <p:nvPr/>
        </p:nvCxnSpPr>
        <p:spPr>
          <a:xfrm>
            <a:off x="5379297" y="4836278"/>
            <a:ext cx="1003650" cy="488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C1E997E-DA18-B72E-83C9-4A73DAD01299}"/>
                  </a:ext>
                </a:extLst>
              </p:cNvPr>
              <p:cNvSpPr txBox="1"/>
              <p:nvPr/>
            </p:nvSpPr>
            <p:spPr>
              <a:xfrm>
                <a:off x="5278723" y="484723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C1E997E-DA18-B72E-83C9-4A73DAD0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23" y="4847233"/>
                <a:ext cx="559192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298F439-1F25-E1D0-E0A5-CA7C7729F575}"/>
                  </a:ext>
                </a:extLst>
              </p:cNvPr>
              <p:cNvSpPr/>
              <p:nvPr/>
            </p:nvSpPr>
            <p:spPr>
              <a:xfrm>
                <a:off x="6217948" y="4247238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298F439-1F25-E1D0-E0A5-CA7C7729F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48" y="4247238"/>
                <a:ext cx="1441940" cy="5861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8EF999F-6CDA-6197-CC0D-E91D4BBF8163}"/>
                  </a:ext>
                </a:extLst>
              </p:cNvPr>
              <p:cNvSpPr txBox="1"/>
              <p:nvPr/>
            </p:nvSpPr>
            <p:spPr>
              <a:xfrm>
                <a:off x="7002542" y="4232325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8EF999F-6CDA-6197-CC0D-E91D4BBF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542" y="4232325"/>
                <a:ext cx="690189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F60D54-AEF7-B137-D933-869146DFB369}"/>
              </a:ext>
            </a:extLst>
          </p:cNvPr>
          <p:cNvCxnSpPr>
            <a:cxnSpLocks/>
            <a:stCxn id="99" idx="2"/>
            <a:endCxn id="52" idx="0"/>
          </p:cNvCxnSpPr>
          <p:nvPr/>
        </p:nvCxnSpPr>
        <p:spPr>
          <a:xfrm flipH="1">
            <a:off x="6382947" y="4833392"/>
            <a:ext cx="555971" cy="491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2BE83A-80F2-EB3C-9E96-6715E2F3C910}"/>
                  </a:ext>
                </a:extLst>
              </p:cNvPr>
              <p:cNvSpPr txBox="1"/>
              <p:nvPr/>
            </p:nvSpPr>
            <p:spPr>
              <a:xfrm>
                <a:off x="6170349" y="4812166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2BE83A-80F2-EB3C-9E96-6715E2F3C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349" y="4812166"/>
                <a:ext cx="559192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553058-A86F-03FC-8CA8-1194CE684B1B}"/>
                  </a:ext>
                </a:extLst>
              </p:cNvPr>
              <p:cNvSpPr/>
              <p:nvPr/>
            </p:nvSpPr>
            <p:spPr>
              <a:xfrm>
                <a:off x="384401" y="375983"/>
                <a:ext cx="1441940" cy="58615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accent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accent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553058-A86F-03FC-8CA8-1194CE684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01" y="375983"/>
                <a:ext cx="1441940" cy="58615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3B591A-7CE1-EC68-A78C-2D089625DEC3}"/>
                  </a:ext>
                </a:extLst>
              </p:cNvPr>
              <p:cNvSpPr txBox="1"/>
              <p:nvPr/>
            </p:nvSpPr>
            <p:spPr>
              <a:xfrm>
                <a:off x="763204" y="116795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3B591A-7CE1-EC68-A78C-2D089625D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04" y="1167952"/>
                <a:ext cx="593368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474905-819B-BC89-07A2-FB23D96C9026}"/>
              </a:ext>
            </a:extLst>
          </p:cNvPr>
          <p:cNvCxnSpPr>
            <a:cxnSpLocks/>
            <a:stCxn id="27" idx="1"/>
            <a:endCxn id="29" idx="2"/>
          </p:cNvCxnSpPr>
          <p:nvPr/>
        </p:nvCxnSpPr>
        <p:spPr>
          <a:xfrm flipH="1" flipV="1">
            <a:off x="1105371" y="962137"/>
            <a:ext cx="1971991" cy="3584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75AB79E-A6C7-7115-159B-F41BEA18B8B8}"/>
                  </a:ext>
                </a:extLst>
              </p:cNvPr>
              <p:cNvSpPr txBox="1"/>
              <p:nvPr/>
            </p:nvSpPr>
            <p:spPr>
              <a:xfrm>
                <a:off x="1151772" y="357564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75AB79E-A6C7-7115-159B-F41BEA18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72" y="357564"/>
                <a:ext cx="744819" cy="276999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B44EC8B1-0F1F-14D1-37A0-1F9C85A1238F}"/>
              </a:ext>
            </a:extLst>
          </p:cNvPr>
          <p:cNvSpPr txBox="1"/>
          <p:nvPr/>
        </p:nvSpPr>
        <p:spPr>
          <a:xfrm>
            <a:off x="8011013" y="369831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1A6D03-C94F-BBC8-C392-1AB08C6975F3}"/>
                  </a:ext>
                </a:extLst>
              </p:cNvPr>
              <p:cNvSpPr/>
              <p:nvPr/>
            </p:nvSpPr>
            <p:spPr>
              <a:xfrm>
                <a:off x="2151909" y="373973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1A6D03-C94F-BBC8-C392-1AB08C697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09" y="373973"/>
                <a:ext cx="1441940" cy="58615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59A04F-580C-078C-4A81-D5675237DF77}"/>
                  </a:ext>
                </a:extLst>
              </p:cNvPr>
              <p:cNvSpPr txBox="1"/>
              <p:nvPr/>
            </p:nvSpPr>
            <p:spPr>
              <a:xfrm>
                <a:off x="2992687" y="33257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59A04F-580C-078C-4A81-D5675237D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87" y="332570"/>
                <a:ext cx="690189" cy="276999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C70D971-BE1D-BA2B-CC60-6B27FFE36BEB}"/>
                  </a:ext>
                </a:extLst>
              </p:cNvPr>
              <p:cNvSpPr/>
              <p:nvPr/>
            </p:nvSpPr>
            <p:spPr>
              <a:xfrm>
                <a:off x="3916567" y="365612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C70D971-BE1D-BA2B-CC60-6B27FFE36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67" y="365612"/>
                <a:ext cx="1441940" cy="5861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11DB390-3502-8E3D-E6D4-73F3C8C43FCB}"/>
                  </a:ext>
                </a:extLst>
              </p:cNvPr>
              <p:cNvSpPr txBox="1"/>
              <p:nvPr/>
            </p:nvSpPr>
            <p:spPr>
              <a:xfrm>
                <a:off x="4757345" y="3242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11DB390-3502-8E3D-E6D4-73F3C8C43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345" y="324209"/>
                <a:ext cx="690189" cy="27699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91713983-02E4-4B71-3B84-1912927B1348}"/>
              </a:ext>
            </a:extLst>
          </p:cNvPr>
          <p:cNvCxnSpPr>
            <a:cxnSpLocks/>
            <a:stCxn id="29" idx="0"/>
            <a:endCxn id="8" idx="0"/>
          </p:cNvCxnSpPr>
          <p:nvPr/>
        </p:nvCxnSpPr>
        <p:spPr>
          <a:xfrm rot="5400000" flipH="1" flipV="1">
            <a:off x="1988120" y="-508776"/>
            <a:ext cx="2010" cy="1767508"/>
          </a:xfrm>
          <a:prstGeom prst="curvedConnector3">
            <a:avLst>
              <a:gd name="adj1" fmla="val 6807214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CC0F24BD-4603-8A17-43B6-509D6FCA5D36}"/>
              </a:ext>
            </a:extLst>
          </p:cNvPr>
          <p:cNvCxnSpPr>
            <a:cxnSpLocks/>
            <a:stCxn id="29" idx="0"/>
            <a:endCxn id="58" idx="0"/>
          </p:cNvCxnSpPr>
          <p:nvPr/>
        </p:nvCxnSpPr>
        <p:spPr>
          <a:xfrm rot="5400000" flipH="1" flipV="1">
            <a:off x="2866269" y="-1395285"/>
            <a:ext cx="10371" cy="3532166"/>
          </a:xfrm>
          <a:prstGeom prst="curvedConnector3">
            <a:avLst>
              <a:gd name="adj1" fmla="val 2304223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1F68231-204E-75D3-17F2-4CDB9B9DD727}"/>
              </a:ext>
            </a:extLst>
          </p:cNvPr>
          <p:cNvSpPr txBox="1"/>
          <p:nvPr/>
        </p:nvSpPr>
        <p:spPr>
          <a:xfrm>
            <a:off x="4265355" y="-8049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move(R,O,2)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2A7C17-B9E3-5221-A92C-FFABC8A1E182}"/>
              </a:ext>
            </a:extLst>
          </p:cNvPr>
          <p:cNvSpPr txBox="1"/>
          <p:nvPr/>
        </p:nvSpPr>
        <p:spPr>
          <a:xfrm>
            <a:off x="300676" y="16279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move(R,O,2)</a:t>
            </a:r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45F77C5E-BA86-28A9-97BA-54FD6666E25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16200000" flipH="1">
            <a:off x="4230192" y="-397186"/>
            <a:ext cx="795442" cy="35100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EC267D03-59E5-83CA-7326-20F7B71DA5D5}"/>
              </a:ext>
            </a:extLst>
          </p:cNvPr>
          <p:cNvCxnSpPr>
            <a:cxnSpLocks/>
            <a:stCxn id="58" idx="2"/>
            <a:endCxn id="7" idx="0"/>
          </p:cNvCxnSpPr>
          <p:nvPr/>
        </p:nvCxnSpPr>
        <p:spPr>
          <a:xfrm rot="16200000" flipH="1">
            <a:off x="5108341" y="480962"/>
            <a:ext cx="803803" cy="1745410"/>
          </a:xfrm>
          <a:prstGeom prst="curvedConnector3">
            <a:avLst>
              <a:gd name="adj1" fmla="val 514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64B06D2-7F44-D746-4753-EB15EBF25AD3}"/>
                  </a:ext>
                </a:extLst>
              </p:cNvPr>
              <p:cNvSpPr/>
              <p:nvPr/>
            </p:nvSpPr>
            <p:spPr>
              <a:xfrm>
                <a:off x="3259071" y="1416318"/>
                <a:ext cx="1441940" cy="5861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  <m:r>
                          <a:rPr lang="en-CA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𝑁𝐸</m:t>
                        </m:r>
                      </m:e>
                    </m:d>
                  </m:oMath>
                </a14:m>
                <a:endParaRPr lang="en-US" sz="1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64B06D2-7F44-D746-4753-EB15EBF25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71" y="1416318"/>
                <a:ext cx="1441940" cy="58615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E9A7804-2136-F606-63C7-51A40E3B20C9}"/>
                  </a:ext>
                </a:extLst>
              </p:cNvPr>
              <p:cNvSpPr txBox="1"/>
              <p:nvPr/>
            </p:nvSpPr>
            <p:spPr>
              <a:xfrm>
                <a:off x="4039423" y="1394099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E9A7804-2136-F606-63C7-51A40E3B2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423" y="1394099"/>
                <a:ext cx="744819" cy="276999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848AD112-CAF0-DA50-D2BA-CB03E7015337}"/>
              </a:ext>
            </a:extLst>
          </p:cNvPr>
          <p:cNvCxnSpPr>
            <a:cxnSpLocks/>
            <a:endCxn id="98" idx="1"/>
          </p:cNvCxnSpPr>
          <p:nvPr/>
        </p:nvCxnSpPr>
        <p:spPr>
          <a:xfrm rot="5400000" flipH="1" flipV="1">
            <a:off x="262547" y="2336698"/>
            <a:ext cx="3623827" cy="236922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1644D2F-AD32-8416-8627-34532FD880FE}"/>
                  </a:ext>
                </a:extLst>
              </p:cNvPr>
              <p:cNvSpPr txBox="1"/>
              <p:nvPr/>
            </p:nvSpPr>
            <p:spPr>
              <a:xfrm>
                <a:off x="2457377" y="197239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1644D2F-AD32-8416-8627-34532FD88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77" y="1972391"/>
                <a:ext cx="593368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17D4F38-4498-56B4-A100-68EAF2270A73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980041" y="2002472"/>
            <a:ext cx="1399256" cy="2247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F35D0C9-2896-347F-CCE0-CA715DD5F2F8}"/>
              </a:ext>
            </a:extLst>
          </p:cNvPr>
          <p:cNvSpPr txBox="1"/>
          <p:nvPr/>
        </p:nvSpPr>
        <p:spPr>
          <a:xfrm>
            <a:off x="5062067" y="3637390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move(L,O,1)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FC25B26-22E7-1091-5228-91BE59ACC678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980041" y="2002472"/>
            <a:ext cx="2958877" cy="2244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D807238-0502-8F95-CBF3-F1D11B93213D}"/>
              </a:ext>
            </a:extLst>
          </p:cNvPr>
          <p:cNvSpPr txBox="1"/>
          <p:nvPr/>
        </p:nvSpPr>
        <p:spPr>
          <a:xfrm>
            <a:off x="6354085" y="3603627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2E2D036-5F0A-A290-3B29-549D9FE25C34}"/>
                  </a:ext>
                </a:extLst>
              </p:cNvPr>
              <p:cNvSpPr txBox="1"/>
              <p:nvPr/>
            </p:nvSpPr>
            <p:spPr>
              <a:xfrm>
                <a:off x="1149299" y="2457601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2E2D036-5F0A-A290-3B29-549D9FE25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99" y="2457601"/>
                <a:ext cx="593368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AD8B5DF-8AA0-C0D3-083E-E7B2FCD61000}"/>
                  </a:ext>
                </a:extLst>
              </p:cNvPr>
              <p:cNvSpPr txBox="1"/>
              <p:nvPr/>
            </p:nvSpPr>
            <p:spPr>
              <a:xfrm>
                <a:off x="3370998" y="9248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AD8B5DF-8AA0-C0D3-083E-E7B2FCD61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998" y="924811"/>
                <a:ext cx="559192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D4A9F8E-494B-7231-EB2A-B991C6352D2B}"/>
                  </a:ext>
                </a:extLst>
              </p:cNvPr>
              <p:cNvSpPr txBox="1"/>
              <p:nvPr/>
            </p:nvSpPr>
            <p:spPr>
              <a:xfrm>
                <a:off x="4706541" y="88861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D4A9F8E-494B-7231-EB2A-B991C6352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541" y="888614"/>
                <a:ext cx="559192" cy="36933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15657FB5-9EC6-577D-006D-ED9FF2BF5F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49056" y="3214846"/>
            <a:ext cx="3615466" cy="60456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9ADCAF7-65FE-B34D-0B05-4BF435F663F5}"/>
                  </a:ext>
                </a:extLst>
              </p:cNvPr>
              <p:cNvSpPr txBox="1"/>
              <p:nvPr/>
            </p:nvSpPr>
            <p:spPr>
              <a:xfrm>
                <a:off x="3156641" y="272622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9ADCAF7-65FE-B34D-0B05-4BF435F66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641" y="2726228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2D0FC31-7ACC-125B-A7D0-2EDE76CA3F65}"/>
              </a:ext>
            </a:extLst>
          </p:cNvPr>
          <p:cNvSpPr txBox="1"/>
          <p:nvPr/>
        </p:nvSpPr>
        <p:spPr>
          <a:xfrm>
            <a:off x="7317645" y="5634817"/>
            <a:ext cx="470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a non-deterministic system (each write can have 2 results), so we cannot necessarily merge read and writes states. However, we can duplicate non-deterministic writes first.</a:t>
            </a:r>
          </a:p>
        </p:txBody>
      </p:sp>
    </p:spTree>
    <p:extLst>
      <p:ext uri="{BB962C8B-B14F-4D97-AF65-F5344CB8AC3E}">
        <p14:creationId xmlns:p14="http://schemas.microsoft.com/office/powerpoint/2010/main" val="26110212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08969-5380-3BCB-644E-4992D6437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7E8-0744-24B9-EB9B-EA9F881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MDPs (“on-demand” construction) Example 2: 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8102D-79A7-08EE-6C7A-F1E5F0E19C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813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Take PQ w/ 2 inputs (L, R) and 1 output (O)</a:t>
                </a:r>
              </a:p>
              <a:p>
                <a:r>
                  <a:rPr lang="en-US" sz="2400" dirty="0"/>
                  <a:t>Packet types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,1, 2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Ignore probabilities for now (these aren’t hard to incorporate)</a:t>
                </a:r>
              </a:p>
              <a:p>
                <a:r>
                  <a:rPr lang="en-US" sz="2400" dirty="0"/>
                  <a:t>Assume 0-1 packets arrive at each time step (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= “no packet arrived”)</a:t>
                </a:r>
              </a:p>
              <a:p>
                <a:r>
                  <a:rPr lang="en-US" sz="2400" dirty="0"/>
                  <a:t>The possible arrival “actions”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𝐴𝑐𝑡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𝑁𝑁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Each buffer has length 2. L/R buffer states are tuples 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400" dirty="0"/>
                  <a:t>,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Before generating the MDP, we add some constraints:</a:t>
                </a:r>
              </a:p>
              <a:p>
                <a:pPr lvl="1"/>
                <a:r>
                  <a:rPr lang="en-US" dirty="0"/>
                  <a:t>L gets packets of type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#1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≥1/2)</m:t>
                    </m:r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R gets packets of type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only</a:t>
                </a:r>
              </a:p>
              <a:p>
                <a:pPr lvl="1"/>
                <a:r>
                  <a:rPr lang="en-US" dirty="0"/>
                  <a:t>Now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𝐴𝑐𝑡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 check path conditions as we build the graph :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2 successive steps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8102D-79A7-08EE-6C7A-F1E5F0E19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81390"/>
              </a:xfrm>
              <a:blipFill>
                <a:blip r:embed="rId2"/>
                <a:stretch>
                  <a:fillRect l="-724" t="-1977" b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4996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1BE4B-C3EA-3E38-C14A-2F1DEF03D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129761-3043-4E15-7AAD-8FFC7AA65004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129761-3043-4E15-7AAD-8FFC7AA65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0A70F0-90A8-4E6F-2BE7-2BF61934C72B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0E9ECE1-A524-B48C-E79E-4346CF35F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B618D498-B32D-0814-2E6A-A0AF8F887C77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17078126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6675B-021E-1B51-C66B-B7C98AF68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E9A6DB-EF66-A6F2-A8C9-B46F0DEA54EB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E9A6DB-EF66-A6F2-A8C9-B46F0DEA5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CCDE4E-D1ED-A753-E138-5CBC67CB0D01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CCDE4E-D1ED-A753-E138-5CBC67CB0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03A4C7-C629-D4E7-608E-187AFA25A168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03A4C7-C629-D4E7-608E-187AFA25A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E24BB3-A82B-FEFE-962A-ADC33D52812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218860-0DE8-A7F4-3BCB-E2C27893B9C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B246A4-37FA-E17D-162D-93CFA161DB4C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2629E3-49ED-87B4-30C5-60F5B71D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FEBE763-97B8-52DD-A0B0-8AF0B7154B83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614046-E533-AC46-BF5B-A0591220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8F9F87-F1A5-16BC-4FB3-8824A34727C4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8FBD68-9C9A-7C8B-0CDC-DADD684B8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2CE36A8-4490-E882-D8D6-6AA7E8FB8AEE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6423CDB-F48A-7D64-090C-F47D0AE5B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248A8A0-8B55-C007-517C-3E471C351EF0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9AC70C-4A37-E8ED-E916-FDDD0BE96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D1E6906-B31E-394F-DA52-9C8F7F825DF7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9879778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DD4C6-363F-856C-940A-D4F66D119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A66363-B0A5-90EE-4826-E47CED8DED6B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A66363-B0A5-90EE-4826-E47CED8DE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2661E0-1D05-DFFA-4268-E048AED8E1BF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2661E0-1D05-DFFA-4268-E048AED8E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1E83430-4988-0048-1262-41E09822FACB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1E83430-4988-0048-1262-41E09822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BBB1BB8-5F75-BF5E-4B97-53F006681F18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BBB1BB8-5F75-BF5E-4B97-53F006681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BF0AA2-869A-AE8A-218C-63B09E1BBC6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C5506C-1098-D74B-0DBD-3053D9D388D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648DE5-C19C-36FD-9E06-8CCFB7EE2DD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2DC881-EACF-AD7D-3325-54C74EE91227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8D134F-D580-0D09-4C3B-786553A64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24BBF8-9A16-8668-B65D-36B48074FE30}"/>
              </a:ext>
            </a:extLst>
          </p:cNvPr>
          <p:cNvSpPr txBox="1"/>
          <p:nvPr/>
        </p:nvSpPr>
        <p:spPr>
          <a:xfrm>
            <a:off x="552131" y="226282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E773A56-F44E-F46A-4FE1-78EE76FAB275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633B49-78C8-788F-6AD6-EFD7C31D3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FA67FD-09B9-A011-F1F4-61647F0808DE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2A7DE9-F5CA-5763-00B5-6679C13E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2043FB-28E2-EB3C-66C9-710E4EC37B73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5205A9A-D1AA-236E-438D-F41FFF103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A04640F-C712-96F6-A49E-AF66A6F2C086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E8798D-75BE-C935-05EF-94F8E2B29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3105A4-63C7-C3E9-5137-D7E4D4192530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6C00B7-610D-B1A7-F371-D9D8524B6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0C17F85-5C6F-FDA0-45E0-BD775727B5FE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2988945" y="-792444"/>
            <a:ext cx="3991" cy="2617896"/>
          </a:xfrm>
          <a:prstGeom prst="curvedConnector3">
            <a:avLst>
              <a:gd name="adj1" fmla="val -101339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28E44C-FCCB-FAC4-2EFD-838E00009A3C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53EA5-5E1A-9600-9E8F-24D8523BD83B}"/>
              </a:ext>
            </a:extLst>
          </p:cNvPr>
          <p:cNvSpPr txBox="1"/>
          <p:nvPr/>
        </p:nvSpPr>
        <p:spPr>
          <a:xfrm>
            <a:off x="2429822" y="86938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</p:spTree>
    <p:extLst>
      <p:ext uri="{BB962C8B-B14F-4D97-AF65-F5344CB8AC3E}">
        <p14:creationId xmlns:p14="http://schemas.microsoft.com/office/powerpoint/2010/main" val="26762841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9C911-3E20-F0EC-8D0D-62F572B4B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250E06C-2A40-1585-4B8D-4DE373DC0687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250E06C-2A40-1585-4B8D-4DE373DC06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EFD7CA-FFED-15FC-04F0-60189AFDFAA4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EFD7CA-FFED-15FC-04F0-60189AFDF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9844A99-F8E9-88D6-4865-E30F60C85773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9844A99-F8E9-88D6-4865-E30F60C85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726760-0144-CD74-7455-3B8E2A83FEF7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726760-0144-CD74-7455-3B8E2A83F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AA2FF-1677-2C28-67A5-985CFDC9A35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ED0CDD-7AA2-52F0-57C4-273B8F7BA23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3E9F5F-D95A-27B2-13F5-A34952C7ACD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76E978-6F33-F015-5AF8-0DC88F8894B6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90EA2E-40F0-C35F-1E96-D7F63FF38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39F6F28-B922-F5B7-375A-8011599D999E}"/>
              </a:ext>
            </a:extLst>
          </p:cNvPr>
          <p:cNvSpPr txBox="1"/>
          <p:nvPr/>
        </p:nvSpPr>
        <p:spPr>
          <a:xfrm>
            <a:off x="2429822" y="86938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F787C25-95E1-1B18-39BF-F5D35C098B7C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851DD42-F548-1188-2024-228A2F44B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76114A4-120E-597E-3AF8-1E12C1CFA927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33B6C6D-445A-4C9C-22EC-18967590D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C689247-2834-2B45-1125-D983DD248A0A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C3CDD6E-E1CE-38FF-5362-F1B452048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BABAFF4-4E05-C098-22A6-5CD34DA0CA2D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0221A6-7380-8BE9-54DE-DF17AEBA9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4155C7-2222-7E1C-CA77-BD9637390E5F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31859A-5D4D-E838-6712-798E67662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78D086E-203A-2E9F-0E41-539842985653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2988945" y="-792444"/>
            <a:ext cx="3991" cy="2617896"/>
          </a:xfrm>
          <a:prstGeom prst="curvedConnector3">
            <a:avLst>
              <a:gd name="adj1" fmla="val -1013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4281AD-C3F1-F6B2-6564-4F169F3EF125}"/>
              </a:ext>
            </a:extLst>
          </p:cNvPr>
          <p:cNvSpPr txBox="1"/>
          <p:nvPr/>
        </p:nvSpPr>
        <p:spPr>
          <a:xfrm>
            <a:off x="213965" y="42247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41DBC-834D-2AEF-6597-03A8237B9BD9}"/>
              </a:ext>
            </a:extLst>
          </p:cNvPr>
          <p:cNvSpPr txBox="1"/>
          <p:nvPr/>
        </p:nvSpPr>
        <p:spPr>
          <a:xfrm>
            <a:off x="3064655" y="1690774"/>
            <a:ext cx="258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Path condition violation!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46DE6-ACF0-EB02-9554-83096A5BC51F}"/>
              </a:ext>
            </a:extLst>
          </p:cNvPr>
          <p:cNvSpPr txBox="1"/>
          <p:nvPr/>
        </p:nvSpPr>
        <p:spPr>
          <a:xfrm>
            <a:off x="552131" y="226282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</p:spTree>
    <p:extLst>
      <p:ext uri="{BB962C8B-B14F-4D97-AF65-F5344CB8AC3E}">
        <p14:creationId xmlns:p14="http://schemas.microsoft.com/office/powerpoint/2010/main" val="24960078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7C6BC-89F2-6FD4-0E80-3DF2D9F7A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628F240-E70C-3800-BADD-AAF2830FE92C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628F240-E70C-3800-BADD-AAF2830FE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032CBF-4A91-B558-07F4-2522F0EC2FDB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032CBF-4A91-B558-07F4-2522F0EC2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0246B2-8154-8A0B-A335-8AA057E3FD47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0246B2-8154-8A0B-A335-8AA057E3F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D08A3F-04A3-01B7-4FDC-A98BA34FD61B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D08A3F-04A3-01B7-4FDC-A98BA34FD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B9C9E0-FA21-77F0-72D4-968AEA0C041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A326E5-5656-2654-6B6E-EEF78713CE4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ED7E28-C626-C07D-B37A-23331AA0BF6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95F00D-6F88-735E-B2A9-40DCE1A18230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CD983E-7EBD-2E9F-EC61-18C1D04C3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82FB9F-D5D8-DBB7-7AC4-B9A4AD4F84FE}"/>
                  </a:ext>
                </a:extLst>
              </p:cNvPr>
              <p:cNvSpPr txBox="1"/>
              <p:nvPr/>
            </p:nvSpPr>
            <p:spPr>
              <a:xfrm>
                <a:off x="2709476" y="1512647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82FB9F-D5D8-DBB7-7AC4-B9A4AD4F8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12647"/>
                <a:ext cx="5591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EE126CC3-4827-9851-1041-B931A28AC68B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92BC50-D85D-B05A-D5AE-9E2EC6BC8BA4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7193CE-0149-C3E0-13C9-D23998F4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FC5824E-6D9C-8E68-8421-B36B2117DEB3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69464A6-327A-B100-416A-6ED7BD2A7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D753A19-8546-FB08-4BB9-CB745968E206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A1BB79-B861-8027-2BE6-77BDF16C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9DEB8B7-883C-9D23-3601-90CC492624A8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CF93392-BE59-B0A0-4E39-1F2A929F1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19FFE90C-F36A-6737-926A-DFFD3BD1AD8F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A95888-1651-4868-0A5D-5C273FB870B7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A95888-1651-4868-0A5D-5C273FB87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A65F4E-9138-9E34-875E-FC6A33DD35A3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7F871E3-B190-3D34-10D3-52AD5772F2F7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FEE2496-D749-A634-DB1F-FF75C6828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0257E7-2A72-A0C6-3B64-B47A4A499974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57743A-F691-3822-F575-1F899C08B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986C0F-4F95-7A99-4350-4F2AD64C5BF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3155E7-538F-CF7B-D590-5138A6B4E36B}"/>
              </a:ext>
            </a:extLst>
          </p:cNvPr>
          <p:cNvSpPr txBox="1"/>
          <p:nvPr/>
        </p:nvSpPr>
        <p:spPr>
          <a:xfrm>
            <a:off x="5799257" y="495709"/>
            <a:ext cx="306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Copy conflict node to resolve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099BA-284F-6613-992C-12B735773ECA}"/>
              </a:ext>
            </a:extLst>
          </p:cNvPr>
          <p:cNvSpPr txBox="1"/>
          <p:nvPr/>
        </p:nvSpPr>
        <p:spPr>
          <a:xfrm>
            <a:off x="552131" y="226282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</p:spTree>
    <p:extLst>
      <p:ext uri="{BB962C8B-B14F-4D97-AF65-F5344CB8AC3E}">
        <p14:creationId xmlns:p14="http://schemas.microsoft.com/office/powerpoint/2010/main" val="1829823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4E784-F446-3021-4A48-CE89428F4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EE0D41-FD1A-6E9F-AED8-5EC081BE8A1F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EE0D41-FD1A-6E9F-AED8-5EC081BE8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A38116-65A1-28AC-6D22-06D90E5E8C8F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A38116-65A1-28AC-6D22-06D90E5E8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00A4A-8C26-0588-B6FE-57293AED8599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00A4A-8C26-0588-B6FE-57293AED8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47C2B0-94ED-E0D9-1A3F-02DD88BD3B5D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47C2B0-94ED-E0D9-1A3F-02DD88BD3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FA4D14-28AF-EE29-6A8C-DBA08E0F8C2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4C8B3-85E5-4336-B243-B5E0A6C07FC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6B2746-9866-70FE-99B9-C31DED8BBB9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36E9DE-0F5F-4E7E-2FBD-C9BC607DE552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066C72-DDB9-E2C4-CB1B-1373857F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52B7AB-6DE3-AC79-4CC6-534E47FF1BBA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C94DEC-9AC5-C543-2EBD-8C5895268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FC7E702-80BE-C93B-2317-1AC9E72DBA61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8889E98-29D3-D9D3-77C1-A7F6E69E60BF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88F408B-2902-2654-3790-796220E0A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FB4594-F337-7493-5D38-03CACFBFD5EA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05D9EE0-7DE4-98AB-EDCC-4585630A2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ABC6FCF-146C-268A-79D6-41D4A3D0A434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D0DB87-6550-BEE5-7178-EA12B2166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8C0BFA-4CDC-B0BE-5016-EC4E74ED2ADE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0A3E7F9-FB92-4D2C-69CB-856454B42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C16AFAE2-484E-4419-902A-B9152452CEE9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9B4E1C-3EC6-D17E-0664-3A9BCD5FC721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9B4E1C-3EC6-D17E-0664-3A9BCD5FC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E6684A-2F3A-49AC-90C7-49DDA3B510BC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8379C08-69D5-8A34-B5F7-1351A512052F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53331D-C02D-D63B-EAB2-16F2DF625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9867C1-9B02-0D64-EF99-F2F836586A45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894EB0-873B-3D73-478C-47F8E6E59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E1993A5-2967-D7C4-1797-62121DD1EF7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4116C77-1988-82B5-B640-63C8027DC4CA}"/>
              </a:ext>
            </a:extLst>
          </p:cNvPr>
          <p:cNvSpPr txBox="1"/>
          <p:nvPr/>
        </p:nvSpPr>
        <p:spPr>
          <a:xfrm>
            <a:off x="552131" y="226282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</p:spTree>
    <p:extLst>
      <p:ext uri="{BB962C8B-B14F-4D97-AF65-F5344CB8AC3E}">
        <p14:creationId xmlns:p14="http://schemas.microsoft.com/office/powerpoint/2010/main" val="28253044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B137E-538C-9016-71F1-3051A66F5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409AF5-98A7-909A-35A5-C56D325E6CF3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409AF5-98A7-909A-35A5-C56D325E6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4CCAE6-E059-9D0F-20E7-5CDD7839EFED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4CCAE6-E059-9D0F-20E7-5CDD7839E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620229-FC1A-688F-931B-085C6A3A8BE0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620229-FC1A-688F-931B-085C6A3A8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09F598-07B7-0A24-765A-DBC0F51A60AD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09F598-07B7-0A24-765A-DBC0F51A6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ED2AAA-4574-9D2E-A75D-067907E6CA56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ED2AAA-4574-9D2E-A75D-067907E6C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AF0885-2A48-9607-AA34-AB541667254C}"/>
                  </a:ext>
                </a:extLst>
              </p:cNvPr>
              <p:cNvSpPr/>
              <p:nvPr/>
            </p:nvSpPr>
            <p:spPr>
              <a:xfrm>
                <a:off x="3576344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AF0885-2A48-9607-AA34-AB5416672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44" y="2727240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6B6AA-DC04-451F-258F-C68A73DAD65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50E501-AA45-0575-2631-C93B2BB4FD6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4E3C0C-B180-8DF5-5AB6-BAD74FA1CFD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C5DCFE-00D6-1C3F-24B2-257B91B3507D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52A1F2-110A-A828-6428-328BA5432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4D0603-E70D-A96B-0C55-6CC731429301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69A4D0-885A-2FFA-6B37-9D9E75EE4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03E4EEB-06D2-20AD-72EE-C064C6F40DC7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E37FDE-0C27-5FAA-EEAA-58378A7378B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6208EC-BD3D-337B-D843-18F97149034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402963" y="3020317"/>
            <a:ext cx="11733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7999CCE-E412-3D51-80DE-34C71AD5FE45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3A797C-6D82-491E-E348-C7FBB8671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826902-E6C6-75B3-C2FA-65C55FA8595F}"/>
                  </a:ext>
                </a:extLst>
              </p:cNvPr>
              <p:cNvSpPr txBox="1"/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29FCEF-DF7D-6683-99E3-E40541ADD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A665866-29C0-ED29-82F9-AB81B6781E71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2F7FC6-26EA-5680-9704-F0608705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92B04CB-2950-7EC9-5475-118A2FFE9575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8B2458-66B5-4F87-1DD4-EAE9C40AE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7B6BBD-7F42-3216-D54C-7B52B396F911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EAD6E61-EAD9-4483-3A54-BE4748654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831DD-391E-B1B7-D327-1965E24930A3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A961FC0-E065-69A4-AF67-7C54789E1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AD4420-5CA6-6159-A0A4-0D25236A6FB8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54519C7-6CA4-176C-8795-C3CCF2EA6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300589-794B-1F7E-EF02-39F3960C7D47}"/>
                  </a:ext>
                </a:extLst>
              </p:cNvPr>
              <p:cNvSpPr txBox="1"/>
              <p:nvPr/>
            </p:nvSpPr>
            <p:spPr>
              <a:xfrm>
                <a:off x="4357317" y="269955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300589-794B-1F7E-EF02-39F3960C7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2699557"/>
                <a:ext cx="74481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15149031-4EFF-FB13-F067-C2E2BD374EDA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308F46-05A8-A599-20D9-015AB07019ED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308F46-05A8-A599-20D9-015AB0701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6A5976-3734-8506-3ADA-88E1770969E8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A9C5BF-ECA1-2EB7-D87C-648C05F938DD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42DACE1-4991-4E6D-3A8A-88DB0DCFE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299AFB-15C6-C848-C58A-CF874D20FD9C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80CCD6-270C-1C34-C672-BF409EA99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F06A99-7DF4-62F7-5BBD-A9D14E77D15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68BB8E-4F0E-B5E0-F4D3-92E337794237}"/>
              </a:ext>
            </a:extLst>
          </p:cNvPr>
          <p:cNvSpPr txBox="1"/>
          <p:nvPr/>
        </p:nvSpPr>
        <p:spPr>
          <a:xfrm>
            <a:off x="552131" y="226282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</p:spTree>
    <p:extLst>
      <p:ext uri="{BB962C8B-B14F-4D97-AF65-F5344CB8AC3E}">
        <p14:creationId xmlns:p14="http://schemas.microsoft.com/office/powerpoint/2010/main" val="321977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D731-7F70-8DEB-7265-CDDC69B6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Probabilistic Transducers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898C0A-1E29-4BC5-36E8-209B2DC7B457}"/>
                  </a:ext>
                </a:extLst>
              </p:cNvPr>
              <p:cNvSpPr txBox="1"/>
              <p:nvPr/>
            </p:nvSpPr>
            <p:spPr>
              <a:xfrm>
                <a:off x="3633790" y="1798531"/>
                <a:ext cx="49244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Transducer (U* x U*)</a:t>
                </a:r>
                <a:r>
                  <a:rPr lang="en-US" baseline="-25000" dirty="0"/>
                  <a:t>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dirty="0"/>
                  <a:t> PQ: </a:t>
                </a:r>
              </a:p>
              <a:p>
                <a:pPr algn="ctr"/>
                <a:r>
                  <a:rPr lang="en-US" dirty="0"/>
                  <a:t>Strict priority applied to pairs of random streams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898C0A-1E29-4BC5-36E8-209B2DC7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90" y="1798531"/>
                <a:ext cx="4924425" cy="646331"/>
              </a:xfrm>
              <a:prstGeom prst="rect">
                <a:avLst/>
              </a:prstGeom>
              <a:blipFill>
                <a:blip r:embed="rId2"/>
                <a:stretch>
                  <a:fillRect l="-1031" t="-3846" r="-103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nut 20">
            <a:extLst>
              <a:ext uri="{FF2B5EF4-FFF2-40B4-BE49-F238E27FC236}">
                <a16:creationId xmlns:a16="http://schemas.microsoft.com/office/drawing/2014/main" id="{44F6103F-6526-7E57-05E7-5D9E5FA88F84}"/>
              </a:ext>
            </a:extLst>
          </p:cNvPr>
          <p:cNvSpPr/>
          <p:nvPr/>
        </p:nvSpPr>
        <p:spPr>
          <a:xfrm>
            <a:off x="8312763" y="3785150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T; 1/2</a:t>
            </a:r>
          </a:p>
        </p:txBody>
      </p:sp>
      <p:sp>
        <p:nvSpPr>
          <p:cNvPr id="28" name="Connector 27">
            <a:extLst>
              <a:ext uri="{FF2B5EF4-FFF2-40B4-BE49-F238E27FC236}">
                <a16:creationId xmlns:a16="http://schemas.microsoft.com/office/drawing/2014/main" id="{B33CBDC8-AD72-9D66-069C-940EC006416E}"/>
              </a:ext>
            </a:extLst>
          </p:cNvPr>
          <p:cNvSpPr/>
          <p:nvPr/>
        </p:nvSpPr>
        <p:spPr>
          <a:xfrm>
            <a:off x="5646000" y="3786349"/>
            <a:ext cx="900000" cy="90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7EE8DE2A-86C9-5A86-1BAB-8E569AE77923}"/>
              </a:ext>
            </a:extLst>
          </p:cNvPr>
          <p:cNvCxnSpPr>
            <a:cxnSpLocks/>
            <a:stCxn id="21" idx="0"/>
            <a:endCxn id="28" idx="0"/>
          </p:cNvCxnSpPr>
          <p:nvPr/>
        </p:nvCxnSpPr>
        <p:spPr>
          <a:xfrm rot="16200000" flipH="1" flipV="1">
            <a:off x="7428782" y="2452367"/>
            <a:ext cx="1199" cy="2666763"/>
          </a:xfrm>
          <a:prstGeom prst="curvedConnector3">
            <a:avLst>
              <a:gd name="adj1" fmla="val -46442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FF514E11-2D4F-83B8-CF54-21F34EA9F9F7}"/>
              </a:ext>
            </a:extLst>
          </p:cNvPr>
          <p:cNvCxnSpPr>
            <a:cxnSpLocks/>
            <a:stCxn id="28" idx="6"/>
            <a:endCxn id="21" idx="2"/>
          </p:cNvCxnSpPr>
          <p:nvPr/>
        </p:nvCxnSpPr>
        <p:spPr>
          <a:xfrm flipV="1">
            <a:off x="6546000" y="4235150"/>
            <a:ext cx="1766763" cy="1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onut 33">
            <a:extLst>
              <a:ext uri="{FF2B5EF4-FFF2-40B4-BE49-F238E27FC236}">
                <a16:creationId xmlns:a16="http://schemas.microsoft.com/office/drawing/2014/main" id="{CEF3FF88-E636-9EBE-EBF4-D294F361AA13}"/>
              </a:ext>
            </a:extLst>
          </p:cNvPr>
          <p:cNvSpPr/>
          <p:nvPr/>
        </p:nvSpPr>
        <p:spPr>
          <a:xfrm>
            <a:off x="2789395" y="3783840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0; 1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82AFD349-BE19-3A61-E81E-A200B63E6886}"/>
              </a:ext>
            </a:extLst>
          </p:cNvPr>
          <p:cNvCxnSpPr>
            <a:cxnSpLocks/>
            <a:stCxn id="34" idx="6"/>
            <a:endCxn id="28" idx="2"/>
          </p:cNvCxnSpPr>
          <p:nvPr/>
        </p:nvCxnSpPr>
        <p:spPr>
          <a:xfrm>
            <a:off x="3689395" y="4233840"/>
            <a:ext cx="1956605" cy="25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BBC94D2-4E01-2D08-2755-6FBEAD14F082}"/>
                  </a:ext>
                </a:extLst>
              </p:cNvPr>
              <p:cNvSpPr txBox="1"/>
              <p:nvPr/>
            </p:nvSpPr>
            <p:spPr>
              <a:xfrm>
                <a:off x="4058562" y="3927373"/>
                <a:ext cx="12633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BBC94D2-4E01-2D08-2755-6FBEAD14F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62" y="3927373"/>
                <a:ext cx="126339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D186345-18A9-377B-C4E7-1261FCE8874B}"/>
                  </a:ext>
                </a:extLst>
              </p:cNvPr>
              <p:cNvSpPr txBox="1"/>
              <p:nvPr/>
            </p:nvSpPr>
            <p:spPr>
              <a:xfrm>
                <a:off x="6678559" y="2835016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i="1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D186345-18A9-377B-C4E7-1261FCE88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559" y="2835016"/>
                <a:ext cx="1055742" cy="307777"/>
              </a:xfrm>
              <a:prstGeom prst="rect">
                <a:avLst/>
              </a:prstGeom>
              <a:blipFill>
                <a:blip r:embed="rId4"/>
                <a:stretch>
                  <a:fillRect t="-108000" r="-22619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4E6B62-5301-FF52-1302-E976D33460EC}"/>
                  </a:ext>
                </a:extLst>
              </p:cNvPr>
              <p:cNvSpPr txBox="1"/>
              <p:nvPr/>
            </p:nvSpPr>
            <p:spPr>
              <a:xfrm>
                <a:off x="6737411" y="4544443"/>
                <a:ext cx="13283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CA" sz="1400" i="1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4E6B62-5301-FF52-1302-E976D3346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11" y="4544443"/>
                <a:ext cx="1328302" cy="307777"/>
              </a:xfrm>
              <a:prstGeom prst="rect">
                <a:avLst/>
              </a:prstGeom>
              <a:blipFill>
                <a:blip r:embed="rId5"/>
                <a:stretch>
                  <a:fillRect t="-100000" r="-1887" b="-1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E0B41C-D986-2EE8-982E-1953313BDB83}"/>
                  </a:ext>
                </a:extLst>
              </p:cNvPr>
              <p:cNvSpPr txBox="1"/>
              <p:nvPr/>
            </p:nvSpPr>
            <p:spPr>
              <a:xfrm>
                <a:off x="6749134" y="4811303"/>
                <a:ext cx="13283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sz="1400" i="1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E0B41C-D986-2EE8-982E-1953313BD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34" y="4811303"/>
                <a:ext cx="1328302" cy="307777"/>
              </a:xfrm>
              <a:prstGeom prst="rect">
                <a:avLst/>
              </a:prstGeom>
              <a:blipFill>
                <a:blip r:embed="rId6"/>
                <a:stretch>
                  <a:fillRect t="-100000" r="-2857" b="-15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083979-8DF9-43F4-2CD7-BFE103D73A74}"/>
                  </a:ext>
                </a:extLst>
              </p:cNvPr>
              <p:cNvSpPr txBox="1"/>
              <p:nvPr/>
            </p:nvSpPr>
            <p:spPr>
              <a:xfrm>
                <a:off x="6680881" y="4301319"/>
                <a:ext cx="1384831" cy="30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083979-8DF9-43F4-2CD7-BFE103D73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881" y="4301319"/>
                <a:ext cx="1384831" cy="305380"/>
              </a:xfrm>
              <a:prstGeom prst="rect">
                <a:avLst/>
              </a:prstGeom>
              <a:blipFill>
                <a:blip r:embed="rId7"/>
                <a:stretch>
                  <a:fillRect t="-104000" r="-1818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A0DBB8-BAF9-8B81-B8CA-858385189B86}"/>
                  </a:ext>
                </a:extLst>
              </p:cNvPr>
              <p:cNvSpPr txBox="1"/>
              <p:nvPr/>
            </p:nvSpPr>
            <p:spPr>
              <a:xfrm>
                <a:off x="6772580" y="5083622"/>
                <a:ext cx="13283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e>
                          </m:d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sz="1400" i="1"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type m:val="lin"/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A0DBB8-BAF9-8B81-B8CA-858385189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580" y="5083622"/>
                <a:ext cx="1328302" cy="307777"/>
              </a:xfrm>
              <a:prstGeom prst="rect">
                <a:avLst/>
              </a:prstGeom>
              <a:blipFill>
                <a:blip r:embed="rId8"/>
                <a:stretch>
                  <a:fillRect t="-108000" r="-952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208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7DE8-BDC8-6A9A-4245-BCC02F573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C15DB9-CF5E-4080-91AD-D2C0100DB7E3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C15DB9-CF5E-4080-91AD-D2C0100DB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42FC9C-24B0-68D8-2521-7F8A6654DC41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42FC9C-24B0-68D8-2521-7F8A6654D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3184E1-68FE-AA65-B7FC-3DD63FDA053F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3184E1-68FE-AA65-B7FC-3DD63FDA0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8A5038-D605-24FD-588E-A8BC80066AB8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8A5038-D605-24FD-588E-A8BC80066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7A86815-1A53-E4B4-9D2D-C0CE2030A15A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7A86815-1A53-E4B4-9D2D-C0CE2030A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EEA202-34CE-F0C4-0E32-B94EE0100AA7}"/>
                  </a:ext>
                </a:extLst>
              </p:cNvPr>
              <p:cNvSpPr/>
              <p:nvPr/>
            </p:nvSpPr>
            <p:spPr>
              <a:xfrm>
                <a:off x="3576344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EEA202-34CE-F0C4-0E32-B94EE0100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44" y="2727240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5AF961-D3FA-B25A-C298-6254C513FAC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5F0EFF-0D42-DF6B-5B2C-D28CE0A5B47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C9C6DF-FA32-82F2-C448-75711E83899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6B02D2-3B14-34F3-4412-4D2DFA789172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6B02D2-3B14-34F3-4412-4D2DFA789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B506F0-22BA-7747-CBC8-C833FDFCBF4F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B506F0-22BA-7747-CBC8-C833FDFCB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CFC779C-EE7C-7DE9-7711-E29407976556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A2091E-96D1-0980-EE2E-94EF45D06AC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6F9F70-3596-85C4-B0A3-41B56057C1B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402963" y="3020317"/>
            <a:ext cx="11733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62F793B-BE94-DA2A-630D-B106DCE2E0C9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62F793B-BE94-DA2A-630D-B106DCE2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22BB557-D411-C554-0F4D-71A45B1385C7}"/>
                  </a:ext>
                </a:extLst>
              </p:cNvPr>
              <p:cNvSpPr txBox="1"/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22BB557-D411-C554-0F4D-71A45B13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0E8ABAA-473A-E610-0615-F8E66EC6C23E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0E8ABAA-473A-E610-0615-F8E66EC6C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48E5464-EE17-488C-8706-F5A437574240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48E5464-EE17-488C-8706-F5A437574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7A098D-2B47-42D1-950B-A6E8CD6AF308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7A098D-2B47-42D1-950B-A6E8CD6A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F792DB-54D2-EB1D-2F6B-08AD2DB573EC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F792DB-54D2-EB1D-2F6B-08AD2DB57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DA664FF-C915-2393-BE11-13185426B135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DA664FF-C915-2393-BE11-13185426B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B6A0183-C445-7B64-212F-1FDCA190DF23}"/>
                  </a:ext>
                </a:extLst>
              </p:cNvPr>
              <p:cNvSpPr txBox="1"/>
              <p:nvPr/>
            </p:nvSpPr>
            <p:spPr>
              <a:xfrm>
                <a:off x="4357317" y="269955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B6A0183-C445-7B64-212F-1FDCA190D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2699557"/>
                <a:ext cx="74481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E4B69AD2-B053-AFF9-6FDC-7B7E831958DF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A3EFA9-3DDF-BF21-0832-91F183439FCC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A3EFA9-3DDF-BF21-0832-91F183439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DB9063-5BCE-8379-AEEA-806E605AFF98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1EC000-5D35-A017-AC31-5793797EDB3A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1EC000-5D35-A017-AC31-5793797ED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A25BAFE-7D30-B40B-773D-C44ADAF7949E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A25BAFE-7D30-B40B-773D-C44ADAF79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2D4746C-B984-4D97-4041-1443CA2FA90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7510A5E-F262-7717-83CA-49DD57C66BA5}"/>
              </a:ext>
            </a:extLst>
          </p:cNvPr>
          <p:cNvSpPr txBox="1"/>
          <p:nvPr/>
        </p:nvSpPr>
        <p:spPr>
          <a:xfrm>
            <a:off x="552131" y="226282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111B07-F987-5691-7F87-138DDC8DD5F1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1681993" y="4492591"/>
            <a:ext cx="2614494" cy="59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10C65C-BEB2-B0AA-ED46-BC24B0F2BAAB}"/>
              </a:ext>
            </a:extLst>
          </p:cNvPr>
          <p:cNvSpPr txBox="1"/>
          <p:nvPr/>
        </p:nvSpPr>
        <p:spPr>
          <a:xfrm>
            <a:off x="2025479" y="4753898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46B0C2-5B78-82C0-5203-37B45F5CC5B0}"/>
                  </a:ext>
                </a:extLst>
              </p:cNvPr>
              <p:cNvSpPr txBox="1"/>
              <p:nvPr/>
            </p:nvSpPr>
            <p:spPr>
              <a:xfrm>
                <a:off x="4418865" y="508392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46B0C2-5B78-82C0-5203-37B45F5CC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5083929"/>
                <a:ext cx="69018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B453C4-1AFA-0C38-8534-15110AD7B8B9}"/>
                  </a:ext>
                </a:extLst>
              </p:cNvPr>
              <p:cNvSpPr/>
              <p:nvPr/>
            </p:nvSpPr>
            <p:spPr>
              <a:xfrm>
                <a:off x="3575517" y="508449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B453C4-1AFA-0C38-8534-15110AD7B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84497"/>
                <a:ext cx="1441940" cy="5861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CCB7DD2-3F00-4B71-95AF-0D413529EB20}"/>
                  </a:ext>
                </a:extLst>
              </p:cNvPr>
              <p:cNvSpPr/>
              <p:nvPr/>
            </p:nvSpPr>
            <p:spPr>
              <a:xfrm>
                <a:off x="3575517" y="390586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CCB7DD2-3F00-4B71-95AF-0D413529E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3905869"/>
                <a:ext cx="1441940" cy="5861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3B63DA-3C6D-8804-42D1-08DA9B0C77B6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4296487" y="3313394"/>
            <a:ext cx="827" cy="592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01E030-1D8F-B724-34D2-92A526EF96B3}"/>
              </a:ext>
            </a:extLst>
          </p:cNvPr>
          <p:cNvSpPr txBox="1"/>
          <p:nvPr/>
        </p:nvSpPr>
        <p:spPr>
          <a:xfrm>
            <a:off x="4323673" y="3455742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BCF73A-C5D9-26C6-75F6-807974DFDE3F}"/>
                  </a:ext>
                </a:extLst>
              </p:cNvPr>
              <p:cNvSpPr txBox="1"/>
              <p:nvPr/>
            </p:nvSpPr>
            <p:spPr>
              <a:xfrm>
                <a:off x="4395151" y="390249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BCF73A-C5D9-26C6-75F6-807974DF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51" y="3902496"/>
                <a:ext cx="690189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8335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5D03-60DD-B484-C184-6C1EB0189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72AB67-2538-DE26-9A01-2D6CF0D4A6D2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72AB67-2538-DE26-9A01-2D6CF0D4A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6BE9CC-6964-72B4-F2E9-352E9A7012E8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6BE9CC-6964-72B4-F2E9-352E9A701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C6033B6-071A-B8B5-388C-B28D03E4ABB7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C6033B6-071A-B8B5-388C-B28D03E4A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F21A7E2-5F24-CE3E-1EF1-4E0D4B3E013D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F21A7E2-5F24-CE3E-1EF1-4E0D4B3E0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3EA7B3-C81A-E0A6-590E-4667E8A3BDF5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3EA7B3-C81A-E0A6-590E-4667E8A3B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A6650A0-2BBF-FC92-7072-C0C7FF423AFE}"/>
                  </a:ext>
                </a:extLst>
              </p:cNvPr>
              <p:cNvSpPr/>
              <p:nvPr/>
            </p:nvSpPr>
            <p:spPr>
              <a:xfrm>
                <a:off x="3576344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A6650A0-2BBF-FC92-7072-C0C7FF423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44" y="2727240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19CE1F-6661-3C9F-AA16-7B60B36F73A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2B9445-4619-6E2B-A71A-2FFF5AAECB4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5289CA-89F6-1E66-8717-EA90655FA61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98789A-27DE-37C6-132D-AA7E6917FC51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98789A-27DE-37C6-132D-AA7E6917F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92FB2C-56F2-AA90-ACDE-4BD9B4057349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92FB2C-56F2-AA90-ACDE-4BD9B405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A522003E-3DDB-D5CD-531B-B260B46BDB5F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715FB2-1C6E-22C9-E486-8BB5B43CDA2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54CACE-F54F-2294-D851-CEF62B33E96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402963" y="3020317"/>
            <a:ext cx="11733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9CE5C5-05E7-3A0C-6832-14664B673253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9CE5C5-05E7-3A0C-6832-14664B67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AB466F-AAA4-379A-08BB-95D0BA381342}"/>
                  </a:ext>
                </a:extLst>
              </p:cNvPr>
              <p:cNvSpPr txBox="1"/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AB466F-AAA4-379A-08BB-95D0BA381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E09D49-C8CA-0726-7F9F-D183F8BB1A79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E09D49-C8CA-0726-7F9F-D183F8BB1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C3D4F3F-AC5D-EFAF-DE34-5E89108654B8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C3D4F3F-AC5D-EFAF-DE34-5E8910865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1945F6A-1E03-4397-4C07-0F6EA59AD3D9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1945F6A-1E03-4397-4C07-0F6EA59AD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56A296-D814-5A03-6BA2-AF5E1B015BF8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56A296-D814-5A03-6BA2-AF5E1B015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99A3FCB-C5A3-43CA-2CA0-897722CF6013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99A3FCB-C5A3-43CA-2CA0-897722CF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207EC4-41BB-D8E6-4DF8-33A5C5B16A04}"/>
                  </a:ext>
                </a:extLst>
              </p:cNvPr>
              <p:cNvSpPr txBox="1"/>
              <p:nvPr/>
            </p:nvSpPr>
            <p:spPr>
              <a:xfrm>
                <a:off x="4357317" y="269955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207EC4-41BB-D8E6-4DF8-33A5C5B16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2699557"/>
                <a:ext cx="74481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46544BFE-A827-640B-D3D3-27575810F082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2092EC-C65D-41A2-45F2-9F748C93BB67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2092EC-C65D-41A2-45F2-9F748C93B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BDE5E9-58D9-4E5F-F898-45C8A7F121A8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33A0269-08DA-25FB-EBEB-D08ABF39F7A4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33A0269-08DA-25FB-EBEB-D08ABF39F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2A0C17D-7191-1568-82C3-E67DCACD162A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2A0C17D-7191-1568-82C3-E67DCACD1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958BE3-C181-9E93-2BED-CF21FE36C96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CB3E3C-FA93-9403-2A7B-D2500B187594}"/>
              </a:ext>
            </a:extLst>
          </p:cNvPr>
          <p:cNvSpPr txBox="1"/>
          <p:nvPr/>
        </p:nvSpPr>
        <p:spPr>
          <a:xfrm>
            <a:off x="552131" y="226282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68F6DBE-0CE8-B1CF-7B00-7AFE91DDC812}"/>
                  </a:ext>
                </a:extLst>
              </p:cNvPr>
              <p:cNvSpPr/>
              <p:nvPr/>
            </p:nvSpPr>
            <p:spPr>
              <a:xfrm>
                <a:off x="3575517" y="390586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68F6DBE-0CE8-B1CF-7B00-7AFE91DDC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3905869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81B280-C164-BB21-D25C-0A0420E58A99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4296487" y="3313394"/>
            <a:ext cx="827" cy="592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57482B-16EC-9149-D274-DF3B74FF7900}"/>
              </a:ext>
            </a:extLst>
          </p:cNvPr>
          <p:cNvSpPr txBox="1"/>
          <p:nvPr/>
        </p:nvSpPr>
        <p:spPr>
          <a:xfrm>
            <a:off x="4323673" y="3455742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4B16F6-803F-E8ED-8CDC-75D9FE736024}"/>
                  </a:ext>
                </a:extLst>
              </p:cNvPr>
              <p:cNvSpPr txBox="1"/>
              <p:nvPr/>
            </p:nvSpPr>
            <p:spPr>
              <a:xfrm>
                <a:off x="4395151" y="390249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4B16F6-803F-E8ED-8CDC-75D9FE736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51" y="3902496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73C7070-E9FA-F9C4-DCFE-9A24D8BB0236}"/>
              </a:ext>
            </a:extLst>
          </p:cNvPr>
          <p:cNvCxnSpPr>
            <a:cxnSpLocks/>
            <a:stCxn id="20" idx="3"/>
            <a:endCxn id="10" idx="3"/>
          </p:cNvCxnSpPr>
          <p:nvPr/>
        </p:nvCxnSpPr>
        <p:spPr>
          <a:xfrm flipV="1">
            <a:off x="5017457" y="3020317"/>
            <a:ext cx="827" cy="1178629"/>
          </a:xfrm>
          <a:prstGeom prst="curvedConnector3">
            <a:avLst>
              <a:gd name="adj1" fmla="val 75938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FF026-5AC9-BF0B-67F7-A9DD37B13600}"/>
                  </a:ext>
                </a:extLst>
              </p:cNvPr>
              <p:cNvSpPr txBox="1"/>
              <p:nvPr/>
            </p:nvSpPr>
            <p:spPr>
              <a:xfrm>
                <a:off x="5640590" y="341098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FF026-5AC9-BF0B-67F7-A9DD37B13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90" y="3410984"/>
                <a:ext cx="55919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81318F-79D8-2EA9-D7E6-CE6B72DD43CA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>
            <a:off x="2402963" y="4198946"/>
            <a:ext cx="1172554" cy="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8F5A1D-8E33-A2F5-EAE7-1B92823DCBB7}"/>
                  </a:ext>
                </a:extLst>
              </p:cNvPr>
              <p:cNvSpPr txBox="1"/>
              <p:nvPr/>
            </p:nvSpPr>
            <p:spPr>
              <a:xfrm>
                <a:off x="2740751" y="382627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8F5A1D-8E33-A2F5-EAE7-1B92823DC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751" y="3826277"/>
                <a:ext cx="59336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10C0CF0-E6D8-25C1-72DA-3E2DB6ED5256}"/>
              </a:ext>
            </a:extLst>
          </p:cNvPr>
          <p:cNvCxnSpPr>
            <a:cxnSpLocks/>
            <a:stCxn id="63" idx="3"/>
            <a:endCxn id="10" idx="3"/>
          </p:cNvCxnSpPr>
          <p:nvPr/>
        </p:nvCxnSpPr>
        <p:spPr>
          <a:xfrm flipV="1">
            <a:off x="5017457" y="3020317"/>
            <a:ext cx="827" cy="2357257"/>
          </a:xfrm>
          <a:prstGeom prst="curvedConnector3">
            <a:avLst>
              <a:gd name="adj1" fmla="val 2304506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A37EC-3D79-070D-6C80-95B91784A9B2}"/>
                  </a:ext>
                </a:extLst>
              </p:cNvPr>
              <p:cNvSpPr txBox="1"/>
              <p:nvPr/>
            </p:nvSpPr>
            <p:spPr>
              <a:xfrm>
                <a:off x="5920186" y="506167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A37EC-3D79-070D-6C80-95B91784A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86" y="5061675"/>
                <a:ext cx="55919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95698BB5-8E78-4D93-5171-E379830A3316}"/>
              </a:ext>
            </a:extLst>
          </p:cNvPr>
          <p:cNvCxnSpPr>
            <a:cxnSpLocks/>
            <a:stCxn id="63" idx="1"/>
            <a:endCxn id="9" idx="1"/>
          </p:cNvCxnSpPr>
          <p:nvPr/>
        </p:nvCxnSpPr>
        <p:spPr>
          <a:xfrm rot="10800000">
            <a:off x="961023" y="4199514"/>
            <a:ext cx="2614494" cy="1178060"/>
          </a:xfrm>
          <a:prstGeom prst="curvedConnector3">
            <a:avLst>
              <a:gd name="adj1" fmla="val 1087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CE42E9-6A63-8B0D-44E8-E02F590395C1}"/>
                  </a:ext>
                </a:extLst>
              </p:cNvPr>
              <p:cNvSpPr txBox="1"/>
              <p:nvPr/>
            </p:nvSpPr>
            <p:spPr>
              <a:xfrm>
                <a:off x="780091" y="461871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CE42E9-6A63-8B0D-44E8-E02F59039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1" y="4618712"/>
                <a:ext cx="59336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8A4106-021D-C55D-3E5D-70D02577D016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681993" y="4492591"/>
            <a:ext cx="2614494" cy="59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4AEAE4-24DF-6A5A-D447-7064044DF105}"/>
                  </a:ext>
                </a:extLst>
              </p:cNvPr>
              <p:cNvSpPr/>
              <p:nvPr/>
            </p:nvSpPr>
            <p:spPr>
              <a:xfrm>
                <a:off x="3575517" y="508449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4AEAE4-24DF-6A5A-D447-7064044DF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84497"/>
                <a:ext cx="1441940" cy="5861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4D42D29-6E31-8D0B-39E6-641DD66EB79E}"/>
                  </a:ext>
                </a:extLst>
              </p:cNvPr>
              <p:cNvSpPr txBox="1"/>
              <p:nvPr/>
            </p:nvSpPr>
            <p:spPr>
              <a:xfrm>
                <a:off x="4418865" y="508392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4D42D29-6E31-8D0B-39E6-641DD66E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5083929"/>
                <a:ext cx="690189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3EF8C567-8265-539F-76AB-80EF1E2C5C4F}"/>
              </a:ext>
            </a:extLst>
          </p:cNvPr>
          <p:cNvSpPr txBox="1"/>
          <p:nvPr/>
        </p:nvSpPr>
        <p:spPr>
          <a:xfrm>
            <a:off x="2025479" y="4753898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</p:spTree>
    <p:extLst>
      <p:ext uri="{BB962C8B-B14F-4D97-AF65-F5344CB8AC3E}">
        <p14:creationId xmlns:p14="http://schemas.microsoft.com/office/powerpoint/2010/main" val="14737531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8FE4C-68C6-5FB6-C6C3-9B7CB33F8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98859FC-815E-8529-BFFF-BE33CA224657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98859FC-815E-8529-BFFF-BE33CA224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717143-5E9D-DD21-5592-A6EC0B0BCFD6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717143-5E9D-DD21-5592-A6EC0B0BC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9569B2-0FA4-EF49-1EC8-479DB4A7A61A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9569B2-0FA4-EF49-1EC8-479DB4A7A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820F76-C313-573A-5E05-18FFE3EA4638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820F76-C313-573A-5E05-18FFE3EA4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33001F0-9A41-9D8E-D865-584A0BA3F74D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33001F0-9A41-9D8E-D865-584A0BA3F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3E893C-DFE9-B889-2130-FFD4342B2531}"/>
                  </a:ext>
                </a:extLst>
              </p:cNvPr>
              <p:cNvSpPr/>
              <p:nvPr/>
            </p:nvSpPr>
            <p:spPr>
              <a:xfrm>
                <a:off x="3576344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3E893C-DFE9-B889-2130-FFD4342B2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44" y="2727240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4E40EC-1209-9C3D-1856-A7DD44A7BEA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D302FE-4466-A747-D93B-56B06C1446B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F4BD99-7533-DAB6-23A0-650B2C73982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29B3EF-3D7F-FDF4-7068-0757A085A7DE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29B3EF-3D7F-FDF4-7068-0757A085A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20070F-8377-EBC4-DB31-7DAEB6EB1F03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20070F-8377-EBC4-DB31-7DAEB6EB1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EA6284A5-6536-5EAC-8416-E97709EB40AD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04F357-B3BB-A972-721B-B37A245B57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F549D4-6FD1-5A78-2B66-65978885581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402963" y="3020317"/>
            <a:ext cx="11733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4DEFF13-D32D-96A2-7856-8FF66049D9F5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4DEFF13-D32D-96A2-7856-8FF66049D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29F59F1-77C6-DCA8-A84D-A485F82903A6}"/>
                  </a:ext>
                </a:extLst>
              </p:cNvPr>
              <p:cNvSpPr txBox="1"/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29F59F1-77C6-DCA8-A84D-A485F829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3B4C6C9-CAF5-B7A3-D3B0-66B3BAE5D9EF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3B4C6C9-CAF5-B7A3-D3B0-66B3BAE5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B2BF84-1284-B3DA-AD65-9D69CF5C2ADA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B2BF84-1284-B3DA-AD65-9D69CF5C2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587B6F5-82C2-69A9-9F2F-864C8AC67628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587B6F5-82C2-69A9-9F2F-864C8AC67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90D9A9C-A6FE-5EBB-6843-08E7119CB857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90D9A9C-A6FE-5EBB-6843-08E7119CB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D02AB1-4DD2-4D7F-F007-CF2A407383C5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D02AB1-4DD2-4D7F-F007-CF2A4073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F3D7BCF-EBB5-D922-6B1F-6DFAABCC4378}"/>
                  </a:ext>
                </a:extLst>
              </p:cNvPr>
              <p:cNvSpPr txBox="1"/>
              <p:nvPr/>
            </p:nvSpPr>
            <p:spPr>
              <a:xfrm>
                <a:off x="4357317" y="269955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F3D7BCF-EBB5-D922-6B1F-6DFAABCC4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2699557"/>
                <a:ext cx="74481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7720A920-E384-2934-D62A-699D7118A0F3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EAA680-B95B-658C-E76C-BA4A404A12E0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EAA680-B95B-658C-E76C-BA4A404A1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AB40B8-1940-D341-DE7D-07D302DE9F7E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0C54816-7DA1-D5EB-0358-426ACFE83FDD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0C54816-7DA1-D5EB-0358-426ACFE8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928260-FE96-C126-5EC0-15B53853638F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928260-FE96-C126-5EC0-15B538536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900C09-DF57-610D-BD8D-D7EB97555F3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CFCF1E-7E6C-7B9C-3456-B8157F6F88CA}"/>
              </a:ext>
            </a:extLst>
          </p:cNvPr>
          <p:cNvSpPr txBox="1"/>
          <p:nvPr/>
        </p:nvSpPr>
        <p:spPr>
          <a:xfrm>
            <a:off x="552131" y="226282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ED0F74-1D96-592E-720C-1EEF23FF6339}"/>
                  </a:ext>
                </a:extLst>
              </p:cNvPr>
              <p:cNvSpPr/>
              <p:nvPr/>
            </p:nvSpPr>
            <p:spPr>
              <a:xfrm>
                <a:off x="3575517" y="390586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ED0F74-1D96-592E-720C-1EEF23FF6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3905869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13817C-7464-D53F-6C6D-0EA917D8580A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4296487" y="3313394"/>
            <a:ext cx="827" cy="592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D59BA9-C83A-EC3C-E340-99F7F7036807}"/>
              </a:ext>
            </a:extLst>
          </p:cNvPr>
          <p:cNvSpPr txBox="1"/>
          <p:nvPr/>
        </p:nvSpPr>
        <p:spPr>
          <a:xfrm>
            <a:off x="4323673" y="3455742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4BAA01-F836-CD23-976E-5B8B09C7B21F}"/>
                  </a:ext>
                </a:extLst>
              </p:cNvPr>
              <p:cNvSpPr txBox="1"/>
              <p:nvPr/>
            </p:nvSpPr>
            <p:spPr>
              <a:xfrm>
                <a:off x="4395151" y="390249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4BAA01-F836-CD23-976E-5B8B09C7B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51" y="3902496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A8B74E5A-3392-5C56-3200-4BF9771A683E}"/>
              </a:ext>
            </a:extLst>
          </p:cNvPr>
          <p:cNvCxnSpPr>
            <a:cxnSpLocks/>
            <a:stCxn id="20" idx="3"/>
            <a:endCxn id="10" idx="3"/>
          </p:cNvCxnSpPr>
          <p:nvPr/>
        </p:nvCxnSpPr>
        <p:spPr>
          <a:xfrm flipV="1">
            <a:off x="5017457" y="3020317"/>
            <a:ext cx="827" cy="1178629"/>
          </a:xfrm>
          <a:prstGeom prst="curvedConnector3">
            <a:avLst>
              <a:gd name="adj1" fmla="val 75938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81A4F-F17D-B757-5B59-B4D9C8F870A9}"/>
                  </a:ext>
                </a:extLst>
              </p:cNvPr>
              <p:cNvSpPr txBox="1"/>
              <p:nvPr/>
            </p:nvSpPr>
            <p:spPr>
              <a:xfrm>
                <a:off x="5640590" y="341098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81A4F-F17D-B757-5B59-B4D9C8F87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90" y="3410984"/>
                <a:ext cx="55919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8ED989-C41B-3249-DE35-0BF0DE32C4ED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>
            <a:off x="2402963" y="4198946"/>
            <a:ext cx="1172554" cy="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3686A02-5827-CA16-83EA-1EFF489113C9}"/>
                  </a:ext>
                </a:extLst>
              </p:cNvPr>
              <p:cNvSpPr txBox="1"/>
              <p:nvPr/>
            </p:nvSpPr>
            <p:spPr>
              <a:xfrm>
                <a:off x="2740751" y="382627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3686A02-5827-CA16-83EA-1EFF48911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751" y="3826277"/>
                <a:ext cx="59336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E380CB7C-8E62-E74D-4A6F-6A061C0C0757}"/>
              </a:ext>
            </a:extLst>
          </p:cNvPr>
          <p:cNvCxnSpPr>
            <a:cxnSpLocks/>
            <a:stCxn id="63" idx="3"/>
            <a:endCxn id="10" idx="3"/>
          </p:cNvCxnSpPr>
          <p:nvPr/>
        </p:nvCxnSpPr>
        <p:spPr>
          <a:xfrm flipV="1">
            <a:off x="5017457" y="3020317"/>
            <a:ext cx="827" cy="2357257"/>
          </a:xfrm>
          <a:prstGeom prst="curvedConnector3">
            <a:avLst>
              <a:gd name="adj1" fmla="val 2304506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609EDF4-43E5-9808-E5CF-77CE121D5678}"/>
                  </a:ext>
                </a:extLst>
              </p:cNvPr>
              <p:cNvSpPr txBox="1"/>
              <p:nvPr/>
            </p:nvSpPr>
            <p:spPr>
              <a:xfrm>
                <a:off x="5920186" y="506167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609EDF4-43E5-9808-E5CF-77CE121D5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86" y="5061675"/>
                <a:ext cx="55919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6681BD1A-EDC9-65B2-B278-D186ACF3F162}"/>
              </a:ext>
            </a:extLst>
          </p:cNvPr>
          <p:cNvCxnSpPr>
            <a:cxnSpLocks/>
            <a:stCxn id="63" idx="1"/>
            <a:endCxn id="9" idx="1"/>
          </p:cNvCxnSpPr>
          <p:nvPr/>
        </p:nvCxnSpPr>
        <p:spPr>
          <a:xfrm rot="10800000">
            <a:off x="961023" y="4199514"/>
            <a:ext cx="2614494" cy="1178060"/>
          </a:xfrm>
          <a:prstGeom prst="curvedConnector3">
            <a:avLst>
              <a:gd name="adj1" fmla="val 1087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B3B81D-2290-8B86-9E92-88459F06969D}"/>
                  </a:ext>
                </a:extLst>
              </p:cNvPr>
              <p:cNvSpPr txBox="1"/>
              <p:nvPr/>
            </p:nvSpPr>
            <p:spPr>
              <a:xfrm>
                <a:off x="780091" y="4618712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B3B81D-2290-8B86-9E92-88459F06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1" y="4618712"/>
                <a:ext cx="59336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23BDF7-6B12-0877-B2AA-C28EA50B15F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681993" y="4492591"/>
            <a:ext cx="2614494" cy="59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0836335-DE8C-41F8-6EF4-20E1271205BA}"/>
                  </a:ext>
                </a:extLst>
              </p:cNvPr>
              <p:cNvSpPr/>
              <p:nvPr/>
            </p:nvSpPr>
            <p:spPr>
              <a:xfrm>
                <a:off x="3575517" y="508449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0836335-DE8C-41F8-6EF4-20E127120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84497"/>
                <a:ext cx="1441940" cy="5861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9378B4-E0E7-D6D7-B2D3-95B2AF067128}"/>
                  </a:ext>
                </a:extLst>
              </p:cNvPr>
              <p:cNvSpPr txBox="1"/>
              <p:nvPr/>
            </p:nvSpPr>
            <p:spPr>
              <a:xfrm>
                <a:off x="4418865" y="508392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9378B4-E0E7-D6D7-B2D3-95B2AF067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5083929"/>
                <a:ext cx="690189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18836B66-C32C-50FC-ED3C-B0F3ADC21B66}"/>
              </a:ext>
            </a:extLst>
          </p:cNvPr>
          <p:cNvSpPr txBox="1"/>
          <p:nvPr/>
        </p:nvSpPr>
        <p:spPr>
          <a:xfrm>
            <a:off x="2025479" y="4753898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</p:spTree>
    <p:extLst>
      <p:ext uri="{BB962C8B-B14F-4D97-AF65-F5344CB8AC3E}">
        <p14:creationId xmlns:p14="http://schemas.microsoft.com/office/powerpoint/2010/main" val="24157830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3429C-D620-77D8-3856-CDBDDDD78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15D175-12F9-D0DC-1AA9-2F33AEBB1BBC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15D175-12F9-D0DC-1AA9-2F33AEBB1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52349D-C471-1B63-C3F5-705703126CA4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52349D-C471-1B63-C3F5-705703126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BBF6A1D-E234-3327-ABD0-47041A4DA6BC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BBF6A1D-E234-3327-ABD0-47041A4DA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03C4C6E-D569-9F4C-31B2-EF0E6D8F4783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03C4C6E-D569-9F4C-31B2-EF0E6D8F4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BEB0B6-0E90-C109-16B4-FFB8E865BC66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BEB0B6-0E90-C109-16B4-FFB8E865B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AD7348-7E68-CCAF-0443-1AAFC236556A}"/>
                  </a:ext>
                </a:extLst>
              </p:cNvPr>
              <p:cNvSpPr/>
              <p:nvPr/>
            </p:nvSpPr>
            <p:spPr>
              <a:xfrm>
                <a:off x="3576344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AD7348-7E68-CCAF-0443-1AAFC2365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44" y="2727240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0F570-F5E5-1B2E-18ED-40CE56633CE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B3DDE8-F69D-93A4-9E87-222398D5DF9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64102C-8293-5714-33C0-08A43BBAB99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C93449-36CF-D469-E856-B12D078F3127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C93449-36CF-D469-E856-B12D078F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7D22C-3C05-AA58-3FD2-F8A16CFE6631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7D22C-3C05-AA58-3FD2-F8A16CFE6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5540DE1-3EC4-6BEF-23D8-C71D501BE3ED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79B897-88D5-F72F-8CCE-356ACE4C9C5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11CA91-8729-B3C3-EDEE-F7835DEAB6E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402963" y="3020317"/>
            <a:ext cx="11733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D07FB8C-86F0-E6F8-4A27-942B5C053BD4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D07FB8C-86F0-E6F8-4A27-942B5C05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82F4D6-0D0F-AB68-9151-63F9103B06DE}"/>
                  </a:ext>
                </a:extLst>
              </p:cNvPr>
              <p:cNvSpPr txBox="1"/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82F4D6-0D0F-AB68-9151-63F9103B0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6AD6A6-4069-FC8F-24B2-0090635C03BC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6AD6A6-4069-FC8F-24B2-0090635C0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80C652-66AA-A05B-6104-9F78F33AEB65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80C652-66AA-A05B-6104-9F78F33AE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EB7E444-E8D7-1903-0286-AF2DB06C0027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EB7E444-E8D7-1903-0286-AF2DB06C0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F512224-FB1B-3032-FD39-5E2D39A7FB46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F512224-FB1B-3032-FD39-5E2D39A7F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961F3D-C35F-CD79-8B89-CCCC646341EE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961F3D-C35F-CD79-8B89-CCCC64634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825557-0649-CD9B-3E2D-A41A0BA9AF0B}"/>
                  </a:ext>
                </a:extLst>
              </p:cNvPr>
              <p:cNvSpPr txBox="1"/>
              <p:nvPr/>
            </p:nvSpPr>
            <p:spPr>
              <a:xfrm>
                <a:off x="4357317" y="269955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825557-0649-CD9B-3E2D-A41A0BA9A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2699557"/>
                <a:ext cx="74481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40EF5B32-45ED-8B92-18ED-15C725DD97DD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C393A7-A147-4331-E53C-9EF30A98065C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C393A7-A147-4331-E53C-9EF30A980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5A407F-79A8-66D9-7F78-0C1B59D0A7C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F84987-141D-2707-0164-AB93603AF6DD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F84987-141D-2707-0164-AB93603AF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483D168-779D-0E98-B899-AFFEE7A8FE2D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483D168-779D-0E98-B899-AFFEE7A8F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FD40F1-8841-CBFE-6344-8E290454AA9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F4A45E-AD69-38F6-C31F-F97893896C22}"/>
              </a:ext>
            </a:extLst>
          </p:cNvPr>
          <p:cNvSpPr txBox="1"/>
          <p:nvPr/>
        </p:nvSpPr>
        <p:spPr>
          <a:xfrm>
            <a:off x="552131" y="226282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8A1F7B0-3FAD-62F1-48EA-3523047140AF}"/>
                  </a:ext>
                </a:extLst>
              </p:cNvPr>
              <p:cNvSpPr/>
              <p:nvPr/>
            </p:nvSpPr>
            <p:spPr>
              <a:xfrm>
                <a:off x="3575517" y="390586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8A1F7B0-3FAD-62F1-48EA-352304714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3905869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36DF8B-283F-AECF-4002-08171513BA56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4296487" y="3313394"/>
            <a:ext cx="827" cy="592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7B247C-8651-EDD7-F84E-6EFEA2A7704C}"/>
              </a:ext>
            </a:extLst>
          </p:cNvPr>
          <p:cNvSpPr txBox="1"/>
          <p:nvPr/>
        </p:nvSpPr>
        <p:spPr>
          <a:xfrm>
            <a:off x="4323673" y="3455742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BAC241-7E55-B6AE-FF07-DD7FFE2EF86A}"/>
                  </a:ext>
                </a:extLst>
              </p:cNvPr>
              <p:cNvSpPr txBox="1"/>
              <p:nvPr/>
            </p:nvSpPr>
            <p:spPr>
              <a:xfrm>
                <a:off x="4395151" y="390249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BAC241-7E55-B6AE-FF07-DD7FFE2EF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51" y="3902496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F74790F-8063-E1A6-DAAE-D2E3ABC4F804}"/>
              </a:ext>
            </a:extLst>
          </p:cNvPr>
          <p:cNvCxnSpPr>
            <a:cxnSpLocks/>
            <a:stCxn id="20" idx="3"/>
            <a:endCxn id="10" idx="3"/>
          </p:cNvCxnSpPr>
          <p:nvPr/>
        </p:nvCxnSpPr>
        <p:spPr>
          <a:xfrm flipV="1">
            <a:off x="5017457" y="3020317"/>
            <a:ext cx="827" cy="1178629"/>
          </a:xfrm>
          <a:prstGeom prst="curvedConnector3">
            <a:avLst>
              <a:gd name="adj1" fmla="val 75938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437DEF-7E69-BDE9-CCE7-47DD0AFE4D1E}"/>
                  </a:ext>
                </a:extLst>
              </p:cNvPr>
              <p:cNvSpPr txBox="1"/>
              <p:nvPr/>
            </p:nvSpPr>
            <p:spPr>
              <a:xfrm>
                <a:off x="5640590" y="341098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437DEF-7E69-BDE9-CCE7-47DD0AFE4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90" y="3410984"/>
                <a:ext cx="55919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8196F8-7C0F-C231-70B2-8565E89ABBEF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>
            <a:off x="2402963" y="4198946"/>
            <a:ext cx="1172554" cy="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D04A69-1C72-DE9B-9AF6-8B03C65BD4E7}"/>
                  </a:ext>
                </a:extLst>
              </p:cNvPr>
              <p:cNvSpPr txBox="1"/>
              <p:nvPr/>
            </p:nvSpPr>
            <p:spPr>
              <a:xfrm>
                <a:off x="2740751" y="382627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D04A69-1C72-DE9B-9AF6-8B03C65BD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751" y="3826277"/>
                <a:ext cx="59336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D418CDB0-D6BE-1E03-2C3C-B54D3D287B3A}"/>
              </a:ext>
            </a:extLst>
          </p:cNvPr>
          <p:cNvCxnSpPr>
            <a:cxnSpLocks/>
            <a:stCxn id="63" idx="3"/>
            <a:endCxn id="10" idx="3"/>
          </p:cNvCxnSpPr>
          <p:nvPr/>
        </p:nvCxnSpPr>
        <p:spPr>
          <a:xfrm flipV="1">
            <a:off x="5017457" y="3020317"/>
            <a:ext cx="827" cy="2357257"/>
          </a:xfrm>
          <a:prstGeom prst="curvedConnector3">
            <a:avLst>
              <a:gd name="adj1" fmla="val 2304506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5F6E37-8202-5D58-E1F6-F302FB2869D3}"/>
                  </a:ext>
                </a:extLst>
              </p:cNvPr>
              <p:cNvSpPr txBox="1"/>
              <p:nvPr/>
            </p:nvSpPr>
            <p:spPr>
              <a:xfrm>
                <a:off x="5920186" y="506167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5F6E37-8202-5D58-E1F6-F302FB286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86" y="5061675"/>
                <a:ext cx="55919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11BE97-A489-7DE1-7BCC-09EB465168B7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681993" y="4492591"/>
            <a:ext cx="2614494" cy="59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820E686-5BDB-6CCB-0F54-80B882E66788}"/>
                  </a:ext>
                </a:extLst>
              </p:cNvPr>
              <p:cNvSpPr/>
              <p:nvPr/>
            </p:nvSpPr>
            <p:spPr>
              <a:xfrm>
                <a:off x="3575517" y="508449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820E686-5BDB-6CCB-0F54-80B882E667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84497"/>
                <a:ext cx="1441940" cy="5861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D8EAAA-F25B-A5C9-36CF-C54703068C5B}"/>
                  </a:ext>
                </a:extLst>
              </p:cNvPr>
              <p:cNvSpPr txBox="1"/>
              <p:nvPr/>
            </p:nvSpPr>
            <p:spPr>
              <a:xfrm>
                <a:off x="4418865" y="508392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D8EAAA-F25B-A5C9-36CF-C54703068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5083929"/>
                <a:ext cx="690189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6E001F7B-4890-A4D2-C66A-C28B8A0BC604}"/>
              </a:ext>
            </a:extLst>
          </p:cNvPr>
          <p:cNvSpPr txBox="1"/>
          <p:nvPr/>
        </p:nvSpPr>
        <p:spPr>
          <a:xfrm>
            <a:off x="2025479" y="4753898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44AF52-DC60-2E9E-78AB-41BE32365239}"/>
                  </a:ext>
                </a:extLst>
              </p:cNvPr>
              <p:cNvSpPr txBox="1"/>
              <p:nvPr/>
            </p:nvSpPr>
            <p:spPr>
              <a:xfrm>
                <a:off x="2494624" y="3686109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44AF52-DC60-2E9E-78AB-41BE32365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624" y="3686109"/>
                <a:ext cx="1049133" cy="276999"/>
              </a:xfrm>
              <a:prstGeom prst="rect">
                <a:avLst/>
              </a:prstGeom>
              <a:blipFill>
                <a:blip r:embed="rId28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8D03C9-6D11-A8AE-1300-37AE41D738F5}"/>
                  </a:ext>
                </a:extLst>
              </p:cNvPr>
              <p:cNvSpPr txBox="1"/>
              <p:nvPr/>
            </p:nvSpPr>
            <p:spPr>
              <a:xfrm>
                <a:off x="5623109" y="3690192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8D03C9-6D11-A8AE-1300-37AE41D7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09" y="3690192"/>
                <a:ext cx="1049133" cy="276999"/>
              </a:xfrm>
              <a:prstGeom prst="rect">
                <a:avLst/>
              </a:prstGeom>
              <a:blipFill>
                <a:blip r:embed="rId29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703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12E93-1316-FA3E-79E7-9AD0F020B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6DDA04-8931-5A30-0EF0-A368CB36FDFE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6DDA04-8931-5A30-0EF0-A368CB36F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CF56D3-704F-F1F6-1FD0-5B3E52D44C38}"/>
                  </a:ext>
                </a:extLst>
              </p:cNvPr>
              <p:cNvSpPr/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CF56D3-704F-F1F6-1FD0-5B3E52D44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919" y="514509"/>
                <a:ext cx="1441940" cy="58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5809FA-3094-42F7-2655-E9D81D13D2EE}"/>
                  </a:ext>
                </a:extLst>
              </p:cNvPr>
              <p:cNvSpPr/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5809FA-3094-42F7-2655-E9D81D13D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1544553"/>
                <a:ext cx="1441940" cy="586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F5046C-3E41-FAAF-6D85-DB02C8E1B1EE}"/>
                  </a:ext>
                </a:extLst>
              </p:cNvPr>
              <p:cNvSpPr/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F5046C-3E41-FAAF-6D85-DB02C8E1B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727240"/>
                <a:ext cx="1441940" cy="58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2D75FF-E69A-2463-5230-14A3282D2A0C}"/>
                  </a:ext>
                </a:extLst>
              </p:cNvPr>
              <p:cNvSpPr/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2D75FF-E69A-2463-5230-14A3282D2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3906437"/>
                <a:ext cx="1441940" cy="58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504605C-AF24-A591-9D90-2C7B966DD9A8}"/>
                  </a:ext>
                </a:extLst>
              </p:cNvPr>
              <p:cNvSpPr/>
              <p:nvPr/>
            </p:nvSpPr>
            <p:spPr>
              <a:xfrm>
                <a:off x="3576344" y="272724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504605C-AF24-A591-9D90-2C7B966DD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44" y="2727240"/>
                <a:ext cx="1441940" cy="58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977783-08AB-CDA1-A2A5-E769FA8969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02963" y="807586"/>
            <a:ext cx="117595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E3647C-1BD3-CAF1-5B02-70731E3A987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993" y="1104654"/>
            <a:ext cx="0" cy="439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C1AFB-0D67-14D9-5370-9EA67AEF0E3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1993" y="2130707"/>
            <a:ext cx="0" cy="5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4BF7AD-E211-54F4-D68C-F2EE9F83907E}"/>
                  </a:ext>
                </a:extLst>
              </p:cNvPr>
              <p:cNvSpPr txBox="1"/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4BF7AD-E211-54F4-D68C-F2EE9F839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57" y="485956"/>
                <a:ext cx="593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F19E085-3332-642D-E0C5-FFCD021AB675}"/>
                  </a:ext>
                </a:extLst>
              </p:cNvPr>
              <p:cNvSpPr txBox="1"/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F19E085-3332-642D-E0C5-FFCD021AB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1524370"/>
                <a:ext cx="5591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34A00602-116B-29C5-6D69-A22D436531DD}"/>
              </a:ext>
            </a:extLst>
          </p:cNvPr>
          <p:cNvSpPr txBox="1"/>
          <p:nvPr/>
        </p:nvSpPr>
        <p:spPr>
          <a:xfrm>
            <a:off x="3174576" y="1159301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F74B0E-78FE-BBDF-984C-7066B7EF617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81993" y="3313394"/>
            <a:ext cx="0" cy="593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ACCB96-A4CB-1D32-73F7-23DB7C35833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402963" y="3020317"/>
            <a:ext cx="11733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6E038C-0233-5CB6-7304-EE08826E6979}"/>
                  </a:ext>
                </a:extLst>
              </p:cNvPr>
              <p:cNvSpPr txBox="1"/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6E038C-0233-5CB6-7304-EE08826E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7" y="3410984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66B77B-E7C8-DB13-2703-5BD222C01296}"/>
                  </a:ext>
                </a:extLst>
              </p:cNvPr>
              <p:cNvSpPr txBox="1"/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66B77B-E7C8-DB13-2703-5BD222C01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2697211"/>
                <a:ext cx="559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6CEA0D1-B924-DCB0-2C6E-5B7CD7C6A9EA}"/>
                  </a:ext>
                </a:extLst>
              </p:cNvPr>
              <p:cNvSpPr txBox="1"/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6CEA0D1-B924-DCB0-2C6E-5B7CD7C6A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46" y="495709"/>
                <a:ext cx="69018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F1224E-16AF-4932-68A6-CD406D405B8E}"/>
                  </a:ext>
                </a:extLst>
              </p:cNvPr>
              <p:cNvSpPr txBox="1"/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F1224E-16AF-4932-68A6-CD406D405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480900"/>
                <a:ext cx="74481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3AFD9E-6077-D1EF-D7BC-A2E9BE625CD0}"/>
                  </a:ext>
                </a:extLst>
              </p:cNvPr>
              <p:cNvSpPr txBox="1"/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3AFD9E-6077-D1EF-D7BC-A2E9BE625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36" y="1552275"/>
                <a:ext cx="744819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60E101-0045-04BD-4CD2-59E9ED615779}"/>
                  </a:ext>
                </a:extLst>
              </p:cNvPr>
              <p:cNvSpPr txBox="1"/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60E101-0045-04BD-4CD2-59E9ED61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35" y="2699493"/>
                <a:ext cx="690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4729D09-E037-471B-645C-95ED59AE488E}"/>
                  </a:ext>
                </a:extLst>
              </p:cNvPr>
              <p:cNvSpPr txBox="1"/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4729D09-E037-471B-645C-95ED59AE4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35" y="3902497"/>
                <a:ext cx="74481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8DFFA6C-B046-73C6-E0F1-3D3F92D52184}"/>
                  </a:ext>
                </a:extLst>
              </p:cNvPr>
              <p:cNvSpPr txBox="1"/>
              <p:nvPr/>
            </p:nvSpPr>
            <p:spPr>
              <a:xfrm>
                <a:off x="4357317" y="2699557"/>
                <a:ext cx="744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𝑊𝑟𝑖𝑡𝑒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8DFFA6C-B046-73C6-E0F1-3D3F92D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7" y="2699557"/>
                <a:ext cx="74481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D348DC10-1981-20E4-1970-9DD0A81FF00F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B71C60-4C3C-03DA-8015-3E4FB29FB861}"/>
                  </a:ext>
                </a:extLst>
              </p:cNvPr>
              <p:cNvSpPr/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B71C60-4C3C-03DA-8015-3E4FB29FB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1548611"/>
                <a:ext cx="1441940" cy="586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2AA6A0-7DB2-5498-D722-EF5EF1CC9F03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402963" y="1837630"/>
            <a:ext cx="1172554" cy="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293202-6475-2222-DBD7-069D7DB75286}"/>
                  </a:ext>
                </a:extLst>
              </p:cNvPr>
              <p:cNvSpPr txBox="1"/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293202-6475-2222-DBD7-069D7DB75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1522560"/>
                <a:ext cx="69018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E70F201-C505-01C2-2FF6-22473DE080A7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E70F201-C505-01C2-2FF6-22473DE0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55627D4-8006-DC49-A3A0-61BA5213EA8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296487" y="1100663"/>
            <a:ext cx="3402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731F93-51AD-0038-4A47-5B3BA956B169}"/>
              </a:ext>
            </a:extLst>
          </p:cNvPr>
          <p:cNvSpPr txBox="1"/>
          <p:nvPr/>
        </p:nvSpPr>
        <p:spPr>
          <a:xfrm>
            <a:off x="552131" y="2262829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270055F-59BE-DE91-0086-4D10E1F228C2}"/>
                  </a:ext>
                </a:extLst>
              </p:cNvPr>
              <p:cNvSpPr/>
              <p:nvPr/>
            </p:nvSpPr>
            <p:spPr>
              <a:xfrm>
                <a:off x="3575517" y="3905869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270055F-59BE-DE91-0086-4D10E1F22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3905869"/>
                <a:ext cx="1441940" cy="5861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28F748-3E81-C76A-388F-586CD2452FBA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4296487" y="3313394"/>
            <a:ext cx="827" cy="592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60503B-2449-12DB-1963-9C82D11FBF3A}"/>
              </a:ext>
            </a:extLst>
          </p:cNvPr>
          <p:cNvSpPr txBox="1"/>
          <p:nvPr/>
        </p:nvSpPr>
        <p:spPr>
          <a:xfrm>
            <a:off x="4323673" y="3455742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move(L,O,1)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5C2BD0-3389-4794-2868-40BDBEA9D897}"/>
                  </a:ext>
                </a:extLst>
              </p:cNvPr>
              <p:cNvSpPr txBox="1"/>
              <p:nvPr/>
            </p:nvSpPr>
            <p:spPr>
              <a:xfrm>
                <a:off x="4395151" y="3902496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5C2BD0-3389-4794-2868-40BDBEA9D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51" y="3902496"/>
                <a:ext cx="690189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9EAF8FD-5AFC-5DA4-A55E-D7564DD3A140}"/>
              </a:ext>
            </a:extLst>
          </p:cNvPr>
          <p:cNvCxnSpPr>
            <a:cxnSpLocks/>
            <a:stCxn id="20" idx="3"/>
            <a:endCxn id="10" idx="3"/>
          </p:cNvCxnSpPr>
          <p:nvPr/>
        </p:nvCxnSpPr>
        <p:spPr>
          <a:xfrm flipV="1">
            <a:off x="5017457" y="3020317"/>
            <a:ext cx="827" cy="1178629"/>
          </a:xfrm>
          <a:prstGeom prst="curvedConnector3">
            <a:avLst>
              <a:gd name="adj1" fmla="val 75938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FE7294-4E00-3A2E-0B5E-395C48969451}"/>
                  </a:ext>
                </a:extLst>
              </p:cNvPr>
              <p:cNvSpPr txBox="1"/>
              <p:nvPr/>
            </p:nvSpPr>
            <p:spPr>
              <a:xfrm>
                <a:off x="5640590" y="341098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FE7294-4E00-3A2E-0B5E-395C48969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90" y="3410984"/>
                <a:ext cx="55919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B029C6-043E-FB5B-FA7B-1A8630022165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>
            <a:off x="2402963" y="4198946"/>
            <a:ext cx="1172554" cy="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F01223-7841-76EF-7662-305219632B06}"/>
                  </a:ext>
                </a:extLst>
              </p:cNvPr>
              <p:cNvSpPr txBox="1"/>
              <p:nvPr/>
            </p:nvSpPr>
            <p:spPr>
              <a:xfrm>
                <a:off x="2740751" y="3826277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F01223-7841-76EF-7662-305219632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751" y="3826277"/>
                <a:ext cx="59336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39A217F-D6C9-8317-D871-1BF07A9895DD}"/>
              </a:ext>
            </a:extLst>
          </p:cNvPr>
          <p:cNvCxnSpPr>
            <a:cxnSpLocks/>
            <a:stCxn id="63" idx="3"/>
            <a:endCxn id="10" idx="3"/>
          </p:cNvCxnSpPr>
          <p:nvPr/>
        </p:nvCxnSpPr>
        <p:spPr>
          <a:xfrm flipV="1">
            <a:off x="5017457" y="3020317"/>
            <a:ext cx="827" cy="2357257"/>
          </a:xfrm>
          <a:prstGeom prst="curvedConnector3">
            <a:avLst>
              <a:gd name="adj1" fmla="val 2304506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79B19B-3C90-8FC2-DBC1-1897B58A3B2A}"/>
                  </a:ext>
                </a:extLst>
              </p:cNvPr>
              <p:cNvSpPr txBox="1"/>
              <p:nvPr/>
            </p:nvSpPr>
            <p:spPr>
              <a:xfrm>
                <a:off x="5920186" y="506167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79B19B-3C90-8FC2-DBC1-1897B58A3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86" y="5061675"/>
                <a:ext cx="55919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53CDCE-4C61-9224-B9B9-60AA0E154A3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681993" y="4492591"/>
            <a:ext cx="2614494" cy="59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5B21F53-6832-06CD-047C-AE74DC254C3B}"/>
                  </a:ext>
                </a:extLst>
              </p:cNvPr>
              <p:cNvSpPr/>
              <p:nvPr/>
            </p:nvSpPr>
            <p:spPr>
              <a:xfrm>
                <a:off x="3575517" y="5084497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5B21F53-6832-06CD-047C-AE74DC254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17" y="5084497"/>
                <a:ext cx="1441940" cy="5861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97B85E-3036-F6F0-46CA-8DF9D644DFC3}"/>
                  </a:ext>
                </a:extLst>
              </p:cNvPr>
              <p:cNvSpPr txBox="1"/>
              <p:nvPr/>
            </p:nvSpPr>
            <p:spPr>
              <a:xfrm>
                <a:off x="4418865" y="5083929"/>
                <a:ext cx="690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𝑅𝑒𝑎𝑑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97B85E-3036-F6F0-46CA-8DF9D644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5" y="5083929"/>
                <a:ext cx="690189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6EF34777-3715-7B56-03A1-ED9182E4B701}"/>
              </a:ext>
            </a:extLst>
          </p:cNvPr>
          <p:cNvSpPr txBox="1"/>
          <p:nvPr/>
        </p:nvSpPr>
        <p:spPr>
          <a:xfrm>
            <a:off x="2025479" y="4753898"/>
            <a:ext cx="1149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move(R,O,2)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1E959-8C48-740E-BD82-F8506495A25A}"/>
              </a:ext>
            </a:extLst>
          </p:cNvPr>
          <p:cNvSpPr txBox="1"/>
          <p:nvPr/>
        </p:nvSpPr>
        <p:spPr>
          <a:xfrm>
            <a:off x="6638213" y="5514518"/>
            <a:ext cx="409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this deterministic system, we can merge writes with next states</a:t>
            </a:r>
          </a:p>
          <a:p>
            <a:r>
              <a:rPr lang="en-US" dirty="0">
                <a:solidFill>
                  <a:srgbClr val="FF0000"/>
                </a:solidFill>
              </a:rPr>
              <a:t>(we likely can do this while building)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D16AA7-2281-6E58-AF7B-169C9CAEAD53}"/>
              </a:ext>
            </a:extLst>
          </p:cNvPr>
          <p:cNvSpPr/>
          <p:nvPr/>
        </p:nvSpPr>
        <p:spPr>
          <a:xfrm>
            <a:off x="3187954" y="224483"/>
            <a:ext cx="2202773" cy="2177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D048420-FF19-907B-DD76-93DC912E327D}"/>
              </a:ext>
            </a:extLst>
          </p:cNvPr>
          <p:cNvSpPr/>
          <p:nvPr/>
        </p:nvSpPr>
        <p:spPr>
          <a:xfrm>
            <a:off x="563820" y="1313190"/>
            <a:ext cx="2202773" cy="2177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B8E2857-78CE-E42A-8C2E-4B0C5BA450CF}"/>
              </a:ext>
            </a:extLst>
          </p:cNvPr>
          <p:cNvSpPr/>
          <p:nvPr/>
        </p:nvSpPr>
        <p:spPr>
          <a:xfrm>
            <a:off x="3196661" y="2454299"/>
            <a:ext cx="2202773" cy="2177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FD41D7-006C-DE7F-E19F-05DF2ED268E3}"/>
              </a:ext>
            </a:extLst>
          </p:cNvPr>
          <p:cNvSpPr/>
          <p:nvPr/>
        </p:nvSpPr>
        <p:spPr>
          <a:xfrm rot="1627013">
            <a:off x="348779" y="4145915"/>
            <a:ext cx="5377310" cy="15072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72F827-ED54-F5A1-A6B0-E731C352F1C8}"/>
                  </a:ext>
                </a:extLst>
              </p:cNvPr>
              <p:cNvSpPr txBox="1"/>
              <p:nvPr/>
            </p:nvSpPr>
            <p:spPr>
              <a:xfrm>
                <a:off x="2494624" y="3686109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72F827-ED54-F5A1-A6B0-E731C352F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624" y="3686109"/>
                <a:ext cx="1049133" cy="276999"/>
              </a:xfrm>
              <a:prstGeom prst="rect">
                <a:avLst/>
              </a:prstGeom>
              <a:blipFill>
                <a:blip r:embed="rId28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C829C6-FB9E-239D-A754-AEFE8C82965E}"/>
                  </a:ext>
                </a:extLst>
              </p:cNvPr>
              <p:cNvSpPr txBox="1"/>
              <p:nvPr/>
            </p:nvSpPr>
            <p:spPr>
              <a:xfrm>
                <a:off x="5623109" y="3690192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C829C6-FB9E-239D-A754-AEFE8C829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09" y="3690192"/>
                <a:ext cx="1049133" cy="276999"/>
              </a:xfrm>
              <a:prstGeom prst="rect">
                <a:avLst/>
              </a:prstGeom>
              <a:blipFill>
                <a:blip r:embed="rId29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2563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723A3-7426-7BAD-BAB7-F08783F46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25D48B-9CD9-A33D-4B9E-CD9781C9ECE5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25D48B-9CD9-A33D-4B9E-CD9781C9E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E1D578-CC4A-75A0-21E5-564490FCD9C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02963" y="811577"/>
            <a:ext cx="1136807" cy="536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FE4A2C-8A4B-3609-DAB5-52073CB5AADA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1681993" y="1104654"/>
            <a:ext cx="0" cy="954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D04A5F-812E-16C4-14BB-85CEC6C550E0}"/>
                  </a:ext>
                </a:extLst>
              </p:cNvPr>
              <p:cNvSpPr txBox="1"/>
              <p:nvPr/>
            </p:nvSpPr>
            <p:spPr>
              <a:xfrm>
                <a:off x="2674682" y="64208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D04A5F-812E-16C4-14BB-85CEC6C55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82" y="642088"/>
                <a:ext cx="5933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68579F-8D53-58E1-2839-7915D73F8161}"/>
                  </a:ext>
                </a:extLst>
              </p:cNvPr>
              <p:cNvSpPr txBox="1"/>
              <p:nvPr/>
            </p:nvSpPr>
            <p:spPr>
              <a:xfrm>
                <a:off x="2512549" y="160497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68579F-8D53-58E1-2839-7915D73F8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49" y="1604974"/>
                <a:ext cx="5591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8150E6-D521-855D-84C8-03029F8D1D66}"/>
              </a:ext>
            </a:extLst>
          </p:cNvPr>
          <p:cNvCxnSpPr>
            <a:cxnSpLocks/>
            <a:stCxn id="28" idx="2"/>
            <a:endCxn id="78" idx="0"/>
          </p:cNvCxnSpPr>
          <p:nvPr/>
        </p:nvCxnSpPr>
        <p:spPr>
          <a:xfrm>
            <a:off x="1681993" y="2645025"/>
            <a:ext cx="1626" cy="1567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D9CF8A-8A9C-3A61-518B-2F3313E5B6A5}"/>
              </a:ext>
            </a:extLst>
          </p:cNvPr>
          <p:cNvCxnSpPr>
            <a:cxnSpLocks/>
            <a:stCxn id="28" idx="3"/>
            <a:endCxn id="53" idx="1"/>
          </p:cNvCxnSpPr>
          <p:nvPr/>
        </p:nvCxnSpPr>
        <p:spPr>
          <a:xfrm>
            <a:off x="2402963" y="2351948"/>
            <a:ext cx="1136807" cy="716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49998A-5F0D-3E78-80F1-94FFE3077DAB}"/>
                  </a:ext>
                </a:extLst>
              </p:cNvPr>
              <p:cNvSpPr txBox="1"/>
              <p:nvPr/>
            </p:nvSpPr>
            <p:spPr>
              <a:xfrm>
                <a:off x="1087812" y="359571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49998A-5F0D-3E78-80F1-94FFE307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812" y="3595714"/>
                <a:ext cx="5933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C76087-AED1-D1EC-0E28-516F79C6EB8E}"/>
                  </a:ext>
                </a:extLst>
              </p:cNvPr>
              <p:cNvSpPr txBox="1"/>
              <p:nvPr/>
            </p:nvSpPr>
            <p:spPr>
              <a:xfrm>
                <a:off x="2894980" y="241709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C76087-AED1-D1EC-0E28-516F79C6E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980" y="2417093"/>
                <a:ext cx="559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F36274A5-05F7-62E7-3FC7-C6201FB43D67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907D0A-98FB-4626-7EEF-3A8C37D0A9E1}"/>
              </a:ext>
            </a:extLst>
          </p:cNvPr>
          <p:cNvCxnSpPr>
            <a:cxnSpLocks/>
            <a:stCxn id="3" idx="1"/>
            <a:endCxn id="28" idx="0"/>
          </p:cNvCxnSpPr>
          <p:nvPr/>
        </p:nvCxnSpPr>
        <p:spPr>
          <a:xfrm flipH="1">
            <a:off x="1681993" y="1348450"/>
            <a:ext cx="1857777" cy="710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AF1D0A-6B6A-F5AD-26F0-F1C443F9B124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AF1D0A-6B6A-F5AD-26F0-F1C443F9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7A78E45-EE28-55F3-F49E-0E5B4880609F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>
            <a:off x="4260741" y="2775385"/>
            <a:ext cx="766815" cy="337090"/>
          </a:xfrm>
          <a:prstGeom prst="curvedConnector4">
            <a:avLst>
              <a:gd name="adj1" fmla="val -39817"/>
              <a:gd name="adj2" fmla="val 2130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D9D45-BF2E-FC29-CB6C-54DA473B98CC}"/>
                  </a:ext>
                </a:extLst>
              </p:cNvPr>
              <p:cNvSpPr txBox="1"/>
              <p:nvPr/>
            </p:nvSpPr>
            <p:spPr>
              <a:xfrm>
                <a:off x="4826644" y="2091822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D9D45-BF2E-FC29-CB6C-54DA473B9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644" y="2091822"/>
                <a:ext cx="5591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3B776D-4F6E-81BA-A613-697B1BECD4FB}"/>
              </a:ext>
            </a:extLst>
          </p:cNvPr>
          <p:cNvCxnSpPr>
            <a:cxnSpLocks/>
            <a:stCxn id="53" idx="1"/>
            <a:endCxn id="78" idx="0"/>
          </p:cNvCxnSpPr>
          <p:nvPr/>
        </p:nvCxnSpPr>
        <p:spPr>
          <a:xfrm flipH="1">
            <a:off x="1683619" y="3068462"/>
            <a:ext cx="1856151" cy="114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44E0A5-0930-0643-3159-1348E176014B}"/>
                  </a:ext>
                </a:extLst>
              </p:cNvPr>
              <p:cNvSpPr txBox="1"/>
              <p:nvPr/>
            </p:nvSpPr>
            <p:spPr>
              <a:xfrm>
                <a:off x="2105466" y="330946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44E0A5-0930-0643-3159-1348E1760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466" y="3309468"/>
                <a:ext cx="59336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A0A07EA-52FD-08EF-2ACF-5CDE1C613379}"/>
                  </a:ext>
                </a:extLst>
              </p:cNvPr>
              <p:cNvSpPr txBox="1"/>
              <p:nvPr/>
            </p:nvSpPr>
            <p:spPr>
              <a:xfrm>
                <a:off x="3306198" y="384364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A0A07EA-52FD-08EF-2ACF-5CDE1C613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98" y="3843644"/>
                <a:ext cx="5591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C4D099-9025-C6D6-EBA0-7DC6E998C1A2}"/>
                  </a:ext>
                </a:extLst>
              </p:cNvPr>
              <p:cNvSpPr/>
              <p:nvPr/>
            </p:nvSpPr>
            <p:spPr>
              <a:xfrm>
                <a:off x="3539770" y="105537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C4D099-9025-C6D6-EBA0-7DC6E998C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70" y="1055373"/>
                <a:ext cx="1441940" cy="58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19142C-259B-2E32-BCC3-8BF1DA2C7060}"/>
                  </a:ext>
                </a:extLst>
              </p:cNvPr>
              <p:cNvSpPr txBox="1"/>
              <p:nvPr/>
            </p:nvSpPr>
            <p:spPr>
              <a:xfrm>
                <a:off x="3815630" y="1081075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19142C-259B-2E32-BCC3-8BF1DA2C7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630" y="1081075"/>
                <a:ext cx="1290610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3EB35B8-A4D0-2F0A-D427-0F441232EC1C}"/>
                  </a:ext>
                </a:extLst>
              </p:cNvPr>
              <p:cNvSpPr/>
              <p:nvPr/>
            </p:nvSpPr>
            <p:spPr>
              <a:xfrm>
                <a:off x="961023" y="205887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3EB35B8-A4D0-2F0A-D427-0F441232E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058871"/>
                <a:ext cx="1441940" cy="5861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2AEEF0-6547-BEDB-EEBB-BA2EACDDBB92}"/>
                  </a:ext>
                </a:extLst>
              </p:cNvPr>
              <p:cNvSpPr txBox="1"/>
              <p:nvPr/>
            </p:nvSpPr>
            <p:spPr>
              <a:xfrm>
                <a:off x="1234763" y="2078148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2AEEF0-6547-BEDB-EEBB-BA2EACDDB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763" y="2078148"/>
                <a:ext cx="1277786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29A53E6-0600-DA51-CC49-0A59A951DAEB}"/>
                  </a:ext>
                </a:extLst>
              </p:cNvPr>
              <p:cNvSpPr/>
              <p:nvPr/>
            </p:nvSpPr>
            <p:spPr>
              <a:xfrm>
                <a:off x="3539770" y="277538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,22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29A53E6-0600-DA51-CC49-0A59A951D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70" y="2775385"/>
                <a:ext cx="1441940" cy="5861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E7BFBED-77D4-09C4-479D-86FF3C7D37CE}"/>
                  </a:ext>
                </a:extLst>
              </p:cNvPr>
              <p:cNvSpPr txBox="1"/>
              <p:nvPr/>
            </p:nvSpPr>
            <p:spPr>
              <a:xfrm>
                <a:off x="3815630" y="2760407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E7BFBED-77D4-09C4-479D-86FF3C7D3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630" y="2760407"/>
                <a:ext cx="1277786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D34B4DB-D258-813C-A59A-58805E8503BD}"/>
                  </a:ext>
                </a:extLst>
              </p:cNvPr>
              <p:cNvSpPr/>
              <p:nvPr/>
            </p:nvSpPr>
            <p:spPr>
              <a:xfrm>
                <a:off x="962649" y="421297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𝑁𝑁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D34B4DB-D258-813C-A59A-58805E850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49" y="4212976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24C16B0-A781-7126-5E68-D6E78AC36B08}"/>
                  </a:ext>
                </a:extLst>
              </p:cNvPr>
              <p:cNvSpPr txBox="1"/>
              <p:nvPr/>
            </p:nvSpPr>
            <p:spPr>
              <a:xfrm>
                <a:off x="1223384" y="4195043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24C16B0-A781-7126-5E68-D6E78AC36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384" y="4195043"/>
                <a:ext cx="1290610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67B994F-2CD2-881D-5056-37461C73D804}"/>
              </a:ext>
            </a:extLst>
          </p:cNvPr>
          <p:cNvCxnSpPr>
            <a:cxnSpLocks/>
            <a:stCxn id="78" idx="3"/>
            <a:endCxn id="53" idx="2"/>
          </p:cNvCxnSpPr>
          <p:nvPr/>
        </p:nvCxnSpPr>
        <p:spPr>
          <a:xfrm flipV="1">
            <a:off x="2404589" y="3361539"/>
            <a:ext cx="1856151" cy="114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6D351D2-8811-D28F-D13B-350A9886404E}"/>
                  </a:ext>
                </a:extLst>
              </p:cNvPr>
              <p:cNvSpPr txBox="1"/>
              <p:nvPr/>
            </p:nvSpPr>
            <p:spPr>
              <a:xfrm>
                <a:off x="2119614" y="50699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6D351D2-8811-D28F-D13B-350A98864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14" y="506994"/>
                <a:ext cx="335348" cy="276999"/>
              </a:xfrm>
              <a:prstGeom prst="rect">
                <a:avLst/>
              </a:prstGeom>
              <a:blipFill>
                <a:blip r:embed="rId1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E68570E5-F5FF-ECC7-5FAE-F21D5C4EE46F}"/>
              </a:ext>
            </a:extLst>
          </p:cNvPr>
          <p:cNvSpPr txBox="1"/>
          <p:nvPr/>
        </p:nvSpPr>
        <p:spPr>
          <a:xfrm>
            <a:off x="3171716" y="85248"/>
            <a:ext cx="466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This is the minimal concrete model of PQ + constraints!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64A7DE-ACA8-C5AC-4575-DE238DC27651}"/>
                  </a:ext>
                </a:extLst>
              </p:cNvPr>
              <p:cNvSpPr txBox="1"/>
              <p:nvPr/>
            </p:nvSpPr>
            <p:spPr>
              <a:xfrm>
                <a:off x="1906306" y="3170968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64A7DE-ACA8-C5AC-4575-DE238DC27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306" y="3170968"/>
                <a:ext cx="1049133" cy="276999"/>
              </a:xfrm>
              <a:prstGeom prst="rect">
                <a:avLst/>
              </a:prstGeom>
              <a:blipFill>
                <a:blip r:embed="rId20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ED88C-50FE-5A9F-2C36-794B66929DB1}"/>
                  </a:ext>
                </a:extLst>
              </p:cNvPr>
              <p:cNvSpPr txBox="1"/>
              <p:nvPr/>
            </p:nvSpPr>
            <p:spPr>
              <a:xfrm>
                <a:off x="4834403" y="1978557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ED88C-50FE-5A9F-2C36-794B66929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03" y="1978557"/>
                <a:ext cx="104913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5248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FE640-3FE9-44A6-38A2-1FA6E817A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0BC431-89F6-D8D4-633B-E4B52C149706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0BC431-89F6-D8D4-633B-E4B52C149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B3694E-F867-E1A6-3D34-33FFB68DC7DD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02963" y="811577"/>
            <a:ext cx="1136807" cy="536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C29934-3B56-A0D0-0974-E0F8753ED71E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1681993" y="1104654"/>
            <a:ext cx="0" cy="954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250E1B-F7C4-C645-7FC3-DC66F9ED5591}"/>
                  </a:ext>
                </a:extLst>
              </p:cNvPr>
              <p:cNvSpPr txBox="1"/>
              <p:nvPr/>
            </p:nvSpPr>
            <p:spPr>
              <a:xfrm>
                <a:off x="2674682" y="64208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250E1B-F7C4-C645-7FC3-DC66F9ED5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82" y="642088"/>
                <a:ext cx="5933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7719F1-1A4B-0BA7-883F-D3BB703802C3}"/>
                  </a:ext>
                </a:extLst>
              </p:cNvPr>
              <p:cNvSpPr txBox="1"/>
              <p:nvPr/>
            </p:nvSpPr>
            <p:spPr>
              <a:xfrm>
                <a:off x="2512549" y="160497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7719F1-1A4B-0BA7-883F-D3BB70380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49" y="1604974"/>
                <a:ext cx="5591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156730-5F47-B0CE-D2F9-9B51B3BC5AD9}"/>
              </a:ext>
            </a:extLst>
          </p:cNvPr>
          <p:cNvCxnSpPr>
            <a:cxnSpLocks/>
            <a:stCxn id="28" idx="2"/>
            <a:endCxn id="78" idx="0"/>
          </p:cNvCxnSpPr>
          <p:nvPr/>
        </p:nvCxnSpPr>
        <p:spPr>
          <a:xfrm>
            <a:off x="1681993" y="2645025"/>
            <a:ext cx="1626" cy="1567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C03AAD-727F-DFCA-0295-DB8CA57503A6}"/>
              </a:ext>
            </a:extLst>
          </p:cNvPr>
          <p:cNvCxnSpPr>
            <a:cxnSpLocks/>
            <a:stCxn id="28" idx="3"/>
            <a:endCxn id="53" idx="1"/>
          </p:cNvCxnSpPr>
          <p:nvPr/>
        </p:nvCxnSpPr>
        <p:spPr>
          <a:xfrm>
            <a:off x="2402963" y="2351948"/>
            <a:ext cx="1136807" cy="716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E0C1BD-80C5-9B00-95FF-F0F3C11F3457}"/>
                  </a:ext>
                </a:extLst>
              </p:cNvPr>
              <p:cNvSpPr txBox="1"/>
              <p:nvPr/>
            </p:nvSpPr>
            <p:spPr>
              <a:xfrm>
                <a:off x="1087812" y="3595714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E0C1BD-80C5-9B00-95FF-F0F3C11F3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812" y="3595714"/>
                <a:ext cx="5933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C71455-F410-A40D-F254-5ABC793BABC3}"/>
                  </a:ext>
                </a:extLst>
              </p:cNvPr>
              <p:cNvSpPr txBox="1"/>
              <p:nvPr/>
            </p:nvSpPr>
            <p:spPr>
              <a:xfrm>
                <a:off x="2894980" y="2417093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C71455-F410-A40D-F254-5ABC793BA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980" y="2417093"/>
                <a:ext cx="559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E220D255-F4EF-9E05-0742-E1CB78853B2E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DF5056-7EF0-2E81-B294-CBF3CB562D05}"/>
              </a:ext>
            </a:extLst>
          </p:cNvPr>
          <p:cNvCxnSpPr>
            <a:cxnSpLocks/>
            <a:stCxn id="3" idx="1"/>
            <a:endCxn id="28" idx="0"/>
          </p:cNvCxnSpPr>
          <p:nvPr/>
        </p:nvCxnSpPr>
        <p:spPr>
          <a:xfrm flipH="1">
            <a:off x="1681993" y="1348450"/>
            <a:ext cx="1857777" cy="710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257994-8891-ADF1-D54B-1960385F0548}"/>
                  </a:ext>
                </a:extLst>
              </p:cNvPr>
              <p:cNvSpPr txBox="1"/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257994-8891-ADF1-D54B-1960385F0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9" y="1120700"/>
                <a:ext cx="5591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AF80AEF-F63C-4B5A-F05E-0E0A7CC9F510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>
            <a:off x="4260741" y="2775385"/>
            <a:ext cx="766815" cy="337090"/>
          </a:xfrm>
          <a:prstGeom prst="curvedConnector4">
            <a:avLst>
              <a:gd name="adj1" fmla="val -39817"/>
              <a:gd name="adj2" fmla="val 2130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2FA2AA-D50E-D85F-5A3F-51BCA4A75358}"/>
                  </a:ext>
                </a:extLst>
              </p:cNvPr>
              <p:cNvSpPr txBox="1"/>
              <p:nvPr/>
            </p:nvSpPr>
            <p:spPr>
              <a:xfrm>
                <a:off x="4826644" y="2091822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2FA2AA-D50E-D85F-5A3F-51BCA4A75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644" y="2091822"/>
                <a:ext cx="5591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5828E2-A345-2564-5694-781225FC77C5}"/>
              </a:ext>
            </a:extLst>
          </p:cNvPr>
          <p:cNvCxnSpPr>
            <a:cxnSpLocks/>
            <a:stCxn id="53" idx="1"/>
            <a:endCxn id="78" idx="0"/>
          </p:cNvCxnSpPr>
          <p:nvPr/>
        </p:nvCxnSpPr>
        <p:spPr>
          <a:xfrm flipH="1">
            <a:off x="1683619" y="3068462"/>
            <a:ext cx="1856151" cy="114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57A46B-540C-AC45-C08C-B56CDA6DA62D}"/>
                  </a:ext>
                </a:extLst>
              </p:cNvPr>
              <p:cNvSpPr txBox="1"/>
              <p:nvPr/>
            </p:nvSpPr>
            <p:spPr>
              <a:xfrm>
                <a:off x="2105466" y="330946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57A46B-540C-AC45-C08C-B56CDA6DA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466" y="3309468"/>
                <a:ext cx="59336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084D2C8-F367-5C42-1D65-CBB34AAA9A68}"/>
                  </a:ext>
                </a:extLst>
              </p:cNvPr>
              <p:cNvSpPr txBox="1"/>
              <p:nvPr/>
            </p:nvSpPr>
            <p:spPr>
              <a:xfrm>
                <a:off x="3306198" y="384364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084D2C8-F367-5C42-1D65-CBB34AAA9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98" y="3843644"/>
                <a:ext cx="5591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3EAD2E-CB1B-A41B-8535-B4126C67ADC3}"/>
                  </a:ext>
                </a:extLst>
              </p:cNvPr>
              <p:cNvSpPr/>
              <p:nvPr/>
            </p:nvSpPr>
            <p:spPr>
              <a:xfrm>
                <a:off x="3539770" y="105537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3EAD2E-CB1B-A41B-8535-B4126C67A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70" y="1055373"/>
                <a:ext cx="1441940" cy="58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CB10ED-BB8D-B087-A8F3-1F1E9604D93E}"/>
                  </a:ext>
                </a:extLst>
              </p:cNvPr>
              <p:cNvSpPr txBox="1"/>
              <p:nvPr/>
            </p:nvSpPr>
            <p:spPr>
              <a:xfrm>
                <a:off x="3815630" y="1081075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CB10ED-BB8D-B087-A8F3-1F1E9604D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630" y="1081075"/>
                <a:ext cx="1290610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B99040-BE0A-AE9B-47D3-2296E5C32F29}"/>
                  </a:ext>
                </a:extLst>
              </p:cNvPr>
              <p:cNvSpPr/>
              <p:nvPr/>
            </p:nvSpPr>
            <p:spPr>
              <a:xfrm>
                <a:off x="961023" y="2058871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B99040-BE0A-AE9B-47D3-2296E5C32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2058871"/>
                <a:ext cx="1441940" cy="5861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006CAD-E361-C781-EBBB-163A518D9A36}"/>
                  </a:ext>
                </a:extLst>
              </p:cNvPr>
              <p:cNvSpPr txBox="1"/>
              <p:nvPr/>
            </p:nvSpPr>
            <p:spPr>
              <a:xfrm>
                <a:off x="1234763" y="2078148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006CAD-E361-C781-EBBB-163A518D9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763" y="2078148"/>
                <a:ext cx="1277786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F133E8E-E557-3380-45E1-904832D01024}"/>
                  </a:ext>
                </a:extLst>
              </p:cNvPr>
              <p:cNvSpPr/>
              <p:nvPr/>
            </p:nvSpPr>
            <p:spPr>
              <a:xfrm>
                <a:off x="3539770" y="277538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F133E8E-E557-3380-45E1-904832D01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70" y="2775385"/>
                <a:ext cx="1441940" cy="5861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779D43-D512-B04F-C224-F2B578E6E295}"/>
                  </a:ext>
                </a:extLst>
              </p:cNvPr>
              <p:cNvSpPr txBox="1"/>
              <p:nvPr/>
            </p:nvSpPr>
            <p:spPr>
              <a:xfrm>
                <a:off x="3815630" y="2760407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779D43-D512-B04F-C224-F2B578E6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630" y="2760407"/>
                <a:ext cx="1277786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BDCD61A-A1E6-1665-2E27-385F66E97041}"/>
                  </a:ext>
                </a:extLst>
              </p:cNvPr>
              <p:cNvSpPr/>
              <p:nvPr/>
            </p:nvSpPr>
            <p:spPr>
              <a:xfrm>
                <a:off x="962649" y="421297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BDCD61A-A1E6-1665-2E27-385F66E9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49" y="4212976"/>
                <a:ext cx="1441940" cy="586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29D6378-1521-D06B-C464-5F3BA064FD11}"/>
                  </a:ext>
                </a:extLst>
              </p:cNvPr>
              <p:cNvSpPr txBox="1"/>
              <p:nvPr/>
            </p:nvSpPr>
            <p:spPr>
              <a:xfrm>
                <a:off x="1223384" y="4195043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29D6378-1521-D06B-C464-5F3BA064F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384" y="4195043"/>
                <a:ext cx="1290610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D435FEA-F72A-9703-E730-56DF6F7BE4EB}"/>
              </a:ext>
            </a:extLst>
          </p:cNvPr>
          <p:cNvCxnSpPr>
            <a:cxnSpLocks/>
            <a:stCxn id="78" idx="3"/>
            <a:endCxn id="53" idx="2"/>
          </p:cNvCxnSpPr>
          <p:nvPr/>
        </p:nvCxnSpPr>
        <p:spPr>
          <a:xfrm flipV="1">
            <a:off x="2404589" y="3361539"/>
            <a:ext cx="1856151" cy="114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A582C30-BE24-0521-CA3E-4FD3B4B791F9}"/>
                  </a:ext>
                </a:extLst>
              </p:cNvPr>
              <p:cNvSpPr txBox="1"/>
              <p:nvPr/>
            </p:nvSpPr>
            <p:spPr>
              <a:xfrm>
                <a:off x="2119614" y="50699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A582C30-BE24-0521-CA3E-4FD3B4B7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14" y="506994"/>
                <a:ext cx="335348" cy="276999"/>
              </a:xfrm>
              <a:prstGeom prst="rect">
                <a:avLst/>
              </a:prstGeom>
              <a:blipFill>
                <a:blip r:embed="rId1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52F0A659-2A2E-7B07-EAB5-0493417A1A57}"/>
              </a:ext>
            </a:extLst>
          </p:cNvPr>
          <p:cNvSpPr txBox="1"/>
          <p:nvPr/>
        </p:nvSpPr>
        <p:spPr>
          <a:xfrm>
            <a:off x="3171716" y="85248"/>
            <a:ext cx="466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This is the minimal concrete model of PQ + constraints!</a:t>
            </a:r>
          </a:p>
        </p:txBody>
      </p:sp>
      <p:pic>
        <p:nvPicPr>
          <p:cNvPr id="96" name="Picture 95" descr="A diagram of a diagram&#10;&#10;AI-generated content may be incorrect.">
            <a:extLst>
              <a:ext uri="{FF2B5EF4-FFF2-40B4-BE49-F238E27FC236}">
                <a16:creationId xmlns:a16="http://schemas.microsoft.com/office/drawing/2014/main" id="{98F87DF8-7EC7-A47E-28F5-B2E7F2A76D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39667" y="998465"/>
            <a:ext cx="4564521" cy="4809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77BE85-7848-585D-DC2D-3112B920BC25}"/>
                  </a:ext>
                </a:extLst>
              </p:cNvPr>
              <p:cNvSpPr txBox="1"/>
              <p:nvPr/>
            </p:nvSpPr>
            <p:spPr>
              <a:xfrm>
                <a:off x="1906306" y="3170968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77BE85-7848-585D-DC2D-3112B920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306" y="3170968"/>
                <a:ext cx="1049133" cy="276999"/>
              </a:xfrm>
              <a:prstGeom prst="rect">
                <a:avLst/>
              </a:prstGeom>
              <a:blipFill>
                <a:blip r:embed="rId2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6E745-336B-2076-B2EB-E3EC61261CCF}"/>
                  </a:ext>
                </a:extLst>
              </p:cNvPr>
              <p:cNvSpPr txBox="1"/>
              <p:nvPr/>
            </p:nvSpPr>
            <p:spPr>
              <a:xfrm>
                <a:off x="4834403" y="1978557"/>
                <a:ext cx="104913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𝑑𝑟𝑜𝑝</m:t>
                      </m:r>
                      <m:d>
                        <m:dPr>
                          <m:ctrlP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6E745-336B-2076-B2EB-E3EC61261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03" y="1978557"/>
                <a:ext cx="1049133" cy="276999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721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0729D-B9ED-18FB-4EE3-5D9748BD0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1C900F-22E3-4794-3258-574AA566B094}"/>
                  </a:ext>
                </a:extLst>
              </p:cNvPr>
              <p:cNvSpPr/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1C900F-22E3-4794-3258-574AA566B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3" y="518500"/>
                <a:ext cx="1441940" cy="586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056633-D5CA-6C93-36A9-42FAEEE7A735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02963" y="811577"/>
            <a:ext cx="1136807" cy="536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DD4868-C6BE-3D5D-19D5-9BA19CB940B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81993" y="1104654"/>
            <a:ext cx="2578747" cy="1655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8FFA05-D7FC-0ADA-BF72-291651555F22}"/>
                  </a:ext>
                </a:extLst>
              </p:cNvPr>
              <p:cNvSpPr txBox="1"/>
              <p:nvPr/>
            </p:nvSpPr>
            <p:spPr>
              <a:xfrm>
                <a:off x="2674682" y="64208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8FFA05-D7FC-0ADA-BF72-291651555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82" y="642088"/>
                <a:ext cx="5933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7AEF77-F844-97F7-A4E8-C57252FCE09F}"/>
                  </a:ext>
                </a:extLst>
              </p:cNvPr>
              <p:cNvSpPr txBox="1"/>
              <p:nvPr/>
            </p:nvSpPr>
            <p:spPr>
              <a:xfrm>
                <a:off x="4174927" y="1563198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7AEF77-F844-97F7-A4E8-C57252FCE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927" y="1563198"/>
                <a:ext cx="5591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A8B25B64-6793-9271-B7B2-098B23E4DCE5}"/>
              </a:ext>
            </a:extLst>
          </p:cNvPr>
          <p:cNvSpPr txBox="1"/>
          <p:nvPr/>
        </p:nvSpPr>
        <p:spPr>
          <a:xfrm>
            <a:off x="882181" y="53970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E26D84-742A-8669-CEE6-CDE28F3DC8D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260740" y="1641527"/>
            <a:ext cx="0" cy="1133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55CB4D-9AD4-6D51-A52F-CF872C2FA888}"/>
                  </a:ext>
                </a:extLst>
              </p:cNvPr>
              <p:cNvSpPr txBox="1"/>
              <p:nvPr/>
            </p:nvSpPr>
            <p:spPr>
              <a:xfrm>
                <a:off x="1649988" y="1251565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55CB4D-9AD4-6D51-A52F-CF872C2FA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88" y="1251565"/>
                <a:ext cx="5591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12C08FDD-400C-E695-DCBE-ACA96AC8F38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>
            <a:off x="4260741" y="2775385"/>
            <a:ext cx="766815" cy="337090"/>
          </a:xfrm>
          <a:prstGeom prst="curvedConnector4">
            <a:avLst>
              <a:gd name="adj1" fmla="val -39817"/>
              <a:gd name="adj2" fmla="val 2130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2C651D-0A22-7428-FEB7-D6EA9D0F5511}"/>
                  </a:ext>
                </a:extLst>
              </p:cNvPr>
              <p:cNvSpPr txBox="1"/>
              <p:nvPr/>
            </p:nvSpPr>
            <p:spPr>
              <a:xfrm>
                <a:off x="4826644" y="2091822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2C651D-0A22-7428-FEB7-D6EA9D0F5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644" y="2091822"/>
                <a:ext cx="559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F1FB57-E8E1-97C9-5B0D-0C924637EF42}"/>
              </a:ext>
            </a:extLst>
          </p:cNvPr>
          <p:cNvCxnSpPr>
            <a:cxnSpLocks/>
            <a:stCxn id="53" idx="1"/>
            <a:endCxn id="78" idx="0"/>
          </p:cNvCxnSpPr>
          <p:nvPr/>
        </p:nvCxnSpPr>
        <p:spPr>
          <a:xfrm flipH="1">
            <a:off x="1683619" y="3068462"/>
            <a:ext cx="1856151" cy="114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1AA7778-9F40-D477-656E-32FB7FF4ED5E}"/>
                  </a:ext>
                </a:extLst>
              </p:cNvPr>
              <p:cNvSpPr txBox="1"/>
              <p:nvPr/>
            </p:nvSpPr>
            <p:spPr>
              <a:xfrm>
                <a:off x="2105466" y="3309468"/>
                <a:ext cx="59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1AA7778-9F40-D477-656E-32FB7FF4E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466" y="3309468"/>
                <a:ext cx="5933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B24F5DA-F516-5A5C-86B1-B4B166CDFC35}"/>
                  </a:ext>
                </a:extLst>
              </p:cNvPr>
              <p:cNvSpPr txBox="1"/>
              <p:nvPr/>
            </p:nvSpPr>
            <p:spPr>
              <a:xfrm>
                <a:off x="3306198" y="3843644"/>
                <a:ext cx="559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B24F5DA-F516-5A5C-86B1-B4B166CDF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98" y="3843644"/>
                <a:ext cx="5591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468202-8848-4F6A-3C60-921CB63D1117}"/>
                  </a:ext>
                </a:extLst>
              </p:cNvPr>
              <p:cNvSpPr/>
              <p:nvPr/>
            </p:nvSpPr>
            <p:spPr>
              <a:xfrm>
                <a:off x="3539770" y="1055373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468202-8848-4F6A-3C60-921CB63D1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70" y="1055373"/>
                <a:ext cx="1441940" cy="5861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59957A-F875-0575-5263-EACCC945036F}"/>
                  </a:ext>
                </a:extLst>
              </p:cNvPr>
              <p:cNvSpPr txBox="1"/>
              <p:nvPr/>
            </p:nvSpPr>
            <p:spPr>
              <a:xfrm>
                <a:off x="3815630" y="1081075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59957A-F875-0575-5263-EACCC9450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630" y="1081075"/>
                <a:ext cx="1290610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628BC6-8291-7D0C-A968-B3E6DDC59A5D}"/>
                  </a:ext>
                </a:extLst>
              </p:cNvPr>
              <p:cNvSpPr/>
              <p:nvPr/>
            </p:nvSpPr>
            <p:spPr>
              <a:xfrm>
                <a:off x="3539770" y="2775385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628BC6-8291-7D0C-A968-B3E6DDC59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70" y="2775385"/>
                <a:ext cx="1441940" cy="58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B3F9CAD-9DE3-D66E-5EEC-E535667EC88D}"/>
                  </a:ext>
                </a:extLst>
              </p:cNvPr>
              <p:cNvSpPr txBox="1"/>
              <p:nvPr/>
            </p:nvSpPr>
            <p:spPr>
              <a:xfrm>
                <a:off x="3815630" y="2760407"/>
                <a:ext cx="1277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L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1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B3F9CAD-9DE3-D66E-5EEC-E535667E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630" y="2760407"/>
                <a:ext cx="1277786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DA08804-20F0-3C54-7F5C-00268EF67B43}"/>
                  </a:ext>
                </a:extLst>
              </p:cNvPr>
              <p:cNvSpPr/>
              <p:nvPr/>
            </p:nvSpPr>
            <p:spPr>
              <a:xfrm>
                <a:off x="962649" y="4212976"/>
                <a:ext cx="1441940" cy="5861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DA08804-20F0-3C54-7F5C-00268EF67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49" y="4212976"/>
                <a:ext cx="1441940" cy="5861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BE07BCD-02E3-8E38-D3C9-766D68C612D0}"/>
                  </a:ext>
                </a:extLst>
              </p:cNvPr>
              <p:cNvSpPr txBox="1"/>
              <p:nvPr/>
            </p:nvSpPr>
            <p:spPr>
              <a:xfrm>
                <a:off x="1223384" y="4195043"/>
                <a:ext cx="1290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1000" b="0" i="0" dirty="0" smtClean="0"/>
                            <m:t>from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R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,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wrote</m:t>
                          </m:r>
                          <m:r>
                            <m:rPr>
                              <m:nor/>
                            </m:rPr>
                            <a:rPr lang="en-CA" sz="1000" b="0" i="0" dirty="0" smtClean="0"/>
                            <m:t>(2)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BE07BCD-02E3-8E38-D3C9-766D68C61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384" y="4195043"/>
                <a:ext cx="1290610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DA5831F-EAE7-42A4-3714-D5A0F23E2C4F}"/>
              </a:ext>
            </a:extLst>
          </p:cNvPr>
          <p:cNvCxnSpPr>
            <a:cxnSpLocks/>
            <a:stCxn id="78" idx="3"/>
            <a:endCxn id="53" idx="2"/>
          </p:cNvCxnSpPr>
          <p:nvPr/>
        </p:nvCxnSpPr>
        <p:spPr>
          <a:xfrm flipV="1">
            <a:off x="2404589" y="3361539"/>
            <a:ext cx="1856151" cy="114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9A9BC72-5066-93C8-0076-06705DC36726}"/>
                  </a:ext>
                </a:extLst>
              </p:cNvPr>
              <p:cNvSpPr txBox="1"/>
              <p:nvPr/>
            </p:nvSpPr>
            <p:spPr>
              <a:xfrm>
                <a:off x="2119614" y="50699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9A9BC72-5066-93C8-0076-06705DC36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14" y="506994"/>
                <a:ext cx="335348" cy="276999"/>
              </a:xfrm>
              <a:prstGeom prst="rect">
                <a:avLst/>
              </a:prstGeom>
              <a:blipFill>
                <a:blip r:embed="rId1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BEEFE954-1ECD-B6F8-BB33-2C0977CE66FC}"/>
              </a:ext>
            </a:extLst>
          </p:cNvPr>
          <p:cNvSpPr txBox="1"/>
          <p:nvPr/>
        </p:nvSpPr>
        <p:spPr>
          <a:xfrm>
            <a:off x="3171716" y="85248"/>
            <a:ext cx="466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This is the minimal concrete model of PQ + constraints!</a:t>
            </a:r>
          </a:p>
        </p:txBody>
      </p:sp>
      <p:pic>
        <p:nvPicPr>
          <p:cNvPr id="96" name="Picture 95" descr="A diagram of a diagram&#10;&#10;AI-generated content may be incorrect.">
            <a:extLst>
              <a:ext uri="{FF2B5EF4-FFF2-40B4-BE49-F238E27FC236}">
                <a16:creationId xmlns:a16="http://schemas.microsoft.com/office/drawing/2014/main" id="{684EA90C-ADD0-A19A-8919-E658F425244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9667" y="998465"/>
            <a:ext cx="4564521" cy="48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0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C8EB5-3E97-79FA-E696-93F955800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C66-3231-046F-848F-5B11BC0E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Probabilistic Transducers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6A1BE-AAA9-3E54-5401-553952DF832F}"/>
              </a:ext>
            </a:extLst>
          </p:cNvPr>
          <p:cNvSpPr txBox="1"/>
          <p:nvPr/>
        </p:nvSpPr>
        <p:spPr>
          <a:xfrm>
            <a:off x="1352091" y="2829304"/>
            <a:ext cx="4873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Transducer (U</a:t>
            </a:r>
            <a:r>
              <a:rPr lang="en-US" baseline="-25000" dirty="0"/>
              <a:t>12</a:t>
            </a:r>
            <a:r>
              <a:rPr lang="en-US" dirty="0"/>
              <a:t>* x U</a:t>
            </a:r>
            <a:r>
              <a:rPr lang="en-US" baseline="-25000" dirty="0"/>
              <a:t>1N</a:t>
            </a:r>
            <a:r>
              <a:rPr lang="en-US" dirty="0"/>
              <a:t>*)</a:t>
            </a:r>
            <a:r>
              <a:rPr lang="en-US" baseline="-25000" dirty="0"/>
              <a:t>n</a:t>
            </a:r>
            <a:r>
              <a:rPr lang="en-US" dirty="0"/>
              <a:t> : a pair of streams,</a:t>
            </a:r>
          </a:p>
          <a:p>
            <a:pPr algn="ctr"/>
            <a:r>
              <a:rPr lang="en-US" dirty="0"/>
              <a:t>the left of which is P1 or P2, the right is PN or P1</a:t>
            </a: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7F8F70D3-7B8C-164B-B306-21F681B0F2FE}"/>
              </a:ext>
            </a:extLst>
          </p:cNvPr>
          <p:cNvSpPr/>
          <p:nvPr/>
        </p:nvSpPr>
        <p:spPr>
          <a:xfrm>
            <a:off x="5196000" y="4646357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T; 1/2</a:t>
            </a:r>
          </a:p>
        </p:txBody>
      </p:sp>
      <p:sp>
        <p:nvSpPr>
          <p:cNvPr id="6" name="Connector 5">
            <a:extLst>
              <a:ext uri="{FF2B5EF4-FFF2-40B4-BE49-F238E27FC236}">
                <a16:creationId xmlns:a16="http://schemas.microsoft.com/office/drawing/2014/main" id="{0CC32C1C-4130-E77B-9ACB-C0CA3E54FF4A}"/>
              </a:ext>
            </a:extLst>
          </p:cNvPr>
          <p:cNvSpPr/>
          <p:nvPr/>
        </p:nvSpPr>
        <p:spPr>
          <a:xfrm>
            <a:off x="2892650" y="4647556"/>
            <a:ext cx="900000" cy="90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33241D39-5C27-676F-9451-E77CEDF915F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 flipV="1">
            <a:off x="4493725" y="3495281"/>
            <a:ext cx="1199" cy="2303350"/>
          </a:xfrm>
          <a:prstGeom prst="curvedConnector3">
            <a:avLst>
              <a:gd name="adj1" fmla="val -4688465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7CA3D57-692A-8EB3-41F1-B1872FB6284D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3792650" y="5096357"/>
            <a:ext cx="1403350" cy="1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B00C3B-B867-EAB0-8AB0-4DB0CBBC2B5B}"/>
                  </a:ext>
                </a:extLst>
              </p:cNvPr>
              <p:cNvSpPr txBox="1"/>
              <p:nvPr/>
            </p:nvSpPr>
            <p:spPr>
              <a:xfrm>
                <a:off x="3912454" y="5351253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B00C3B-B867-EAB0-8AB0-4DB0CBBC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54" y="5351253"/>
                <a:ext cx="1055742" cy="307777"/>
              </a:xfrm>
              <a:prstGeom prst="rect">
                <a:avLst/>
              </a:prstGeom>
              <a:blipFill>
                <a:blip r:embed="rId2"/>
                <a:stretch>
                  <a:fillRect t="-104000" r="-2381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nut 12">
            <a:extLst>
              <a:ext uri="{FF2B5EF4-FFF2-40B4-BE49-F238E27FC236}">
                <a16:creationId xmlns:a16="http://schemas.microsoft.com/office/drawing/2014/main" id="{EF8A9025-8606-3759-4EAE-78AD51BD147C}"/>
              </a:ext>
            </a:extLst>
          </p:cNvPr>
          <p:cNvSpPr/>
          <p:nvPr/>
        </p:nvSpPr>
        <p:spPr>
          <a:xfrm>
            <a:off x="589649" y="4651156"/>
            <a:ext cx="900000" cy="900000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0; 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580E66E4-BD2B-BE1E-D0B7-51055AEBD98A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 flipV="1">
            <a:off x="1489649" y="5097556"/>
            <a:ext cx="1403001" cy="3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9F405F-33D9-7AD1-79AC-D5E9B8DBBA6B}"/>
                  </a:ext>
                </a:extLst>
              </p:cNvPr>
              <p:cNvSpPr txBox="1"/>
              <p:nvPr/>
            </p:nvSpPr>
            <p:spPr>
              <a:xfrm>
                <a:off x="1527365" y="4778159"/>
                <a:ext cx="12633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9F405F-33D9-7AD1-79AC-D5E9B8DBB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65" y="4778159"/>
                <a:ext cx="126339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D377FD-4FAD-84C4-D3DC-FD444B43903B}"/>
                  </a:ext>
                </a:extLst>
              </p:cNvPr>
              <p:cNvSpPr txBox="1"/>
              <p:nvPr/>
            </p:nvSpPr>
            <p:spPr>
              <a:xfrm>
                <a:off x="3925209" y="3696223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D377FD-4FAD-84C4-D3DC-FD444B439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209" y="3696223"/>
                <a:ext cx="1055742" cy="307777"/>
              </a:xfrm>
              <a:prstGeom prst="rect">
                <a:avLst/>
              </a:prstGeom>
              <a:blipFill>
                <a:blip r:embed="rId4"/>
                <a:stretch>
                  <a:fillRect t="-100000" b="-15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60CC223-DDF1-733F-2941-B0D8FE3E177B}"/>
              </a:ext>
            </a:extLst>
          </p:cNvPr>
          <p:cNvSpPr txBox="1"/>
          <p:nvPr/>
        </p:nvSpPr>
        <p:spPr>
          <a:xfrm>
            <a:off x="7683950" y="2833751"/>
            <a:ext cx="3046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Transducer RR:</a:t>
            </a:r>
          </a:p>
          <a:p>
            <a:pPr algn="ctr"/>
            <a:r>
              <a:rPr lang="en-US" dirty="0"/>
              <a:t>Round robin queue (2 inputs)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D075B2-ECF0-1DD6-4DCD-87DE226020A1}"/>
                  </a:ext>
                </a:extLst>
              </p:cNvPr>
              <p:cNvSpPr txBox="1"/>
              <p:nvPr/>
            </p:nvSpPr>
            <p:spPr>
              <a:xfrm>
                <a:off x="3913486" y="5106770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D075B2-ECF0-1DD6-4DCD-87DE22602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86" y="5106770"/>
                <a:ext cx="1055742" cy="307777"/>
              </a:xfrm>
              <a:prstGeom prst="rect">
                <a:avLst/>
              </a:prstGeom>
              <a:blipFill>
                <a:blip r:embed="rId5"/>
                <a:stretch>
                  <a:fillRect t="-108000" r="-2381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nut 8">
            <a:extLst>
              <a:ext uri="{FF2B5EF4-FFF2-40B4-BE49-F238E27FC236}">
                <a16:creationId xmlns:a16="http://schemas.microsoft.com/office/drawing/2014/main" id="{CB8755A3-7906-8565-4CD5-1C656AA7E75F}"/>
              </a:ext>
            </a:extLst>
          </p:cNvPr>
          <p:cNvSpPr/>
          <p:nvPr/>
        </p:nvSpPr>
        <p:spPr>
          <a:xfrm>
            <a:off x="9807422" y="4836256"/>
            <a:ext cx="690842" cy="690842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5B148866-9082-80C4-883E-FFE48093656C}"/>
              </a:ext>
            </a:extLst>
          </p:cNvPr>
          <p:cNvSpPr/>
          <p:nvPr/>
        </p:nvSpPr>
        <p:spPr>
          <a:xfrm>
            <a:off x="8067960" y="4836256"/>
            <a:ext cx="690842" cy="690842"/>
          </a:xfrm>
          <a:prstGeom prst="donut">
            <a:avLst>
              <a:gd name="adj" fmla="val 5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41D062B0-14B9-7BAE-7428-ECC0579CECF6}"/>
              </a:ext>
            </a:extLst>
          </p:cNvPr>
          <p:cNvCxnSpPr>
            <a:stCxn id="11" idx="0"/>
            <a:endCxn id="9" idx="0"/>
          </p:cNvCxnSpPr>
          <p:nvPr/>
        </p:nvCxnSpPr>
        <p:spPr>
          <a:xfrm rot="5400000" flipH="1" flipV="1">
            <a:off x="9283112" y="3966525"/>
            <a:ext cx="12700" cy="1739462"/>
          </a:xfrm>
          <a:prstGeom prst="curvedConnector3">
            <a:avLst>
              <a:gd name="adj1" fmla="val 32068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CA95AD3-219F-75AB-E4B4-80933A26697B}"/>
              </a:ext>
            </a:extLst>
          </p:cNvPr>
          <p:cNvCxnSpPr>
            <a:cxnSpLocks/>
            <a:stCxn id="9" idx="4"/>
            <a:endCxn id="11" idx="4"/>
          </p:cNvCxnSpPr>
          <p:nvPr/>
        </p:nvCxnSpPr>
        <p:spPr>
          <a:xfrm rot="5400000">
            <a:off x="9283112" y="4657367"/>
            <a:ext cx="12700" cy="1739462"/>
          </a:xfrm>
          <a:prstGeom prst="curvedConnector3">
            <a:avLst>
              <a:gd name="adj1" fmla="val 28758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8DF3C8CA-DFEC-9B82-E0B0-B556B0F75338}"/>
              </a:ext>
            </a:extLst>
          </p:cNvPr>
          <p:cNvCxnSpPr>
            <a:cxnSpLocks/>
            <a:stCxn id="11" idx="1"/>
          </p:cNvCxnSpPr>
          <p:nvPr/>
        </p:nvCxnSpPr>
        <p:spPr>
          <a:xfrm rot="16200000" flipH="1" flipV="1">
            <a:off x="8092301" y="4925786"/>
            <a:ext cx="65189" cy="88470"/>
          </a:xfrm>
          <a:prstGeom prst="curvedConnector4">
            <a:avLst>
              <a:gd name="adj1" fmla="val -715467"/>
              <a:gd name="adj2" fmla="val 6195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C46ADA5-99F6-39B2-838F-AD2450907AA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514936" y="5104848"/>
            <a:ext cx="65189" cy="88470"/>
          </a:xfrm>
          <a:prstGeom prst="curvedConnector4">
            <a:avLst>
              <a:gd name="adj1" fmla="val -715467"/>
              <a:gd name="adj2" fmla="val -8298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0DF4FB-9894-9CAB-2FCC-42284DFBBABF}"/>
                  </a:ext>
                </a:extLst>
              </p:cNvPr>
              <p:cNvSpPr txBox="1"/>
              <p:nvPr/>
            </p:nvSpPr>
            <p:spPr>
              <a:xfrm>
                <a:off x="7288805" y="3908207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0DF4FB-9894-9CAB-2FCC-42284DFBB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805" y="3908207"/>
                <a:ext cx="1055742" cy="307777"/>
              </a:xfrm>
              <a:prstGeom prst="rect">
                <a:avLst/>
              </a:prstGeom>
              <a:blipFill>
                <a:blip r:embed="rId6"/>
                <a:stretch>
                  <a:fillRect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E6C935-2777-4184-82B6-A2EA8AFFDF8B}"/>
                  </a:ext>
                </a:extLst>
              </p:cNvPr>
              <p:cNvSpPr txBox="1"/>
              <p:nvPr/>
            </p:nvSpPr>
            <p:spPr>
              <a:xfrm>
                <a:off x="7288805" y="3660767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E6C935-2777-4184-82B6-A2EA8AFFD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805" y="3660767"/>
                <a:ext cx="1055742" cy="307777"/>
              </a:xfrm>
              <a:prstGeom prst="rect">
                <a:avLst/>
              </a:prstGeom>
              <a:blipFill>
                <a:blip r:embed="rId7"/>
                <a:stretch>
                  <a:fillRect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1E60DF-0E3B-18BF-7DF1-12315F76C5A7}"/>
                  </a:ext>
                </a:extLst>
              </p:cNvPr>
              <p:cNvSpPr txBox="1"/>
              <p:nvPr/>
            </p:nvSpPr>
            <p:spPr>
              <a:xfrm>
                <a:off x="7218583" y="4170447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1E60DF-0E3B-18BF-7DF1-12315F76C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583" y="4170447"/>
                <a:ext cx="1055742" cy="307777"/>
              </a:xfrm>
              <a:prstGeom prst="rect">
                <a:avLst/>
              </a:prstGeom>
              <a:blipFill>
                <a:blip r:embed="rId8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BE01E5F-E2FB-6253-1F03-8558DDB0E238}"/>
                  </a:ext>
                </a:extLst>
              </p:cNvPr>
              <p:cNvSpPr txBox="1"/>
              <p:nvPr/>
            </p:nvSpPr>
            <p:spPr>
              <a:xfrm>
                <a:off x="10447328" y="4076609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BE01E5F-E2FB-6253-1F03-8558DDB0E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328" y="4076609"/>
                <a:ext cx="1055742" cy="307777"/>
              </a:xfrm>
              <a:prstGeom prst="rect">
                <a:avLst/>
              </a:prstGeom>
              <a:blipFill>
                <a:blip r:embed="rId9"/>
                <a:stretch>
                  <a:fillRect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7C504F0-EA66-C60C-5A30-E783B5351AE0}"/>
                  </a:ext>
                </a:extLst>
              </p:cNvPr>
              <p:cNvSpPr txBox="1"/>
              <p:nvPr/>
            </p:nvSpPr>
            <p:spPr>
              <a:xfrm>
                <a:off x="10447328" y="3814655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7C504F0-EA66-C60C-5A30-E783B5351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328" y="3814655"/>
                <a:ext cx="1055742" cy="307777"/>
              </a:xfrm>
              <a:prstGeom prst="rect">
                <a:avLst/>
              </a:prstGeom>
              <a:blipFill>
                <a:blip r:embed="rId10"/>
                <a:stretch>
                  <a:fillRect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579E1E-C91C-5F0A-96D1-7552D6BE9E62}"/>
                  </a:ext>
                </a:extLst>
              </p:cNvPr>
              <p:cNvSpPr txBox="1"/>
              <p:nvPr/>
            </p:nvSpPr>
            <p:spPr>
              <a:xfrm>
                <a:off x="10386305" y="4327228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579E1E-C91C-5F0A-96D1-7552D6BE9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305" y="4327228"/>
                <a:ext cx="1055742" cy="307777"/>
              </a:xfrm>
              <a:prstGeom prst="rect">
                <a:avLst/>
              </a:prstGeom>
              <a:blipFill>
                <a:blip r:embed="rId11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A9E2D8B-FBD4-ACEA-E69D-B4DD6501A7BA}"/>
                  </a:ext>
                </a:extLst>
              </p:cNvPr>
              <p:cNvSpPr txBox="1"/>
              <p:nvPr/>
            </p:nvSpPr>
            <p:spPr>
              <a:xfrm>
                <a:off x="8803545" y="3843986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1, ∗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A9E2D8B-FBD4-ACEA-E69D-B4DD6501A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45" y="3843986"/>
                <a:ext cx="105574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FB6ADC-1071-02B7-18DC-D3CD309E00D0}"/>
                  </a:ext>
                </a:extLst>
              </p:cNvPr>
              <p:cNvSpPr txBox="1"/>
              <p:nvPr/>
            </p:nvSpPr>
            <p:spPr>
              <a:xfrm>
                <a:off x="8799248" y="4113131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2, ∗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FB6ADC-1071-02B7-18DC-D3CD309E0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248" y="4113131"/>
                <a:ext cx="105574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E4EBD8-D792-27D7-D46B-D4E0B3D84D39}"/>
                  </a:ext>
                </a:extLst>
              </p:cNvPr>
              <p:cNvSpPr txBox="1"/>
              <p:nvPr/>
            </p:nvSpPr>
            <p:spPr>
              <a:xfrm>
                <a:off x="8749383" y="5924168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∗, 1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E4EBD8-D792-27D7-D46B-D4E0B3D8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83" y="5924168"/>
                <a:ext cx="1055742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DE6D442-8504-7E51-795B-4DD4716C26EF}"/>
                  </a:ext>
                </a:extLst>
              </p:cNvPr>
              <p:cNvSpPr txBox="1"/>
              <p:nvPr/>
            </p:nvSpPr>
            <p:spPr>
              <a:xfrm>
                <a:off x="8745086" y="6193313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∗, 2</m:t>
                              </m:r>
                            </m:e>
                          </m:d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DE6D442-8504-7E51-795B-4DD4716C2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6" y="6193313"/>
                <a:ext cx="105574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7817C39-E457-1DA0-6DB6-0F4CA0D3DE74}"/>
              </a:ext>
            </a:extLst>
          </p:cNvPr>
          <p:cNvCxnSpPr>
            <a:cxnSpLocks/>
          </p:cNvCxnSpPr>
          <p:nvPr/>
        </p:nvCxnSpPr>
        <p:spPr>
          <a:xfrm>
            <a:off x="7366892" y="5181678"/>
            <a:ext cx="701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CF5E05-D595-D97D-D30F-946A3DD4190A}"/>
                  </a:ext>
                </a:extLst>
              </p:cNvPr>
              <p:cNvSpPr txBox="1"/>
              <p:nvPr/>
            </p:nvSpPr>
            <p:spPr>
              <a:xfrm>
                <a:off x="3925209" y="5825705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CF5E05-D595-D97D-D30F-946A3DD41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209" y="5825705"/>
                <a:ext cx="1055742" cy="307777"/>
              </a:xfrm>
              <a:prstGeom prst="rect">
                <a:avLst/>
              </a:prstGeom>
              <a:blipFill>
                <a:blip r:embed="rId16"/>
                <a:stretch>
                  <a:fillRect t="-104000" r="-1190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C5AA38-6A3B-8EF1-D34E-935884DAAF3D}"/>
                  </a:ext>
                </a:extLst>
              </p:cNvPr>
              <p:cNvSpPr txBox="1"/>
              <p:nvPr/>
            </p:nvSpPr>
            <p:spPr>
              <a:xfrm>
                <a:off x="3926241" y="5581222"/>
                <a:ext cx="105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type m:val="lin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C5AA38-6A3B-8EF1-D34E-935884DAA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241" y="5581222"/>
                <a:ext cx="1055742" cy="307777"/>
              </a:xfrm>
              <a:prstGeom prst="rect">
                <a:avLst/>
              </a:prstGeom>
              <a:blipFill>
                <a:blip r:embed="rId17"/>
                <a:stretch>
                  <a:fillRect t="-104000" r="-1190" b="-1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BEC61B3D-6CFD-F340-ACAA-6B1F49411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643"/>
          </a:xfrm>
        </p:spPr>
        <p:txBody>
          <a:bodyPr>
            <a:normAutofit/>
          </a:bodyPr>
          <a:lstStyle/>
          <a:p>
            <a:r>
              <a:rPr lang="en-US" sz="1800" dirty="0"/>
              <a:t>The (weighted) languages input to schedulers can be conditioned with certain properties themselves.</a:t>
            </a:r>
          </a:p>
        </p:txBody>
      </p:sp>
    </p:spTree>
    <p:extLst>
      <p:ext uri="{BB962C8B-B14F-4D97-AF65-F5344CB8AC3E}">
        <p14:creationId xmlns:p14="http://schemas.microsoft.com/office/powerpoint/2010/main" val="184300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18742</TotalTime>
  <Words>8586</Words>
  <Application>Microsoft Macintosh PowerPoint</Application>
  <PresentationFormat>Widescreen</PresentationFormat>
  <Paragraphs>2719</Paragraphs>
  <Slides>87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Aptos</vt:lpstr>
      <vt:lpstr>Aptos Display</vt:lpstr>
      <vt:lpstr>Arial</vt:lpstr>
      <vt:lpstr>Cambria Math</vt:lpstr>
      <vt:lpstr>Wingdings</vt:lpstr>
      <vt:lpstr>Office Theme</vt:lpstr>
      <vt:lpstr>Probabilistic Network Performance Analysis using Automata and Markovian Processes</vt:lpstr>
      <vt:lpstr>Schedulers as (multi-tape) transducers</vt:lpstr>
      <vt:lpstr>Buffers as internal state, or external tapes (?)</vt:lpstr>
      <vt:lpstr>Probabilistic transducers on the regular language of packet streams</vt:lpstr>
      <vt:lpstr>Probabilistic transducers on the regular language of packet streams</vt:lpstr>
      <vt:lpstr>Probabilistic transducers on the regular language of packet streams</vt:lpstr>
      <vt:lpstr>Composition of Probabilistic Transducers</vt:lpstr>
      <vt:lpstr>Composition of Probabilistic Transducers</vt:lpstr>
      <vt:lpstr>Composition of Probabilistic Transducers</vt:lpstr>
      <vt:lpstr>Composition of Probabilistic Transducers</vt:lpstr>
      <vt:lpstr>Queries/constraints as unweighted automata</vt:lpstr>
      <vt:lpstr>Testing queries on probabilistic transducers</vt:lpstr>
      <vt:lpstr>Testing queries on probabilistic automata</vt:lpstr>
      <vt:lpstr>Testing queries on probabilistic automata</vt:lpstr>
      <vt:lpstr>Testing queries on probabilistic automata</vt:lpstr>
      <vt:lpstr>Tractability</vt:lpstr>
      <vt:lpstr>Phase II – Markov decision processes</vt:lpstr>
      <vt:lpstr>Abstract interpretation experiment on Markov decision process (“on-demand” construction)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Markovian processes – next steps</vt:lpstr>
      <vt:lpstr>“On-demand” construction of abstract MDPs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 MDPs (“on-demand” construction) Example 2: Priority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jkai@student.ubc.ca</dc:creator>
  <cp:lastModifiedBy>jkai@student.ubc.ca</cp:lastModifiedBy>
  <cp:revision>385</cp:revision>
  <dcterms:created xsi:type="dcterms:W3CDTF">2024-11-15T17:55:11Z</dcterms:created>
  <dcterms:modified xsi:type="dcterms:W3CDTF">2025-05-29T07:33:50Z</dcterms:modified>
</cp:coreProperties>
</file>