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6" d="100"/>
          <a:sy n="66" d="100"/>
        </p:scale>
        <p:origin x="-904" y="-112"/>
      </p:cViewPr>
      <p:guideLst>
        <p:guide orient="horz" pos="1517"/>
        <p:guide pos="28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20EF-D35F-124C-A0D7-27B42D46E9B9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B91D-B421-3C42-BF98-2A8CC57B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1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20EF-D35F-124C-A0D7-27B42D46E9B9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B91D-B421-3C42-BF98-2A8CC57B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3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20EF-D35F-124C-A0D7-27B42D46E9B9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B91D-B421-3C42-BF98-2A8CC57B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7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20EF-D35F-124C-A0D7-27B42D46E9B9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B91D-B421-3C42-BF98-2A8CC57B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2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20EF-D35F-124C-A0D7-27B42D46E9B9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B91D-B421-3C42-BF98-2A8CC57B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20EF-D35F-124C-A0D7-27B42D46E9B9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B91D-B421-3C42-BF98-2A8CC57B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8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20EF-D35F-124C-A0D7-27B42D46E9B9}" type="datetimeFigureOut">
              <a:rPr lang="en-US" smtClean="0"/>
              <a:t>5/31/17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B91D-B421-3C42-BF98-2A8CC57B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9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20EF-D35F-124C-A0D7-27B42D46E9B9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B91D-B421-3C42-BF98-2A8CC57B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20EF-D35F-124C-A0D7-27B42D46E9B9}" type="datetimeFigureOut">
              <a:rPr lang="en-US" smtClean="0"/>
              <a:t>5/31/17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B91D-B421-3C42-BF98-2A8CC57B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5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20EF-D35F-124C-A0D7-27B42D46E9B9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B91D-B421-3C42-BF98-2A8CC57B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2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20EF-D35F-124C-A0D7-27B42D46E9B9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B91D-B421-3C42-BF98-2A8CC57B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020EF-D35F-124C-A0D7-27B42D46E9B9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AB91D-B421-3C42-BF98-2A8CC57B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9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192" y="404119"/>
            <a:ext cx="3020743" cy="6350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Canned Estimators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82192" y="1220856"/>
            <a:ext cx="1577713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Estimator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12646" y="1220856"/>
            <a:ext cx="129028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Keras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82192" y="2316949"/>
            <a:ext cx="3020743" cy="7120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Layers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2649808" y="1395173"/>
            <a:ext cx="2687793" cy="7056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Datasets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82192" y="3210662"/>
            <a:ext cx="407827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Python Frontend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694576" y="3210662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C++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743090" y="3210662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Java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6791604" y="3210662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Go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82192" y="4306755"/>
            <a:ext cx="8138342" cy="6496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Tensorflow</a:t>
            </a:r>
            <a:r>
              <a:rPr lang="en-US" sz="2400" dirty="0" smtClean="0"/>
              <a:t> Distributed Execution Engine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82192" y="5138086"/>
            <a:ext cx="914400" cy="5580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CPU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1472593" y="5138086"/>
            <a:ext cx="914400" cy="5580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</a:t>
            </a:r>
            <a:r>
              <a:rPr lang="en-US" sz="2400" dirty="0" smtClean="0"/>
              <a:t>PU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2494046" y="5138086"/>
            <a:ext cx="1368470" cy="5580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Android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3993705" y="5138086"/>
            <a:ext cx="914400" cy="5580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iOS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5079466" y="5138086"/>
            <a:ext cx="3541068" cy="5580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XLA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6719818" y="5895810"/>
            <a:ext cx="914400" cy="5580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</a:t>
            </a:r>
            <a:r>
              <a:rPr lang="en-US" sz="2400" dirty="0" smtClean="0"/>
              <a:t>PU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7847794" y="5895810"/>
            <a:ext cx="914400" cy="5580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4450905" y="5895810"/>
            <a:ext cx="914400" cy="5580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CPU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5583201" y="5895810"/>
            <a:ext cx="914400" cy="5580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</a:t>
            </a:r>
            <a:r>
              <a:rPr lang="en-US" sz="2400" dirty="0" smtClean="0"/>
              <a:t>PU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7840118" y="3210662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4767075" y="873372"/>
            <a:ext cx="390548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accent1"/>
                </a:solidFill>
              </a:rPr>
              <a:t>Tensorflow</a:t>
            </a:r>
            <a:r>
              <a:rPr lang="en-US" sz="3200" dirty="0" smtClean="0">
                <a:solidFill>
                  <a:schemeClr val="accent1"/>
                </a:solidFill>
              </a:rPr>
              <a:t> Stack,</a:t>
            </a:r>
          </a:p>
          <a:p>
            <a:r>
              <a:rPr lang="en-US" sz="3200" dirty="0" smtClean="0">
                <a:solidFill>
                  <a:schemeClr val="accent1"/>
                </a:solidFill>
              </a:rPr>
              <a:t>May 2017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(Credit: </a:t>
            </a:r>
            <a:r>
              <a:rPr lang="en-US" sz="1200" dirty="0" err="1" smtClean="0">
                <a:solidFill>
                  <a:schemeClr val="accent1"/>
                </a:solidFill>
              </a:rPr>
              <a:t>Tensorflow</a:t>
            </a:r>
            <a:r>
              <a:rPr lang="en-US" sz="1200" dirty="0" smtClean="0">
                <a:solidFill>
                  <a:schemeClr val="accent1"/>
                </a:solidFill>
              </a:rPr>
              <a:t> Frontiers Presentation, Google IO 2017)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104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43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Reed Elsevier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Sujit Pal</dc:creator>
  <cp:lastModifiedBy>Sujit Pal</cp:lastModifiedBy>
  <cp:revision>4</cp:revision>
  <dcterms:created xsi:type="dcterms:W3CDTF">2017-05-31T16:46:03Z</dcterms:created>
  <dcterms:modified xsi:type="dcterms:W3CDTF">2017-05-31T17:25:24Z</dcterms:modified>
</cp:coreProperties>
</file>