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ProximaNova-boldItalic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184e86fc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184e86fc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184e86fc8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184e86fc8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184e86fc8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184e86fc8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184e86fc8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184e86fc8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i.org/10.1038/srep1830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Simulation of Honeycomb Structures under Compression, Bending, and Torsion</a:t>
            </a:r>
            <a:endParaRPr sz="3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</a:rPr>
              <a:t>Tianyi Wang, Erik Ren</a:t>
            </a:r>
            <a:endParaRPr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418" y="2058413"/>
            <a:ext cx="2984100" cy="16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291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h</a:t>
            </a:r>
            <a:r>
              <a:rPr lang="en"/>
              <a:t>oneycomb</a:t>
            </a:r>
            <a:r>
              <a:rPr lang="en"/>
              <a:t> structure?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</a:t>
            </a:r>
            <a:r>
              <a:rPr lang="en"/>
              <a:t>utstanding mechanical properties with reduced material usage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adopted in numerous promising applications in the fields of: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</a:t>
            </a:r>
            <a:r>
              <a:rPr lang="en"/>
              <a:t>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Aerospace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Medical implant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3d printing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0" l="12165" r="25385" t="0"/>
          <a:stretch/>
        </p:blipFill>
        <p:spPr>
          <a:xfrm>
            <a:off x="6089775" y="3228025"/>
            <a:ext cx="24269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6106" y="3082974"/>
            <a:ext cx="260032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computational and experimental analyses of honeycomb structures are investigated by many researchers in literature</a:t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291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Prior Works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the mechanical behavior of honeycomb structures with varying cell counts and wall thicknesses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Explore improvement and optimization for hybrid structures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94275" y="2659650"/>
            <a:ext cx="1234500" cy="1069800"/>
          </a:xfrm>
          <a:prstGeom prst="hexagon">
            <a:avLst>
              <a:gd fmla="val 28852" name="adj"/>
              <a:gd fmla="val 115470" name="vf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82" name="Google Shape;82;p16"/>
          <p:cNvGrpSpPr/>
          <p:nvPr/>
        </p:nvGrpSpPr>
        <p:grpSpPr>
          <a:xfrm>
            <a:off x="1765838" y="3413423"/>
            <a:ext cx="1310224" cy="1190411"/>
            <a:chOff x="3904488" y="2743198"/>
            <a:chExt cx="1455804" cy="1322679"/>
          </a:xfrm>
        </p:grpSpPr>
        <p:grpSp>
          <p:nvGrpSpPr>
            <p:cNvPr id="83" name="Google Shape;83;p16"/>
            <p:cNvGrpSpPr/>
            <p:nvPr/>
          </p:nvGrpSpPr>
          <p:grpSpPr>
            <a:xfrm>
              <a:off x="4114800" y="2743198"/>
              <a:ext cx="1035180" cy="956918"/>
              <a:chOff x="4114800" y="2743198"/>
              <a:chExt cx="1035180" cy="956918"/>
            </a:xfrm>
          </p:grpSpPr>
          <p:sp>
            <p:nvSpPr>
              <p:cNvPr id="84" name="Google Shape;84;p16"/>
              <p:cNvSpPr/>
              <p:nvPr/>
            </p:nvSpPr>
            <p:spPr>
              <a:xfrm rot="1799614">
                <a:off x="4186603" y="2835361"/>
                <a:ext cx="480093" cy="415979"/>
              </a:xfrm>
              <a:prstGeom prst="hexagon">
                <a:avLst>
                  <a:gd fmla="val 28852" name="adj"/>
                  <a:gd fmla="val 115470" name="vf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 rot="1799614">
                <a:off x="4598083" y="2835359"/>
                <a:ext cx="480093" cy="415979"/>
              </a:xfrm>
              <a:prstGeom prst="hexagon">
                <a:avLst>
                  <a:gd fmla="val 28852" name="adj"/>
                  <a:gd fmla="val 115470" name="vf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 rot="1799614">
                <a:off x="4387771" y="3191977"/>
                <a:ext cx="480093" cy="415979"/>
              </a:xfrm>
              <a:prstGeom prst="hexagon">
                <a:avLst>
                  <a:gd fmla="val 28852" name="adj"/>
                  <a:gd fmla="val 115470" name="vf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sp>
          <p:nvSpPr>
            <p:cNvPr id="87" name="Google Shape;87;p16"/>
            <p:cNvSpPr/>
            <p:nvPr/>
          </p:nvSpPr>
          <p:spPr>
            <a:xfrm rot="1799614">
              <a:off x="4808395" y="3201121"/>
              <a:ext cx="480093" cy="415979"/>
            </a:xfrm>
            <a:prstGeom prst="hexagon">
              <a:avLst>
                <a:gd fmla="val 28852" name="adj"/>
                <a:gd fmla="val 115470" name="vf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 rot="1799614">
              <a:off x="4598083" y="3557738"/>
              <a:ext cx="480093" cy="415979"/>
            </a:xfrm>
            <a:prstGeom prst="hexagon">
              <a:avLst>
                <a:gd fmla="val 28852" name="adj"/>
                <a:gd fmla="val 115470" name="vf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 rot="1799614">
              <a:off x="3976291" y="3201122"/>
              <a:ext cx="480093" cy="415979"/>
            </a:xfrm>
            <a:prstGeom prst="hexagon">
              <a:avLst>
                <a:gd fmla="val 28852" name="adj"/>
                <a:gd fmla="val 115470" name="vf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 rot="1799614">
              <a:off x="4177459" y="3557738"/>
              <a:ext cx="480093" cy="415979"/>
            </a:xfrm>
            <a:prstGeom prst="hexagon">
              <a:avLst>
                <a:gd fmla="val 28852" name="adj"/>
                <a:gd fmla="val 115470" name="vf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426" y="2604957"/>
            <a:ext cx="1310218" cy="117918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4522470" y="3115050"/>
            <a:ext cx="68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…..</a:t>
            </a: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291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objective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4">
            <a:alphaModFix/>
          </a:blip>
          <a:srcRect b="35308" l="0" r="0" t="0"/>
          <a:stretch/>
        </p:blipFill>
        <p:spPr>
          <a:xfrm>
            <a:off x="5279150" y="2847900"/>
            <a:ext cx="3143350" cy="11904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8522842" y="3232950"/>
            <a:ext cx="41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6" name="Google Shape;96;p16"/>
          <p:cNvCxnSpPr/>
          <p:nvPr/>
        </p:nvCxnSpPr>
        <p:spPr>
          <a:xfrm>
            <a:off x="1592225" y="3626300"/>
            <a:ext cx="208500" cy="1500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6"/>
          <p:cNvCxnSpPr/>
          <p:nvPr/>
        </p:nvCxnSpPr>
        <p:spPr>
          <a:xfrm flipH="1" rot="10800000">
            <a:off x="2984400" y="3617825"/>
            <a:ext cx="216900" cy="1335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076275"/>
            <a:ext cx="8520600" cy="3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Aminanda, Y., B. Castanié, J.J. Barrau, et al. "Experimental Analysis and Modeling of the Crushing of Honeycomb Cores."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Composite Materials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12, 2005, pp. 213–227.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Asprone, Domenico, et al. "Statistical Finite Element Analysis of the Buckling Behavior of Honeycomb Structures."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 Structures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105, Nov. 2013, pp. 240–255.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AutoNum type="arabicPeriod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Mousanezhad, D., S. Babaee, H. Ebrahimi, et al. "Hierarchical Honeycomb Auxetic Metamaterials." 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Scientific Reports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5, 2016, article 18306. Nature,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https://doi.org/10.1038/srep18306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Partovi Meran, Ahmad, et al. "Numerical and Experimental Study of Crashworthiness Parameters of Honeycomb Structures."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Thin-Walled Structures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78, May 2014, pp. 87–94.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Papka, S.D., and S. Kyriakides. "Experiments and Full-Scale Numerical Simulations of In-Plane Crushing of a Honeycomb."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Acta Materialia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46, no. 8, 1 May 1998, pp. 2765–2776.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Qi, Chang, et al. "Advanced Honeycomb Designs for Improving Mechanical Properties: A Review."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Composites Part B: Engineering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227, 15 Dec. 2021, article 109393.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Yamashita, M., and M. Gotoh. "Impact Behavior of Honeycomb Structures with Various Cell Specifications—Numerical Simulation and Experiment."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Journal of Impact Engineering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32, nos. 1–4, Dec. 2005, pp. 618–630.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291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