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184e86fc8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184e86fc8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184e86fc8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184e86fc8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184e86fc8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184e86fc8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3" Type="http://schemas.openxmlformats.org/officeDocument/2006/relationships/image" Target="../media/image3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i.org/10.1038/srep183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Simulation of Honeycomb Structures under Compression, Bending, and Torsion</a:t>
            </a:r>
            <a:endParaRPr sz="3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</a:rPr>
              <a:t>Tianyi Wang, Zhicheng Ren</a:t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982475"/>
            <a:ext cx="8520600" cy="32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helper functions added: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Honeycomb structure generator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 nodes </a:t>
            </a:r>
            <a:r>
              <a:rPr lang="en"/>
              <a:t>generator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Challenges: critical nodes, large matrix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Trial simulation: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91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 far…</a:t>
            </a:r>
            <a:endParaRPr sz="30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725" y="98625"/>
            <a:ext cx="1635426" cy="163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138" y="98621"/>
            <a:ext cx="1635426" cy="163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8575" y="98625"/>
            <a:ext cx="1635424" cy="163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8575" y="1706225"/>
            <a:ext cx="1635426" cy="163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3150" y="1706225"/>
            <a:ext cx="1635426" cy="163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37725" y="1706225"/>
            <a:ext cx="1635426" cy="163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9300" y="3501306"/>
            <a:ext cx="1607123" cy="1143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16660" y="3501306"/>
            <a:ext cx="1607123" cy="1143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74020" y="3501306"/>
            <a:ext cx="1607123" cy="1143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31372" y="3501300"/>
            <a:ext cx="1607131" cy="114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88741" y="3501306"/>
            <a:ext cx="1607123" cy="1143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46101" y="3501300"/>
            <a:ext cx="1607123" cy="114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Debug and finalize our model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the mechanical behavior of honeycomb structures with varying cell counts and wall thicknesses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Explore improvement and optimization for hybrid structures</a:t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291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ongoing…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-1980" r="1979" t="-9481"/>
          <a:stretch/>
        </p:blipFill>
        <p:spPr>
          <a:xfrm>
            <a:off x="4495800" y="826725"/>
            <a:ext cx="4260300" cy="2943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076275"/>
            <a:ext cx="85206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Aminanda, Y., B. Castanié, J.J. Barrau, et al. "Experimental Analysis and Modeling of the Crushing of Honeycomb Cores."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Composite Materials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12, 2005, pp. 213–227.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Asprone, Domenico, et al. "Statistical Finite Element Analysis of the Buckling Behavior of Honeycomb Structures."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Structures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105, Nov. 2013, pp. 240–255.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AutoNum type="arabicPeriod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Mousanezhad, D., S. Babaee, H. Ebrahimi, et al. "Hierarchical Honeycomb Auxetic Metamaterials."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Scientific Reports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5, 2016, article 18306. Nature,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https://doi.org/10.1038/srep18306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Partovi Meran, Ahmad, et al. "Numerical and Experimental Study of Crashworthiness Parameters of Honeycomb Structures."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Thin-Walled Structures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78, May 2014, pp. 87–94.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Papka, S.D., and S. Kyriakides. "Experiments and Full-Scale Numerical Simulations of In-Plane Crushing of a Honeycomb."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Acta Materialia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46, no. 8, 1 May 1998, pp. 2765–2776.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Qi, Chang, et al. "Advanced Honeycomb Designs for Improving Mechanical Properties: A Review."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Composites Part B: Engineering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227, 15 Dec. 2021, article 109393.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Yamashita, M., and M. Gotoh. "Impact Behavior of Honeycomb Structures with Various Cell Specifications—Numerical Simulation and Experiment."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of Impact Engineering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32, nos. 1–4, Dec. 2005, pp. 618–630.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291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