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36419-5D55-AA95-C981-D7B6DA8DA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92302-4453-A38A-A8BF-64599603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8A3F9-5E57-0C7E-6B51-4F849603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0868A-0FE3-6AB8-028E-A0863066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3CE28A-5760-92F6-50E7-2031319C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0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8F42-852B-754D-3DCE-B4015C2B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139E7A-9155-FB9D-D986-7C7462E4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A09C92-5135-0AB8-ED29-E33DAC64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F09E0-7BFB-13A8-D233-42E5BD74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83BEB9-1293-0A7E-1F0E-1D3727D0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00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C85227-22ED-3477-79F6-85C20F649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DCF5A2-0F1A-AF55-650E-8E7A7D524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A8619B-85D4-0742-B26F-29B862E5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D18266-514D-64ED-659A-DB81D1F5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6BF30B-C5E8-818F-48FA-14E35F6E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95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3C97-E433-230B-7AC3-E9AC23B7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EDE0A-0AC0-D27F-A4AB-43ABCCC0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BC628-4BB9-C7AA-7A37-144E2FBB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A0819-33D6-234E-3ECA-BAA5F206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122D3-6548-91A6-50BE-2720C295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3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47DC7-8B1B-8617-2684-C7B59E9E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1D73E0-DA30-25F9-8E66-2469AA80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CB8416-D1B2-E147-DFAA-2E17C2DC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CCAD2-673B-7AF0-6089-A10D8B42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A4F09E-7921-77DA-B80D-BD70399C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1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49DEB-6D74-F07B-6331-F91DF54D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9ED60-723A-A0EB-7C11-F4C843B1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0184B8-88D1-B50E-8EEC-0C52AF25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0266A-8893-0220-AF7F-40916291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E3AA95-BB25-3ACB-D38E-9DD68EA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D4A63-716A-A012-5848-E7206655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6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1F375-4B61-4695-0788-58DB5278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9FAB8-2167-2E07-1676-57371C8E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9C0DE9-72CA-CB83-1A43-4A4D1AF09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C93D21-C112-F815-2753-FCA1BEE8E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1150A5-5509-FB2D-DC33-78410A312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133996-3B11-FB72-5994-3729C15F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1632C6-E718-B53E-9423-B8D26488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766029-316D-7700-5F4D-34C87365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2F708-4672-D2E0-8260-E24B0DE8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4747AE-246F-8291-C6DD-37CCEB60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642A42-7328-41C7-489E-52731D44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E76B10-1D6C-072C-B62E-F9F099A7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4A5A2E-3006-8EA7-C693-5BA0739F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FBE47B-AF09-A407-DCF9-FCEF2923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83AA20-3D71-882A-5FE6-0AE26A57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51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A03F1-A5E7-2839-E682-C1B2C9EE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F5132-9D97-983D-16AF-F0064029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D37393-A844-F829-D554-C40C5032F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6B6E76-0B39-C938-AB20-F0259057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63053B-4912-9380-B5DC-DBE59389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A34C51-9035-45B7-ED75-53E0DBDE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55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8163A-66F8-4B88-AD20-CD35BBBB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133C6B-4F73-123F-F4D1-5837F58D4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09FB5-BEA4-A9AC-3963-A34B9951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C1384D-2194-1C9D-CD8A-0876C5E7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2B8971-2DB7-DCA9-29D8-D4FF9EDA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E35BC9-9FD9-6C2F-A79D-807AF852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0A07A4-85F6-9265-FECF-B147E7E1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8B058-CA97-5106-EB97-2C3737978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4771A-7B96-68AA-D25A-ED8069FE2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FF15-EF6A-4759-BC4E-4AF485FDA1DB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639706-246B-67DF-A4AB-9A1FF26F6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90F64-0A65-8ED3-D4E0-A85AA8B41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DE23-2530-4208-ABB5-41D83D0F05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6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606DB-E4CA-EA5B-7E64-1267C9AF6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REFINANDO TABELAS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FBA13E-ABD3-090D-C1C2-52E2D1E80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2945"/>
          </a:xfrm>
        </p:spPr>
        <p:txBody>
          <a:bodyPr/>
          <a:lstStyle/>
          <a:p>
            <a:r>
              <a:rPr lang="pt-BR" dirty="0"/>
              <a:t>DEIXANDO MAIS SEMÂNTICAS</a:t>
            </a:r>
          </a:p>
        </p:txBody>
      </p:sp>
    </p:spTree>
    <p:extLst>
      <p:ext uri="{BB962C8B-B14F-4D97-AF65-F5344CB8AC3E}">
        <p14:creationId xmlns:p14="http://schemas.microsoft.com/office/powerpoint/2010/main" val="176960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B874D-50D0-E663-6497-E38DE247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início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62543-0522-F6CC-A653-5E86447B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349"/>
          </a:xfrm>
        </p:spPr>
        <p:txBody>
          <a:bodyPr>
            <a:normAutofit/>
          </a:bodyPr>
          <a:lstStyle/>
          <a:p>
            <a:r>
              <a:rPr lang="pt-BR" sz="4000" dirty="0"/>
              <a:t>&lt;</a:t>
            </a:r>
            <a:r>
              <a:rPr lang="pt-BR" sz="4000" dirty="0" err="1"/>
              <a:t>table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dirty="0" err="1"/>
              <a:t>tr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dirty="0" err="1"/>
              <a:t>td</a:t>
            </a:r>
            <a:r>
              <a:rPr lang="pt-BR" sz="4000" dirty="0"/>
              <a:t>&gt;dados&lt;</a:t>
            </a:r>
            <a:r>
              <a:rPr lang="pt-BR" sz="4000" dirty="0" err="1"/>
              <a:t>td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dirty="0" err="1"/>
              <a:t>td</a:t>
            </a:r>
            <a:r>
              <a:rPr lang="pt-BR" sz="4000" dirty="0"/>
              <a:t>&gt;dados&lt;</a:t>
            </a:r>
            <a:r>
              <a:rPr lang="pt-BR" sz="4000" dirty="0" err="1"/>
              <a:t>td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dirty="0" err="1"/>
              <a:t>td</a:t>
            </a:r>
            <a:r>
              <a:rPr lang="pt-BR" sz="4000" dirty="0"/>
              <a:t>&gt;dados&lt;</a:t>
            </a:r>
            <a:r>
              <a:rPr lang="pt-BR" sz="4000" dirty="0" err="1"/>
              <a:t>td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b="0" dirty="0">
                <a:effectLst/>
              </a:rPr>
              <a:t>/</a:t>
            </a:r>
            <a:r>
              <a:rPr lang="pt-BR" sz="4000" dirty="0" err="1"/>
              <a:t>tr</a:t>
            </a:r>
            <a:r>
              <a:rPr lang="pt-BR" sz="4000" dirty="0"/>
              <a:t>&gt;</a:t>
            </a:r>
          </a:p>
          <a:p>
            <a:r>
              <a:rPr lang="pt-BR" sz="4000" b="0" dirty="0">
                <a:effectLst/>
              </a:rPr>
              <a:t>&lt;/</a:t>
            </a:r>
            <a:r>
              <a:rPr lang="pt-BR" sz="4000" b="0" dirty="0" err="1">
                <a:effectLst/>
              </a:rPr>
              <a:t>table</a:t>
            </a:r>
            <a:r>
              <a:rPr lang="pt-BR" sz="4000" b="0" dirty="0">
                <a:effectLst/>
              </a:rPr>
              <a:t>&gt;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68454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62543-0522-F6CC-A653-5E86447B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930"/>
            <a:ext cx="10515600" cy="6331227"/>
          </a:xfrm>
        </p:spPr>
        <p:txBody>
          <a:bodyPr>
            <a:normAutofit/>
          </a:bodyPr>
          <a:lstStyle/>
          <a:p>
            <a:r>
              <a:rPr lang="pt-BR" sz="4000" dirty="0"/>
              <a:t>&lt;</a:t>
            </a:r>
            <a:r>
              <a:rPr lang="pt-BR" sz="4000" dirty="0" err="1"/>
              <a:t>table</a:t>
            </a:r>
            <a:r>
              <a:rPr lang="pt-BR" sz="4000" dirty="0"/>
              <a:t>&gt;</a:t>
            </a: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lista de maratonas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4000" dirty="0"/>
          </a:p>
          <a:p>
            <a:r>
              <a:rPr lang="pt-BR" sz="4000" dirty="0"/>
              <a:t>&lt;</a:t>
            </a:r>
            <a:r>
              <a:rPr lang="pt-BR" sz="4000" dirty="0" err="1"/>
              <a:t>tr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dirty="0" err="1"/>
              <a:t>td</a:t>
            </a:r>
            <a:r>
              <a:rPr lang="pt-BR" sz="4000" dirty="0"/>
              <a:t>&gt;dados&lt;</a:t>
            </a:r>
            <a:r>
              <a:rPr lang="pt-BR" sz="4000" dirty="0" err="1"/>
              <a:t>td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dirty="0" err="1"/>
              <a:t>td</a:t>
            </a:r>
            <a:r>
              <a:rPr lang="pt-BR" sz="4000" dirty="0"/>
              <a:t>&gt;dados&lt;</a:t>
            </a:r>
            <a:r>
              <a:rPr lang="pt-BR" sz="4000" dirty="0" err="1"/>
              <a:t>td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b="0" dirty="0">
                <a:effectLst/>
              </a:rPr>
              <a:t>/</a:t>
            </a:r>
            <a:r>
              <a:rPr lang="pt-BR" sz="4000" dirty="0" err="1"/>
              <a:t>tr</a:t>
            </a:r>
            <a:r>
              <a:rPr lang="pt-BR" sz="4000" dirty="0"/>
              <a:t>&gt;</a:t>
            </a:r>
          </a:p>
          <a:p>
            <a:r>
              <a:rPr lang="pt-BR" sz="4000" b="0" dirty="0">
                <a:effectLst/>
              </a:rPr>
              <a:t>&lt;/</a:t>
            </a:r>
            <a:r>
              <a:rPr lang="pt-BR" sz="4000" b="0" dirty="0" err="1">
                <a:effectLst/>
              </a:rPr>
              <a:t>table</a:t>
            </a:r>
            <a:r>
              <a:rPr lang="pt-BR" sz="4000" b="0" dirty="0">
                <a:effectLst/>
              </a:rPr>
              <a:t>&gt;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4679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62543-0522-F6CC-A653-5E86447B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930"/>
            <a:ext cx="10515600" cy="6331227"/>
          </a:xfrm>
        </p:spPr>
        <p:txBody>
          <a:bodyPr>
            <a:normAutofit fontScale="77500" lnSpcReduction="20000"/>
          </a:bodyPr>
          <a:lstStyle/>
          <a:p>
            <a:r>
              <a:rPr lang="pt-BR" sz="4000" dirty="0"/>
              <a:t>&lt;</a:t>
            </a:r>
            <a:r>
              <a:rPr lang="pt-BR" sz="4000" dirty="0" err="1"/>
              <a:t>table</a:t>
            </a:r>
            <a:r>
              <a:rPr lang="pt-BR" sz="4000" dirty="0"/>
              <a:t>&gt;</a:t>
            </a:r>
          </a:p>
          <a:p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800" b="0" dirty="0">
                <a:effectLst/>
                <a:latin typeface="Consolas" panose="020B0609020204030204" pitchFamily="49" charset="0"/>
              </a:rPr>
              <a:t>lista de maratonas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pt-BR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cidade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 para inscrição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4000" dirty="0"/>
          </a:p>
          <a:p>
            <a:r>
              <a:rPr lang="pt-BR" sz="4000" dirty="0"/>
              <a:t>&lt;</a:t>
            </a:r>
            <a:r>
              <a:rPr lang="pt-BR" sz="4000" dirty="0" err="1"/>
              <a:t>tr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dirty="0" err="1"/>
              <a:t>td</a:t>
            </a:r>
            <a:r>
              <a:rPr lang="pt-BR" sz="4000" dirty="0"/>
              <a:t>&gt;dados&lt;</a:t>
            </a:r>
            <a:r>
              <a:rPr lang="pt-BR" sz="4000" dirty="0" err="1"/>
              <a:t>td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dirty="0" err="1"/>
              <a:t>td</a:t>
            </a:r>
            <a:r>
              <a:rPr lang="pt-BR" sz="4000" dirty="0"/>
              <a:t>&gt;dados&lt;</a:t>
            </a:r>
            <a:r>
              <a:rPr lang="pt-BR" sz="4000" dirty="0" err="1"/>
              <a:t>td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dirty="0" err="1"/>
              <a:t>td</a:t>
            </a:r>
            <a:r>
              <a:rPr lang="pt-BR" sz="4000" dirty="0"/>
              <a:t>&gt;dados&lt;</a:t>
            </a:r>
            <a:r>
              <a:rPr lang="pt-BR" sz="4000" dirty="0" err="1"/>
              <a:t>td</a:t>
            </a:r>
            <a:r>
              <a:rPr lang="pt-BR" sz="4000" dirty="0"/>
              <a:t>&gt;</a:t>
            </a:r>
          </a:p>
          <a:p>
            <a:r>
              <a:rPr lang="pt-BR" sz="4000" dirty="0"/>
              <a:t>&lt;</a:t>
            </a:r>
            <a:r>
              <a:rPr lang="pt-BR" sz="4000" b="0" dirty="0">
                <a:effectLst/>
              </a:rPr>
              <a:t>/</a:t>
            </a:r>
            <a:r>
              <a:rPr lang="pt-BR" sz="4000" dirty="0" err="1"/>
              <a:t>tr</a:t>
            </a:r>
            <a:r>
              <a:rPr lang="pt-BR" sz="4000" dirty="0"/>
              <a:t>&gt;</a:t>
            </a:r>
          </a:p>
          <a:p>
            <a:r>
              <a:rPr lang="pt-BR" sz="4000" b="0" dirty="0">
                <a:effectLst/>
              </a:rPr>
              <a:t>&lt;/</a:t>
            </a:r>
            <a:r>
              <a:rPr lang="pt-BR" sz="4000" b="0" dirty="0" err="1">
                <a:effectLst/>
              </a:rPr>
              <a:t>table</a:t>
            </a:r>
            <a:r>
              <a:rPr lang="pt-BR" sz="4000" b="0" dirty="0">
                <a:effectLst/>
              </a:rPr>
              <a:t>&gt;</a:t>
            </a:r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7226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62543-0522-F6CC-A653-5E86447B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930"/>
            <a:ext cx="10515600" cy="6331227"/>
          </a:xfrm>
        </p:spPr>
        <p:txBody>
          <a:bodyPr>
            <a:normAutofit/>
          </a:bodyPr>
          <a:lstStyle/>
          <a:p>
            <a:r>
              <a:rPr lang="pt-BR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4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4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4400" dirty="0"/>
              <a:t>&lt;</a:t>
            </a:r>
            <a:r>
              <a:rPr lang="pt-BR" sz="4400" dirty="0" err="1"/>
              <a:t>tr</a:t>
            </a:r>
            <a:r>
              <a:rPr lang="pt-BR" sz="4400" dirty="0"/>
              <a:t>&gt;</a:t>
            </a:r>
          </a:p>
          <a:p>
            <a:r>
              <a:rPr lang="pt-BR" sz="4400" dirty="0"/>
              <a:t>&lt;</a:t>
            </a:r>
            <a:r>
              <a:rPr lang="pt-BR" sz="4400" dirty="0" err="1"/>
              <a:t>td</a:t>
            </a:r>
            <a:r>
              <a:rPr lang="pt-BR" sz="4400" dirty="0"/>
              <a:t>&gt;dados&lt;</a:t>
            </a:r>
            <a:r>
              <a:rPr lang="pt-BR" sz="4400" dirty="0" err="1"/>
              <a:t>td</a:t>
            </a:r>
            <a:r>
              <a:rPr lang="pt-BR" sz="4400" dirty="0"/>
              <a:t>&gt;</a:t>
            </a:r>
          </a:p>
          <a:p>
            <a:r>
              <a:rPr lang="pt-BR" sz="4400" dirty="0"/>
              <a:t>&lt;</a:t>
            </a:r>
            <a:r>
              <a:rPr lang="pt-BR" sz="4400" dirty="0" err="1"/>
              <a:t>td</a:t>
            </a:r>
            <a:r>
              <a:rPr lang="pt-BR" sz="4400" dirty="0"/>
              <a:t>&gt;dados&lt;</a:t>
            </a:r>
            <a:r>
              <a:rPr lang="pt-BR" sz="4400" dirty="0" err="1"/>
              <a:t>td</a:t>
            </a:r>
            <a:r>
              <a:rPr lang="pt-BR" sz="4400" dirty="0"/>
              <a:t>&gt;</a:t>
            </a:r>
          </a:p>
          <a:p>
            <a:r>
              <a:rPr lang="pt-BR" sz="4400" dirty="0"/>
              <a:t>&lt;</a:t>
            </a:r>
            <a:r>
              <a:rPr lang="pt-BR" sz="4400" b="0" dirty="0">
                <a:effectLst/>
              </a:rPr>
              <a:t>/</a:t>
            </a:r>
            <a:r>
              <a:rPr lang="pt-BR" sz="4400" dirty="0" err="1"/>
              <a:t>tr</a:t>
            </a:r>
            <a:r>
              <a:rPr lang="pt-BR" sz="4400" dirty="0"/>
              <a:t>&gt;</a:t>
            </a:r>
          </a:p>
          <a:p>
            <a:r>
              <a:rPr lang="pt-BR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4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pt-BR" sz="4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4400" dirty="0"/>
          </a:p>
          <a:p>
            <a:r>
              <a:rPr lang="pt-BR" sz="4400" b="0" dirty="0">
                <a:effectLst/>
              </a:rPr>
              <a:t>&lt;/</a:t>
            </a:r>
            <a:r>
              <a:rPr lang="pt-BR" sz="4400" b="0" dirty="0" err="1">
                <a:effectLst/>
              </a:rPr>
              <a:t>table</a:t>
            </a:r>
            <a:r>
              <a:rPr lang="pt-BR" sz="4400" b="0" dirty="0">
                <a:effectLst/>
              </a:rPr>
              <a:t>&gt;</a:t>
            </a:r>
          </a:p>
          <a:p>
            <a:pPr marL="0" indent="0">
              <a:buNone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70317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62543-0522-F6CC-A653-5E86447B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358"/>
            <a:ext cx="10515600" cy="6400800"/>
          </a:xfrm>
        </p:spPr>
        <p:txBody>
          <a:bodyPr>
            <a:normAutofit fontScale="77500" lnSpcReduction="20000"/>
          </a:bodyPr>
          <a:lstStyle/>
          <a:p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rowspan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3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5893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3B1A0-578C-A6CF-78AD-BF8AB23D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4C2790-24D5-BE25-5BD4-7196A450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FIM Records - Wikipedia, la enciclopedia libre">
            <a:extLst>
              <a:ext uri="{FF2B5EF4-FFF2-40B4-BE49-F238E27FC236}">
                <a16:creationId xmlns:a16="http://schemas.microsoft.com/office/drawing/2014/main" id="{31A73B75-BD3A-EE13-8202-7197F74C4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8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13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do Office</vt:lpstr>
      <vt:lpstr>REFINANDO TABELAS</vt:lpstr>
      <vt:lpstr>O início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</cp:revision>
  <dcterms:created xsi:type="dcterms:W3CDTF">2023-09-21T21:10:43Z</dcterms:created>
  <dcterms:modified xsi:type="dcterms:W3CDTF">2023-09-21T21:22:35Z</dcterms:modified>
</cp:coreProperties>
</file>