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925740-5EE4-4C21-A930-CA7F113C68AE}">
          <p14:sldIdLst>
            <p14:sldId id="256"/>
          </p14:sldIdLst>
        </p14:section>
        <p14:section name="What is Programming?" id="{1ACCA618-33A8-410B-83BD-AE5F737A0CAE}">
          <p14:sldIdLst>
            <p14:sldId id="257"/>
            <p14:sldId id="258"/>
            <p14:sldId id="261"/>
          </p14:sldIdLst>
        </p14:section>
        <p14:section name="Safety" id="{7F4448E7-B6EE-4B6A-A434-2712ECB567A1}">
          <p14:sldIdLst>
            <p14:sldId id="259"/>
            <p14:sldId id="260"/>
            <p14:sldId id="262"/>
          </p14:sldIdLst>
        </p14:section>
        <p14:section name="History" id="{FBB4BEC3-135D-4B50-8FC8-FB6D7B15E00A}">
          <p14:sldIdLst>
            <p14:sldId id="264"/>
            <p14:sldId id="263"/>
            <p14:sldId id="265"/>
            <p14:sldId id="266"/>
            <p14:sldId id="267"/>
          </p14:sldIdLst>
        </p14:section>
        <p14:section name="Programming Languages" id="{F190052F-E3BB-4591-A9CF-2988200912AA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04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8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B00C-56CA-4E5A-BC96-EB111EC5F3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5E74-A8B7-4D7A-AAD5-83DB1345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E1E2-560E-2339-7A27-ACEF36E3A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Merit badge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6720-A59B-F46D-77B2-63CF9ED11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© 2022 Benjamin Davis</a:t>
            </a:r>
          </a:p>
        </p:txBody>
      </p:sp>
    </p:spTree>
    <p:extLst>
      <p:ext uri="{BB962C8B-B14F-4D97-AF65-F5344CB8AC3E}">
        <p14:creationId xmlns:p14="http://schemas.microsoft.com/office/powerpoint/2010/main" val="17620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384-803D-1C45-E3ED-FE3273B7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origin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8321-FFCF-102A-47FA-35BF49CD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get the term “Computer”?</a:t>
            </a:r>
          </a:p>
          <a:p>
            <a:pPr lvl="1"/>
            <a:r>
              <a:rPr lang="en-US" dirty="0"/>
              <a:t>In the early 20</a:t>
            </a:r>
            <a:r>
              <a:rPr lang="en-US" baseline="30000" dirty="0"/>
              <a:t>th</a:t>
            </a:r>
            <a:r>
              <a:rPr lang="en-US" dirty="0"/>
              <a:t> century people (mostly women) performed complex calculations by hand</a:t>
            </a:r>
          </a:p>
          <a:p>
            <a:pPr lvl="1"/>
            <a:r>
              <a:rPr lang="en-US" dirty="0"/>
              <a:t>They were called computers</a:t>
            </a:r>
          </a:p>
          <a:p>
            <a:pPr lvl="1"/>
            <a:r>
              <a:rPr lang="en-US" dirty="0"/>
              <a:t>When these calculations could be done via electronics the term followed</a:t>
            </a:r>
          </a:p>
        </p:txBody>
      </p:sp>
    </p:spTree>
    <p:extLst>
      <p:ext uri="{BB962C8B-B14F-4D97-AF65-F5344CB8AC3E}">
        <p14:creationId xmlns:p14="http://schemas.microsoft.com/office/powerpoint/2010/main" val="104072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384-803D-1C45-E3ED-FE3273B7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Electronic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8321-FFCF-102A-47FA-35BF49CD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46430" cy="3541714"/>
          </a:xfrm>
        </p:spPr>
        <p:txBody>
          <a:bodyPr/>
          <a:lstStyle/>
          <a:p>
            <a:r>
              <a:rPr lang="en-US" dirty="0"/>
              <a:t>Room sized</a:t>
            </a:r>
          </a:p>
          <a:p>
            <a:r>
              <a:rPr lang="en-US" dirty="0"/>
              <a:t>Vacuum tubes, cables, and punch cards</a:t>
            </a:r>
          </a:p>
          <a:p>
            <a:r>
              <a:rPr lang="en-US" dirty="0"/>
              <a:t>First identifiable programming</a:t>
            </a:r>
          </a:p>
          <a:p>
            <a:r>
              <a:rPr lang="en-US" dirty="0"/>
              <a:t>Electronic Numerical Integrator and Computer (ENIAC)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D24D9-C153-C054-BA22-6461CE624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42" y="1919653"/>
            <a:ext cx="5600609" cy="44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8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384-803D-1C45-E3ED-FE3273B7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Transistor computers (Late 50’s)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8321-FFCF-102A-47FA-35BF49CD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46430" cy="3541714"/>
          </a:xfrm>
        </p:spPr>
        <p:txBody>
          <a:bodyPr/>
          <a:lstStyle/>
          <a:p>
            <a:r>
              <a:rPr lang="en-US" dirty="0"/>
              <a:t>Used transistors rather than vacuum tubes</a:t>
            </a:r>
          </a:p>
          <a:p>
            <a:r>
              <a:rPr lang="en-US" dirty="0"/>
              <a:t>Punch cards</a:t>
            </a:r>
          </a:p>
          <a:p>
            <a:r>
              <a:rPr lang="en-US" dirty="0"/>
              <a:t>First identifiable programming languages</a:t>
            </a:r>
          </a:p>
          <a:p>
            <a:r>
              <a:rPr lang="en-US" dirty="0"/>
              <a:t>IBM 1620, IBM 7094, CDC 1604, CDC 3600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11F2-863A-5B73-F59F-04D38FD9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69" y="1773909"/>
            <a:ext cx="5990492" cy="44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0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FFC9B-AF42-2D46-42A8-52694AF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155DF-D003-F0C3-8F51-FD33F7B01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13AD3-B6D5-007D-9F69-F842ABB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7E3E8-9174-D622-A649-A88E601C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  <a:p>
            <a:r>
              <a:rPr lang="en-US" dirty="0"/>
              <a:t>Assembly Language</a:t>
            </a:r>
          </a:p>
          <a:p>
            <a:r>
              <a:rPr lang="en-US" dirty="0"/>
              <a:t>Imperative and Declarative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4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FFC9B-AF42-2D46-42A8-52694AF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155DF-D003-F0C3-8F51-FD33F7B01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82B-58C7-3990-C18B-35EBBAB5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503-E1AF-C29D-E626-7847803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tell a computer what to do?</a:t>
            </a:r>
          </a:p>
          <a:p>
            <a:pPr lvl="1"/>
            <a:r>
              <a:rPr lang="en-US" dirty="0"/>
              <a:t>Instructions?</a:t>
            </a:r>
          </a:p>
          <a:p>
            <a:pPr lvl="1"/>
            <a:r>
              <a:rPr lang="en-US" dirty="0"/>
              <a:t>Language?</a:t>
            </a:r>
          </a:p>
          <a:p>
            <a:r>
              <a:rPr lang="en-US" dirty="0"/>
              <a:t>A step-by-step recipe</a:t>
            </a:r>
          </a:p>
        </p:txBody>
      </p:sp>
    </p:spTree>
    <p:extLst>
      <p:ext uri="{BB962C8B-B14F-4D97-AF65-F5344CB8AC3E}">
        <p14:creationId xmlns:p14="http://schemas.microsoft.com/office/powerpoint/2010/main" val="229279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82B-58C7-3990-C18B-35EBBAB5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503-E1AF-C29D-E626-7847803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programming come to be?</a:t>
            </a:r>
          </a:p>
          <a:p>
            <a:r>
              <a:rPr lang="en-US" dirty="0"/>
              <a:t>What is a programming language? And what are some examples?</a:t>
            </a:r>
          </a:p>
          <a:p>
            <a:r>
              <a:rPr lang="en-US" dirty="0"/>
              <a:t>Why do we program?</a:t>
            </a:r>
          </a:p>
          <a:p>
            <a:r>
              <a:rPr lang="en-US" dirty="0"/>
              <a:t>What is intellectual property?</a:t>
            </a:r>
          </a:p>
          <a:p>
            <a:r>
              <a:rPr lang="en-US" dirty="0"/>
              <a:t>How do we program?</a:t>
            </a:r>
          </a:p>
          <a:p>
            <a:r>
              <a:rPr lang="en-US" dirty="0"/>
              <a:t>How do we make a living programming?</a:t>
            </a:r>
          </a:p>
        </p:txBody>
      </p:sp>
    </p:spTree>
    <p:extLst>
      <p:ext uri="{BB962C8B-B14F-4D97-AF65-F5344CB8AC3E}">
        <p14:creationId xmlns:p14="http://schemas.microsoft.com/office/powerpoint/2010/main" val="197279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FFC9B-AF42-2D46-42A8-52694AF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First!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155DF-D003-F0C3-8F51-FD33F7B01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82B-58C7-3990-C18B-35EBBAB5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503-E1AF-C29D-E626-7847803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are powerful machines.</a:t>
            </a:r>
          </a:p>
          <a:p>
            <a:pPr lvl="1"/>
            <a:r>
              <a:rPr lang="en-US" dirty="0"/>
              <a:t>Make sure the computer is in good working order and the cables aren’t damaged</a:t>
            </a:r>
          </a:p>
          <a:p>
            <a:pPr lvl="1"/>
            <a:r>
              <a:rPr lang="en-US" dirty="0"/>
              <a:t>Keep liquids away from the computer</a:t>
            </a:r>
          </a:p>
          <a:p>
            <a:r>
              <a:rPr lang="en-US" dirty="0"/>
              <a:t>Looking for help</a:t>
            </a:r>
          </a:p>
          <a:p>
            <a:pPr lvl="1"/>
            <a:r>
              <a:rPr lang="en-US" dirty="0"/>
              <a:t>Even the best programmers use the internet to look for help</a:t>
            </a:r>
          </a:p>
          <a:p>
            <a:pPr lvl="1"/>
            <a:r>
              <a:rPr lang="en-US" dirty="0"/>
              <a:t>Cyber-chip and common sense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82B-58C7-3990-C18B-35EBBAB5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503-E1AF-C29D-E626-7847803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Repetitive Strain Injuries</a:t>
            </a:r>
          </a:p>
          <a:p>
            <a:pPr lvl="1"/>
            <a:r>
              <a:rPr lang="en-US" dirty="0"/>
              <a:t>Lots of typing or repetitive motions can place strain on joints</a:t>
            </a:r>
          </a:p>
          <a:p>
            <a:pPr lvl="1"/>
            <a:r>
              <a:rPr lang="en-US" dirty="0"/>
              <a:t>Like tennis elbow, but from programming</a:t>
            </a:r>
          </a:p>
          <a:p>
            <a:pPr lvl="1"/>
            <a:r>
              <a:rPr lang="en-US" dirty="0"/>
              <a:t>How do we prevent it?</a:t>
            </a:r>
          </a:p>
          <a:p>
            <a:pPr lvl="2"/>
            <a:r>
              <a:rPr lang="en-US" dirty="0"/>
              <a:t>Take breaks</a:t>
            </a:r>
          </a:p>
          <a:p>
            <a:pPr lvl="2"/>
            <a:r>
              <a:rPr lang="en-US" dirty="0"/>
              <a:t>Stretch</a:t>
            </a:r>
          </a:p>
          <a:p>
            <a:r>
              <a:rPr lang="en-US" dirty="0"/>
              <a:t>Eye Strain</a:t>
            </a:r>
          </a:p>
          <a:p>
            <a:pPr lvl="1"/>
            <a:r>
              <a:rPr lang="en-US" dirty="0"/>
              <a:t>Long term focus and staring at a computer monitor can cause headaches and other issues</a:t>
            </a:r>
          </a:p>
          <a:p>
            <a:pPr lvl="1"/>
            <a:r>
              <a:rPr lang="en-US" dirty="0"/>
              <a:t>How do we mitigate the effects?</a:t>
            </a:r>
          </a:p>
          <a:p>
            <a:pPr lvl="2"/>
            <a:r>
              <a:rPr lang="en-US" dirty="0"/>
              <a:t>Take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FFC9B-AF42-2D46-42A8-52694AF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155DF-D003-F0C3-8F51-FD33F7B01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384-803D-1C45-E3ED-FE3273B7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8321-FFCF-102A-47FA-35BF49CD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Abacus</a:t>
            </a:r>
          </a:p>
          <a:p>
            <a:r>
              <a:rPr lang="en-US" dirty="0"/>
              <a:t>Napier’s Bones</a:t>
            </a:r>
          </a:p>
          <a:p>
            <a:r>
              <a:rPr lang="en-US" dirty="0"/>
              <a:t>Pascaline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42BC1-75D5-4C81-DD98-0FD17207C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8"/>
          <a:stretch/>
        </p:blipFill>
        <p:spPr>
          <a:xfrm>
            <a:off x="5553808" y="226378"/>
            <a:ext cx="5137638" cy="3741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E3ED4-BC0B-10F9-B78F-CE0BF692E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22" y="1702778"/>
            <a:ext cx="4088423" cy="408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83C05-034A-F09B-F114-86AC12105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09" y="2998476"/>
            <a:ext cx="5432072" cy="35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83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310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Programming Merit badge</vt:lpstr>
      <vt:lpstr>What is programming?</vt:lpstr>
      <vt:lpstr>What is programming?</vt:lpstr>
      <vt:lpstr>What Are We learning?</vt:lpstr>
      <vt:lpstr>Safety First!</vt:lpstr>
      <vt:lpstr>Safe Programming</vt:lpstr>
      <vt:lpstr>Safe Programming</vt:lpstr>
      <vt:lpstr>A Brief History of computers </vt:lpstr>
      <vt:lpstr>Earliest Computers</vt:lpstr>
      <vt:lpstr>An origin of Terms</vt:lpstr>
      <vt:lpstr>First Electronic computers</vt:lpstr>
      <vt:lpstr>First Transistor computers (Late 50’s)</vt:lpstr>
      <vt:lpstr>A Brief History of Programming</vt:lpstr>
      <vt:lpstr>Types of Programming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Merit badge</dc:title>
  <dc:creator>Benjamin Davis</dc:creator>
  <cp:lastModifiedBy>Benjamin Davis</cp:lastModifiedBy>
  <cp:revision>1</cp:revision>
  <dcterms:created xsi:type="dcterms:W3CDTF">2022-05-05T19:37:04Z</dcterms:created>
  <dcterms:modified xsi:type="dcterms:W3CDTF">2022-05-15T20:51:33Z</dcterms:modified>
</cp:coreProperties>
</file>