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20B0604020202020204" charset="-52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9" autoAdjust="0"/>
  </p:normalViewPr>
  <p:slideViewPr>
    <p:cSldViewPr snapToGrid="0">
      <p:cViewPr varScale="1">
        <p:scale>
          <a:sx n="77" d="100"/>
          <a:sy n="77" d="100"/>
        </p:scale>
        <p:origin x="9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49c7e70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49c7e70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49c7e70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49c7e70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49c7e70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249c7e70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49c7e70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49c7e70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49c7e70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249c7e70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49c7e70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49c7e70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49c7e7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49c7e7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50 видео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49c7e79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49c7e79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49c7e70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49c7e70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teather/TikTok-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ternnoir/pyTelegramBotA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ТикТока: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0160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Авторы: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Алла Горбунова и Елизавета Клыкова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Медленный дачный интернет :)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Любимый TikTok API :)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➢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сложно обрабатывать исключения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➢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конфликтует с Telegram API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1200"/>
              </a:spcAft>
              <a:buSzPts val="1600"/>
              <a:buFont typeface="Merriweather"/>
              <a:buChar char="➢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его боялись даже платные хостинги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Хотим исследовать ТикТок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Хотим узнать, что интересно пользователю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Просто статистика - скучно: хотим дать другим людям возможность изучить свои предпочтения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Сделаем телеграм-бот!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Хотим узнать,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каких авторов пользователь чаще лайкает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какие теги и темы ему интересны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какая музыка / звуки чаще встречаются в понравившихся ему видео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бонус: облако слов из описаний видео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T</a:t>
            </a: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ikTok API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Telegram API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Пользователь присылает боту web id и уникальное имя пользователя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Бот проверяет, что присланные данные верны, и собирает информацию о последних 500 лайкнутых видео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Статистика отправляется пользователю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Авторы, звуки и теги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Выдаем топ-10 в каждой категории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Включаем только то, что встретилось 2 или больше раз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Стараемся не включать оригинальные звуки (но включаем, если больше нечего)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Не включаем теги, содержащие слова “рек”, “fyp” и т.д.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Выделение тем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На основании совместной встречаемости тегов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Если наборы тегов разных тиктоков содержат хотя бы один общий тег - теги объединяются в цепочку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Реализация: граф и выделение связных компонент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Название темы - самый частотный тег в наборе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Выделение тем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5177" t="8847" r="15770" b="8855"/>
          <a:stretch/>
        </p:blipFill>
        <p:spPr>
          <a:xfrm>
            <a:off x="7306075" y="0"/>
            <a:ext cx="1790575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025" y="3314625"/>
            <a:ext cx="190790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r="2733"/>
          <a:stretch/>
        </p:blipFill>
        <p:spPr>
          <a:xfrm>
            <a:off x="4328025" y="0"/>
            <a:ext cx="266825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8025" y="1953102"/>
            <a:ext cx="2474625" cy="1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975" y="3314625"/>
            <a:ext cx="3095019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2450" y="2571750"/>
            <a:ext cx="1556900" cy="14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Облако слов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Убираем из описания теги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Приводим к нижнему регистру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Токенизируем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Очищаем от пунктуации и стоп-слов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Лемматизируем русские слова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200"/>
              </a:spcAft>
              <a:buSzPts val="1600"/>
              <a:buFont typeface="Merriweather"/>
              <a:buChar char="❖"/>
            </a:pPr>
            <a:r>
              <a:rPr lang="ru" sz="1600">
                <a:latin typeface="Merriweather"/>
                <a:ea typeface="Merriweather"/>
                <a:cs typeface="Merriweather"/>
                <a:sym typeface="Merriweather"/>
              </a:rPr>
              <a:t>Сохраняем облако слов в виде картинки и отправляем пользователю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Экран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Merriweather</vt:lpstr>
      <vt:lpstr>Roboto</vt:lpstr>
      <vt:lpstr>Arial</vt:lpstr>
      <vt:lpstr>Paradigm</vt:lpstr>
      <vt:lpstr>Исследование ТикТока: Телеграм-бот</vt:lpstr>
      <vt:lpstr>Идея</vt:lpstr>
      <vt:lpstr>План</vt:lpstr>
      <vt:lpstr>Реализация</vt:lpstr>
      <vt:lpstr>Авторы, звуки и теги</vt:lpstr>
      <vt:lpstr>Выделение тем</vt:lpstr>
      <vt:lpstr>Презентация PowerPoint</vt:lpstr>
      <vt:lpstr>Выделение тем</vt:lpstr>
      <vt:lpstr>Облако слов</vt:lpstr>
      <vt:lpstr>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ТикТока: Телеграм-бот</dc:title>
  <cp:lastModifiedBy>Горбунова Алла Сергеевна</cp:lastModifiedBy>
  <cp:revision>1</cp:revision>
  <dcterms:modified xsi:type="dcterms:W3CDTF">2021-06-26T20:26:23Z</dcterms:modified>
</cp:coreProperties>
</file>