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1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3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8725-488D-4F78-9F67-C115F03FC4B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1B36-DFFE-4CBE-AC25-910DB3D9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1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E89105-16D6-D577-5F8E-31DFCA1D8265}"/>
              </a:ext>
            </a:extLst>
          </p:cNvPr>
          <p:cNvSpPr/>
          <p:nvPr/>
        </p:nvSpPr>
        <p:spPr>
          <a:xfrm>
            <a:off x="2633386" y="1660257"/>
            <a:ext cx="6415364" cy="2800767"/>
          </a:xfrm>
          <a:prstGeom prst="rect">
            <a:avLst/>
          </a:prstGeom>
          <a:solidFill>
            <a:srgbClr val="00206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</a:t>
            </a:r>
          </a:p>
          <a:p>
            <a:pPr algn="ctr"/>
            <a:r>
              <a:rPr lang="en-US" sz="8800" b="1" dirty="0">
                <a:ln/>
                <a:solidFill>
                  <a:schemeClr val="accent5">
                    <a:lumMod val="20000"/>
                    <a:lumOff val="80000"/>
                  </a:schemeClr>
                </a:solidFill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25314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KyoSook Shin</dc:creator>
  <cp:lastModifiedBy>KyoSook Shin</cp:lastModifiedBy>
  <cp:revision>6</cp:revision>
  <dcterms:created xsi:type="dcterms:W3CDTF">2023-10-29T11:24:03Z</dcterms:created>
  <dcterms:modified xsi:type="dcterms:W3CDTF">2023-10-29T11:30:38Z</dcterms:modified>
</cp:coreProperties>
</file>