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3D9D4-67DE-BE35-55E0-C3BE49111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2A1BE4-C18B-179A-1CB6-57FA9863C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497D8-27B9-8A0D-F71F-4BF9C0A4F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0D78-AADF-49D2-B0B3-66835C2619BA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59B645-63E4-D171-6B78-F68DAA9F2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ABB741-AFD0-ACD9-C0DD-46C1EADA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D3F4-0020-42EE-AC68-89C32D788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2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B9776-B76B-3007-AB06-39997100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AC709B-451A-59DD-2D1F-5793FAE9E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646D31-591E-0B84-5F0C-9071169A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0D78-AADF-49D2-B0B3-66835C2619BA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26961-13D7-9EB8-DE7B-F8C95C7D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D1B2A3-A623-162C-FFE8-AFF636E3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D3F4-0020-42EE-AC68-89C32D788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4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62986A-5EB8-4A19-B7D9-1896C75C7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CC768C-860B-FD6D-F197-8555C8784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04FF6-146B-4FAB-68D0-882FA56AC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0D78-AADF-49D2-B0B3-66835C2619BA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85A35-09C3-2DFA-7AF7-2DBCA6506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E3B1C2-CB41-04F9-9301-5CA8AADD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D3F4-0020-42EE-AC68-89C32D788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91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1ABBF-C046-C5C5-A2E8-419B00D9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76543-001B-291A-07DC-FECD0AB2C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61919-A1ED-46CC-81A3-2A24466A1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0D78-AADF-49D2-B0B3-66835C2619BA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6159C8-8A63-D62C-88B4-108151B7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33231-2CCA-A002-38D4-A1447262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D3F4-0020-42EE-AC68-89C32D788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39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42038-FE58-7ED5-001F-F5F5022D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69D925-A744-1D92-8AC2-D433DF5E7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F4E81E-E7C9-B557-EEEA-3575EA85F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0D78-AADF-49D2-B0B3-66835C2619BA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5C7DB3-ABD5-5B4E-5893-8991DD80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A51B21-653E-D392-1029-83276A95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D3F4-0020-42EE-AC68-89C32D788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85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280CE-377A-29FA-AD63-6CE1F0918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0D5C80-1447-FA94-072C-AC954E052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28827E-CD30-1BC2-2821-210EE6931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3725B0-4137-831A-176A-077F5CAE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0D78-AADF-49D2-B0B3-66835C2619BA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D49315-7877-A04C-8C04-DA49D6A4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C231E2-13F9-3BDE-5D0C-4E62C29B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D3F4-0020-42EE-AC68-89C32D788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9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2A31B-083F-8855-2A2D-6E4027A01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8F8E09-560F-1CB7-B3BC-CE1F07E7A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BCDD6-5A5C-9F12-E494-711F907ED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6FE0D1-6013-4192-166D-B907661F7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FA452A-280B-3EE2-CB4C-28BA98198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0F852E-802F-8C54-49C9-5EB63167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0D78-AADF-49D2-B0B3-66835C2619BA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5C5FCE-0DBB-A007-BFE9-BC3329AE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E68519-4AE4-A4F8-0437-7FEFAEBC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D3F4-0020-42EE-AC68-89C32D788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27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9D0C8-3790-1A86-6631-0066112CC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20448B-098A-CA3A-6C04-251407C23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0D78-AADF-49D2-B0B3-66835C2619BA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DAA190-5DCF-E217-8F3F-7734C920D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79214-A312-9690-5ACE-C4CA8E34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D3F4-0020-42EE-AC68-89C32D788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37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0C65C0-8BE7-8956-DC90-5E6ED985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0D78-AADF-49D2-B0B3-66835C2619BA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6F867B-7D39-AEDF-62E9-00A73180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08AA0F-5F34-ECF3-D9AF-665DCC39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D3F4-0020-42EE-AC68-89C32D788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20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98BBA-D867-AC3A-8CE1-57EE88D17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4747D2-3C49-5A13-B9B3-5DC41B0FD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B25530-632D-72E5-BE37-3E1DF2CE8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DF23DB-162A-C0DC-693B-2CCD4E84B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0D78-AADF-49D2-B0B3-66835C2619BA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9E514D-BFA5-84C1-B1BD-E22AADD3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799AFD-A338-9807-D28B-B8787595F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D3F4-0020-42EE-AC68-89C32D788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43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EB04F-6182-44E4-2901-640BD86AA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41AB1E-562B-35BC-D0AF-A3BE98495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1B1E84-B874-2794-592A-13FDF785E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74AABE-9035-8096-1E21-5D1886CA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0D78-AADF-49D2-B0B3-66835C2619BA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817217-DF00-C5C5-FF98-3E625842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59B76D-76A2-8138-E111-220A5E0B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D3F4-0020-42EE-AC68-89C32D788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84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1BA6D4-EB71-3F5F-C3B5-2D0AAE52E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C2064A-D904-85A4-6206-CB78C5C4C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653A7-50EC-9EBD-AEE8-C44D44F53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40D78-AADF-49D2-B0B3-66835C2619BA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788BA-948E-0324-2855-2FFA48D06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087DB-00DC-DDD4-1670-0F2E9E02B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BD3F4-0020-42EE-AC68-89C32D788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86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1CDDCAA-1C6B-494A-9289-5A4E7CA5B847}"/>
              </a:ext>
            </a:extLst>
          </p:cNvPr>
          <p:cNvSpPr/>
          <p:nvPr/>
        </p:nvSpPr>
        <p:spPr>
          <a:xfrm>
            <a:off x="236187" y="258090"/>
            <a:ext cx="5425440" cy="63224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4DCA63-54C6-46A6-655F-B3CE8AFD23B9}"/>
              </a:ext>
            </a:extLst>
          </p:cNvPr>
          <p:cNvSpPr/>
          <p:nvPr/>
        </p:nvSpPr>
        <p:spPr>
          <a:xfrm>
            <a:off x="323273" y="341744"/>
            <a:ext cx="3269673" cy="26138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06C724-D860-85BA-679A-DF73F70005FE}"/>
              </a:ext>
            </a:extLst>
          </p:cNvPr>
          <p:cNvSpPr/>
          <p:nvPr/>
        </p:nvSpPr>
        <p:spPr>
          <a:xfrm>
            <a:off x="3592946" y="341744"/>
            <a:ext cx="1967346" cy="26138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95A2F6-4983-93FA-0577-44144AF32A05}"/>
              </a:ext>
            </a:extLst>
          </p:cNvPr>
          <p:cNvSpPr/>
          <p:nvPr/>
        </p:nvSpPr>
        <p:spPr>
          <a:xfrm>
            <a:off x="323273" y="2955636"/>
            <a:ext cx="5237019" cy="35334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A8BFC3B-5340-70DF-39FB-598775FC9F6D}"/>
              </a:ext>
            </a:extLst>
          </p:cNvPr>
          <p:cNvSpPr/>
          <p:nvPr/>
        </p:nvSpPr>
        <p:spPr>
          <a:xfrm>
            <a:off x="3447184" y="403513"/>
            <a:ext cx="97825" cy="1245177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431E482-0A50-0B71-33D4-4479451C0A6C}"/>
              </a:ext>
            </a:extLst>
          </p:cNvPr>
          <p:cNvSpPr/>
          <p:nvPr/>
        </p:nvSpPr>
        <p:spPr>
          <a:xfrm>
            <a:off x="5412509" y="403513"/>
            <a:ext cx="97825" cy="1245177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4A2943F-0F02-E128-426C-0CA3629C943F}"/>
              </a:ext>
            </a:extLst>
          </p:cNvPr>
          <p:cNvSpPr/>
          <p:nvPr/>
        </p:nvSpPr>
        <p:spPr>
          <a:xfrm>
            <a:off x="5412509" y="3017405"/>
            <a:ext cx="97825" cy="1245177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50381F8-49B3-4B1A-8F56-9B92179333D0}"/>
              </a:ext>
            </a:extLst>
          </p:cNvPr>
          <p:cNvSpPr/>
          <p:nvPr/>
        </p:nvSpPr>
        <p:spPr>
          <a:xfrm rot="16200000">
            <a:off x="4371831" y="-209407"/>
            <a:ext cx="242011" cy="1599200"/>
          </a:xfrm>
          <a:prstGeom prst="roundRect">
            <a:avLst>
              <a:gd name="adj" fmla="val 3342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000"/>
              <a:t>한글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F86267-EBAA-71D9-E59C-EB82DDF48F70}"/>
              </a:ext>
            </a:extLst>
          </p:cNvPr>
          <p:cNvSpPr/>
          <p:nvPr/>
        </p:nvSpPr>
        <p:spPr>
          <a:xfrm>
            <a:off x="6530375" y="341744"/>
            <a:ext cx="5227516" cy="261389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/>
              <a:t>/</a:t>
            </a:r>
            <a:r>
              <a:rPr lang="ko-KR" altLang="en-US" sz="1200"/>
              <a:t>보기문</a:t>
            </a:r>
            <a:endParaRPr lang="en-US" altLang="ko-KR" sz="1200"/>
          </a:p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 X - /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단락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_ ~ /.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단락</a:t>
            </a:r>
          </a:p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 X - /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바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_-_ ~ /.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바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200"/>
          </a:p>
          <a:p>
            <a:r>
              <a:rPr lang="en-US" altLang="ko-KR" sz="1200"/>
              <a:t>  O - /</a:t>
            </a:r>
            <a:r>
              <a:rPr lang="ko-KR" altLang="en-US" sz="1200"/>
              <a:t>한글</a:t>
            </a:r>
            <a:r>
              <a:rPr lang="en-US" altLang="ko-KR" sz="1200"/>
              <a:t>_ ~ /.</a:t>
            </a:r>
            <a:r>
              <a:rPr lang="ko-KR" altLang="en-US" sz="1200"/>
              <a:t>한글     </a:t>
            </a:r>
            <a:r>
              <a:rPr lang="en-US" altLang="ko-KR" sz="1200"/>
              <a:t>(ex. </a:t>
            </a:r>
            <a:r>
              <a:rPr lang="ko-KR" altLang="en-US" sz="1200"/>
              <a:t>가</a:t>
            </a:r>
            <a:r>
              <a:rPr lang="en-US" altLang="ko-KR" sz="1200"/>
              <a:t>. </a:t>
            </a:r>
            <a:r>
              <a:rPr lang="ko-KR" altLang="en-US" sz="1200"/>
              <a:t>나</a:t>
            </a:r>
            <a:r>
              <a:rPr lang="en-US" altLang="ko-KR" sz="1200"/>
              <a:t>. </a:t>
            </a:r>
            <a:r>
              <a:rPr lang="ko-KR" altLang="en-US" sz="1200"/>
              <a:t>다</a:t>
            </a:r>
            <a:r>
              <a:rPr lang="en-US" altLang="ko-KR" sz="1200"/>
              <a:t>. )</a:t>
            </a:r>
          </a:p>
          <a:p>
            <a:r>
              <a:rPr lang="en-US" altLang="ko-KR" sz="1200"/>
              <a:t>  O - /</a:t>
            </a:r>
            <a:r>
              <a:rPr lang="ko-KR" altLang="en-US" sz="1200"/>
              <a:t>영소</a:t>
            </a:r>
            <a:r>
              <a:rPr lang="en-US" altLang="ko-KR" sz="1200"/>
              <a:t>_ ~ /.</a:t>
            </a:r>
            <a:r>
              <a:rPr lang="ko-KR" altLang="en-US" sz="1200"/>
              <a:t>영소     </a:t>
            </a:r>
            <a:r>
              <a:rPr lang="en-US" altLang="ko-KR" sz="1200"/>
              <a:t>(ex.</a:t>
            </a:r>
            <a:r>
              <a:rPr lang="ko-KR" altLang="en-US" sz="1200"/>
              <a:t> </a:t>
            </a:r>
            <a:r>
              <a:rPr lang="en-US" altLang="ko-KR" sz="1200"/>
              <a:t>a.</a:t>
            </a:r>
            <a:r>
              <a:rPr lang="ko-KR" altLang="en-US" sz="1200"/>
              <a:t> </a:t>
            </a:r>
            <a:r>
              <a:rPr lang="en-US" altLang="ko-KR" sz="1200"/>
              <a:t>b.</a:t>
            </a:r>
            <a:r>
              <a:rPr lang="ko-KR" altLang="en-US" sz="1200"/>
              <a:t> </a:t>
            </a:r>
            <a:r>
              <a:rPr lang="en-US" altLang="ko-KR" sz="1200"/>
              <a:t>A. B. )</a:t>
            </a:r>
          </a:p>
          <a:p>
            <a:r>
              <a:rPr lang="en-US" altLang="ko-KR" sz="1200"/>
              <a:t>  O - /</a:t>
            </a:r>
            <a:r>
              <a:rPr lang="ko-KR" altLang="en-US" sz="1200"/>
              <a:t>서클</a:t>
            </a:r>
            <a:r>
              <a:rPr lang="en-US" altLang="ko-KR" sz="1200"/>
              <a:t>_ ~ /.</a:t>
            </a:r>
            <a:r>
              <a:rPr lang="ko-KR" altLang="en-US" sz="1200"/>
              <a:t>서클     </a:t>
            </a:r>
            <a:r>
              <a:rPr lang="en-US" altLang="ko-KR" sz="1200"/>
              <a:t>(ex. </a:t>
            </a:r>
            <a:r>
              <a:rPr lang="ko-KR" altLang="en-US" sz="1200"/>
              <a:t>① ② ⓐ ⓑ </a:t>
            </a:r>
            <a:r>
              <a:rPr lang="en-US" altLang="ko-KR" sz="1200"/>
              <a:t>)</a:t>
            </a:r>
          </a:p>
          <a:p>
            <a:endParaRPr lang="en-US" altLang="ko-KR" sz="1200"/>
          </a:p>
          <a:p>
            <a:r>
              <a:rPr lang="en-US" altLang="ko-KR" sz="1200"/>
              <a:t>  O - /</a:t>
            </a:r>
            <a:r>
              <a:rPr lang="ko-KR" altLang="en-US" sz="1200"/>
              <a:t>괄호한글</a:t>
            </a:r>
            <a:r>
              <a:rPr lang="en-US" altLang="ko-KR" sz="1200"/>
              <a:t>_ ~ /.</a:t>
            </a:r>
            <a:r>
              <a:rPr lang="ko-KR" altLang="en-US" sz="1200"/>
              <a:t>괄호한글   </a:t>
            </a:r>
            <a:r>
              <a:rPr lang="en-US" altLang="ko-KR" sz="1200"/>
              <a:t>(ex. (</a:t>
            </a:r>
            <a:r>
              <a:rPr lang="ko-KR" altLang="en-US" sz="1200"/>
              <a:t>가</a:t>
            </a:r>
            <a:r>
              <a:rPr lang="en-US" altLang="ko-KR" sz="1200"/>
              <a:t>) (</a:t>
            </a:r>
            <a:r>
              <a:rPr lang="ko-KR" altLang="en-US" sz="1200"/>
              <a:t>나</a:t>
            </a:r>
            <a:r>
              <a:rPr lang="en-US" altLang="ko-KR" sz="1200"/>
              <a:t>) )</a:t>
            </a:r>
          </a:p>
          <a:p>
            <a:r>
              <a:rPr lang="en-US" altLang="ko-KR" sz="1200"/>
              <a:t>  O - /</a:t>
            </a:r>
            <a:r>
              <a:rPr lang="ko-KR" altLang="en-US" sz="1200"/>
              <a:t>괄호자음</a:t>
            </a:r>
            <a:r>
              <a:rPr lang="en-US" altLang="ko-KR" sz="1200"/>
              <a:t>_ ~ /.</a:t>
            </a:r>
            <a:r>
              <a:rPr lang="ko-KR" altLang="en-US" sz="1200"/>
              <a:t>괄호자음   </a:t>
            </a:r>
            <a:r>
              <a:rPr lang="en-US" altLang="ko-KR" sz="1200"/>
              <a:t>(ex. (</a:t>
            </a:r>
            <a:r>
              <a:rPr lang="ko-KR" altLang="en-US" sz="1200"/>
              <a:t>ㄱ</a:t>
            </a:r>
            <a:r>
              <a:rPr lang="en-US" altLang="ko-KR" sz="1200"/>
              <a:t>) (</a:t>
            </a:r>
            <a:r>
              <a:rPr lang="ko-KR" altLang="en-US" sz="1200"/>
              <a:t>ㄴ</a:t>
            </a:r>
            <a:r>
              <a:rPr lang="en-US" altLang="ko-KR" sz="1200"/>
              <a:t>) )</a:t>
            </a:r>
          </a:p>
          <a:p>
            <a:r>
              <a:rPr lang="en-US" altLang="ko-KR" sz="1200"/>
              <a:t>  O - /</a:t>
            </a:r>
            <a:r>
              <a:rPr lang="ko-KR" altLang="en-US" sz="1200"/>
              <a:t>괄호영소</a:t>
            </a:r>
            <a:r>
              <a:rPr lang="en-US" altLang="ko-KR" sz="1200"/>
              <a:t>_ ~ /.</a:t>
            </a:r>
            <a:r>
              <a:rPr lang="ko-KR" altLang="en-US" sz="1200"/>
              <a:t>괄호영소   </a:t>
            </a:r>
            <a:r>
              <a:rPr lang="en-US" altLang="ko-KR" sz="1200"/>
              <a:t>(ex. (a) (b) )</a:t>
            </a:r>
          </a:p>
          <a:p>
            <a:r>
              <a:rPr lang="en-US" altLang="ko-KR" sz="1200"/>
              <a:t>  O - /</a:t>
            </a:r>
            <a:r>
              <a:rPr lang="ko-KR" altLang="en-US" sz="1200"/>
              <a:t>괄호영대</a:t>
            </a:r>
            <a:r>
              <a:rPr lang="en-US" altLang="ko-KR" sz="1200"/>
              <a:t>_ ~ /.</a:t>
            </a:r>
            <a:r>
              <a:rPr lang="ko-KR" altLang="en-US" sz="1200"/>
              <a:t>괄호영대   </a:t>
            </a:r>
            <a:r>
              <a:rPr lang="en-US" altLang="ko-KR" sz="1200"/>
              <a:t>(ex. (A) (B) )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C8275FC-43D3-01FB-6CD5-BFA1864AFEB6}"/>
              </a:ext>
            </a:extLst>
          </p:cNvPr>
          <p:cNvSpPr/>
          <p:nvPr/>
        </p:nvSpPr>
        <p:spPr>
          <a:xfrm rot="16200000">
            <a:off x="4371831" y="105495"/>
            <a:ext cx="242011" cy="1599200"/>
          </a:xfrm>
          <a:prstGeom prst="roundRect">
            <a:avLst>
              <a:gd name="adj" fmla="val 3342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000"/>
              <a:t>영소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E2B7EB2-7A6D-BADF-E176-6E405CA78155}"/>
              </a:ext>
            </a:extLst>
          </p:cNvPr>
          <p:cNvSpPr/>
          <p:nvPr/>
        </p:nvSpPr>
        <p:spPr>
          <a:xfrm rot="16200000">
            <a:off x="4371831" y="420397"/>
            <a:ext cx="242011" cy="1599200"/>
          </a:xfrm>
          <a:prstGeom prst="roundRect">
            <a:avLst>
              <a:gd name="adj" fmla="val 3342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000"/>
              <a:t>서클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76C3342-9931-3A72-7A55-B99EF11051F7}"/>
              </a:ext>
            </a:extLst>
          </p:cNvPr>
          <p:cNvSpPr/>
          <p:nvPr/>
        </p:nvSpPr>
        <p:spPr>
          <a:xfrm rot="16200000">
            <a:off x="4371832" y="735298"/>
            <a:ext cx="242011" cy="1599200"/>
          </a:xfrm>
          <a:prstGeom prst="roundRect">
            <a:avLst>
              <a:gd name="adj" fmla="val 3342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000"/>
              <a:t>괄호한글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509DC45-32AB-813C-7C7B-91356335D8BE}"/>
              </a:ext>
            </a:extLst>
          </p:cNvPr>
          <p:cNvSpPr/>
          <p:nvPr/>
        </p:nvSpPr>
        <p:spPr>
          <a:xfrm rot="16200000">
            <a:off x="4371833" y="1060963"/>
            <a:ext cx="242011" cy="1599200"/>
          </a:xfrm>
          <a:prstGeom prst="roundRect">
            <a:avLst>
              <a:gd name="adj" fmla="val 3342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000"/>
              <a:t>괄호영소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44B73C7-8292-29FB-39DD-4F39B73015CB}"/>
              </a:ext>
            </a:extLst>
          </p:cNvPr>
          <p:cNvSpPr/>
          <p:nvPr/>
        </p:nvSpPr>
        <p:spPr>
          <a:xfrm rot="16200000">
            <a:off x="4371834" y="1375863"/>
            <a:ext cx="242011" cy="1599200"/>
          </a:xfrm>
          <a:prstGeom prst="roundRect">
            <a:avLst>
              <a:gd name="adj" fmla="val 3342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000"/>
              <a:t>괄호영대</a:t>
            </a:r>
          </a:p>
        </p:txBody>
      </p:sp>
    </p:spTree>
    <p:extLst>
      <p:ext uri="{BB962C8B-B14F-4D97-AF65-F5344CB8AC3E}">
        <p14:creationId xmlns:p14="http://schemas.microsoft.com/office/powerpoint/2010/main" val="1140886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159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KimHyunsu</dc:creator>
  <cp:lastModifiedBy>KimHyunsu</cp:lastModifiedBy>
  <cp:revision>1</cp:revision>
  <dcterms:created xsi:type="dcterms:W3CDTF">2022-09-05T18:22:44Z</dcterms:created>
  <dcterms:modified xsi:type="dcterms:W3CDTF">2022-09-06T13:30:48Z</dcterms:modified>
</cp:coreProperties>
</file>