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b539ab11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b539ab1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b539ab1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b539ab1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b539ab11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b539ab11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b539ab11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b539ab11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b539ab11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b539ab1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b539ab11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b539ab11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b539ab11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b539ab11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b539ab11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b539ab11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1. Raw user activ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951" y="0"/>
            <a:ext cx="699004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39600" y="97725"/>
            <a:ext cx="18468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Raw User Activity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0" y="300900"/>
            <a:ext cx="2298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First </a:t>
            </a:r>
            <a:r>
              <a:rPr lang="en"/>
              <a:t>Purchase</a:t>
            </a:r>
            <a:r>
              <a:rPr lang="en"/>
              <a:t> data </a:t>
            </a:r>
            <a:endParaRPr/>
          </a:p>
        </p:txBody>
      </p:sp>
      <p:pic>
        <p:nvPicPr>
          <p:cNvPr id="61" name="Google Shape;61;p14" title="2. First purcha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750" y="0"/>
            <a:ext cx="3467875" cy="50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 title="3. Conversion Funnel 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0" y="0"/>
            <a:ext cx="8743149" cy="17171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68650" y="1828800"/>
            <a:ext cx="22755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3. Conversion Funnel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0" y="69800"/>
            <a:ext cx="55701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4. </a:t>
            </a:r>
            <a:r>
              <a:rPr lang="en" sz="1800">
                <a:solidFill>
                  <a:schemeClr val="dk2"/>
                </a:solidFill>
              </a:rPr>
              <a:t>Purchase</a:t>
            </a:r>
            <a:r>
              <a:rPr lang="en" sz="1800">
                <a:solidFill>
                  <a:schemeClr val="dk2"/>
                </a:solidFill>
              </a:rPr>
              <a:t> activity sample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3" name="Google Shape;73;p16" title="4. Purchase activ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5375"/>
            <a:ext cx="8312209" cy="462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744475" y="2571750"/>
            <a:ext cx="5035200" cy="16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5. Cohort analysis </a:t>
            </a:r>
            <a:endParaRPr/>
          </a:p>
        </p:txBody>
      </p:sp>
      <p:pic>
        <p:nvPicPr>
          <p:cNvPr id="80" name="Google Shape;80;p17" title="5. Cohort analys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695325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0" y="2924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6. Retention Rates</a:t>
            </a:r>
            <a:endParaRPr/>
          </a:p>
        </p:txBody>
      </p:sp>
      <p:pic>
        <p:nvPicPr>
          <p:cNvPr id="86" name="Google Shape;86;p18" title="6. Retention rat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2924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6791675" y="0"/>
            <a:ext cx="3192300" cy="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Table of Contents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 title="7. Table of Contents 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791677" cy="5269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704075" y="1096625"/>
            <a:ext cx="3764700" cy="1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Executive Summary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 title="8. Executive Summar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351319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3806700" cy="10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1" title="9. Change log 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"/>
            <a:ext cx="9144000" cy="355754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97725" y="3643650"/>
            <a:ext cx="4662900" cy="1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9. Change Log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