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313" r:id="rId4"/>
    <p:sldId id="314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318" r:id="rId13"/>
    <p:sldId id="301" r:id="rId14"/>
    <p:sldId id="305" r:id="rId15"/>
    <p:sldId id="317" r:id="rId16"/>
    <p:sldId id="316" r:id="rId17"/>
    <p:sldId id="308" r:id="rId18"/>
    <p:sldId id="309" r:id="rId19"/>
    <p:sldId id="311" r:id="rId20"/>
    <p:sldId id="312" r:id="rId21"/>
    <p:sldId id="259" r:id="rId22"/>
  </p:sldIdLst>
  <p:sldSz cx="12192000" cy="6858000"/>
  <p:notesSz cx="6858000" cy="9144000"/>
  <p:embeddedFontLst>
    <p:embeddedFont>
      <p:font typeface="Libre Baskerville" panose="02000000000000000000" pitchFamily="2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CCE77-77EE-4001-A5A5-95A7FCC9CF2B}" v="102" dt="2025-09-11T05:48:41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5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kumar a" userId="ff571b571f578201" providerId="LiveId" clId="{1DECCE77-77EE-4001-A5A5-95A7FCC9CF2B}"/>
    <pc:docChg chg="undo custSel addSld delSld modSld sldOrd">
      <pc:chgData name="praveen kumar a" userId="ff571b571f578201" providerId="LiveId" clId="{1DECCE77-77EE-4001-A5A5-95A7FCC9CF2B}" dt="2025-09-06T12:05:20.007" v="2761" actId="14100"/>
      <pc:docMkLst>
        <pc:docMk/>
      </pc:docMkLst>
      <pc:sldChg chg="modSp mod">
        <pc:chgData name="praveen kumar a" userId="ff571b571f578201" providerId="LiveId" clId="{1DECCE77-77EE-4001-A5A5-95A7FCC9CF2B}" dt="2025-09-06T06:18:30.491" v="78" actId="20577"/>
        <pc:sldMkLst>
          <pc:docMk/>
          <pc:sldMk cId="0" sldId="256"/>
        </pc:sldMkLst>
        <pc:spChg chg="mod">
          <ac:chgData name="praveen kumar a" userId="ff571b571f578201" providerId="LiveId" clId="{1DECCE77-77EE-4001-A5A5-95A7FCC9CF2B}" dt="2025-09-06T06:18:30.491" v="78" actId="20577"/>
          <ac:spMkLst>
            <pc:docMk/>
            <pc:sldMk cId="0" sldId="256"/>
            <ac:spMk id="2" creationId="{B41DBBD3-9C4C-6EDE-EBF9-770BF543A898}"/>
          </ac:spMkLst>
        </pc:spChg>
        <pc:spChg chg="mod">
          <ac:chgData name="praveen kumar a" userId="ff571b571f578201" providerId="LiveId" clId="{1DECCE77-77EE-4001-A5A5-95A7FCC9CF2B}" dt="2025-09-06T06:18:24.485" v="67" actId="20577"/>
          <ac:spMkLst>
            <pc:docMk/>
            <pc:sldMk cId="0" sldId="256"/>
            <ac:spMk id="99" creationId="{00000000-0000-0000-0000-000000000000}"/>
          </ac:spMkLst>
        </pc:spChg>
      </pc:sldChg>
      <pc:sldChg chg="delSp modSp del mod">
        <pc:chgData name="praveen kumar a" userId="ff571b571f578201" providerId="LiveId" clId="{1DECCE77-77EE-4001-A5A5-95A7FCC9CF2B}" dt="2025-09-06T06:18:53.251" v="83" actId="2696"/>
        <pc:sldMkLst>
          <pc:docMk/>
          <pc:sldMk cId="0" sldId="257"/>
        </pc:sldMkLst>
      </pc:sldChg>
      <pc:sldChg chg="del">
        <pc:chgData name="praveen kumar a" userId="ff571b571f578201" providerId="LiveId" clId="{1DECCE77-77EE-4001-A5A5-95A7FCC9CF2B}" dt="2025-09-06T09:10:13.299" v="2452" actId="47"/>
        <pc:sldMkLst>
          <pc:docMk/>
          <pc:sldMk cId="0" sldId="258"/>
        </pc:sldMkLst>
      </pc:sldChg>
      <pc:sldChg chg="delSp modSp mod">
        <pc:chgData name="praveen kumar a" userId="ff571b571f578201" providerId="LiveId" clId="{1DECCE77-77EE-4001-A5A5-95A7FCC9CF2B}" dt="2025-09-06T11:53:18.291" v="2731" actId="2711"/>
        <pc:sldMkLst>
          <pc:docMk/>
          <pc:sldMk cId="1236719117" sldId="260"/>
        </pc:sldMkLst>
        <pc:spChg chg="mod">
          <ac:chgData name="praveen kumar a" userId="ff571b571f578201" providerId="LiveId" clId="{1DECCE77-77EE-4001-A5A5-95A7FCC9CF2B}" dt="2025-09-06T06:19:22.885" v="109" actId="20577"/>
          <ac:spMkLst>
            <pc:docMk/>
            <pc:sldMk cId="1236719117" sldId="260"/>
            <ac:spMk id="110" creationId="{60225986-3391-3C21-E593-00773B1C1FAA}"/>
          </ac:spMkLst>
        </pc:spChg>
        <pc:spChg chg="mod">
          <ac:chgData name="praveen kumar a" userId="ff571b571f578201" providerId="LiveId" clId="{1DECCE77-77EE-4001-A5A5-95A7FCC9CF2B}" dt="2025-09-06T11:53:18.291" v="2731" actId="2711"/>
          <ac:spMkLst>
            <pc:docMk/>
            <pc:sldMk cId="1236719117" sldId="260"/>
            <ac:spMk id="111" creationId="{0BCEC4BC-0BA4-02F3-64E8-4BD2BD84A9D8}"/>
          </ac:spMkLst>
        </pc:spChg>
      </pc:sldChg>
      <pc:sldChg chg="del">
        <pc:chgData name="praveen kumar a" userId="ff571b571f578201" providerId="LiveId" clId="{1DECCE77-77EE-4001-A5A5-95A7FCC9CF2B}" dt="2025-09-06T06:37:23.479" v="628" actId="47"/>
        <pc:sldMkLst>
          <pc:docMk/>
          <pc:sldMk cId="3785114492" sldId="267"/>
        </pc:sldMkLst>
      </pc:sldChg>
      <pc:sldChg chg="del">
        <pc:chgData name="praveen kumar a" userId="ff571b571f578201" providerId="LiveId" clId="{1DECCE77-77EE-4001-A5A5-95A7FCC9CF2B}" dt="2025-09-06T06:37:22.626" v="627" actId="47"/>
        <pc:sldMkLst>
          <pc:docMk/>
          <pc:sldMk cId="2162513843" sldId="268"/>
        </pc:sldMkLst>
      </pc:sldChg>
      <pc:sldChg chg="del">
        <pc:chgData name="praveen kumar a" userId="ff571b571f578201" providerId="LiveId" clId="{1DECCE77-77EE-4001-A5A5-95A7FCC9CF2B}" dt="2025-09-06T06:37:24.824" v="630" actId="47"/>
        <pc:sldMkLst>
          <pc:docMk/>
          <pc:sldMk cId="3586458428" sldId="269"/>
        </pc:sldMkLst>
      </pc:sldChg>
      <pc:sldChg chg="del">
        <pc:chgData name="praveen kumar a" userId="ff571b571f578201" providerId="LiveId" clId="{1DECCE77-77EE-4001-A5A5-95A7FCC9CF2B}" dt="2025-09-06T06:37:25.074" v="631" actId="47"/>
        <pc:sldMkLst>
          <pc:docMk/>
          <pc:sldMk cId="541176417" sldId="270"/>
        </pc:sldMkLst>
      </pc:sldChg>
      <pc:sldChg chg="del">
        <pc:chgData name="praveen kumar a" userId="ff571b571f578201" providerId="LiveId" clId="{1DECCE77-77EE-4001-A5A5-95A7FCC9CF2B}" dt="2025-09-06T06:37:25.246" v="632" actId="47"/>
        <pc:sldMkLst>
          <pc:docMk/>
          <pc:sldMk cId="2132234469" sldId="271"/>
        </pc:sldMkLst>
      </pc:sldChg>
      <pc:sldChg chg="del">
        <pc:chgData name="praveen kumar a" userId="ff571b571f578201" providerId="LiveId" clId="{1DECCE77-77EE-4001-A5A5-95A7FCC9CF2B}" dt="2025-09-06T06:37:26.280" v="638" actId="47"/>
        <pc:sldMkLst>
          <pc:docMk/>
          <pc:sldMk cId="2568710691" sldId="272"/>
        </pc:sldMkLst>
      </pc:sldChg>
      <pc:sldChg chg="del">
        <pc:chgData name="praveen kumar a" userId="ff571b571f578201" providerId="LiveId" clId="{1DECCE77-77EE-4001-A5A5-95A7FCC9CF2B}" dt="2025-09-06T06:37:25.416" v="633" actId="47"/>
        <pc:sldMkLst>
          <pc:docMk/>
          <pc:sldMk cId="769380945" sldId="273"/>
        </pc:sldMkLst>
      </pc:sldChg>
      <pc:sldChg chg="del">
        <pc:chgData name="praveen kumar a" userId="ff571b571f578201" providerId="LiveId" clId="{1DECCE77-77EE-4001-A5A5-95A7FCC9CF2B}" dt="2025-09-06T06:37:25.585" v="634" actId="47"/>
        <pc:sldMkLst>
          <pc:docMk/>
          <pc:sldMk cId="466020078" sldId="274"/>
        </pc:sldMkLst>
      </pc:sldChg>
      <pc:sldChg chg="del">
        <pc:chgData name="praveen kumar a" userId="ff571b571f578201" providerId="LiveId" clId="{1DECCE77-77EE-4001-A5A5-95A7FCC9CF2B}" dt="2025-09-06T06:37:25.747" v="635" actId="47"/>
        <pc:sldMkLst>
          <pc:docMk/>
          <pc:sldMk cId="1935258596" sldId="275"/>
        </pc:sldMkLst>
      </pc:sldChg>
      <pc:sldChg chg="del">
        <pc:chgData name="praveen kumar a" userId="ff571b571f578201" providerId="LiveId" clId="{1DECCE77-77EE-4001-A5A5-95A7FCC9CF2B}" dt="2025-09-06T06:37:25.914" v="636" actId="47"/>
        <pc:sldMkLst>
          <pc:docMk/>
          <pc:sldMk cId="2265244768" sldId="276"/>
        </pc:sldMkLst>
      </pc:sldChg>
      <pc:sldChg chg="del">
        <pc:chgData name="praveen kumar a" userId="ff571b571f578201" providerId="LiveId" clId="{1DECCE77-77EE-4001-A5A5-95A7FCC9CF2B}" dt="2025-09-06T06:37:26.106" v="637" actId="47"/>
        <pc:sldMkLst>
          <pc:docMk/>
          <pc:sldMk cId="4278967472" sldId="277"/>
        </pc:sldMkLst>
      </pc:sldChg>
      <pc:sldChg chg="del">
        <pc:chgData name="praveen kumar a" userId="ff571b571f578201" providerId="LiveId" clId="{1DECCE77-77EE-4001-A5A5-95A7FCC9CF2B}" dt="2025-09-06T06:37:26.453" v="639" actId="47"/>
        <pc:sldMkLst>
          <pc:docMk/>
          <pc:sldMk cId="3925454256" sldId="278"/>
        </pc:sldMkLst>
      </pc:sldChg>
      <pc:sldChg chg="del">
        <pc:chgData name="praveen kumar a" userId="ff571b571f578201" providerId="LiveId" clId="{1DECCE77-77EE-4001-A5A5-95A7FCC9CF2B}" dt="2025-09-06T06:37:26.622" v="640" actId="47"/>
        <pc:sldMkLst>
          <pc:docMk/>
          <pc:sldMk cId="1498862722" sldId="279"/>
        </pc:sldMkLst>
      </pc:sldChg>
      <pc:sldChg chg="del">
        <pc:chgData name="praveen kumar a" userId="ff571b571f578201" providerId="LiveId" clId="{1DECCE77-77EE-4001-A5A5-95A7FCC9CF2B}" dt="2025-09-06T06:37:26.802" v="641" actId="47"/>
        <pc:sldMkLst>
          <pc:docMk/>
          <pc:sldMk cId="3055244405" sldId="280"/>
        </pc:sldMkLst>
      </pc:sldChg>
      <pc:sldChg chg="del">
        <pc:chgData name="praveen kumar a" userId="ff571b571f578201" providerId="LiveId" clId="{1DECCE77-77EE-4001-A5A5-95A7FCC9CF2B}" dt="2025-09-06T06:37:26.976" v="642" actId="47"/>
        <pc:sldMkLst>
          <pc:docMk/>
          <pc:sldMk cId="101016969" sldId="281"/>
        </pc:sldMkLst>
      </pc:sldChg>
      <pc:sldChg chg="del">
        <pc:chgData name="praveen kumar a" userId="ff571b571f578201" providerId="LiveId" clId="{1DECCE77-77EE-4001-A5A5-95A7FCC9CF2B}" dt="2025-09-06T06:37:27.157" v="643" actId="47"/>
        <pc:sldMkLst>
          <pc:docMk/>
          <pc:sldMk cId="1177346509" sldId="282"/>
        </pc:sldMkLst>
      </pc:sldChg>
      <pc:sldChg chg="delSp del mod">
        <pc:chgData name="praveen kumar a" userId="ff571b571f578201" providerId="LiveId" clId="{1DECCE77-77EE-4001-A5A5-95A7FCC9CF2B}" dt="2025-09-06T06:35:04.140" v="625" actId="2696"/>
        <pc:sldMkLst>
          <pc:docMk/>
          <pc:sldMk cId="3583640329" sldId="289"/>
        </pc:sldMkLst>
      </pc:sldChg>
      <pc:sldChg chg="del">
        <pc:chgData name="praveen kumar a" userId="ff571b571f578201" providerId="LiveId" clId="{1DECCE77-77EE-4001-A5A5-95A7FCC9CF2B}" dt="2025-09-06T06:37:24.272" v="629" actId="47"/>
        <pc:sldMkLst>
          <pc:docMk/>
          <pc:sldMk cId="812017683" sldId="290"/>
        </pc:sldMkLst>
      </pc:sldChg>
      <pc:sldChg chg="del">
        <pc:chgData name="praveen kumar a" userId="ff571b571f578201" providerId="LiveId" clId="{1DECCE77-77EE-4001-A5A5-95A7FCC9CF2B}" dt="2025-09-06T06:37:27.337" v="644" actId="47"/>
        <pc:sldMkLst>
          <pc:docMk/>
          <pc:sldMk cId="628572604" sldId="291"/>
        </pc:sldMkLst>
      </pc:sldChg>
      <pc:sldChg chg="del">
        <pc:chgData name="praveen kumar a" userId="ff571b571f578201" providerId="LiveId" clId="{1DECCE77-77EE-4001-A5A5-95A7FCC9CF2B}" dt="2025-09-06T06:37:27.795" v="645" actId="47"/>
        <pc:sldMkLst>
          <pc:docMk/>
          <pc:sldMk cId="2422509116" sldId="292"/>
        </pc:sldMkLst>
      </pc:sldChg>
      <pc:sldChg chg="del">
        <pc:chgData name="praveen kumar a" userId="ff571b571f578201" providerId="LiveId" clId="{1DECCE77-77EE-4001-A5A5-95A7FCC9CF2B}" dt="2025-09-06T06:37:29.477" v="646" actId="47"/>
        <pc:sldMkLst>
          <pc:docMk/>
          <pc:sldMk cId="1513494697" sldId="293"/>
        </pc:sldMkLst>
      </pc:sldChg>
      <pc:sldChg chg="del">
        <pc:chgData name="praveen kumar a" userId="ff571b571f578201" providerId="LiveId" clId="{1DECCE77-77EE-4001-A5A5-95A7FCC9CF2B}" dt="2025-09-06T06:37:31.393" v="647" actId="47"/>
        <pc:sldMkLst>
          <pc:docMk/>
          <pc:sldMk cId="65670241" sldId="294"/>
        </pc:sldMkLst>
      </pc:sldChg>
      <pc:sldChg chg="addSp delSp modSp new mod">
        <pc:chgData name="praveen kumar a" userId="ff571b571f578201" providerId="LiveId" clId="{1DECCE77-77EE-4001-A5A5-95A7FCC9CF2B}" dt="2025-09-06T10:28:27.778" v="2656" actId="113"/>
        <pc:sldMkLst>
          <pc:docMk/>
          <pc:sldMk cId="3323233073" sldId="295"/>
        </pc:sldMkLst>
        <pc:spChg chg="mod">
          <ac:chgData name="praveen kumar a" userId="ff571b571f578201" providerId="LiveId" clId="{1DECCE77-77EE-4001-A5A5-95A7FCC9CF2B}" dt="2025-09-06T10:05:10.834" v="2524" actId="2711"/>
          <ac:spMkLst>
            <pc:docMk/>
            <pc:sldMk cId="3323233073" sldId="295"/>
            <ac:spMk id="2" creationId="{D01BBB05-7A56-39DD-68B5-E45FE34793F0}"/>
          </ac:spMkLst>
        </pc:spChg>
        <pc:spChg chg="add del mod">
          <ac:chgData name="praveen kumar a" userId="ff571b571f578201" providerId="LiveId" clId="{1DECCE77-77EE-4001-A5A5-95A7FCC9CF2B}" dt="2025-09-06T10:28:27.778" v="2656" actId="113"/>
          <ac:spMkLst>
            <pc:docMk/>
            <pc:sldMk cId="3323233073" sldId="295"/>
            <ac:spMk id="3" creationId="{B2599CB9-987F-1927-C38B-0D3E8EE3AB47}"/>
          </ac:spMkLst>
        </pc:spChg>
      </pc:sldChg>
      <pc:sldChg chg="addSp modSp new mod">
        <pc:chgData name="praveen kumar a" userId="ff571b571f578201" providerId="LiveId" clId="{1DECCE77-77EE-4001-A5A5-95A7FCC9CF2B}" dt="2025-09-06T06:38:33.182" v="672" actId="20577"/>
        <pc:sldMkLst>
          <pc:docMk/>
          <pc:sldMk cId="311982633" sldId="296"/>
        </pc:sldMkLst>
        <pc:spChg chg="mod">
          <ac:chgData name="praveen kumar a" userId="ff571b571f578201" providerId="LiveId" clId="{1DECCE77-77EE-4001-A5A5-95A7FCC9CF2B}" dt="2025-09-06T06:38:33.182" v="672" actId="20577"/>
          <ac:spMkLst>
            <pc:docMk/>
            <pc:sldMk cId="311982633" sldId="296"/>
            <ac:spMk id="2" creationId="{4D4339F6-13BA-8C62-22A9-4C133019BFE3}"/>
          </ac:spMkLst>
        </pc:spChg>
        <pc:picChg chg="add mod">
          <ac:chgData name="praveen kumar a" userId="ff571b571f578201" providerId="LiveId" clId="{1DECCE77-77EE-4001-A5A5-95A7FCC9CF2B}" dt="2025-09-06T06:38:25.197" v="652" actId="14100"/>
          <ac:picMkLst>
            <pc:docMk/>
            <pc:sldMk cId="311982633" sldId="296"/>
            <ac:picMk id="5" creationId="{A97B7487-4CEE-AED0-A5FA-7DD476788D6E}"/>
          </ac:picMkLst>
        </pc:picChg>
      </pc:sldChg>
      <pc:sldChg chg="addSp modSp new mod">
        <pc:chgData name="praveen kumar a" userId="ff571b571f578201" providerId="LiveId" clId="{1DECCE77-77EE-4001-A5A5-95A7FCC9CF2B}" dt="2025-09-06T07:00:59.299" v="1242" actId="113"/>
        <pc:sldMkLst>
          <pc:docMk/>
          <pc:sldMk cId="1965494898" sldId="297"/>
        </pc:sldMkLst>
        <pc:spChg chg="mod">
          <ac:chgData name="praveen kumar a" userId="ff571b571f578201" providerId="LiveId" clId="{1DECCE77-77EE-4001-A5A5-95A7FCC9CF2B}" dt="2025-09-06T07:00:59.299" v="1242" actId="113"/>
          <ac:spMkLst>
            <pc:docMk/>
            <pc:sldMk cId="1965494898" sldId="297"/>
            <ac:spMk id="2" creationId="{0615472B-7AB8-4A39-0330-09A38A8D685C}"/>
          </ac:spMkLst>
        </pc:spChg>
        <pc:spChg chg="mod">
          <ac:chgData name="praveen kumar a" userId="ff571b571f578201" providerId="LiveId" clId="{1DECCE77-77EE-4001-A5A5-95A7FCC9CF2B}" dt="2025-09-06T06:54:16.909" v="1049" actId="5793"/>
          <ac:spMkLst>
            <pc:docMk/>
            <pc:sldMk cId="1965494898" sldId="297"/>
            <ac:spMk id="3" creationId="{27F88D6D-C870-6D54-5190-10199C3FD95F}"/>
          </ac:spMkLst>
        </pc:spChg>
      </pc:sldChg>
      <pc:sldChg chg="modSp new mod ord">
        <pc:chgData name="praveen kumar a" userId="ff571b571f578201" providerId="LiveId" clId="{1DECCE77-77EE-4001-A5A5-95A7FCC9CF2B}" dt="2025-09-06T07:10:10.486" v="1750"/>
        <pc:sldMkLst>
          <pc:docMk/>
          <pc:sldMk cId="2916908964" sldId="298"/>
        </pc:sldMkLst>
        <pc:spChg chg="mod">
          <ac:chgData name="praveen kumar a" userId="ff571b571f578201" providerId="LiveId" clId="{1DECCE77-77EE-4001-A5A5-95A7FCC9CF2B}" dt="2025-09-06T06:55:05.828" v="1077" actId="20577"/>
          <ac:spMkLst>
            <pc:docMk/>
            <pc:sldMk cId="2916908964" sldId="298"/>
            <ac:spMk id="2" creationId="{E3F571CD-DE2C-D27E-154B-95EE6DB498AB}"/>
          </ac:spMkLst>
        </pc:spChg>
        <pc:spChg chg="mod">
          <ac:chgData name="praveen kumar a" userId="ff571b571f578201" providerId="LiveId" clId="{1DECCE77-77EE-4001-A5A5-95A7FCC9CF2B}" dt="2025-09-06T06:59:19.790" v="1241" actId="20577"/>
          <ac:spMkLst>
            <pc:docMk/>
            <pc:sldMk cId="2916908964" sldId="298"/>
            <ac:spMk id="3" creationId="{B59DC699-6E67-99F3-4902-C24CE45940B7}"/>
          </ac:spMkLst>
        </pc:spChg>
      </pc:sldChg>
      <pc:sldChg chg="modSp new mod">
        <pc:chgData name="praveen kumar a" userId="ff571b571f578201" providerId="LiveId" clId="{1DECCE77-77EE-4001-A5A5-95A7FCC9CF2B}" dt="2025-09-06T09:10:52.496" v="2458" actId="113"/>
        <pc:sldMkLst>
          <pc:docMk/>
          <pc:sldMk cId="1372699405" sldId="299"/>
        </pc:sldMkLst>
        <pc:spChg chg="mod">
          <ac:chgData name="praveen kumar a" userId="ff571b571f578201" providerId="LiveId" clId="{1DECCE77-77EE-4001-A5A5-95A7FCC9CF2B}" dt="2025-09-06T07:12:28.739" v="1752" actId="113"/>
          <ac:spMkLst>
            <pc:docMk/>
            <pc:sldMk cId="1372699405" sldId="299"/>
            <ac:spMk id="2" creationId="{62C78CE7-4AB5-BAED-96DC-070A8C94A161}"/>
          </ac:spMkLst>
        </pc:spChg>
        <pc:spChg chg="mod">
          <ac:chgData name="praveen kumar a" userId="ff571b571f578201" providerId="LiveId" clId="{1DECCE77-77EE-4001-A5A5-95A7FCC9CF2B}" dt="2025-09-06T09:10:52.496" v="2458" actId="113"/>
          <ac:spMkLst>
            <pc:docMk/>
            <pc:sldMk cId="1372699405" sldId="299"/>
            <ac:spMk id="3" creationId="{3636E183-A452-632D-7E3D-27F7699F4F0F}"/>
          </ac:spMkLst>
        </pc:spChg>
      </pc:sldChg>
      <pc:sldChg chg="addSp modSp new mod">
        <pc:chgData name="praveen kumar a" userId="ff571b571f578201" providerId="LiveId" clId="{1DECCE77-77EE-4001-A5A5-95A7FCC9CF2B}" dt="2025-09-06T09:12:31.987" v="2460" actId="27636"/>
        <pc:sldMkLst>
          <pc:docMk/>
          <pc:sldMk cId="2766009486" sldId="300"/>
        </pc:sldMkLst>
        <pc:spChg chg="mod">
          <ac:chgData name="praveen kumar a" userId="ff571b571f578201" providerId="LiveId" clId="{1DECCE77-77EE-4001-A5A5-95A7FCC9CF2B}" dt="2025-09-06T07:13:13.761" v="1759" actId="255"/>
          <ac:spMkLst>
            <pc:docMk/>
            <pc:sldMk cId="2766009486" sldId="300"/>
            <ac:spMk id="2" creationId="{EAC930E9-C7C7-B3F3-A9F0-133C0C83AF5E}"/>
          </ac:spMkLst>
        </pc:spChg>
        <pc:spChg chg="mod">
          <ac:chgData name="praveen kumar a" userId="ff571b571f578201" providerId="LiveId" clId="{1DECCE77-77EE-4001-A5A5-95A7FCC9CF2B}" dt="2025-09-06T09:12:31.987" v="2460" actId="27636"/>
          <ac:spMkLst>
            <pc:docMk/>
            <pc:sldMk cId="2766009486" sldId="300"/>
            <ac:spMk id="3" creationId="{B5B04D57-4A2A-791C-5946-3ED57C6A4CDA}"/>
          </ac:spMkLst>
        </pc:spChg>
        <pc:picChg chg="add mod">
          <ac:chgData name="praveen kumar a" userId="ff571b571f578201" providerId="LiveId" clId="{1DECCE77-77EE-4001-A5A5-95A7FCC9CF2B}" dt="2025-09-06T07:16:10.182" v="1770" actId="14100"/>
          <ac:picMkLst>
            <pc:docMk/>
            <pc:sldMk cId="2766009486" sldId="300"/>
            <ac:picMk id="5" creationId="{B95EFDAF-549B-1204-2890-0C9C70A490CC}"/>
          </ac:picMkLst>
        </pc:picChg>
      </pc:sldChg>
      <pc:sldChg chg="addSp modSp new mod ord modClrScheme chgLayout">
        <pc:chgData name="praveen kumar a" userId="ff571b571f578201" providerId="LiveId" clId="{1DECCE77-77EE-4001-A5A5-95A7FCC9CF2B}" dt="2025-09-06T11:03:56.603" v="2698" actId="20577"/>
        <pc:sldMkLst>
          <pc:docMk/>
          <pc:sldMk cId="1299505698" sldId="301"/>
        </pc:sldMkLst>
        <pc:spChg chg="mod">
          <ac:chgData name="praveen kumar a" userId="ff571b571f578201" providerId="LiveId" clId="{1DECCE77-77EE-4001-A5A5-95A7FCC9CF2B}" dt="2025-09-06T11:03:56.603" v="2698" actId="20577"/>
          <ac:spMkLst>
            <pc:docMk/>
            <pc:sldMk cId="1299505698" sldId="301"/>
            <ac:spMk id="2" creationId="{30303F1E-1D08-F61E-676A-01EA1ABA3558}"/>
          </ac:spMkLst>
        </pc:spChg>
        <pc:spChg chg="mod">
          <ac:chgData name="praveen kumar a" userId="ff571b571f578201" providerId="LiveId" clId="{1DECCE77-77EE-4001-A5A5-95A7FCC9CF2B}" dt="2025-09-06T07:30:28.799" v="2175" actId="26606"/>
          <ac:spMkLst>
            <pc:docMk/>
            <pc:sldMk cId="1299505698" sldId="301"/>
            <ac:spMk id="3" creationId="{F7749E86-1A1B-8E6E-FCFA-389A2F63A0DE}"/>
          </ac:spMkLst>
        </pc:spChg>
        <pc:picChg chg="add mod">
          <ac:chgData name="praveen kumar a" userId="ff571b571f578201" providerId="LiveId" clId="{1DECCE77-77EE-4001-A5A5-95A7FCC9CF2B}" dt="2025-09-06T07:30:36.262" v="2178" actId="1076"/>
          <ac:picMkLst>
            <pc:docMk/>
            <pc:sldMk cId="1299505698" sldId="301"/>
            <ac:picMk id="5" creationId="{330652B8-BC49-6E0F-97E9-0EF7612CF3E6}"/>
          </ac:picMkLst>
        </pc:picChg>
      </pc:sldChg>
      <pc:sldChg chg="addSp modSp new mod">
        <pc:chgData name="praveen kumar a" userId="ff571b571f578201" providerId="LiveId" clId="{1DECCE77-77EE-4001-A5A5-95A7FCC9CF2B}" dt="2025-09-06T07:32:26.175" v="2182" actId="2711"/>
        <pc:sldMkLst>
          <pc:docMk/>
          <pc:sldMk cId="2410864481" sldId="302"/>
        </pc:sldMkLst>
        <pc:spChg chg="mod">
          <ac:chgData name="praveen kumar a" userId="ff571b571f578201" providerId="LiveId" clId="{1DECCE77-77EE-4001-A5A5-95A7FCC9CF2B}" dt="2025-09-06T07:32:26.175" v="2182" actId="2711"/>
          <ac:spMkLst>
            <pc:docMk/>
            <pc:sldMk cId="2410864481" sldId="302"/>
            <ac:spMk id="2" creationId="{DABAE12D-9C5B-5F1E-1F5A-7074DE3F5519}"/>
          </ac:spMkLst>
        </pc:spChg>
        <pc:spChg chg="mod">
          <ac:chgData name="praveen kumar a" userId="ff571b571f578201" providerId="LiveId" clId="{1DECCE77-77EE-4001-A5A5-95A7FCC9CF2B}" dt="2025-09-06T07:29:36.067" v="2170" actId="20577"/>
          <ac:spMkLst>
            <pc:docMk/>
            <pc:sldMk cId="2410864481" sldId="302"/>
            <ac:spMk id="3" creationId="{928FB718-DF15-41B5-7668-94E4F223B3D1}"/>
          </ac:spMkLst>
        </pc:spChg>
        <pc:picChg chg="add mod">
          <ac:chgData name="praveen kumar a" userId="ff571b571f578201" providerId="LiveId" clId="{1DECCE77-77EE-4001-A5A5-95A7FCC9CF2B}" dt="2025-09-06T07:24:39.387" v="1984" actId="1076"/>
          <ac:picMkLst>
            <pc:docMk/>
            <pc:sldMk cId="2410864481" sldId="302"/>
            <ac:picMk id="5" creationId="{E13F63ED-40F8-488F-3DD6-2C9526D2502A}"/>
          </ac:picMkLst>
        </pc:picChg>
      </pc:sldChg>
      <pc:sldChg chg="new del">
        <pc:chgData name="praveen kumar a" userId="ff571b571f578201" providerId="LiveId" clId="{1DECCE77-77EE-4001-A5A5-95A7FCC9CF2B}" dt="2025-09-06T07:45:33.402" v="2360" actId="47"/>
        <pc:sldMkLst>
          <pc:docMk/>
          <pc:sldMk cId="2589811538" sldId="303"/>
        </pc:sldMkLst>
      </pc:sldChg>
      <pc:sldChg chg="addSp new del mod">
        <pc:chgData name="praveen kumar a" userId="ff571b571f578201" providerId="LiveId" clId="{1DECCE77-77EE-4001-A5A5-95A7FCC9CF2B}" dt="2025-09-06T07:45:43.930" v="2361" actId="47"/>
        <pc:sldMkLst>
          <pc:docMk/>
          <pc:sldMk cId="2916518552" sldId="304"/>
        </pc:sldMkLst>
      </pc:sldChg>
      <pc:sldChg chg="addSp modSp new mod ord modClrScheme chgLayout">
        <pc:chgData name="praveen kumar a" userId="ff571b571f578201" providerId="LiveId" clId="{1DECCE77-77EE-4001-A5A5-95A7FCC9CF2B}" dt="2025-09-06T07:46:14.143" v="2368" actId="113"/>
        <pc:sldMkLst>
          <pc:docMk/>
          <pc:sldMk cId="660687204" sldId="305"/>
        </pc:sldMkLst>
        <pc:spChg chg="mod">
          <ac:chgData name="praveen kumar a" userId="ff571b571f578201" providerId="LiveId" clId="{1DECCE77-77EE-4001-A5A5-95A7FCC9CF2B}" dt="2025-09-06T07:46:01.339" v="2365" actId="2711"/>
          <ac:spMkLst>
            <pc:docMk/>
            <pc:sldMk cId="660687204" sldId="305"/>
            <ac:spMk id="2" creationId="{231BCE11-F6AF-0578-CE2E-7FC802C3D726}"/>
          </ac:spMkLst>
        </pc:spChg>
        <pc:spChg chg="mod">
          <ac:chgData name="praveen kumar a" userId="ff571b571f578201" providerId="LiveId" clId="{1DECCE77-77EE-4001-A5A5-95A7FCC9CF2B}" dt="2025-09-06T07:46:14.143" v="2368" actId="113"/>
          <ac:spMkLst>
            <pc:docMk/>
            <pc:sldMk cId="660687204" sldId="305"/>
            <ac:spMk id="3" creationId="{9C0D6813-7935-DB90-3028-D4774C00ED30}"/>
          </ac:spMkLst>
        </pc:spChg>
        <pc:picChg chg="add mod">
          <ac:chgData name="praveen kumar a" userId="ff571b571f578201" providerId="LiveId" clId="{1DECCE77-77EE-4001-A5A5-95A7FCC9CF2B}" dt="2025-09-06T07:38:57.467" v="2305" actId="27614"/>
          <ac:picMkLst>
            <pc:docMk/>
            <pc:sldMk cId="660687204" sldId="305"/>
            <ac:picMk id="5" creationId="{CD3553EF-435F-6689-EAC8-FD9C2C2AF40F}"/>
          </ac:picMkLst>
        </pc:picChg>
      </pc:sldChg>
      <pc:sldChg chg="new del">
        <pc:chgData name="praveen kumar a" userId="ff571b571f578201" providerId="LiveId" clId="{1DECCE77-77EE-4001-A5A5-95A7FCC9CF2B}" dt="2025-09-06T07:45:24.146" v="2359" actId="47"/>
        <pc:sldMkLst>
          <pc:docMk/>
          <pc:sldMk cId="1919768568" sldId="306"/>
        </pc:sldMkLst>
      </pc:sldChg>
      <pc:sldChg chg="new del">
        <pc:chgData name="praveen kumar a" userId="ff571b571f578201" providerId="LiveId" clId="{1DECCE77-77EE-4001-A5A5-95A7FCC9CF2B}" dt="2025-09-06T07:40:35.639" v="2310" actId="47"/>
        <pc:sldMkLst>
          <pc:docMk/>
          <pc:sldMk cId="459035336" sldId="307"/>
        </pc:sldMkLst>
      </pc:sldChg>
      <pc:sldChg chg="addSp delSp modSp new mod modClrScheme chgLayout">
        <pc:chgData name="praveen kumar a" userId="ff571b571f578201" providerId="LiveId" clId="{1DECCE77-77EE-4001-A5A5-95A7FCC9CF2B}" dt="2025-09-06T09:13:10.344" v="2466" actId="20577"/>
        <pc:sldMkLst>
          <pc:docMk/>
          <pc:sldMk cId="2384849958" sldId="308"/>
        </pc:sldMkLst>
        <pc:spChg chg="mod">
          <ac:chgData name="praveen kumar a" userId="ff571b571f578201" providerId="LiveId" clId="{1DECCE77-77EE-4001-A5A5-95A7FCC9CF2B}" dt="2025-09-06T07:43:41.859" v="2353" actId="2711"/>
          <ac:spMkLst>
            <pc:docMk/>
            <pc:sldMk cId="2384849958" sldId="308"/>
            <ac:spMk id="2" creationId="{83746DE7-E3FC-20E1-3CEE-8731A0D4EAC9}"/>
          </ac:spMkLst>
        </pc:spChg>
        <pc:spChg chg="add mod">
          <ac:chgData name="praveen kumar a" userId="ff571b571f578201" providerId="LiveId" clId="{1DECCE77-77EE-4001-A5A5-95A7FCC9CF2B}" dt="2025-09-06T09:13:10.344" v="2466" actId="20577"/>
          <ac:spMkLst>
            <pc:docMk/>
            <pc:sldMk cId="2384849958" sldId="308"/>
            <ac:spMk id="5" creationId="{8AA0A2C1-799E-4E69-73B8-FC9AA802D942}"/>
          </ac:spMkLst>
        </pc:spChg>
        <pc:picChg chg="add mod">
          <ac:chgData name="praveen kumar a" userId="ff571b571f578201" providerId="LiveId" clId="{1DECCE77-77EE-4001-A5A5-95A7FCC9CF2B}" dt="2025-09-06T07:45:15.246" v="2358" actId="14100"/>
          <ac:picMkLst>
            <pc:docMk/>
            <pc:sldMk cId="2384849958" sldId="308"/>
            <ac:picMk id="9" creationId="{CE6CBE1C-D30D-22B1-94FF-D2E80E6E59FB}"/>
          </ac:picMkLst>
        </pc:picChg>
      </pc:sldChg>
      <pc:sldChg chg="addSp delSp modSp add mod">
        <pc:chgData name="praveen kumar a" userId="ff571b571f578201" providerId="LiveId" clId="{1DECCE77-77EE-4001-A5A5-95A7FCC9CF2B}" dt="2025-09-06T07:51:41.106" v="2407" actId="14100"/>
        <pc:sldMkLst>
          <pc:docMk/>
          <pc:sldMk cId="3418451061" sldId="309"/>
        </pc:sldMkLst>
        <pc:spChg chg="add mod">
          <ac:chgData name="praveen kumar a" userId="ff571b571f578201" providerId="LiveId" clId="{1DECCE77-77EE-4001-A5A5-95A7FCC9CF2B}" dt="2025-09-06T07:50:25.862" v="2401" actId="20577"/>
          <ac:spMkLst>
            <pc:docMk/>
            <pc:sldMk cId="3418451061" sldId="309"/>
            <ac:spMk id="7" creationId="{396BFF88-0E73-8A82-4426-B8AFE8E68C7B}"/>
          </ac:spMkLst>
        </pc:spChg>
        <pc:picChg chg="add mod">
          <ac:chgData name="praveen kumar a" userId="ff571b571f578201" providerId="LiveId" clId="{1DECCE77-77EE-4001-A5A5-95A7FCC9CF2B}" dt="2025-09-06T07:51:41.106" v="2407" actId="14100"/>
          <ac:picMkLst>
            <pc:docMk/>
            <pc:sldMk cId="3418451061" sldId="309"/>
            <ac:picMk id="12" creationId="{971278A3-7F9D-6AF1-1470-FDF8E5392F07}"/>
          </ac:picMkLst>
        </pc:picChg>
      </pc:sldChg>
      <pc:sldChg chg="new del">
        <pc:chgData name="praveen kumar a" userId="ff571b571f578201" providerId="LiveId" clId="{1DECCE77-77EE-4001-A5A5-95A7FCC9CF2B}" dt="2025-09-06T09:07:50.496" v="2451" actId="47"/>
        <pc:sldMkLst>
          <pc:docMk/>
          <pc:sldMk cId="2255752017" sldId="310"/>
        </pc:sldMkLst>
      </pc:sldChg>
      <pc:sldChg chg="modSp new mod">
        <pc:chgData name="praveen kumar a" userId="ff571b571f578201" providerId="LiveId" clId="{1DECCE77-77EE-4001-A5A5-95A7FCC9CF2B}" dt="2025-09-06T09:15:01.189" v="2477" actId="27636"/>
        <pc:sldMkLst>
          <pc:docMk/>
          <pc:sldMk cId="3287136789" sldId="311"/>
        </pc:sldMkLst>
        <pc:spChg chg="mod">
          <ac:chgData name="praveen kumar a" userId="ff571b571f578201" providerId="LiveId" clId="{1DECCE77-77EE-4001-A5A5-95A7FCC9CF2B}" dt="2025-09-06T09:04:25.859" v="2424" actId="20577"/>
          <ac:spMkLst>
            <pc:docMk/>
            <pc:sldMk cId="3287136789" sldId="311"/>
            <ac:spMk id="2" creationId="{0A61C4D8-866A-1543-A51F-7C52842FBCB1}"/>
          </ac:spMkLst>
        </pc:spChg>
        <pc:spChg chg="mod">
          <ac:chgData name="praveen kumar a" userId="ff571b571f578201" providerId="LiveId" clId="{1DECCE77-77EE-4001-A5A5-95A7FCC9CF2B}" dt="2025-09-06T09:15:01.189" v="2477" actId="27636"/>
          <ac:spMkLst>
            <pc:docMk/>
            <pc:sldMk cId="3287136789" sldId="311"/>
            <ac:spMk id="3" creationId="{F59CB20B-87E4-41B0-77F0-45EF76233420}"/>
          </ac:spMkLst>
        </pc:spChg>
      </pc:sldChg>
      <pc:sldChg chg="modSp add mod">
        <pc:chgData name="praveen kumar a" userId="ff571b571f578201" providerId="LiveId" clId="{1DECCE77-77EE-4001-A5A5-95A7FCC9CF2B}" dt="2025-09-06T09:15:19.474" v="2479" actId="20577"/>
        <pc:sldMkLst>
          <pc:docMk/>
          <pc:sldMk cId="2129599147" sldId="312"/>
        </pc:sldMkLst>
        <pc:spChg chg="mod">
          <ac:chgData name="praveen kumar a" userId="ff571b571f578201" providerId="LiveId" clId="{1DECCE77-77EE-4001-A5A5-95A7FCC9CF2B}" dt="2025-09-06T09:05:37.602" v="2444" actId="20577"/>
          <ac:spMkLst>
            <pc:docMk/>
            <pc:sldMk cId="2129599147" sldId="312"/>
            <ac:spMk id="2" creationId="{5568F466-BF32-16E1-682F-71513C35EC16}"/>
          </ac:spMkLst>
        </pc:spChg>
        <pc:spChg chg="mod">
          <ac:chgData name="praveen kumar a" userId="ff571b571f578201" providerId="LiveId" clId="{1DECCE77-77EE-4001-A5A5-95A7FCC9CF2B}" dt="2025-09-06T09:15:19.474" v="2479" actId="20577"/>
          <ac:spMkLst>
            <pc:docMk/>
            <pc:sldMk cId="2129599147" sldId="312"/>
            <ac:spMk id="3" creationId="{9394C115-BEB4-560D-7CC4-1ED39037D483}"/>
          </ac:spMkLst>
        </pc:spChg>
      </pc:sldChg>
      <pc:sldChg chg="modSp new mod">
        <pc:chgData name="praveen kumar a" userId="ff571b571f578201" providerId="LiveId" clId="{1DECCE77-77EE-4001-A5A5-95A7FCC9CF2B}" dt="2025-09-06T09:58:17.212" v="2501" actId="2711"/>
        <pc:sldMkLst>
          <pc:docMk/>
          <pc:sldMk cId="3547316326" sldId="313"/>
        </pc:sldMkLst>
        <pc:spChg chg="mod">
          <ac:chgData name="praveen kumar a" userId="ff571b571f578201" providerId="LiveId" clId="{1DECCE77-77EE-4001-A5A5-95A7FCC9CF2B}" dt="2025-09-06T09:58:17.212" v="2501" actId="2711"/>
          <ac:spMkLst>
            <pc:docMk/>
            <pc:sldMk cId="3547316326" sldId="313"/>
            <ac:spMk id="2" creationId="{DEBB1C16-6CE4-12F9-A635-328215B9D319}"/>
          </ac:spMkLst>
        </pc:spChg>
        <pc:spChg chg="mod">
          <ac:chgData name="praveen kumar a" userId="ff571b571f578201" providerId="LiveId" clId="{1DECCE77-77EE-4001-A5A5-95A7FCC9CF2B}" dt="2025-09-06T09:58:01.927" v="2482" actId="27636"/>
          <ac:spMkLst>
            <pc:docMk/>
            <pc:sldMk cId="3547316326" sldId="313"/>
            <ac:spMk id="3" creationId="{3579DBA6-87E8-857C-EDCF-76540E4E98B5}"/>
          </ac:spMkLst>
        </pc:spChg>
      </pc:sldChg>
      <pc:sldChg chg="addSp delSp modSp new mod">
        <pc:chgData name="praveen kumar a" userId="ff571b571f578201" providerId="LiveId" clId="{1DECCE77-77EE-4001-A5A5-95A7FCC9CF2B}" dt="2025-09-06T11:09:13.253" v="2700" actId="403"/>
        <pc:sldMkLst>
          <pc:docMk/>
          <pc:sldMk cId="3716795764" sldId="314"/>
        </pc:sldMkLst>
        <pc:spChg chg="mod">
          <ac:chgData name="praveen kumar a" userId="ff571b571f578201" providerId="LiveId" clId="{1DECCE77-77EE-4001-A5A5-95A7FCC9CF2B}" dt="2025-09-06T10:03:12.270" v="2511" actId="20577"/>
          <ac:spMkLst>
            <pc:docMk/>
            <pc:sldMk cId="3716795764" sldId="314"/>
            <ac:spMk id="2" creationId="{4A8BEA99-6294-B520-04F4-C29CCB8B5DFB}"/>
          </ac:spMkLst>
        </pc:spChg>
        <pc:spChg chg="add mod">
          <ac:chgData name="praveen kumar a" userId="ff571b571f578201" providerId="LiveId" clId="{1DECCE77-77EE-4001-A5A5-95A7FCC9CF2B}" dt="2025-09-06T11:09:13.253" v="2700" actId="403"/>
          <ac:spMkLst>
            <pc:docMk/>
            <pc:sldMk cId="3716795764" sldId="314"/>
            <ac:spMk id="4" creationId="{03479074-3891-356A-875E-F807A3A3AA8B}"/>
          </ac:spMkLst>
        </pc:spChg>
      </pc:sldChg>
      <pc:sldChg chg="new del">
        <pc:chgData name="praveen kumar a" userId="ff571b571f578201" providerId="LiveId" clId="{1DECCE77-77EE-4001-A5A5-95A7FCC9CF2B}" dt="2025-09-06T11:02:06.160" v="2673" actId="47"/>
        <pc:sldMkLst>
          <pc:docMk/>
          <pc:sldMk cId="2415489566" sldId="315"/>
        </pc:sldMkLst>
      </pc:sldChg>
      <pc:sldChg chg="addSp delSp modSp add mod">
        <pc:chgData name="praveen kumar a" userId="ff571b571f578201" providerId="LiveId" clId="{1DECCE77-77EE-4001-A5A5-95A7FCC9CF2B}" dt="2025-09-06T11:01:59.694" v="2672" actId="20577"/>
        <pc:sldMkLst>
          <pc:docMk/>
          <pc:sldMk cId="1151153681" sldId="316"/>
        </pc:sldMkLst>
        <pc:spChg chg="mod">
          <ac:chgData name="praveen kumar a" userId="ff571b571f578201" providerId="LiveId" clId="{1DECCE77-77EE-4001-A5A5-95A7FCC9CF2B}" dt="2025-09-06T11:01:59.694" v="2672" actId="20577"/>
          <ac:spMkLst>
            <pc:docMk/>
            <pc:sldMk cId="1151153681" sldId="316"/>
            <ac:spMk id="2" creationId="{15325C1B-7A24-EE7A-3E66-C9635054904F}"/>
          </ac:spMkLst>
        </pc:spChg>
        <pc:spChg chg="mod">
          <ac:chgData name="praveen kumar a" userId="ff571b571f578201" providerId="LiveId" clId="{1DECCE77-77EE-4001-A5A5-95A7FCC9CF2B}" dt="2025-09-06T11:00:35.040" v="2659"/>
          <ac:spMkLst>
            <pc:docMk/>
            <pc:sldMk cId="1151153681" sldId="316"/>
            <ac:spMk id="3" creationId="{30A3AFBB-37D0-DF91-B787-3B16CC6427D5}"/>
          </ac:spMkLst>
        </pc:spChg>
        <pc:picChg chg="add mod">
          <ac:chgData name="praveen kumar a" userId="ff571b571f578201" providerId="LiveId" clId="{1DECCE77-77EE-4001-A5A5-95A7FCC9CF2B}" dt="2025-09-06T11:01:47.420" v="2664" actId="14100"/>
          <ac:picMkLst>
            <pc:docMk/>
            <pc:sldMk cId="1151153681" sldId="316"/>
            <ac:picMk id="6" creationId="{5633FB2C-511C-9FF4-4734-BB03F769668E}"/>
          </ac:picMkLst>
        </pc:picChg>
      </pc:sldChg>
      <pc:sldChg chg="addSp delSp modSp add mod">
        <pc:chgData name="praveen kumar a" userId="ff571b571f578201" providerId="LiveId" clId="{1DECCE77-77EE-4001-A5A5-95A7FCC9CF2B}" dt="2025-09-06T11:36:08.524" v="2723" actId="1076"/>
        <pc:sldMkLst>
          <pc:docMk/>
          <pc:sldMk cId="4145820611" sldId="317"/>
        </pc:sldMkLst>
        <pc:spChg chg="mod">
          <ac:chgData name="praveen kumar a" userId="ff571b571f578201" providerId="LiveId" clId="{1DECCE77-77EE-4001-A5A5-95A7FCC9CF2B}" dt="2025-09-06T11:36:08.524" v="2723" actId="1076"/>
          <ac:spMkLst>
            <pc:docMk/>
            <pc:sldMk cId="4145820611" sldId="317"/>
            <ac:spMk id="3" creationId="{57BE597D-1FC2-D3B9-8455-0CF504341CAA}"/>
          </ac:spMkLst>
        </pc:spChg>
        <pc:spChg chg="add">
          <ac:chgData name="praveen kumar a" userId="ff571b571f578201" providerId="LiveId" clId="{1DECCE77-77EE-4001-A5A5-95A7FCC9CF2B}" dt="2025-09-06T11:34:59.197" v="2712"/>
          <ac:spMkLst>
            <pc:docMk/>
            <pc:sldMk cId="4145820611" sldId="317"/>
            <ac:spMk id="10" creationId="{BA5413C1-2637-2BBB-B339-0DBF7B6AC562}"/>
          </ac:spMkLst>
        </pc:spChg>
        <pc:picChg chg="add mod">
          <ac:chgData name="praveen kumar a" userId="ff571b571f578201" providerId="LiveId" clId="{1DECCE77-77EE-4001-A5A5-95A7FCC9CF2B}" dt="2025-09-06T11:34:15.129" v="2707" actId="14100"/>
          <ac:picMkLst>
            <pc:docMk/>
            <pc:sldMk cId="4145820611" sldId="317"/>
            <ac:picMk id="8" creationId="{8B3159A9-8266-BAC6-ABDE-EE46F5AAEE8A}"/>
          </ac:picMkLst>
        </pc:picChg>
      </pc:sldChg>
      <pc:sldChg chg="addSp delSp modSp add mod">
        <pc:chgData name="praveen kumar a" userId="ff571b571f578201" providerId="LiveId" clId="{1DECCE77-77EE-4001-A5A5-95A7FCC9CF2B}" dt="2025-09-06T12:05:20.007" v="2761" actId="14100"/>
        <pc:sldMkLst>
          <pc:docMk/>
          <pc:sldMk cId="1793655229" sldId="318"/>
        </pc:sldMkLst>
        <pc:spChg chg="mod">
          <ac:chgData name="praveen kumar a" userId="ff571b571f578201" providerId="LiveId" clId="{1DECCE77-77EE-4001-A5A5-95A7FCC9CF2B}" dt="2025-09-06T12:04:06.468" v="2754" actId="27636"/>
          <ac:spMkLst>
            <pc:docMk/>
            <pc:sldMk cId="1793655229" sldId="318"/>
            <ac:spMk id="3" creationId="{C54897BF-00C0-AF37-2026-070B512EF33F}"/>
          </ac:spMkLst>
        </pc:spChg>
        <pc:picChg chg="add mod">
          <ac:chgData name="praveen kumar a" userId="ff571b571f578201" providerId="LiveId" clId="{1DECCE77-77EE-4001-A5A5-95A7FCC9CF2B}" dt="2025-09-06T12:05:20.007" v="2761" actId="14100"/>
          <ac:picMkLst>
            <pc:docMk/>
            <pc:sldMk cId="1793655229" sldId="318"/>
            <ac:picMk id="8" creationId="{B38C3DA5-9296-20E9-EBE7-69912400BCDE}"/>
          </ac:picMkLst>
        </pc:picChg>
      </pc:sldChg>
      <pc:sldMasterChg chg="delSldLayout">
        <pc:chgData name="praveen kumar a" userId="ff571b571f578201" providerId="LiveId" clId="{1DECCE77-77EE-4001-A5A5-95A7FCC9CF2B}" dt="2025-09-06T06:37:27.337" v="644" actId="47"/>
        <pc:sldMasterMkLst>
          <pc:docMk/>
          <pc:sldMasterMk cId="0" sldId="2147483648"/>
        </pc:sldMasterMkLst>
        <pc:sldLayoutChg chg="del">
          <pc:chgData name="praveen kumar a" userId="ff571b571f578201" providerId="LiveId" clId="{1DECCE77-77EE-4001-A5A5-95A7FCC9CF2B}" dt="2025-09-06T06:37:24.272" v="629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praveen kumar a" userId="ff571b571f578201" providerId="LiveId" clId="{1DECCE77-77EE-4001-A5A5-95A7FCC9CF2B}" dt="2025-09-06T06:37:27.337" v="644" actId="47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  <pc:docChgLst>
    <pc:chgData name="praveen kumar a" userId="ff571b571f578201" providerId="LiveId" clId="{50BFDC17-8EB9-4B58-AFCC-F0E88B71F65D}"/>
    <pc:docChg chg="undo custSel modSld">
      <pc:chgData name="praveen kumar a" userId="ff571b571f578201" providerId="LiveId" clId="{50BFDC17-8EB9-4B58-AFCC-F0E88B71F65D}" dt="2025-09-11T11:12:30.306" v="117" actId="20577"/>
      <pc:docMkLst>
        <pc:docMk/>
      </pc:docMkLst>
      <pc:sldChg chg="modSp mod">
        <pc:chgData name="praveen kumar a" userId="ff571b571f578201" providerId="LiveId" clId="{50BFDC17-8EB9-4B58-AFCC-F0E88B71F65D}" dt="2025-09-08T09:32:32.340" v="35" actId="20577"/>
        <pc:sldMkLst>
          <pc:docMk/>
          <pc:sldMk cId="0" sldId="256"/>
        </pc:sldMkLst>
        <pc:spChg chg="mod">
          <ac:chgData name="praveen kumar a" userId="ff571b571f578201" providerId="LiveId" clId="{50BFDC17-8EB9-4B58-AFCC-F0E88B71F65D}" dt="2025-09-08T09:32:32.340" v="35" actId="20577"/>
          <ac:spMkLst>
            <pc:docMk/>
            <pc:sldMk cId="0" sldId="256"/>
            <ac:spMk id="99" creationId="{00000000-0000-0000-0000-000000000000}"/>
          </ac:spMkLst>
        </pc:spChg>
      </pc:sldChg>
      <pc:sldChg chg="modSp mod">
        <pc:chgData name="praveen kumar a" userId="ff571b571f578201" providerId="LiveId" clId="{50BFDC17-8EB9-4B58-AFCC-F0E88B71F65D}" dt="2025-09-10T19:37:07.902" v="71" actId="20577"/>
        <pc:sldMkLst>
          <pc:docMk/>
          <pc:sldMk cId="3323233073" sldId="295"/>
        </pc:sldMkLst>
        <pc:spChg chg="mod">
          <ac:chgData name="praveen kumar a" userId="ff571b571f578201" providerId="LiveId" clId="{50BFDC17-8EB9-4B58-AFCC-F0E88B71F65D}" dt="2025-09-10T19:37:07.902" v="71" actId="20577"/>
          <ac:spMkLst>
            <pc:docMk/>
            <pc:sldMk cId="3323233073" sldId="295"/>
            <ac:spMk id="3" creationId="{B2599CB9-987F-1927-C38B-0D3E8EE3AB47}"/>
          </ac:spMkLst>
        </pc:spChg>
      </pc:sldChg>
      <pc:sldChg chg="modSp mod">
        <pc:chgData name="praveen kumar a" userId="ff571b571f578201" providerId="LiveId" clId="{50BFDC17-8EB9-4B58-AFCC-F0E88B71F65D}" dt="2025-09-08T10:47:30.052" v="58" actId="20577"/>
        <pc:sldMkLst>
          <pc:docMk/>
          <pc:sldMk cId="2766009486" sldId="300"/>
        </pc:sldMkLst>
        <pc:spChg chg="mod">
          <ac:chgData name="praveen kumar a" userId="ff571b571f578201" providerId="LiveId" clId="{50BFDC17-8EB9-4B58-AFCC-F0E88B71F65D}" dt="2025-09-08T10:47:30.052" v="58" actId="20577"/>
          <ac:spMkLst>
            <pc:docMk/>
            <pc:sldMk cId="2766009486" sldId="300"/>
            <ac:spMk id="3" creationId="{B5B04D57-4A2A-791C-5946-3ED57C6A4CDA}"/>
          </ac:spMkLst>
        </pc:spChg>
      </pc:sldChg>
      <pc:sldChg chg="modNotesTx">
        <pc:chgData name="praveen kumar a" userId="ff571b571f578201" providerId="LiveId" clId="{50BFDC17-8EB9-4B58-AFCC-F0E88B71F65D}" dt="2025-09-10T18:36:25.046" v="62" actId="20577"/>
        <pc:sldMkLst>
          <pc:docMk/>
          <pc:sldMk cId="1299505698" sldId="301"/>
        </pc:sldMkLst>
      </pc:sldChg>
      <pc:sldChg chg="modNotesTx">
        <pc:chgData name="praveen kumar a" userId="ff571b571f578201" providerId="LiveId" clId="{50BFDC17-8EB9-4B58-AFCC-F0E88B71F65D}" dt="2025-09-11T05:41:25.213" v="93" actId="20577"/>
        <pc:sldMkLst>
          <pc:docMk/>
          <pc:sldMk cId="2410864481" sldId="302"/>
        </pc:sldMkLst>
      </pc:sldChg>
      <pc:sldChg chg="modSp mod">
        <pc:chgData name="praveen kumar a" userId="ff571b571f578201" providerId="LiveId" clId="{50BFDC17-8EB9-4B58-AFCC-F0E88B71F65D}" dt="2025-09-11T11:12:30.306" v="117" actId="20577"/>
        <pc:sldMkLst>
          <pc:docMk/>
          <pc:sldMk cId="660687204" sldId="305"/>
        </pc:sldMkLst>
        <pc:spChg chg="mod">
          <ac:chgData name="praveen kumar a" userId="ff571b571f578201" providerId="LiveId" clId="{50BFDC17-8EB9-4B58-AFCC-F0E88B71F65D}" dt="2025-09-11T11:12:30.306" v="117" actId="20577"/>
          <ac:spMkLst>
            <pc:docMk/>
            <pc:sldMk cId="660687204" sldId="305"/>
            <ac:spMk id="2" creationId="{231BCE11-F6AF-0578-CE2E-7FC802C3D726}"/>
          </ac:spMkLst>
        </pc:spChg>
      </pc:sldChg>
      <pc:sldChg chg="modSp mod">
        <pc:chgData name="praveen kumar a" userId="ff571b571f578201" providerId="LiveId" clId="{50BFDC17-8EB9-4B58-AFCC-F0E88B71F65D}" dt="2025-09-08T09:56:53.520" v="39" actId="27636"/>
        <pc:sldMkLst>
          <pc:docMk/>
          <pc:sldMk cId="3547316326" sldId="313"/>
        </pc:sldMkLst>
        <pc:spChg chg="mod">
          <ac:chgData name="praveen kumar a" userId="ff571b571f578201" providerId="LiveId" clId="{50BFDC17-8EB9-4B58-AFCC-F0E88B71F65D}" dt="2025-09-08T09:56:53.520" v="39" actId="27636"/>
          <ac:spMkLst>
            <pc:docMk/>
            <pc:sldMk cId="3547316326" sldId="313"/>
            <ac:spMk id="3" creationId="{3579DBA6-87E8-857C-EDCF-76540E4E98B5}"/>
          </ac:spMkLst>
        </pc:spChg>
      </pc:sldChg>
      <pc:sldChg chg="modSp mod">
        <pc:chgData name="praveen kumar a" userId="ff571b571f578201" providerId="LiveId" clId="{50BFDC17-8EB9-4B58-AFCC-F0E88B71F65D}" dt="2025-09-11T11:12:14.058" v="101" actId="20577"/>
        <pc:sldMkLst>
          <pc:docMk/>
          <pc:sldMk cId="4145820611" sldId="317"/>
        </pc:sldMkLst>
        <pc:spChg chg="mod">
          <ac:chgData name="praveen kumar a" userId="ff571b571f578201" providerId="LiveId" clId="{50BFDC17-8EB9-4B58-AFCC-F0E88B71F65D}" dt="2025-09-11T11:12:14.058" v="101" actId="20577"/>
          <ac:spMkLst>
            <pc:docMk/>
            <pc:sldMk cId="4145820611" sldId="317"/>
            <ac:spMk id="2" creationId="{503BA948-FDCD-D7B0-9BBD-00165B1FBA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Bubble Plot (log-log scaling)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Shows relationship between Market Cap &amp; Price, with bubble size = trading volume.</a:t>
            </a: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Some coins with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moderate market cap but very high volume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= speculative or hype-driven.</a:t>
            </a: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BTC &amp; ETH dominate both price and cap.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0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Heatmap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 ↔ Market Cap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Strong correlation (0.97)</a:t>
            </a:r>
            <a:endParaRPr lang="en-I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Market Cap ↔ Volume 24h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Moderate correlation (0.51)</a:t>
            </a:r>
            <a:endParaRPr lang="en-I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 ↔ Volume 24h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Weak-to-moderate (0.40)</a:t>
            </a:r>
            <a:b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→ Bigger coins usually have higher caps and prices, but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volume is not always aligned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13CACC59-8157-7BFF-E03D-C43A6380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28FDA60B-4840-0377-F1EF-EA0F9DC29D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E7F707D0-C03A-C2A9-471E-790060E176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970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dirty="0"/>
              <a:t>The crypto market is highly volatile, with assets differing in </a:t>
            </a:r>
            <a:r>
              <a:rPr lang="en-IN" b="1" dirty="0"/>
              <a:t>price, market cap, liquidity, and stability</a:t>
            </a:r>
            <a:r>
              <a:rPr lang="en-IN" dirty="0"/>
              <a:t>. Key insights focus on identifying leaders (Bitcoin, Ethereum), </a:t>
            </a:r>
            <a:r>
              <a:rPr lang="en-IN" dirty="0" err="1"/>
              <a:t>analyzing</a:t>
            </a:r>
            <a:r>
              <a:rPr lang="en-IN" dirty="0"/>
              <a:t> </a:t>
            </a:r>
            <a:r>
              <a:rPr lang="en-IN" b="1" dirty="0"/>
              <a:t>market share distribution</a:t>
            </a:r>
            <a:r>
              <a:rPr lang="en-IN" dirty="0"/>
              <a:t>, and comparing </a:t>
            </a:r>
            <a:r>
              <a:rPr lang="en-IN" b="1" dirty="0"/>
              <a:t>stablecoins vs. non-stablecoins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67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Name:</a:t>
            </a:r>
            <a:r>
              <a:rPr lang="en-US" dirty="0"/>
              <a:t> Histogram of Cryptocurrency Prices with KDE</a:t>
            </a:r>
          </a:p>
          <a:p>
            <a:r>
              <a:rPr lang="en-US" b="1" dirty="0"/>
              <a:t>Purpose:</a:t>
            </a:r>
            <a:r>
              <a:rPr lang="en-US" dirty="0"/>
              <a:t> To show the </a:t>
            </a:r>
            <a:r>
              <a:rPr lang="en-US" b="1" dirty="0"/>
              <a:t>distribution of cryptocurrency prices</a:t>
            </a:r>
            <a:r>
              <a:rPr lang="en-US" dirty="0"/>
              <a:t> across different ranges.</a:t>
            </a:r>
          </a:p>
          <a:p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Most cryptocurrencies are priced very low (clustered near zero).</a:t>
            </a:r>
          </a:p>
          <a:p>
            <a:r>
              <a:rPr lang="en-US" dirty="0"/>
              <a:t>Only a few have very high prices, which creates a </a:t>
            </a:r>
            <a:r>
              <a:rPr lang="en-US" b="1" dirty="0"/>
              <a:t>right-skewed distribution (positive skewness)</a:t>
            </a:r>
            <a:r>
              <a:rPr lang="en-US" dirty="0"/>
              <a:t>.</a:t>
            </a:r>
          </a:p>
          <a:p>
            <a:r>
              <a:rPr lang="en-US" dirty="0"/>
              <a:t>This highlights the imbalance: the majority of tokens are cheap, while a few (like Bitcoin) dominate the higher price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92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Chart Type :</a:t>
            </a:r>
            <a:r>
              <a:rPr lang="en-US" dirty="0"/>
              <a:t> Box Plot of Cryptocurrency Market Capitalizations</a:t>
            </a:r>
          </a:p>
          <a:p>
            <a:r>
              <a:rPr lang="en-US" b="1" dirty="0"/>
              <a:t>Purpose:</a:t>
            </a:r>
            <a:r>
              <a:rPr lang="en-US" dirty="0"/>
              <a:t> To show the </a:t>
            </a:r>
            <a:r>
              <a:rPr lang="en-US" b="1" dirty="0"/>
              <a:t>distribution, median, quartiles, and outliers</a:t>
            </a:r>
            <a:r>
              <a:rPr lang="en-US" dirty="0"/>
              <a:t> in the data.</a:t>
            </a:r>
          </a:p>
          <a:p>
            <a:r>
              <a:rPr lang="en-US" b="1" dirty="0"/>
              <a:t>Insight:</a:t>
            </a:r>
            <a:r>
              <a:rPr lang="en-US" dirty="0"/>
              <a:t> Most cryptocurrencies have very small market capitalizations clustered near zero, while a few (like Bitcoin, Ethereum) are extreme </a:t>
            </a:r>
            <a:r>
              <a:rPr lang="en-US" b="1" dirty="0"/>
              <a:t>outliers</a:t>
            </a:r>
            <a:r>
              <a:rPr lang="en-US" dirty="0"/>
              <a:t> with very high market caps.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91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Histogram/Bar Distribution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Market Cap is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extremely right-skewed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Most coins are low-cap, while Bitcoin and Ethereum dominate the top end.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94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Pie Chart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Bitcoin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57.4%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of total market cap</a:t>
            </a: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Ethereum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13.7%</a:t>
            </a:r>
            <a:endParaRPr lang="en-I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Other coins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28.9%</a:t>
            </a:r>
            <a:b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→ Shows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BTC dominance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in crypto market.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08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Scatter Plot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Positive correlation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Higher market cap coins have higher 24h volumes.</a:t>
            </a:r>
          </a:p>
          <a:p>
            <a:pPr lvl="1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Most coins are small-cap &amp; lightly traded.</a:t>
            </a:r>
          </a:p>
          <a:p>
            <a:pPr lvl="1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BTC &amp; ETH dominate volume and cap.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56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Scatter Plot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Coins like BTC &amp; ETH appear in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upper-right quadrant (high price &amp; high cap)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Stablecoins (USDT, USDC)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low price but high market cap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showing different market </a:t>
            </a:r>
            <a:r>
              <a:rPr lang="en-I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behavior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33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598784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629265" y="3717986"/>
            <a:ext cx="1109078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32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EDA on Crypto Currency(Coin Market Cap) Analysis</a:t>
            </a:r>
            <a:endParaRPr sz="2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B41DBBD3-9C4C-6EDE-EBF9-770BF543A898}"/>
              </a:ext>
            </a:extLst>
          </p:cNvPr>
          <p:cNvSpPr txBox="1"/>
          <p:nvPr/>
        </p:nvSpPr>
        <p:spPr>
          <a:xfrm>
            <a:off x="7236542" y="4971599"/>
            <a:ext cx="33822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Presented By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Allada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30E9-C7C7-B3F3-A9F0-133C0C83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+ KDE distribution plot for Price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4D57-4A2A-791C-5946-3ED57C6A4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Right-Skewed Distribution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 shows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concentration of coins priced at the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lower end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KDE curve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confirms this with a steep peak on the left and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tail stretching right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Most cryptocurrencies 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low-priced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 few (like Bitcoin, Ethereum) 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high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pulling the average up.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EFDAF-549B-1204-2890-0C9C70A49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31" y="1347537"/>
            <a:ext cx="6332769" cy="49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0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E12D-9C5B-5F1E-1F5A-7074DE3F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B718-DF15-41B5-7668-94E4F223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664243" cy="4351338"/>
          </a:xfrm>
        </p:spPr>
        <p:txBody>
          <a:bodyPr/>
          <a:lstStyle/>
          <a:p>
            <a:r>
              <a:rPr lang="en-IN" dirty="0"/>
              <a:t>Here we used Market Cap column for univariate Analysis</a:t>
            </a:r>
          </a:p>
          <a:p>
            <a:r>
              <a:rPr lang="en-IN" dirty="0"/>
              <a:t>Here we find extreme right skew </a:t>
            </a:r>
          </a:p>
          <a:p>
            <a:r>
              <a:rPr lang="en-IN" dirty="0"/>
              <a:t>Here most of the coins price range between low cap range but </a:t>
            </a:r>
            <a:r>
              <a:rPr lang="en-IN" dirty="0" err="1"/>
              <a:t>BitCoin</a:t>
            </a:r>
            <a:r>
              <a:rPr lang="en-IN" dirty="0"/>
              <a:t> and Ethereum prices are too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F63ED-40F8-488F-3DD6-2C9526D2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16" y="1825625"/>
            <a:ext cx="5851358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2427-CCFD-B01D-308B-6D2964E2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CE65-2290-DFC8-42D1-0191F414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97BF-00C0-AF37-2026-070B512E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6642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Exchange Strategy</a:t>
            </a:r>
            <a:r>
              <a:rPr lang="en-US" dirty="0"/>
              <a:t>: Coins with high listing frequency may be part of a broader strategy to increase visibility across platforms, possibly indicating marketing pushes or partnerships.</a:t>
            </a:r>
          </a:p>
          <a:p>
            <a:r>
              <a:rPr lang="en-US" b="1" dirty="0"/>
              <a:t>Brand Recognition</a:t>
            </a:r>
            <a:r>
              <a:rPr lang="en-US" dirty="0"/>
              <a:t>: Frequent listings often correlate with strong branding. These coins may have memorable names, active communities, or viral appeal.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8C3DA5-9296-20E9-EBE7-69912400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44" y="1573160"/>
            <a:ext cx="6646607" cy="41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3F1E-1D08-F61E-676A-01EA1AB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 dirty="0"/>
              <a:t>Univariate Analysis(Proportion Analysis)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49E86-1A1B-8E6E-FCFA-389A2F63A0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81188"/>
            <a:ext cx="5067300" cy="4352544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0" i="0" u="none" strike="noStrike" cap="none" dirty="0" err="1"/>
              <a:t>BitCoin</a:t>
            </a:r>
            <a:r>
              <a:rPr lang="en-US" b="0" i="0" u="none" strike="noStrike" cap="none" dirty="0"/>
              <a:t> occupy 57.4% of Market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0" i="0" u="none" strike="noStrike" cap="none" dirty="0" err="1"/>
              <a:t>Etherium</a:t>
            </a:r>
            <a:r>
              <a:rPr lang="en-US" b="0" i="0" u="none" strike="noStrike" cap="none" dirty="0"/>
              <a:t> occupy 13.7% of Market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0" i="0" u="none" strike="noStrike" cap="none" dirty="0"/>
              <a:t>Other Coins 28.9% rest of the Market</a:t>
            </a:r>
          </a:p>
        </p:txBody>
      </p:sp>
      <p:pic>
        <p:nvPicPr>
          <p:cNvPr id="5" name="Picture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330652B8-BC49-6E0F-97E9-0EF7612C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5348"/>
          <a:stretch>
            <a:fillRect/>
          </a:stretch>
        </p:blipFill>
        <p:spPr>
          <a:xfrm>
            <a:off x="6286502" y="1464094"/>
            <a:ext cx="5067300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95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CE11-F6AF-0578-CE2E-7FC802C3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D6813-7935-DB90-3028-D4774C00ED3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81188"/>
            <a:ext cx="5067300" cy="4352544"/>
          </a:xfrm>
        </p:spPr>
        <p:txBody>
          <a:bodyPr anchor="t">
            <a:normAutofit/>
          </a:bodyPr>
          <a:lstStyle/>
          <a:p>
            <a:pPr marL="1143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200" b="1" i="0" u="none" strike="noStrike" cap="none" dirty="0"/>
              <a:t>Positive Correlation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200" b="0" i="0" u="none" strike="noStrike" cap="none" dirty="0"/>
              <a:t>The scatter plot shows a general upward trend: coins with higher market caps tend to have higher 24h trading volumes.</a:t>
            </a:r>
          </a:p>
          <a:p>
            <a:pPr marL="1143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200" b="1" i="0" u="none" strike="noStrike" cap="none" dirty="0"/>
              <a:t>Clustered Low-Cap Coins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200" b="0" i="0" u="none" strike="noStrike" cap="none" dirty="0"/>
              <a:t>Interpretation: Most cryptocurrencies are small-cap and lightly traded.</a:t>
            </a:r>
          </a:p>
          <a:p>
            <a:pPr marL="1143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200" b="1" i="0" u="none" strike="noStrike" cap="none" dirty="0"/>
              <a:t>Outliers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200" b="0" i="0" u="none" strike="noStrike" cap="none" dirty="0"/>
              <a:t>These are likely your top-tier coins (Bitcoin: $2.24T, Ethereum: $533B).</a:t>
            </a:r>
          </a:p>
          <a:p>
            <a:pPr marL="1143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dirty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endParaRPr lang="en-US" sz="2200" b="0" i="0" u="none" strike="noStrike" cap="none" dirty="0"/>
          </a:p>
        </p:txBody>
      </p:sp>
      <p:pic>
        <p:nvPicPr>
          <p:cNvPr id="5" name="Picture 4" descr="A graph with numbers and blue dots&#10;&#10;AI-generated content may be incorrect.">
            <a:extLst>
              <a:ext uri="{FF2B5EF4-FFF2-40B4-BE49-F238E27FC236}">
                <a16:creationId xmlns:a16="http://schemas.microsoft.com/office/drawing/2014/main" id="{CD3553EF-435F-6689-EAC8-FD9C2C2A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07" r="6174" b="-3"/>
          <a:stretch>
            <a:fillRect/>
          </a:stretch>
        </p:blipFill>
        <p:spPr>
          <a:xfrm>
            <a:off x="6286500" y="1881188"/>
            <a:ext cx="5067300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68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1C826-1B9F-DC0B-CD04-12B5D32BD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A948-FDCD-D7B0-9BBD-00165B1F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E597D-1FC2-D3B9-8455-0CF504341CA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2226" y="1690688"/>
            <a:ext cx="5067300" cy="4352544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400" dirty="0"/>
              <a:t>Compare how price and market cap scale across coins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400" dirty="0"/>
              <a:t>Spot coins with high market cap but low price (e.g., stablecoins)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400" dirty="0"/>
              <a:t>Identify coins where price and market cap rise together (e.g., BTC, ETH).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endParaRPr lang="en-US" sz="2200" b="0" i="0" u="none" strike="noStrike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159A9-8266-BAC6-ABDE-EE46F5AA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71" y="1398094"/>
            <a:ext cx="6440129" cy="406181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A5413C1-2637-2BBB-B339-0DBF7B6A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 coins with high market cap but low price (e.g., stablecoins).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2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C3312-7CB7-416A-C990-94C452DAA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5C1B-7A24-EE7A-3E66-C9635054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3AFBB-37D0-DF91-B787-3B16CC6427D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81188"/>
            <a:ext cx="5067300" cy="4352544"/>
          </a:xfrm>
        </p:spPr>
        <p:txBody>
          <a:bodyPr anchor="t">
            <a:normAutofit/>
          </a:bodyPr>
          <a:lstStyle/>
          <a:p>
            <a:r>
              <a:rPr lang="en-US" sz="2400" dirty="0"/>
              <a:t>Coins like </a:t>
            </a:r>
            <a:r>
              <a:rPr lang="en-US" sz="2400" b="1" dirty="0"/>
              <a:t>BTC</a:t>
            </a:r>
            <a:r>
              <a:rPr lang="en-US" sz="2400" dirty="0"/>
              <a:t> and </a:t>
            </a:r>
            <a:r>
              <a:rPr lang="en-US" sz="2400" b="1" dirty="0"/>
              <a:t>ETH</a:t>
            </a:r>
            <a:r>
              <a:rPr lang="en-US" sz="2400" dirty="0"/>
              <a:t> will appear in the upper-right quadrant (high price, high volume).</a:t>
            </a:r>
          </a:p>
          <a:p>
            <a:r>
              <a:rPr lang="en-US" sz="2400" dirty="0"/>
              <a:t>Stablecoins like </a:t>
            </a:r>
            <a:r>
              <a:rPr lang="en-US" sz="2400" b="1" dirty="0"/>
              <a:t>USDT</a:t>
            </a:r>
            <a:r>
              <a:rPr lang="en-US" sz="2400" dirty="0"/>
              <a:t> and </a:t>
            </a:r>
            <a:r>
              <a:rPr lang="en-US" sz="2400" b="1" dirty="0"/>
              <a:t>USDC</a:t>
            </a:r>
            <a:r>
              <a:rPr lang="en-US" sz="2400" dirty="0"/>
              <a:t> will cluster around low price but high volume.</a:t>
            </a:r>
          </a:p>
          <a:p>
            <a:r>
              <a:rPr lang="en-US" sz="2400" dirty="0"/>
              <a:t>This chart helps compare liquidity and valuation across the top players.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3FB2C-511C-9FF4-4734-BB03F769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06" y="757084"/>
            <a:ext cx="6305824" cy="50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5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DE7-E3FC-20E1-3CEE-8731A0D4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A0A2C1-799E-4E69-73B8-FC9AA802D9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81188"/>
            <a:ext cx="5067300" cy="435254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Bitcoin dominates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It holds 57% of the total market cap—more than half the entire crypto space.</a:t>
            </a:r>
          </a:p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Ethereum follows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With 13.7%, it’s the second-largest but far behind Bitcoin.</a:t>
            </a:r>
          </a:p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Price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is skewed: Most coins are priced low, with a few high-value outliers pulling the average up.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CBE1C-D30D-22B1-94FF-D2E80E6E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257800" cy="454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4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5FFD-5CDE-7708-4EC7-0C4650F96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4499-E19D-D582-BE37-79E93862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6BFF88-0E73-8A82-4426-B8AFE8E68C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51598" y="1756181"/>
            <a:ext cx="465279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Price &amp; Market Cap</a:t>
            </a:r>
            <a:r>
              <a:rPr lang="en-US" sz="1800" dirty="0"/>
              <a:t>: Strong correlation (</a:t>
            </a:r>
            <a:r>
              <a:rPr lang="en-US" sz="1800" b="1" dirty="0"/>
              <a:t>0.97</a:t>
            </a:r>
            <a:r>
              <a:rPr lang="en-US" sz="1800" dirty="0"/>
              <a:t>) higher-priced coins tend to have larger market caps.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Market Cap &amp; Volume 24h</a:t>
            </a:r>
            <a:r>
              <a:rPr lang="en-US" sz="1800" dirty="0"/>
              <a:t>: Moderate correlation (</a:t>
            </a:r>
            <a:r>
              <a:rPr lang="en-US" sz="1800" b="1" dirty="0"/>
              <a:t>0.51</a:t>
            </a:r>
            <a:r>
              <a:rPr lang="en-US" sz="1800" dirty="0"/>
              <a:t>) — bigger coins are generally traded more.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Price &amp; Volume 24h</a:t>
            </a:r>
            <a:r>
              <a:rPr lang="en-US" sz="1800" dirty="0"/>
              <a:t>: Weak-to-moderate correlation (</a:t>
            </a:r>
            <a:r>
              <a:rPr lang="en-US" sz="1800" b="1" dirty="0"/>
              <a:t>0.40</a:t>
            </a:r>
            <a:r>
              <a:rPr lang="en-US" sz="1800" dirty="0"/>
              <a:t>) — price doesn’t always drive trading volume.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1278A3-7F9D-6AF1-1470-FDF8E539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08" y="1281268"/>
            <a:ext cx="5471352" cy="46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5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C4D8-866A-1543-A51F-7C52842F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B20B-87E4-41B0-77F0-45EF76233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1. Bubble Chart Analysis: Market Cap vs Price</a:t>
            </a:r>
          </a:p>
          <a:p>
            <a:pPr lvl="1"/>
            <a:r>
              <a:rPr lang="en-US" b="1" dirty="0"/>
              <a:t>Log-log scaling</a:t>
            </a:r>
            <a:r>
              <a:rPr lang="en-US" dirty="0"/>
              <a:t> reveals exponential relationships between market cap and price.</a:t>
            </a:r>
          </a:p>
          <a:p>
            <a:pPr lvl="1"/>
            <a:r>
              <a:rPr lang="en-US" b="1" dirty="0"/>
              <a:t>Volume (24h)</a:t>
            </a:r>
            <a:r>
              <a:rPr lang="en-US" dirty="0"/>
              <a:t> as bubble size shows that high-volume coins aren't always the most expensive or valuable by market cap.</a:t>
            </a:r>
          </a:p>
          <a:p>
            <a:pPr lvl="1"/>
            <a:r>
              <a:rPr lang="en-US" dirty="0"/>
              <a:t>Some coins with </a:t>
            </a:r>
            <a:r>
              <a:rPr lang="en-US" b="1" dirty="0"/>
              <a:t>moderate market cap</a:t>
            </a:r>
            <a:r>
              <a:rPr lang="en-US" dirty="0"/>
              <a:t> have disproportionately high trading volumes, suggesting speculative interest or short-term hype.</a:t>
            </a:r>
          </a:p>
          <a:p>
            <a:pPr marL="114300" indent="0">
              <a:buNone/>
            </a:pPr>
            <a:r>
              <a:rPr lang="en-US" b="1" dirty="0"/>
              <a:t>2. Correlation Heatmap</a:t>
            </a:r>
          </a:p>
          <a:p>
            <a:pPr lvl="1"/>
            <a:r>
              <a:rPr lang="en-US" b="1" dirty="0"/>
              <a:t>Strong positive correlation</a:t>
            </a:r>
            <a:r>
              <a:rPr lang="en-US" dirty="0"/>
              <a:t> between Market Cap and Price: Larger market cap coins tend to have higher prices.</a:t>
            </a:r>
          </a:p>
          <a:p>
            <a:pPr lvl="1"/>
            <a:r>
              <a:rPr lang="en-US" b="1" dirty="0"/>
              <a:t>Volume (24h)</a:t>
            </a:r>
            <a:r>
              <a:rPr lang="en-US" dirty="0"/>
              <a:t> shows a weaker correlation with both Price and Market Cap, indicating that trading activity doesn’t always align with 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1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9EF4F943-8DA9-8AFD-4886-B62CBEEF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60225986-3391-3C21-E593-00773B1C1F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0BCEC4BC-0BA4-02F3-64E8-4BD2BD84A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880" y="1493134"/>
            <a:ext cx="10515600" cy="477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Objective:-</a:t>
            </a:r>
          </a:p>
          <a:p>
            <a:pPr marL="0" lvl="0" indent="0">
              <a:buSzPts val="28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perform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cryptocurrency market data sourced from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CoinMarketCap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analysis provides insights into market structure, price distributions, liquidity, and dominance of leading cryptocurrencies.</a:t>
            </a:r>
          </a:p>
          <a:p>
            <a:pPr marL="0" lvl="0" indent="0"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28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1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D4017-E29D-FF9C-C658-4085950F2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F466-BF32-16E1-682F-71513C35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C115-BEB4-560D-7CC4-1ED39037D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Time-Series Analysis</a:t>
            </a:r>
          </a:p>
          <a:p>
            <a:r>
              <a:rPr lang="en-US" dirty="0"/>
              <a:t>Add historical trends to see how correlations evolve over time.</a:t>
            </a:r>
          </a:p>
          <a:p>
            <a:r>
              <a:rPr lang="en-US" dirty="0"/>
              <a:t>Identify coins with consistent growth vs. those driven by short-term spikes.</a:t>
            </a:r>
          </a:p>
          <a:p>
            <a:pPr marL="114300" indent="0">
              <a:buNone/>
            </a:pPr>
            <a:r>
              <a:rPr lang="en-US" b="1" dirty="0"/>
              <a:t>Segment Coins by Market Behavior</a:t>
            </a:r>
          </a:p>
          <a:p>
            <a:r>
              <a:rPr lang="en-US" dirty="0"/>
              <a:t>Create clusters based on volume, price, and market cap to identify:</a:t>
            </a:r>
          </a:p>
          <a:p>
            <a:pPr lvl="1"/>
            <a:r>
              <a:rPr lang="en-US" dirty="0"/>
              <a:t>Stable coins (high market cap, low volume fluctuation)</a:t>
            </a:r>
          </a:p>
          <a:p>
            <a:pPr lvl="1"/>
            <a:r>
              <a:rPr lang="en-US" dirty="0"/>
              <a:t>Speculative coins (low market cap, high volume)</a:t>
            </a:r>
          </a:p>
          <a:p>
            <a:pPr lvl="1"/>
            <a:r>
              <a:rPr lang="en-US" dirty="0"/>
              <a:t>Emerging coins (moderate price, </a:t>
            </a:r>
            <a:r>
              <a:rPr lang="en-US"/>
              <a:t>rising volume)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59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1C16-6CE4-12F9-A635-328215B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DBA6-87E8-857C-EDCF-76540E4E9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global cryptocurrency market is vast and highly volatile, with thousands of assets differing in price, market capitalization, trading activity, and stability. </a:t>
            </a:r>
          </a:p>
          <a:p>
            <a:r>
              <a:rPr lang="en-US" dirty="0"/>
              <a:t>Investors, analysts, and policymakers face challenges in:</a:t>
            </a:r>
          </a:p>
          <a:p>
            <a:pPr lvl="1"/>
            <a:r>
              <a:rPr lang="en-US" dirty="0"/>
              <a:t>Identifying the </a:t>
            </a:r>
            <a:r>
              <a:rPr lang="en-US" b="1" dirty="0"/>
              <a:t>most influential cryptocurrencies</a:t>
            </a:r>
            <a:r>
              <a:rPr lang="en-US" dirty="0"/>
              <a:t> (e.g., Bitcoin, Ethereum).</a:t>
            </a:r>
          </a:p>
          <a:p>
            <a:pPr lvl="1"/>
            <a:r>
              <a:rPr lang="en-US" dirty="0"/>
              <a:t>Understanding the </a:t>
            </a:r>
            <a:r>
              <a:rPr lang="en-US" b="1" dirty="0"/>
              <a:t>distribution and concentration of market capitalization</a:t>
            </a:r>
            <a:r>
              <a:rPr lang="en-US" dirty="0"/>
              <a:t> across assets.</a:t>
            </a:r>
          </a:p>
          <a:p>
            <a:pPr lvl="1"/>
            <a:r>
              <a:rPr lang="en-US" dirty="0"/>
              <a:t>Assessing </a:t>
            </a:r>
            <a:r>
              <a:rPr lang="en-US" b="1" dirty="0"/>
              <a:t>liquidity through 24h trading volumes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Measuring </a:t>
            </a:r>
            <a:r>
              <a:rPr lang="en-US" b="1" dirty="0"/>
              <a:t>short-term volatility</a:t>
            </a:r>
            <a:r>
              <a:rPr lang="en-US" dirty="0"/>
              <a:t> using metrics such as </a:t>
            </a:r>
            <a:r>
              <a:rPr lang="en-US" b="1" dirty="0"/>
              <a:t>24h Change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Comparing </a:t>
            </a:r>
            <a:r>
              <a:rPr lang="en-US" b="1" dirty="0"/>
              <a:t>stablecoins vs. non-stablecoins</a:t>
            </a:r>
            <a:r>
              <a:rPr lang="en-US" dirty="0"/>
              <a:t> in terms of market share.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31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A99-6294-B520-04F4-C29CCB8B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– Web Scraping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479074-3891-356A-875E-F807A3A3A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258" y="2205654"/>
            <a:ext cx="111989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 data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websites using Python libraries (requests,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 structured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product details, cryptocurrency metrics, job listings) from unstructured web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 pagination and dynamic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complete and accurate data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 scraped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formats like CSV, Excel, or databases for further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 data cleaning and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make raw scraped data analysis-ready.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real-time or periodic updates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track changes in the scraped data (e.g., price fluctuations, new listings).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 analytics and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creating a reliable dataset for visualization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9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BB05-7A56-39DD-68B5-E45FE347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9CB9-987F-1927-C38B-0D3E8EE3A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CoinMarketCap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(scraped via API/pagination)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 : Crypto Currency Name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: Short code for Crypto Currency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 : Price of Crypto Currency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Cap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: Total Market Capitalization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24h Change(%)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: Crypto Currency change percentage in last 24 hours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7d Change(%)   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Crypto Currency change percentage in last 7 days</a:t>
            </a:r>
          </a:p>
          <a:p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Volumne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24h       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trading volume of crypto currency in last 24 hours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Circulating Supply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Available crypto coins to public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23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39F6-13BA-8C62-22A9-4C133019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582EA-9E48-5790-D2E7-6934E650D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B7487-4CEE-AED0-A5FA-7DD47678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84" y="2010537"/>
            <a:ext cx="10153916" cy="41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472B-7AB8-4A39-0330-09A38A8D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Descriptive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88D6D-C870-6D54-5190-10199C3FD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Central Tendency</a:t>
            </a:r>
          </a:p>
          <a:p>
            <a:r>
              <a:rPr lang="en-IN" dirty="0"/>
              <a:t>Mean of Price : -  $120.5056</a:t>
            </a:r>
          </a:p>
          <a:p>
            <a:r>
              <a:rPr lang="en-IN" dirty="0"/>
              <a:t>Median of Price :- $0.0996</a:t>
            </a:r>
          </a:p>
          <a:p>
            <a:r>
              <a:rPr lang="en-IN" dirty="0"/>
              <a:t>Mean of Market Cap : - 3248246410.1696($3.25 Billions)</a:t>
            </a:r>
          </a:p>
          <a:p>
            <a:r>
              <a:rPr lang="en-IN" dirty="0"/>
              <a:t>Median of Market Cap :- 45246960.7794($0.0452 Billions)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Standard Deviation of Price :-  $ 3257.6319</a:t>
            </a:r>
          </a:p>
          <a:p>
            <a:pPr marL="114300" indent="0">
              <a:buNone/>
            </a:pPr>
            <a:r>
              <a:rPr lang="en-IN" b="1" dirty="0"/>
              <a:t>Variance of Price :- 10612165.8906 ($10.61 Millions)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49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71CD-DE2C-D27E-154B-95EE6DB4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Quartiles(Q1,Q2,Q3) &amp; IQR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DC699-6E67-99F3-4902-C24CE4594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Q1(25%) : 0.020224</a:t>
            </a:r>
          </a:p>
          <a:p>
            <a:pPr marL="114300" indent="0">
              <a:buNone/>
            </a:pPr>
            <a:r>
              <a:rPr lang="en-IN" b="1" dirty="0"/>
              <a:t>Q2(50%) : 0.099640</a:t>
            </a:r>
          </a:p>
          <a:p>
            <a:pPr marL="114300" indent="0">
              <a:buNone/>
            </a:pPr>
            <a:r>
              <a:rPr lang="en-IN" b="1" dirty="0"/>
              <a:t>Q3(75%) : 0.601950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Interquartile Range (IQR) : Q3 – Q1  :- 0.5817256375363037</a:t>
            </a: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690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8CE7-4AB5-BAED-96DC-070A8C94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&amp; Kurtosis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6E183-A452-632D-7E3D-27F7699F4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Skewness of Price : 34.1659</a:t>
            </a:r>
          </a:p>
          <a:p>
            <a:r>
              <a:rPr lang="en-IN" dirty="0"/>
              <a:t>Here Skewness of price is greater than 0</a:t>
            </a:r>
          </a:p>
          <a:p>
            <a:r>
              <a:rPr lang="en-IN" dirty="0"/>
              <a:t>It is a positively skewed because most of the coins are cheap but Bitcoin and Ethereum are costly while comparing with others coins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Kurtosis of Price : 1177.4971</a:t>
            </a:r>
          </a:p>
          <a:p>
            <a:r>
              <a:rPr lang="en-IN" dirty="0"/>
              <a:t>Kurtosis of Price greater than 3 so it is called Leptokurtic.</a:t>
            </a:r>
          </a:p>
          <a:p>
            <a:r>
              <a:rPr lang="en-IN" dirty="0"/>
              <a:t>Here we have more outliers than normal.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69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1610</Words>
  <Application>Microsoft Office PowerPoint</Application>
  <PresentationFormat>Widescreen</PresentationFormat>
  <Paragraphs>158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</vt:lpstr>
      <vt:lpstr>Calibri</vt:lpstr>
      <vt:lpstr>Libre Baskerville</vt:lpstr>
      <vt:lpstr>Arial</vt:lpstr>
      <vt:lpstr>Office Theme</vt:lpstr>
      <vt:lpstr>PowerPoint Presentation</vt:lpstr>
      <vt:lpstr>Project Overview</vt:lpstr>
      <vt:lpstr>Problem Statement</vt:lpstr>
      <vt:lpstr>Project Objectives – Web Scraping</vt:lpstr>
      <vt:lpstr>Dataset Overview</vt:lpstr>
      <vt:lpstr>Dataset Overview</vt:lpstr>
      <vt:lpstr>Descriptive Statistics</vt:lpstr>
      <vt:lpstr>Quartiles(Q1,Q2,Q3) &amp; IQR</vt:lpstr>
      <vt:lpstr>Skewness &amp; Kurtosis</vt:lpstr>
      <vt:lpstr>Histogram + KDE distribution plot for Price</vt:lpstr>
      <vt:lpstr>Univariate Analysis</vt:lpstr>
      <vt:lpstr>Univariate Analysis</vt:lpstr>
      <vt:lpstr>Univariate Analysis(Proportion Analysis)</vt:lpstr>
      <vt:lpstr>Bivariate Analysis</vt:lpstr>
      <vt:lpstr>Bivariate Analysis</vt:lpstr>
      <vt:lpstr>Bivariate Analysis</vt:lpstr>
      <vt:lpstr>Multivariate Analysis</vt:lpstr>
      <vt:lpstr>Multivariate Analysis</vt:lpstr>
      <vt:lpstr>Insights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praveen kumar a</cp:lastModifiedBy>
  <cp:revision>76</cp:revision>
  <dcterms:created xsi:type="dcterms:W3CDTF">2021-02-16T05:19:01Z</dcterms:created>
  <dcterms:modified xsi:type="dcterms:W3CDTF">2025-09-11T11:12:31Z</dcterms:modified>
</cp:coreProperties>
</file>