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5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3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3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4060" y="1514444"/>
            <a:ext cx="3445510" cy="438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3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2368" y="690055"/>
            <a:ext cx="8233662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3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223835"/>
            <a:ext cx="9144000" cy="254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42640" y="7096569"/>
            <a:ext cx="1892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04744" y="7076349"/>
            <a:ext cx="2495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l4j.sourceforge.net/plugins/maven-env-support-plugin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.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.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po1.maven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eaffy.elca.ch/" TargetMode="External"/><Relationship Id="rId4" Type="http://schemas.openxmlformats.org/officeDocument/2006/relationships/hyperlink" Target="http://el4.elca-services.ch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onatype.com/jvanzyl/200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forge.net/project/showfiles.php?group_id=147215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lca.ch/twiki/el4j/bin/view/EL4J/AutomaticBuildInfrastructur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19.jp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1.jp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19" Type="http://schemas.openxmlformats.org/officeDocument/2006/relationships/image" Target="../media/image20.jp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maven.apache.org/plugins/index.html" TargetMode="External"/><Relationship Id="rId3" Type="http://schemas.openxmlformats.org/officeDocument/2006/relationships/hyperlink" Target="http://wiki.elca.ch/twiki/el4j/bin/view/EL4J/MavenCheatSheet" TargetMode="External"/><Relationship Id="rId7" Type="http://schemas.openxmlformats.org/officeDocument/2006/relationships/hyperlink" Target="http://wiki.elca.ch/twiki/el4j/bin/view/EL4J/MavenBuildSyste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ven.apache.org/guides/getting-started/index.html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://www.mergere.com/m2book_download.jsp" TargetMode="External"/><Relationship Id="rId10" Type="http://schemas.openxmlformats.org/officeDocument/2006/relationships/hyperlink" Target="http://mail-/" TargetMode="External"/><Relationship Id="rId4" Type="http://schemas.openxmlformats.org/officeDocument/2006/relationships/hyperlink" Target="http://wiki.elca.ch/twiki/el4j/bin/view/EL4J/FrequentlyAskedQuestions" TargetMode="External"/><Relationship Id="rId9" Type="http://schemas.openxmlformats.org/officeDocument/2006/relationships/hyperlink" Target="http://mojo.codehaus.or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19.jp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1.jp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19" Type="http://schemas.openxmlformats.org/officeDocument/2006/relationships/image" Target="../media/image20.jp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19.jp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1.jp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19" Type="http://schemas.openxmlformats.org/officeDocument/2006/relationships/image" Target="../media/image20.jp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lca.ch/twiki/el4j/bin/view/EL4J/FrequentlyAskedQuestion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19.jp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1.jp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19" Type="http://schemas.openxmlformats.org/officeDocument/2006/relationships/image" Target="../media/image20.jp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forge.net/project/showfiles.php?group_id=147215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codehaus.org/browse/MNG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ra.codehaus.org/secure/BrowseProjects.jspa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wagon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exus.codehau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/Business_Process/Utilities/Subversion/Subversion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19.jp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1.jp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19" Type="http://schemas.openxmlformats.org/officeDocument/2006/relationships/image" Target="../media/image20.jp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8441" y="2021408"/>
            <a:ext cx="70827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Mave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2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–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Th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w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il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sys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0350" y="3413419"/>
            <a:ext cx="383476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600"/>
              </a:lnSpc>
            </a:pP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p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rese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ion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or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 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d</a:t>
            </a:r>
            <a:r>
              <a:rPr sz="1800" b="1" spc="-20" dirty="0">
                <a:solidFill>
                  <a:srgbClr val="4C4C4C"/>
                </a:solidFill>
                <a:latin typeface="Arial"/>
                <a:cs typeface="Arial"/>
              </a:rPr>
              <a:t>ev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lop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s by</a:t>
            </a:r>
            <a:r>
              <a:rPr sz="1800" b="1" spc="-1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ar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in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Z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 (M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Z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sz="1800" b="1" spc="10" dirty="0">
                <a:solidFill>
                  <a:srgbClr val="4C4C4C"/>
                </a:solidFill>
                <a:latin typeface="Arial"/>
                <a:cs typeface="Arial"/>
              </a:rPr>
              <a:t>o</a:t>
            </a:r>
            <a:r>
              <a:rPr sz="1800" b="1" spc="-35" dirty="0">
                <a:solidFill>
                  <a:srgbClr val="4C4C4C"/>
                </a:solidFill>
                <a:latin typeface="Arial"/>
                <a:cs typeface="Arial"/>
              </a:rPr>
              <a:t>v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b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20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8339" y="6330696"/>
            <a:ext cx="6138671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5" dirty="0"/>
              <a:t>e</a:t>
            </a:r>
            <a:r>
              <a:rPr spc="-5" dirty="0"/>
              <a:t>p</a:t>
            </a:r>
            <a:r>
              <a:rPr dirty="0"/>
              <a:t>ts –</a:t>
            </a:r>
            <a:r>
              <a:rPr spc="-15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ope</a:t>
            </a:r>
            <a:r>
              <a:rPr dirty="0"/>
              <a:t>rt</a:t>
            </a:r>
            <a:r>
              <a:rPr spc="-10" dirty="0"/>
              <a:t>i</a:t>
            </a:r>
            <a:r>
              <a:rPr spc="-5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960" y="1549971"/>
            <a:ext cx="8668385" cy="522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480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200" i="1" spc="-5" dirty="0">
                <a:latin typeface="Arial"/>
                <a:cs typeface="Arial"/>
              </a:rPr>
              <a:t>r</a:t>
            </a:r>
            <a:r>
              <a:rPr sz="2200" i="1" dirty="0">
                <a:latin typeface="Arial"/>
                <a:cs typeface="Arial"/>
              </a:rPr>
              <a:t>ope</a:t>
            </a:r>
            <a:r>
              <a:rPr sz="2200" i="1" spc="-5" dirty="0">
                <a:latin typeface="Arial"/>
                <a:cs typeface="Arial"/>
              </a:rPr>
              <a:t>r</a:t>
            </a:r>
            <a:r>
              <a:rPr sz="2200" i="1" dirty="0">
                <a:latin typeface="Arial"/>
                <a:cs typeface="Arial"/>
              </a:rPr>
              <a:t>ty 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 an i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nt concept in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en. 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ope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 a na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alue pair</a:t>
            </a:r>
            <a:r>
              <a:rPr sz="2200" spc="-5" dirty="0">
                <a:latin typeface="Arial"/>
                <a:cs typeface="Arial"/>
              </a:rPr>
              <a:t> (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.g. el4j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home 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c:/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ojects/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L4J/c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eckout 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ope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ties can be set in 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ious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ys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lo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est to highest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ecedence)</a:t>
            </a:r>
            <a:endParaRPr sz="2200">
              <a:latin typeface="Arial"/>
              <a:cs typeface="Arial"/>
            </a:endParaRPr>
          </a:p>
          <a:p>
            <a:pPr marL="287020" marR="5080" indent="-273050">
              <a:lnSpc>
                <a:spcPts val="2350"/>
              </a:lnSpc>
              <a:spcBef>
                <a:spcPts val="53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Fil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~/.m</a:t>
            </a:r>
            <a:r>
              <a:rPr sz="1800" b="1" spc="-15" dirty="0">
                <a:latin typeface="Courier New"/>
                <a:cs typeface="Courier New"/>
              </a:rPr>
              <a:t>2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et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gs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54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al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</a:t>
            </a:r>
            <a:r>
              <a:rPr sz="2000" dirty="0">
                <a:latin typeface="Arial"/>
                <a:cs typeface="Arial"/>
              </a:rPr>
              <a:t>e (w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s)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16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op</a:t>
            </a:r>
            <a:r>
              <a:rPr sz="1800" spc="-15" dirty="0">
                <a:latin typeface="Courier New"/>
                <a:cs typeface="Courier New"/>
              </a:rPr>
              <a:t>er</a:t>
            </a:r>
            <a:r>
              <a:rPr sz="1800" spc="-5" dirty="0">
                <a:latin typeface="Courier New"/>
                <a:cs typeface="Courier New"/>
              </a:rPr>
              <a:t>ti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5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om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pom</a:t>
            </a:r>
            <a:r>
              <a:rPr sz="1800" b="1" spc="-15" dirty="0">
                <a:latin typeface="Courier New"/>
                <a:cs typeface="Courier New"/>
              </a:rPr>
              <a:t>.x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87020" marR="45720" indent="-273050">
              <a:lnSpc>
                <a:spcPct val="103000"/>
              </a:lnSpc>
              <a:spcBef>
                <a:spcPts val="14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lin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–Dname</a:t>
            </a:r>
            <a:r>
              <a:rPr sz="2000" spc="-2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value</a:t>
            </a:r>
            <a:r>
              <a:rPr sz="2000" dirty="0">
                <a:latin typeface="Arial"/>
                <a:cs typeface="Arial"/>
              </a:rPr>
              <a:t>).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Pr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loo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rty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al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200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vi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</a:t>
            </a:r>
            <a:r>
              <a:rPr sz="1800" spc="-5" dirty="0">
                <a:latin typeface="Arial"/>
                <a:cs typeface="Arial"/>
              </a:rPr>
              <a:t>{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5" dirty="0">
                <a:latin typeface="Arial"/>
                <a:cs typeface="Arial"/>
              </a:rPr>
              <a:t>a</a:t>
            </a:r>
            <a:r>
              <a:rPr sz="1800" i="1" spc="-15" dirty="0">
                <a:latin typeface="Arial"/>
                <a:cs typeface="Arial"/>
              </a:rPr>
              <a:t>m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}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na</a:t>
            </a:r>
            <a:r>
              <a:rPr sz="1800" i="1" spc="-5" dirty="0">
                <a:latin typeface="Arial"/>
                <a:cs typeface="Arial"/>
              </a:rPr>
              <a:t>m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61340" marR="377190" lvl="1" indent="-273050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</a:t>
            </a:r>
            <a:r>
              <a:rPr sz="1800" i="1" spc="-5" dirty="0">
                <a:latin typeface="Arial"/>
                <a:cs typeface="Arial"/>
              </a:rPr>
              <a:t>il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app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$</a:t>
            </a:r>
            <a:r>
              <a:rPr sz="1800" spc="-5" dirty="0">
                <a:latin typeface="Arial"/>
                <a:cs typeface="Arial"/>
              </a:rPr>
              <a:t>{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5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m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}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1273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ope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7762240" cy="302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see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all acti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ope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ties defined?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464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  <a:tab pos="249936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lea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1600" b="1" spc="-10" dirty="0">
                <a:latin typeface="Courier New"/>
                <a:cs typeface="Courier New"/>
              </a:rPr>
              <a:t>help:e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fectiv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-set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ings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goa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la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32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Clr>
                <a:srgbClr val="CC3200"/>
              </a:buClr>
              <a:buFont typeface="Wingdings"/>
              <a:buChar char=""/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hat files 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filte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ed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en cop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ing </a:t>
            </a:r>
            <a:r>
              <a:rPr sz="2200" spc="10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L4J)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36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src/main/en</a:t>
            </a:r>
            <a:r>
              <a:rPr sz="2000" dirty="0">
                <a:latin typeface="Courier New"/>
                <a:cs typeface="Courier New"/>
              </a:rPr>
              <a:t>v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</a:t>
            </a:r>
            <a:r>
              <a:rPr sz="2000" spc="-20" dirty="0">
                <a:latin typeface="Courier New"/>
                <a:cs typeface="Courier New"/>
              </a:rPr>
              <a:t>r</a:t>
            </a:r>
            <a:r>
              <a:rPr sz="2000" spc="-5" dirty="0">
                <a:latin typeface="Courier New"/>
                <a:cs typeface="Courier New"/>
              </a:rPr>
              <a:t>c/test/en</a:t>
            </a:r>
            <a:r>
              <a:rPr sz="2000" dirty="0">
                <a:latin typeface="Courier New"/>
                <a:cs typeface="Courier New"/>
              </a:rPr>
              <a:t>v</a:t>
            </a:r>
            <a:endParaRPr sz="2000">
              <a:latin typeface="Courier New"/>
              <a:cs typeface="Courier New"/>
            </a:endParaRPr>
          </a:p>
          <a:p>
            <a:pPr marL="287020" marR="36830" indent="-273050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lea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modul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d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pp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di</a:t>
            </a:r>
            <a:r>
              <a:rPr sz="2000" spc="-10" dirty="0">
                <a:latin typeface="Arial"/>
                <a:cs typeface="Arial"/>
              </a:rPr>
              <a:t>ff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men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spc="-10" dirty="0">
                <a:latin typeface="Arial"/>
                <a:cs typeface="Arial"/>
                <a:hlinkClick r:id="rId3"/>
              </a:rPr>
              <a:t>h</a:t>
            </a:r>
            <a:r>
              <a:rPr sz="1800" dirty="0">
                <a:latin typeface="Arial"/>
                <a:cs typeface="Arial"/>
                <a:hlinkClick r:id="rId3"/>
              </a:rPr>
              <a:t>tt</a:t>
            </a:r>
            <a:r>
              <a:rPr sz="1800" spc="-10" dirty="0">
                <a:latin typeface="Arial"/>
                <a:cs typeface="Arial"/>
                <a:hlinkClick r:id="rId3"/>
              </a:rPr>
              <a:t>p</a:t>
            </a:r>
            <a:r>
              <a:rPr sz="1800" dirty="0">
                <a:latin typeface="Arial"/>
                <a:cs typeface="Arial"/>
                <a:hlinkClick r:id="rId3"/>
              </a:rPr>
              <a:t>://</a:t>
            </a:r>
            <a:r>
              <a:rPr sz="1800" spc="-10" dirty="0">
                <a:latin typeface="Arial"/>
                <a:cs typeface="Arial"/>
                <a:hlinkClick r:id="rId3"/>
              </a:rPr>
              <a:t>e</a:t>
            </a:r>
            <a:r>
              <a:rPr sz="1800" spc="-5" dirty="0">
                <a:latin typeface="Arial"/>
                <a:cs typeface="Arial"/>
                <a:hlinkClick r:id="rId3"/>
              </a:rPr>
              <a:t>l</a:t>
            </a:r>
            <a:r>
              <a:rPr sz="1800" spc="-10" dirty="0">
                <a:latin typeface="Arial"/>
                <a:cs typeface="Arial"/>
                <a:hlinkClick r:id="rId3"/>
              </a:rPr>
              <a:t>4</a:t>
            </a:r>
            <a:r>
              <a:rPr sz="1800" spc="-5" dirty="0">
                <a:latin typeface="Arial"/>
                <a:cs typeface="Arial"/>
                <a:hlinkClick r:id="rId3"/>
              </a:rPr>
              <a:t>j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5" dirty="0">
                <a:latin typeface="Arial"/>
                <a:cs typeface="Arial"/>
                <a:hlinkClick r:id="rId3"/>
              </a:rPr>
              <a:t>s</a:t>
            </a:r>
            <a:r>
              <a:rPr sz="1800" spc="-10" dirty="0">
                <a:latin typeface="Arial"/>
                <a:cs typeface="Arial"/>
                <a:hlinkClick r:id="rId3"/>
              </a:rPr>
              <a:t>ou</a:t>
            </a:r>
            <a:r>
              <a:rPr sz="1800" spc="-5" dirty="0">
                <a:latin typeface="Arial"/>
                <a:cs typeface="Arial"/>
                <a:hlinkClick r:id="rId3"/>
              </a:rPr>
              <a:t>r</a:t>
            </a:r>
            <a:r>
              <a:rPr sz="1800" spc="10" dirty="0">
                <a:latin typeface="Arial"/>
                <a:cs typeface="Arial"/>
                <a:hlinkClick r:id="rId3"/>
              </a:rPr>
              <a:t>c</a:t>
            </a:r>
            <a:r>
              <a:rPr sz="1800" spc="-10" dirty="0">
                <a:latin typeface="Arial"/>
                <a:cs typeface="Arial"/>
                <a:hlinkClick r:id="rId3"/>
              </a:rPr>
              <a:t>e</a:t>
            </a:r>
            <a:r>
              <a:rPr sz="1800" dirty="0">
                <a:latin typeface="Arial"/>
                <a:cs typeface="Arial"/>
                <a:hlinkClick r:id="rId3"/>
              </a:rPr>
              <a:t>f</a:t>
            </a:r>
            <a:r>
              <a:rPr sz="1800" spc="-10" dirty="0">
                <a:latin typeface="Arial"/>
                <a:cs typeface="Arial"/>
                <a:hlinkClick r:id="rId3"/>
              </a:rPr>
              <a:t>o</a:t>
            </a:r>
            <a:r>
              <a:rPr sz="1800" spc="-5" dirty="0">
                <a:latin typeface="Arial"/>
                <a:cs typeface="Arial"/>
                <a:hlinkClick r:id="rId3"/>
              </a:rPr>
              <a:t>r</a:t>
            </a:r>
            <a:r>
              <a:rPr sz="1800" spc="-10" dirty="0">
                <a:latin typeface="Arial"/>
                <a:cs typeface="Arial"/>
                <a:hlinkClick r:id="rId3"/>
              </a:rPr>
              <a:t>ge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10" dirty="0">
                <a:latin typeface="Arial"/>
                <a:cs typeface="Arial"/>
                <a:hlinkClick r:id="rId3"/>
              </a:rPr>
              <a:t>ne</a:t>
            </a:r>
            <a:r>
              <a:rPr sz="1800" dirty="0">
                <a:latin typeface="Arial"/>
                <a:cs typeface="Arial"/>
                <a:hlinkClick r:id="rId3"/>
              </a:rPr>
              <a:t>t/</a:t>
            </a:r>
            <a:r>
              <a:rPr sz="1800" spc="-10" dirty="0">
                <a:latin typeface="Arial"/>
                <a:cs typeface="Arial"/>
                <a:hlinkClick r:id="rId3"/>
              </a:rPr>
              <a:t>p</a:t>
            </a:r>
            <a:r>
              <a:rPr sz="1800" spc="5" dirty="0">
                <a:latin typeface="Arial"/>
                <a:cs typeface="Arial"/>
                <a:hlinkClick r:id="rId3"/>
              </a:rPr>
              <a:t>l</a:t>
            </a:r>
            <a:r>
              <a:rPr sz="1800" spc="-10" dirty="0">
                <a:latin typeface="Arial"/>
                <a:cs typeface="Arial"/>
                <a:hlinkClick r:id="rId3"/>
              </a:rPr>
              <a:t>u</a:t>
            </a:r>
            <a:r>
              <a:rPr sz="1800" spc="5" dirty="0">
                <a:latin typeface="Arial"/>
                <a:cs typeface="Arial"/>
                <a:hlinkClick r:id="rId3"/>
              </a:rPr>
              <a:t>g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-10" dirty="0">
                <a:latin typeface="Arial"/>
                <a:cs typeface="Arial"/>
                <a:hlinkClick r:id="rId3"/>
              </a:rPr>
              <a:t>n</a:t>
            </a:r>
            <a:r>
              <a:rPr sz="1800" spc="-5" dirty="0">
                <a:latin typeface="Arial"/>
                <a:cs typeface="Arial"/>
                <a:hlinkClick r:id="rId3"/>
              </a:rPr>
              <a:t>s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5" dirty="0">
                <a:latin typeface="Arial"/>
                <a:cs typeface="Arial"/>
                <a:hlinkClick r:id="rId3"/>
              </a:rPr>
              <a:t>m</a:t>
            </a:r>
            <a:r>
              <a:rPr sz="1800" spc="-10" dirty="0">
                <a:latin typeface="Arial"/>
                <a:cs typeface="Arial"/>
                <a:hlinkClick r:id="rId3"/>
              </a:rPr>
              <a:t>a</a:t>
            </a:r>
            <a:r>
              <a:rPr sz="1800" spc="-5" dirty="0">
                <a:latin typeface="Arial"/>
                <a:cs typeface="Arial"/>
                <a:hlinkClick r:id="rId3"/>
              </a:rPr>
              <a:t>v</a:t>
            </a:r>
            <a:r>
              <a:rPr sz="1800" spc="-10" dirty="0">
                <a:latin typeface="Arial"/>
                <a:cs typeface="Arial"/>
                <a:hlinkClick r:id="rId3"/>
              </a:rPr>
              <a:t>en</a:t>
            </a:r>
            <a:r>
              <a:rPr sz="1800" spc="10" dirty="0">
                <a:latin typeface="Arial"/>
                <a:cs typeface="Arial"/>
                <a:hlinkClick r:id="rId3"/>
              </a:rPr>
              <a:t>-</a:t>
            </a:r>
            <a:r>
              <a:rPr sz="1800" spc="-10" dirty="0">
                <a:latin typeface="Arial"/>
                <a:cs typeface="Arial"/>
                <a:hlinkClick r:id="rId3"/>
              </a:rPr>
              <a:t>en</a:t>
            </a:r>
            <a:r>
              <a:rPr sz="1800" spc="10" dirty="0">
                <a:latin typeface="Arial"/>
                <a:cs typeface="Arial"/>
                <a:hlinkClick r:id="rId3"/>
              </a:rPr>
              <a:t>v</a:t>
            </a:r>
            <a:r>
              <a:rPr sz="1800" spc="-5" dirty="0">
                <a:latin typeface="Arial"/>
                <a:cs typeface="Arial"/>
                <a:hlinkClick r:id="rId3"/>
              </a:rPr>
              <a:t>-s</a:t>
            </a:r>
            <a:r>
              <a:rPr sz="1800" spc="-10" dirty="0">
                <a:latin typeface="Arial"/>
                <a:cs typeface="Arial"/>
                <a:hlinkClick r:id="rId3"/>
              </a:rPr>
              <a:t>uppo</a:t>
            </a:r>
            <a:r>
              <a:rPr sz="1800" spc="-5" dirty="0">
                <a:latin typeface="Arial"/>
                <a:cs typeface="Arial"/>
                <a:hlinkClick r:id="rId3"/>
              </a:rPr>
              <a:t>r</a:t>
            </a:r>
            <a:r>
              <a:rPr sz="1800" dirty="0">
                <a:latin typeface="Arial"/>
                <a:cs typeface="Arial"/>
                <a:hlinkClick r:id="rId3"/>
              </a:rPr>
              <a:t>t</a:t>
            </a:r>
            <a:r>
              <a:rPr sz="1800" spc="-5" dirty="0">
                <a:latin typeface="Arial"/>
                <a:cs typeface="Arial"/>
                <a:hlinkClick r:id="rId3"/>
              </a:rPr>
              <a:t>-</a:t>
            </a:r>
            <a:r>
              <a:rPr sz="1800" spc="5" dirty="0">
                <a:latin typeface="Arial"/>
                <a:cs typeface="Arial"/>
                <a:hlinkClick r:id="rId3"/>
              </a:rPr>
              <a:t>p</a:t>
            </a:r>
            <a:r>
              <a:rPr sz="1800" spc="-5" dirty="0">
                <a:latin typeface="Arial"/>
                <a:cs typeface="Arial"/>
                <a:hlinkClick r:id="rId3"/>
              </a:rPr>
              <a:t>l</a:t>
            </a:r>
            <a:r>
              <a:rPr sz="1800" spc="-10" dirty="0">
                <a:latin typeface="Arial"/>
                <a:cs typeface="Arial"/>
                <a:hlinkClick r:id="rId3"/>
              </a:rPr>
              <a:t>u</a:t>
            </a:r>
            <a:r>
              <a:rPr sz="1800" spc="5" dirty="0">
                <a:latin typeface="Arial"/>
                <a:cs typeface="Arial"/>
                <a:hlinkClick r:id="rId3"/>
              </a:rPr>
              <a:t>g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5" dirty="0">
                <a:latin typeface="Arial"/>
                <a:cs typeface="Arial"/>
                <a:hlinkClick r:id="rId3"/>
              </a:rPr>
              <a:t>n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-10" dirty="0">
                <a:latin typeface="Arial"/>
                <a:cs typeface="Arial"/>
                <a:hlinkClick r:id="rId3"/>
              </a:rPr>
              <a:t>nd</a:t>
            </a:r>
            <a:r>
              <a:rPr sz="1800" spc="5" dirty="0">
                <a:latin typeface="Arial"/>
                <a:cs typeface="Arial"/>
                <a:hlinkClick r:id="rId3"/>
              </a:rPr>
              <a:t>e</a:t>
            </a:r>
            <a:r>
              <a:rPr sz="1800" spc="-15" dirty="0">
                <a:latin typeface="Arial"/>
                <a:cs typeface="Arial"/>
                <a:hlinkClick r:id="rId3"/>
              </a:rPr>
              <a:t>x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10" dirty="0">
                <a:latin typeface="Arial"/>
                <a:cs typeface="Arial"/>
                <a:hlinkClick r:id="rId3"/>
              </a:rPr>
              <a:t>h</a:t>
            </a:r>
            <a:r>
              <a:rPr sz="1800" dirty="0">
                <a:latin typeface="Arial"/>
                <a:cs typeface="Arial"/>
                <a:hlinkClick r:id="rId3"/>
              </a:rPr>
              <a:t>t</a:t>
            </a:r>
            <a:r>
              <a:rPr sz="1800" spc="-5" dirty="0">
                <a:latin typeface="Arial"/>
                <a:cs typeface="Arial"/>
                <a:hlinkClick r:id="rId3"/>
              </a:rPr>
              <a:t>m</a:t>
            </a:r>
            <a:r>
              <a:rPr sz="1800" dirty="0">
                <a:latin typeface="Arial"/>
                <a:cs typeface="Arial"/>
                <a:hlinkClick r:id="rId3"/>
              </a:rPr>
              <a:t>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4551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OM)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591185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uct</a:t>
            </a:r>
            <a:r>
              <a:rPr sz="2200" spc="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o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10" dirty="0">
                <a:latin typeface="Arial"/>
                <a:cs typeface="Arial"/>
              </a:rPr>
              <a:t>er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iew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details in ne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t slides)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ml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sc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li</a:t>
            </a:r>
            <a:r>
              <a:rPr sz="2000" b="1" spc="-5" dirty="0">
                <a:latin typeface="Arial"/>
                <a:cs typeface="Arial"/>
              </a:rPr>
              <a:t>da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f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6689" y="2231135"/>
            <a:ext cx="6841235" cy="465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4551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OM)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072" y="1335024"/>
            <a:ext cx="3949065" cy="5546090"/>
          </a:xfrm>
          <a:custGeom>
            <a:avLst/>
            <a:gdLst/>
            <a:ahLst/>
            <a:cxnLst/>
            <a:rect l="l" t="t" r="r" b="b"/>
            <a:pathLst>
              <a:path w="3949065" h="5546090">
                <a:moveTo>
                  <a:pt x="3948683" y="0"/>
                </a:moveTo>
                <a:lnTo>
                  <a:pt x="0" y="0"/>
                </a:lnTo>
                <a:lnTo>
                  <a:pt x="0" y="5545835"/>
                </a:lnTo>
                <a:lnTo>
                  <a:pt x="3454907" y="5545835"/>
                </a:lnTo>
                <a:lnTo>
                  <a:pt x="3948683" y="4852415"/>
                </a:lnTo>
                <a:lnTo>
                  <a:pt x="3948683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6187440"/>
            <a:ext cx="494030" cy="693420"/>
          </a:xfrm>
          <a:custGeom>
            <a:avLst/>
            <a:gdLst/>
            <a:ahLst/>
            <a:cxnLst/>
            <a:rect l="l" t="t" r="r" b="b"/>
            <a:pathLst>
              <a:path w="494029" h="693420">
                <a:moveTo>
                  <a:pt x="128015" y="22859"/>
                </a:moveTo>
                <a:lnTo>
                  <a:pt x="0" y="693419"/>
                </a:lnTo>
                <a:lnTo>
                  <a:pt x="422558" y="100012"/>
                </a:lnTo>
                <a:lnTo>
                  <a:pt x="259460" y="100012"/>
                </a:lnTo>
                <a:lnTo>
                  <a:pt x="241347" y="99986"/>
                </a:lnTo>
                <a:lnTo>
                  <a:pt x="193386" y="89451"/>
                </a:lnTo>
                <a:lnTo>
                  <a:pt x="155423" y="63587"/>
                </a:lnTo>
                <a:lnTo>
                  <a:pt x="135944" y="38059"/>
                </a:lnTo>
                <a:lnTo>
                  <a:pt x="128015" y="22859"/>
                </a:lnTo>
                <a:close/>
              </a:path>
              <a:path w="494029" h="693420">
                <a:moveTo>
                  <a:pt x="493775" y="0"/>
                </a:moveTo>
                <a:lnTo>
                  <a:pt x="439670" y="34998"/>
                </a:lnTo>
                <a:lnTo>
                  <a:pt x="389022" y="62362"/>
                </a:lnTo>
                <a:lnTo>
                  <a:pt x="341994" y="82227"/>
                </a:lnTo>
                <a:lnTo>
                  <a:pt x="298752" y="94731"/>
                </a:lnTo>
                <a:lnTo>
                  <a:pt x="259460" y="100012"/>
                </a:lnTo>
                <a:lnTo>
                  <a:pt x="422558" y="100012"/>
                </a:lnTo>
                <a:lnTo>
                  <a:pt x="493775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1335024"/>
            <a:ext cx="3949065" cy="5546090"/>
          </a:xfrm>
          <a:custGeom>
            <a:avLst/>
            <a:gdLst/>
            <a:ahLst/>
            <a:cxnLst/>
            <a:rect l="l" t="t" r="r" b="b"/>
            <a:pathLst>
              <a:path w="3949065" h="5546090">
                <a:moveTo>
                  <a:pt x="0" y="0"/>
                </a:moveTo>
                <a:lnTo>
                  <a:pt x="0" y="5545835"/>
                </a:lnTo>
                <a:lnTo>
                  <a:pt x="3454907" y="5545835"/>
                </a:lnTo>
                <a:lnTo>
                  <a:pt x="3948683" y="4852415"/>
                </a:lnTo>
                <a:lnTo>
                  <a:pt x="3948683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979" y="6187440"/>
            <a:ext cx="494030" cy="693420"/>
          </a:xfrm>
          <a:custGeom>
            <a:avLst/>
            <a:gdLst/>
            <a:ahLst/>
            <a:cxnLst/>
            <a:rect l="l" t="t" r="r" b="b"/>
            <a:pathLst>
              <a:path w="494029" h="693420">
                <a:moveTo>
                  <a:pt x="0" y="693419"/>
                </a:moveTo>
                <a:lnTo>
                  <a:pt x="128015" y="22859"/>
                </a:lnTo>
                <a:lnTo>
                  <a:pt x="135944" y="38059"/>
                </a:lnTo>
                <a:lnTo>
                  <a:pt x="145087" y="51640"/>
                </a:lnTo>
                <a:lnTo>
                  <a:pt x="179593" y="82510"/>
                </a:lnTo>
                <a:lnTo>
                  <a:pt x="224284" y="98206"/>
                </a:lnTo>
                <a:lnTo>
                  <a:pt x="259460" y="100012"/>
                </a:lnTo>
                <a:lnTo>
                  <a:pt x="278602" y="98266"/>
                </a:lnTo>
                <a:lnTo>
                  <a:pt x="319890" y="89391"/>
                </a:lnTo>
                <a:lnTo>
                  <a:pt x="365045" y="73223"/>
                </a:lnTo>
                <a:lnTo>
                  <a:pt x="413904" y="49626"/>
                </a:lnTo>
                <a:lnTo>
                  <a:pt x="466301" y="18462"/>
                </a:lnTo>
                <a:lnTo>
                  <a:pt x="493775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410812"/>
            <a:ext cx="3689350" cy="389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&lt;?xml 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ersi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n="1.0"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...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  <a:p>
            <a:pPr marL="256540" marR="5080" indent="-2438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xm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  <a:hlinkClick r:id="rId3"/>
              </a:rPr>
              <a:t>ns="ht</a:t>
            </a:r>
            <a:r>
              <a:rPr sz="1600" b="1" dirty="0">
                <a:latin typeface="Courier New"/>
                <a:cs typeface="Courier New"/>
                <a:hlinkClick r:id="rId3"/>
              </a:rPr>
              <a:t>t</a:t>
            </a:r>
            <a:r>
              <a:rPr sz="1600" b="1" spc="-10" dirty="0">
                <a:latin typeface="Courier New"/>
                <a:cs typeface="Courier New"/>
                <a:hlinkClick r:id="rId3"/>
              </a:rPr>
              <a:t>p://</a:t>
            </a:r>
            <a:r>
              <a:rPr sz="1600" b="1" dirty="0">
                <a:latin typeface="Courier New"/>
                <a:cs typeface="Courier New"/>
                <a:hlinkClick r:id="rId3"/>
              </a:rPr>
              <a:t>m</a:t>
            </a:r>
            <a:r>
              <a:rPr sz="1600" b="1" spc="-10" dirty="0">
                <a:latin typeface="Courier New"/>
                <a:cs typeface="Courier New"/>
                <a:hlinkClick r:id="rId3"/>
              </a:rPr>
              <a:t>a...</a:t>
            </a:r>
            <a:r>
              <a:rPr sz="1600" b="1" spc="-10" dirty="0">
                <a:latin typeface="Courier New"/>
                <a:cs typeface="Courier New"/>
              </a:rPr>
              <a:t>" xmln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:xsi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"</a:t>
            </a:r>
            <a:r>
              <a:rPr sz="1600" b="1" spc="-10" dirty="0">
                <a:latin typeface="Courier New"/>
                <a:cs typeface="Courier New"/>
                <a:hlinkClick r:id="rId4"/>
              </a:rPr>
              <a:t>http:</a:t>
            </a:r>
            <a:r>
              <a:rPr sz="1600" b="1" dirty="0">
                <a:latin typeface="Courier New"/>
                <a:cs typeface="Courier New"/>
                <a:hlinkClick r:id="rId4"/>
              </a:rPr>
              <a:t>/</a:t>
            </a:r>
            <a:r>
              <a:rPr sz="1600" b="1" spc="-10" dirty="0">
                <a:latin typeface="Courier New"/>
                <a:cs typeface="Courier New"/>
                <a:hlinkClick r:id="rId4"/>
              </a:rPr>
              <a:t>/www</a:t>
            </a:r>
            <a:r>
              <a:rPr sz="1600" b="1" dirty="0">
                <a:latin typeface="Courier New"/>
                <a:cs typeface="Courier New"/>
                <a:hlinkClick r:id="rId4"/>
              </a:rPr>
              <a:t>.</a:t>
            </a:r>
            <a:r>
              <a:rPr sz="1600" b="1" spc="-10" dirty="0">
                <a:latin typeface="Courier New"/>
                <a:cs typeface="Courier New"/>
                <a:hlinkClick r:id="rId4"/>
              </a:rPr>
              <a:t>w3...</a:t>
            </a:r>
            <a:r>
              <a:rPr sz="1600" b="1" spc="-10" dirty="0">
                <a:latin typeface="Courier New"/>
                <a:cs typeface="Courier New"/>
              </a:rPr>
              <a:t>" xsi: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chem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Locati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n=".</a:t>
            </a: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b="1" spc="-10" dirty="0">
                <a:latin typeface="Courier New"/>
                <a:cs typeface="Courier New"/>
              </a:rPr>
              <a:t>.xsd"&gt;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&lt;mod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lVer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ion/&gt;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&lt;par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nt&gt;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&lt;g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oupI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&lt;a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tifa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tId/&gt;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&lt;v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rsio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lati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ePath/&gt;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&lt;/pa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ent&gt;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9991" y="1369165"/>
            <a:ext cx="4609465" cy="411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28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ode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lV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ers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5115" marR="1905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st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 “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4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”.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Ma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ts val="225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pare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85115" marR="5080">
              <a:lnSpc>
                <a:spcPts val="2160"/>
              </a:lnSpc>
              <a:spcBef>
                <a:spcPts val="155"/>
              </a:spcBef>
            </a:pPr>
            <a:r>
              <a:rPr sz="2000" spc="-5" dirty="0">
                <a:latin typeface="Arial"/>
                <a:cs typeface="Arial"/>
              </a:rPr>
              <a:t>Op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 (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ts val="202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10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25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559435" marR="103505">
              <a:lnSpc>
                <a:spcPts val="1939"/>
              </a:lnSpc>
              <a:spcBef>
                <a:spcPts val="145"/>
              </a:spcBef>
            </a:pPr>
            <a:r>
              <a:rPr sz="1800" dirty="0">
                <a:latin typeface="Arial"/>
                <a:cs typeface="Arial"/>
              </a:rPr>
              <a:t>Is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 f</a:t>
            </a:r>
            <a:r>
              <a:rPr sz="1800" spc="-10" dirty="0">
                <a:latin typeface="Arial"/>
                <a:cs typeface="Arial"/>
              </a:rPr>
              <a:t>oun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dirty="0">
                <a:latin typeface="Arial"/>
                <a:cs typeface="Arial"/>
              </a:rPr>
              <a:t>../</a:t>
            </a:r>
            <a:r>
              <a:rPr sz="1800" spc="-2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ml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ts val="203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oup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2060"/>
              </a:lnSpc>
            </a:pPr>
            <a:r>
              <a:rPr sz="1800" spc="105" dirty="0">
                <a:latin typeface="Wingdings"/>
                <a:cs typeface="Wingdings"/>
              </a:rPr>
              <a:t>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559435" marR="193040" indent="-273050">
              <a:lnSpc>
                <a:spcPts val="2160"/>
              </a:lnSpc>
              <a:spcBef>
                <a:spcPts val="275"/>
              </a:spcBef>
            </a:pPr>
            <a:r>
              <a:rPr sz="2000" b="1" dirty="0">
                <a:latin typeface="Arial"/>
                <a:cs typeface="Arial"/>
              </a:rPr>
              <a:t>CA</a:t>
            </a:r>
            <a:r>
              <a:rPr sz="2000" b="1" spc="-10" dirty="0">
                <a:latin typeface="Arial"/>
                <a:cs typeface="Arial"/>
              </a:rPr>
              <a:t>VE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 </a:t>
            </a:r>
            <a:r>
              <a:rPr sz="2000" spc="-5" dirty="0">
                <a:latin typeface="Arial"/>
                <a:cs typeface="Arial"/>
              </a:rPr>
              <a:t>inhe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 </a:t>
            </a:r>
            <a:r>
              <a:rPr sz="2000" spc="-5" dirty="0">
                <a:latin typeface="Arial"/>
                <a:cs typeface="Arial"/>
              </a:rPr>
              <a:t>nee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pli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igu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depe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991" y="6565410"/>
            <a:ext cx="39757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Conten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y 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ere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mportan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072" y="1335024"/>
            <a:ext cx="3949065" cy="5546090"/>
          </a:xfrm>
          <a:custGeom>
            <a:avLst/>
            <a:gdLst/>
            <a:ahLst/>
            <a:cxnLst/>
            <a:rect l="l" t="t" r="r" b="b"/>
            <a:pathLst>
              <a:path w="3949065" h="5546090">
                <a:moveTo>
                  <a:pt x="3948683" y="0"/>
                </a:moveTo>
                <a:lnTo>
                  <a:pt x="0" y="0"/>
                </a:lnTo>
                <a:lnTo>
                  <a:pt x="0" y="5545835"/>
                </a:lnTo>
                <a:lnTo>
                  <a:pt x="3454907" y="5545835"/>
                </a:lnTo>
                <a:lnTo>
                  <a:pt x="3948683" y="4852415"/>
                </a:lnTo>
                <a:lnTo>
                  <a:pt x="3948683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6187440"/>
            <a:ext cx="494030" cy="693420"/>
          </a:xfrm>
          <a:custGeom>
            <a:avLst/>
            <a:gdLst/>
            <a:ahLst/>
            <a:cxnLst/>
            <a:rect l="l" t="t" r="r" b="b"/>
            <a:pathLst>
              <a:path w="494029" h="693420">
                <a:moveTo>
                  <a:pt x="128015" y="22859"/>
                </a:moveTo>
                <a:lnTo>
                  <a:pt x="0" y="693419"/>
                </a:lnTo>
                <a:lnTo>
                  <a:pt x="422558" y="100012"/>
                </a:lnTo>
                <a:lnTo>
                  <a:pt x="259460" y="100012"/>
                </a:lnTo>
                <a:lnTo>
                  <a:pt x="241347" y="99986"/>
                </a:lnTo>
                <a:lnTo>
                  <a:pt x="193386" y="89451"/>
                </a:lnTo>
                <a:lnTo>
                  <a:pt x="155423" y="63587"/>
                </a:lnTo>
                <a:lnTo>
                  <a:pt x="135944" y="38059"/>
                </a:lnTo>
                <a:lnTo>
                  <a:pt x="128015" y="22859"/>
                </a:lnTo>
                <a:close/>
              </a:path>
              <a:path w="494029" h="693420">
                <a:moveTo>
                  <a:pt x="493775" y="0"/>
                </a:moveTo>
                <a:lnTo>
                  <a:pt x="439670" y="34998"/>
                </a:lnTo>
                <a:lnTo>
                  <a:pt x="389022" y="62362"/>
                </a:lnTo>
                <a:lnTo>
                  <a:pt x="341994" y="82227"/>
                </a:lnTo>
                <a:lnTo>
                  <a:pt x="298752" y="94731"/>
                </a:lnTo>
                <a:lnTo>
                  <a:pt x="259460" y="100012"/>
                </a:lnTo>
                <a:lnTo>
                  <a:pt x="422558" y="100012"/>
                </a:lnTo>
                <a:lnTo>
                  <a:pt x="493775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1335024"/>
            <a:ext cx="3949065" cy="5546090"/>
          </a:xfrm>
          <a:custGeom>
            <a:avLst/>
            <a:gdLst/>
            <a:ahLst/>
            <a:cxnLst/>
            <a:rect l="l" t="t" r="r" b="b"/>
            <a:pathLst>
              <a:path w="3949065" h="5546090">
                <a:moveTo>
                  <a:pt x="0" y="0"/>
                </a:moveTo>
                <a:lnTo>
                  <a:pt x="0" y="5545835"/>
                </a:lnTo>
                <a:lnTo>
                  <a:pt x="3454907" y="5545835"/>
                </a:lnTo>
                <a:lnTo>
                  <a:pt x="3948683" y="4852415"/>
                </a:lnTo>
                <a:lnTo>
                  <a:pt x="3948683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979" y="6187440"/>
            <a:ext cx="494030" cy="693420"/>
          </a:xfrm>
          <a:custGeom>
            <a:avLst/>
            <a:gdLst/>
            <a:ahLst/>
            <a:cxnLst/>
            <a:rect l="l" t="t" r="r" b="b"/>
            <a:pathLst>
              <a:path w="494029" h="693420">
                <a:moveTo>
                  <a:pt x="0" y="693419"/>
                </a:moveTo>
                <a:lnTo>
                  <a:pt x="128015" y="22859"/>
                </a:lnTo>
                <a:lnTo>
                  <a:pt x="135944" y="38059"/>
                </a:lnTo>
                <a:lnTo>
                  <a:pt x="145087" y="51640"/>
                </a:lnTo>
                <a:lnTo>
                  <a:pt x="179593" y="82510"/>
                </a:lnTo>
                <a:lnTo>
                  <a:pt x="224284" y="98206"/>
                </a:lnTo>
                <a:lnTo>
                  <a:pt x="259460" y="100012"/>
                </a:lnTo>
                <a:lnTo>
                  <a:pt x="278602" y="98266"/>
                </a:lnTo>
                <a:lnTo>
                  <a:pt x="319890" y="89391"/>
                </a:lnTo>
                <a:lnTo>
                  <a:pt x="365045" y="73223"/>
                </a:lnTo>
                <a:lnTo>
                  <a:pt x="413904" y="49626"/>
                </a:lnTo>
                <a:lnTo>
                  <a:pt x="466301" y="18462"/>
                </a:lnTo>
                <a:lnTo>
                  <a:pt x="493775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410812"/>
            <a:ext cx="1857375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&lt;gro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pId/&gt;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&lt;art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fact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d/&gt;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&lt;ver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ion/&gt;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&lt;pac</a:t>
            </a:r>
            <a:r>
              <a:rPr sz="1600" b="1" dirty="0">
                <a:latin typeface="Courier New"/>
                <a:cs typeface="Courier New"/>
              </a:rPr>
              <a:t>k</a:t>
            </a:r>
            <a:r>
              <a:rPr sz="1600" b="1" spc="-10" dirty="0">
                <a:latin typeface="Courier New"/>
                <a:cs typeface="Courier New"/>
              </a:rPr>
              <a:t>agin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6735" y="1393550"/>
            <a:ext cx="475869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3505835" indent="-272415" algn="ctr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group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den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el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el4j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modul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s”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den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mo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ule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ers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5115" marR="103822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OT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packag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559435" marR="455930">
              <a:lnSpc>
                <a:spcPts val="2170"/>
              </a:lnSpc>
              <a:spcBef>
                <a:spcPts val="65"/>
              </a:spcBef>
            </a:pPr>
            <a:r>
              <a:rPr sz="1800" dirty="0">
                <a:latin typeface="Arial"/>
                <a:cs typeface="Arial"/>
              </a:rPr>
              <a:t>Is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ean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3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latin typeface="Arial"/>
                <a:cs typeface="Arial"/>
              </a:rPr>
              <a:t>pom</a:t>
            </a:r>
            <a:endParaRPr sz="1800">
              <a:latin typeface="Arial"/>
              <a:cs typeface="Arial"/>
            </a:endParaRPr>
          </a:p>
          <a:p>
            <a:pPr marL="559435" marR="8826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cri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“l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w</a:t>
            </a:r>
            <a:r>
              <a:rPr sz="1800" b="1" spc="-20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ear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-</a:t>
            </a:r>
            <a:r>
              <a:rPr sz="1800" b="1" dirty="0">
                <a:latin typeface="Arial"/>
                <a:cs typeface="Arial"/>
              </a:rPr>
              <a:t>plu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031" y="1438656"/>
            <a:ext cx="3744595" cy="5329555"/>
          </a:xfrm>
          <a:custGeom>
            <a:avLst/>
            <a:gdLst/>
            <a:ahLst/>
            <a:cxnLst/>
            <a:rect l="l" t="t" r="r" b="b"/>
            <a:pathLst>
              <a:path w="3744595" h="5329555">
                <a:moveTo>
                  <a:pt x="3744467" y="0"/>
                </a:moveTo>
                <a:lnTo>
                  <a:pt x="0" y="0"/>
                </a:lnTo>
                <a:lnTo>
                  <a:pt x="0" y="5329427"/>
                </a:lnTo>
                <a:lnTo>
                  <a:pt x="3276599" y="5329427"/>
                </a:lnTo>
                <a:lnTo>
                  <a:pt x="3744467" y="4661915"/>
                </a:lnTo>
                <a:lnTo>
                  <a:pt x="3744467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3632" y="6100572"/>
            <a:ext cx="467995" cy="668020"/>
          </a:xfrm>
          <a:custGeom>
            <a:avLst/>
            <a:gdLst/>
            <a:ahLst/>
            <a:cxnLst/>
            <a:rect l="l" t="t" r="r" b="b"/>
            <a:pathLst>
              <a:path w="467995" h="668020">
                <a:moveTo>
                  <a:pt x="120395" y="22859"/>
                </a:moveTo>
                <a:lnTo>
                  <a:pt x="0" y="667511"/>
                </a:lnTo>
                <a:lnTo>
                  <a:pt x="400165" y="96592"/>
                </a:lnTo>
                <a:lnTo>
                  <a:pt x="228892" y="96592"/>
                </a:lnTo>
                <a:lnTo>
                  <a:pt x="212640" y="94914"/>
                </a:lnTo>
                <a:lnTo>
                  <a:pt x="169973" y="79938"/>
                </a:lnTo>
                <a:lnTo>
                  <a:pt x="136873" y="50406"/>
                </a:lnTo>
                <a:lnTo>
                  <a:pt x="128062" y="37407"/>
                </a:lnTo>
                <a:lnTo>
                  <a:pt x="120395" y="22859"/>
                </a:lnTo>
                <a:close/>
              </a:path>
              <a:path w="467995" h="668020">
                <a:moveTo>
                  <a:pt x="467867" y="0"/>
                </a:moveTo>
                <a:lnTo>
                  <a:pt x="416826" y="33764"/>
                </a:lnTo>
                <a:lnTo>
                  <a:pt x="368966" y="60167"/>
                </a:lnTo>
                <a:lnTo>
                  <a:pt x="324453" y="79347"/>
                </a:lnTo>
                <a:lnTo>
                  <a:pt x="283451" y="91439"/>
                </a:lnTo>
                <a:lnTo>
                  <a:pt x="228892" y="96592"/>
                </a:lnTo>
                <a:lnTo>
                  <a:pt x="400165" y="96592"/>
                </a:lnTo>
                <a:lnTo>
                  <a:pt x="467867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31" y="1438656"/>
            <a:ext cx="3744595" cy="5329555"/>
          </a:xfrm>
          <a:custGeom>
            <a:avLst/>
            <a:gdLst/>
            <a:ahLst/>
            <a:cxnLst/>
            <a:rect l="l" t="t" r="r" b="b"/>
            <a:pathLst>
              <a:path w="3744595" h="5329555">
                <a:moveTo>
                  <a:pt x="0" y="0"/>
                </a:moveTo>
                <a:lnTo>
                  <a:pt x="0" y="5329427"/>
                </a:lnTo>
                <a:lnTo>
                  <a:pt x="3276599" y="5329427"/>
                </a:lnTo>
                <a:lnTo>
                  <a:pt x="3744467" y="4661915"/>
                </a:lnTo>
                <a:lnTo>
                  <a:pt x="3744467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3632" y="6100572"/>
            <a:ext cx="467995" cy="668020"/>
          </a:xfrm>
          <a:custGeom>
            <a:avLst/>
            <a:gdLst/>
            <a:ahLst/>
            <a:cxnLst/>
            <a:rect l="l" t="t" r="r" b="b"/>
            <a:pathLst>
              <a:path w="467995" h="668020">
                <a:moveTo>
                  <a:pt x="0" y="667511"/>
                </a:moveTo>
                <a:lnTo>
                  <a:pt x="120395" y="22859"/>
                </a:lnTo>
                <a:lnTo>
                  <a:pt x="128062" y="37407"/>
                </a:lnTo>
                <a:lnTo>
                  <a:pt x="136873" y="50406"/>
                </a:lnTo>
                <a:lnTo>
                  <a:pt x="169973" y="79938"/>
                </a:lnTo>
                <a:lnTo>
                  <a:pt x="212640" y="94914"/>
                </a:lnTo>
                <a:lnTo>
                  <a:pt x="228892" y="96592"/>
                </a:lnTo>
                <a:lnTo>
                  <a:pt x="246125" y="96583"/>
                </a:lnTo>
                <a:lnTo>
                  <a:pt x="303503" y="86270"/>
                </a:lnTo>
                <a:lnTo>
                  <a:pt x="346281" y="70651"/>
                </a:lnTo>
                <a:lnTo>
                  <a:pt x="392488" y="47877"/>
                </a:lnTo>
                <a:lnTo>
                  <a:pt x="441959" y="17810"/>
                </a:lnTo>
                <a:lnTo>
                  <a:pt x="467867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&lt;proje</a:t>
            </a:r>
            <a:r>
              <a:rPr dirty="0"/>
              <a:t>c</a:t>
            </a:r>
            <a:r>
              <a:rPr spc="-10" dirty="0"/>
              <a:t>t&gt;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pc="-10" dirty="0"/>
              <a:t>...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pc="-10" dirty="0"/>
              <a:t>&lt;bui</a:t>
            </a:r>
            <a:r>
              <a:rPr dirty="0"/>
              <a:t>l</a:t>
            </a:r>
            <a:r>
              <a:rPr spc="-10" dirty="0"/>
              <a:t>d&gt;</a:t>
            </a:r>
          </a:p>
          <a:p>
            <a:pPr marL="500380">
              <a:lnSpc>
                <a:spcPct val="100000"/>
              </a:lnSpc>
            </a:pPr>
            <a:r>
              <a:rPr spc="-10" dirty="0"/>
              <a:t>&lt;s</a:t>
            </a:r>
            <a:r>
              <a:rPr dirty="0"/>
              <a:t>o</a:t>
            </a:r>
            <a:r>
              <a:rPr spc="-10" dirty="0"/>
              <a:t>urce</a:t>
            </a:r>
            <a:r>
              <a:rPr dirty="0"/>
              <a:t>D</a:t>
            </a:r>
            <a:r>
              <a:rPr spc="-10" dirty="0"/>
              <a:t>irecto</a:t>
            </a:r>
            <a:r>
              <a:rPr dirty="0"/>
              <a:t>r</a:t>
            </a:r>
            <a:r>
              <a:rPr spc="-10" dirty="0"/>
              <a:t>y/&gt;</a:t>
            </a:r>
          </a:p>
          <a:p>
            <a:pPr marL="500380">
              <a:lnSpc>
                <a:spcPct val="100000"/>
              </a:lnSpc>
            </a:pPr>
            <a:r>
              <a:rPr spc="-10" dirty="0"/>
              <a:t>&lt;s</a:t>
            </a:r>
            <a:r>
              <a:rPr dirty="0"/>
              <a:t>c</a:t>
            </a:r>
            <a:r>
              <a:rPr spc="-10" dirty="0"/>
              <a:t>ript</a:t>
            </a:r>
            <a:r>
              <a:rPr dirty="0"/>
              <a:t>S</a:t>
            </a:r>
            <a:r>
              <a:rPr spc="-10" dirty="0"/>
              <a:t>ourceD</a:t>
            </a:r>
            <a:r>
              <a:rPr dirty="0"/>
              <a:t>i</a:t>
            </a:r>
            <a:r>
              <a:rPr spc="-10" dirty="0"/>
              <a:t>rect</a:t>
            </a:r>
            <a:r>
              <a:rPr dirty="0"/>
              <a:t>o</a:t>
            </a:r>
            <a:r>
              <a:rPr spc="-10" dirty="0"/>
              <a:t>ry/&gt;</a:t>
            </a: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&lt;t</a:t>
            </a:r>
            <a:r>
              <a:rPr dirty="0"/>
              <a:t>e</a:t>
            </a:r>
            <a:r>
              <a:rPr spc="-10" dirty="0"/>
              <a:t>stSo</a:t>
            </a:r>
            <a:r>
              <a:rPr dirty="0"/>
              <a:t>u</a:t>
            </a:r>
            <a:r>
              <a:rPr spc="-10" dirty="0"/>
              <a:t>rceDir</a:t>
            </a:r>
            <a:r>
              <a:rPr dirty="0"/>
              <a:t>e</a:t>
            </a:r>
            <a:r>
              <a:rPr spc="-10" dirty="0"/>
              <a:t>ctor</a:t>
            </a:r>
            <a:r>
              <a:rPr dirty="0"/>
              <a:t>y</a:t>
            </a:r>
            <a:r>
              <a:rPr spc="-10" dirty="0"/>
              <a:t>/&gt;</a:t>
            </a:r>
          </a:p>
          <a:p>
            <a:pPr marL="500380">
              <a:lnSpc>
                <a:spcPct val="100000"/>
              </a:lnSpc>
            </a:pPr>
            <a:r>
              <a:rPr spc="-10" dirty="0"/>
              <a:t>&lt;o</a:t>
            </a:r>
            <a:r>
              <a:rPr dirty="0"/>
              <a:t>u</a:t>
            </a:r>
            <a:r>
              <a:rPr spc="-10" dirty="0"/>
              <a:t>tput</a:t>
            </a:r>
            <a:r>
              <a:rPr dirty="0"/>
              <a:t>D</a:t>
            </a:r>
            <a:r>
              <a:rPr spc="-10" dirty="0"/>
              <a:t>irecto</a:t>
            </a:r>
            <a:r>
              <a:rPr dirty="0"/>
              <a:t>r</a:t>
            </a:r>
            <a:r>
              <a:rPr spc="-10" dirty="0"/>
              <a:t>y/&gt;</a:t>
            </a: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&lt;t</a:t>
            </a:r>
            <a:r>
              <a:rPr dirty="0"/>
              <a:t>e</a:t>
            </a:r>
            <a:r>
              <a:rPr spc="-10" dirty="0"/>
              <a:t>stOu</a:t>
            </a:r>
            <a:r>
              <a:rPr dirty="0"/>
              <a:t>t</a:t>
            </a:r>
            <a:r>
              <a:rPr spc="-10" dirty="0"/>
              <a:t>putDir</a:t>
            </a:r>
            <a:r>
              <a:rPr dirty="0"/>
              <a:t>e</a:t>
            </a:r>
            <a:r>
              <a:rPr spc="-10" dirty="0"/>
              <a:t>ctor</a:t>
            </a:r>
            <a:r>
              <a:rPr dirty="0"/>
              <a:t>y</a:t>
            </a:r>
            <a:r>
              <a:rPr spc="-10" dirty="0"/>
              <a:t>/&gt;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pc="-10" dirty="0"/>
              <a:t>...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pc="-10" dirty="0"/>
              <a:t>&lt;/bu</a:t>
            </a:r>
            <a:r>
              <a:rPr dirty="0"/>
              <a:t>i</a:t>
            </a:r>
            <a:r>
              <a:rPr spc="-10" dirty="0"/>
              <a:t>ld&gt;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pc="-10" dirty="0"/>
              <a:t>...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R="2191385" algn="ctr">
              <a:lnSpc>
                <a:spcPct val="100000"/>
              </a:lnSpc>
            </a:pPr>
            <a:r>
              <a:rPr spc="-10" dirty="0"/>
              <a:t>&lt;/proj</a:t>
            </a:r>
            <a:r>
              <a:rPr dirty="0"/>
              <a:t>e</a:t>
            </a:r>
            <a:r>
              <a:rPr spc="-10" dirty="0"/>
              <a:t>ct&gt;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6735" y="1393550"/>
            <a:ext cx="4687570" cy="542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na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5115" marR="640715">
              <a:lnSpc>
                <a:spcPct val="100000"/>
              </a:lnSpc>
            </a:pP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in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 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59435" marR="145478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rceD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“src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scr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ip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59435" marR="1530350">
              <a:lnSpc>
                <a:spcPts val="2170"/>
              </a:lnSpc>
              <a:spcBef>
                <a:spcPts val="65"/>
              </a:spcBef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scri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“src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scri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3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rceD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59435" marR="74295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ik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“s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“src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pu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59435" marR="5080">
              <a:lnSpc>
                <a:spcPct val="10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scri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ts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pu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59435" marR="41211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ik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“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t/t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-cl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31" y="1438656"/>
            <a:ext cx="3168650" cy="5329555"/>
          </a:xfrm>
          <a:custGeom>
            <a:avLst/>
            <a:gdLst/>
            <a:ahLst/>
            <a:cxnLst/>
            <a:rect l="l" t="t" r="r" b="b"/>
            <a:pathLst>
              <a:path w="3168650" h="5329555">
                <a:moveTo>
                  <a:pt x="3168395" y="0"/>
                </a:moveTo>
                <a:lnTo>
                  <a:pt x="0" y="0"/>
                </a:lnTo>
                <a:lnTo>
                  <a:pt x="0" y="5329427"/>
                </a:lnTo>
                <a:lnTo>
                  <a:pt x="2772155" y="5329427"/>
                </a:lnTo>
                <a:lnTo>
                  <a:pt x="3168395" y="4661915"/>
                </a:lnTo>
                <a:lnTo>
                  <a:pt x="316839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9188" y="6100572"/>
            <a:ext cx="396240" cy="668020"/>
          </a:xfrm>
          <a:custGeom>
            <a:avLst/>
            <a:gdLst/>
            <a:ahLst/>
            <a:cxnLst/>
            <a:rect l="l" t="t" r="r" b="b"/>
            <a:pathLst>
              <a:path w="396239" h="668020">
                <a:moveTo>
                  <a:pt x="102107" y="22859"/>
                </a:moveTo>
                <a:lnTo>
                  <a:pt x="0" y="667511"/>
                </a:lnTo>
                <a:lnTo>
                  <a:pt x="338902" y="96592"/>
                </a:lnTo>
                <a:lnTo>
                  <a:pt x="193466" y="96592"/>
                </a:lnTo>
                <a:lnTo>
                  <a:pt x="179746" y="94914"/>
                </a:lnTo>
                <a:lnTo>
                  <a:pt x="143779" y="79938"/>
                </a:lnTo>
                <a:lnTo>
                  <a:pt x="115939" y="50406"/>
                </a:lnTo>
                <a:lnTo>
                  <a:pt x="108540" y="37407"/>
                </a:lnTo>
                <a:lnTo>
                  <a:pt x="102107" y="22859"/>
                </a:lnTo>
                <a:close/>
              </a:path>
              <a:path w="396239" h="668020">
                <a:moveTo>
                  <a:pt x="396239" y="0"/>
                </a:moveTo>
                <a:lnTo>
                  <a:pt x="352781" y="33764"/>
                </a:lnTo>
                <a:lnTo>
                  <a:pt x="312103" y="60167"/>
                </a:lnTo>
                <a:lnTo>
                  <a:pt x="274332" y="79347"/>
                </a:lnTo>
                <a:lnTo>
                  <a:pt x="223408" y="94871"/>
                </a:lnTo>
                <a:lnTo>
                  <a:pt x="193466" y="96592"/>
                </a:lnTo>
                <a:lnTo>
                  <a:pt x="338902" y="96592"/>
                </a:lnTo>
                <a:lnTo>
                  <a:pt x="396239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031" y="1438656"/>
            <a:ext cx="3168650" cy="5329555"/>
          </a:xfrm>
          <a:custGeom>
            <a:avLst/>
            <a:gdLst/>
            <a:ahLst/>
            <a:cxnLst/>
            <a:rect l="l" t="t" r="r" b="b"/>
            <a:pathLst>
              <a:path w="3168650" h="5329555">
                <a:moveTo>
                  <a:pt x="0" y="0"/>
                </a:moveTo>
                <a:lnTo>
                  <a:pt x="0" y="5329427"/>
                </a:lnTo>
                <a:lnTo>
                  <a:pt x="2772155" y="5329427"/>
                </a:lnTo>
                <a:lnTo>
                  <a:pt x="3168395" y="4661915"/>
                </a:lnTo>
                <a:lnTo>
                  <a:pt x="3168395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9188" y="6100572"/>
            <a:ext cx="396240" cy="668020"/>
          </a:xfrm>
          <a:custGeom>
            <a:avLst/>
            <a:gdLst/>
            <a:ahLst/>
            <a:cxnLst/>
            <a:rect l="l" t="t" r="r" b="b"/>
            <a:pathLst>
              <a:path w="396239" h="668020">
                <a:moveTo>
                  <a:pt x="0" y="667511"/>
                </a:moveTo>
                <a:lnTo>
                  <a:pt x="102107" y="22859"/>
                </a:lnTo>
                <a:lnTo>
                  <a:pt x="108540" y="37407"/>
                </a:lnTo>
                <a:lnTo>
                  <a:pt x="115939" y="50406"/>
                </a:lnTo>
                <a:lnTo>
                  <a:pt x="143779" y="79938"/>
                </a:lnTo>
                <a:lnTo>
                  <a:pt x="179746" y="94914"/>
                </a:lnTo>
                <a:lnTo>
                  <a:pt x="193466" y="96592"/>
                </a:lnTo>
                <a:lnTo>
                  <a:pt x="208025" y="96583"/>
                </a:lnTo>
                <a:lnTo>
                  <a:pt x="256577" y="86270"/>
                </a:lnTo>
                <a:lnTo>
                  <a:pt x="292846" y="70651"/>
                </a:lnTo>
                <a:lnTo>
                  <a:pt x="332086" y="47877"/>
                </a:lnTo>
                <a:lnTo>
                  <a:pt x="374171" y="17810"/>
                </a:lnTo>
                <a:lnTo>
                  <a:pt x="396239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60" y="1514444"/>
            <a:ext cx="1124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7901" y="2003649"/>
            <a:ext cx="880744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&lt;bui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d&gt;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1741" y="2980534"/>
            <a:ext cx="198120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faul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Goal/&gt;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sour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es/&gt;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stRe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ources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b="1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&lt;d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rect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ry/&gt;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&lt;f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nalN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me/&gt;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060" y="4448147"/>
            <a:ext cx="1246505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algn="ctr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&lt;/bu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ld&gt;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0767" y="1393550"/>
            <a:ext cx="9055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bu</a:t>
            </a:r>
            <a:r>
              <a:rPr sz="2000" b="1" spc="-10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087" y="1722382"/>
            <a:ext cx="4947285" cy="503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ul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Go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285115" marR="133985">
              <a:lnSpc>
                <a:spcPct val="10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Is 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goa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 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’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10" dirty="0">
                <a:latin typeface="Arial"/>
                <a:cs typeface="Arial"/>
              </a:rPr>
              <a:t>res</a:t>
            </a:r>
            <a:r>
              <a:rPr sz="1800" b="1" dirty="0">
                <a:latin typeface="Arial"/>
                <a:cs typeface="Arial"/>
              </a:rPr>
              <a:t>ou</a:t>
            </a:r>
            <a:r>
              <a:rPr sz="1800" b="1" spc="-10" dirty="0">
                <a:latin typeface="Arial"/>
                <a:cs typeface="Arial"/>
              </a:rPr>
              <a:t>rc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“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“src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614680">
              <a:lnSpc>
                <a:spcPct val="100000"/>
              </a:lnSpc>
            </a:pP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ts 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op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ir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“src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di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85115" marR="336550">
              <a:lnSpc>
                <a:spcPct val="100000"/>
              </a:lnSpc>
            </a:pP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op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-l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 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Nam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ob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je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ts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lik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1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00" y="6779915"/>
            <a:ext cx="92297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5445" algn="l"/>
                <a:tab pos="9216390" algn="l"/>
              </a:tabLst>
            </a:pP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ea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u="sng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u="sng" spc="5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u="sng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$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{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tI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}-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$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{v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rsi</a:t>
            </a:r>
            <a:r>
              <a:rPr sz="1800" u="sng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} 	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31" y="1438656"/>
            <a:ext cx="3168650" cy="5329555"/>
          </a:xfrm>
          <a:custGeom>
            <a:avLst/>
            <a:gdLst/>
            <a:ahLst/>
            <a:cxnLst/>
            <a:rect l="l" t="t" r="r" b="b"/>
            <a:pathLst>
              <a:path w="3168650" h="5329555">
                <a:moveTo>
                  <a:pt x="3168395" y="0"/>
                </a:moveTo>
                <a:lnTo>
                  <a:pt x="0" y="0"/>
                </a:lnTo>
                <a:lnTo>
                  <a:pt x="0" y="5329427"/>
                </a:lnTo>
                <a:lnTo>
                  <a:pt x="2772155" y="5329427"/>
                </a:lnTo>
                <a:lnTo>
                  <a:pt x="3168395" y="4661915"/>
                </a:lnTo>
                <a:lnTo>
                  <a:pt x="316839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9188" y="6100572"/>
            <a:ext cx="396240" cy="668020"/>
          </a:xfrm>
          <a:custGeom>
            <a:avLst/>
            <a:gdLst/>
            <a:ahLst/>
            <a:cxnLst/>
            <a:rect l="l" t="t" r="r" b="b"/>
            <a:pathLst>
              <a:path w="396239" h="668020">
                <a:moveTo>
                  <a:pt x="102107" y="22859"/>
                </a:moveTo>
                <a:lnTo>
                  <a:pt x="0" y="667511"/>
                </a:lnTo>
                <a:lnTo>
                  <a:pt x="338902" y="96592"/>
                </a:lnTo>
                <a:lnTo>
                  <a:pt x="193466" y="96592"/>
                </a:lnTo>
                <a:lnTo>
                  <a:pt x="179746" y="94914"/>
                </a:lnTo>
                <a:lnTo>
                  <a:pt x="143779" y="79938"/>
                </a:lnTo>
                <a:lnTo>
                  <a:pt x="115939" y="50406"/>
                </a:lnTo>
                <a:lnTo>
                  <a:pt x="108540" y="37407"/>
                </a:lnTo>
                <a:lnTo>
                  <a:pt x="102107" y="22859"/>
                </a:lnTo>
                <a:close/>
              </a:path>
              <a:path w="396239" h="668020">
                <a:moveTo>
                  <a:pt x="396239" y="0"/>
                </a:moveTo>
                <a:lnTo>
                  <a:pt x="352781" y="33764"/>
                </a:lnTo>
                <a:lnTo>
                  <a:pt x="312103" y="60167"/>
                </a:lnTo>
                <a:lnTo>
                  <a:pt x="274332" y="79347"/>
                </a:lnTo>
                <a:lnTo>
                  <a:pt x="223408" y="94871"/>
                </a:lnTo>
                <a:lnTo>
                  <a:pt x="193466" y="96592"/>
                </a:lnTo>
                <a:lnTo>
                  <a:pt x="338902" y="96592"/>
                </a:lnTo>
                <a:lnTo>
                  <a:pt x="396239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31" y="1438656"/>
            <a:ext cx="3168650" cy="5329555"/>
          </a:xfrm>
          <a:custGeom>
            <a:avLst/>
            <a:gdLst/>
            <a:ahLst/>
            <a:cxnLst/>
            <a:rect l="l" t="t" r="r" b="b"/>
            <a:pathLst>
              <a:path w="3168650" h="5329555">
                <a:moveTo>
                  <a:pt x="0" y="0"/>
                </a:moveTo>
                <a:lnTo>
                  <a:pt x="0" y="5329427"/>
                </a:lnTo>
                <a:lnTo>
                  <a:pt x="2772155" y="5329427"/>
                </a:lnTo>
                <a:lnTo>
                  <a:pt x="3168395" y="4661915"/>
                </a:lnTo>
                <a:lnTo>
                  <a:pt x="3168395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9188" y="6100572"/>
            <a:ext cx="396240" cy="668020"/>
          </a:xfrm>
          <a:custGeom>
            <a:avLst/>
            <a:gdLst/>
            <a:ahLst/>
            <a:cxnLst/>
            <a:rect l="l" t="t" r="r" b="b"/>
            <a:pathLst>
              <a:path w="396239" h="668020">
                <a:moveTo>
                  <a:pt x="0" y="667511"/>
                </a:moveTo>
                <a:lnTo>
                  <a:pt x="102107" y="22859"/>
                </a:lnTo>
                <a:lnTo>
                  <a:pt x="108540" y="37407"/>
                </a:lnTo>
                <a:lnTo>
                  <a:pt x="115939" y="50406"/>
                </a:lnTo>
                <a:lnTo>
                  <a:pt x="143779" y="79938"/>
                </a:lnTo>
                <a:lnTo>
                  <a:pt x="179746" y="94914"/>
                </a:lnTo>
                <a:lnTo>
                  <a:pt x="193466" y="96592"/>
                </a:lnTo>
                <a:lnTo>
                  <a:pt x="208025" y="96583"/>
                </a:lnTo>
                <a:lnTo>
                  <a:pt x="256577" y="86270"/>
                </a:lnTo>
                <a:lnTo>
                  <a:pt x="292846" y="70651"/>
                </a:lnTo>
                <a:lnTo>
                  <a:pt x="332086" y="47877"/>
                </a:lnTo>
                <a:lnTo>
                  <a:pt x="374171" y="17810"/>
                </a:lnTo>
                <a:lnTo>
                  <a:pt x="396239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4060" y="1514444"/>
            <a:ext cx="1124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7901" y="2003649"/>
            <a:ext cx="880744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&lt;bui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d&gt;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060" y="2980534"/>
            <a:ext cx="2834640" cy="1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&lt;f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lter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&lt;p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ugin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ugin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anagem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nt&gt;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10" dirty="0">
                <a:latin typeface="Courier New"/>
                <a:cs typeface="Courier New"/>
              </a:rPr>
              <a:t>plug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ns/&gt;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Manage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ent&gt;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&lt;/bu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ld&gt;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0767" y="1393550"/>
            <a:ext cx="9055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bu</a:t>
            </a:r>
            <a:r>
              <a:rPr sz="2000" b="1" spc="-10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087" y="1722382"/>
            <a:ext cx="4922520" cy="418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il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er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603885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. 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plu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ins</a:t>
            </a:r>
            <a:endParaRPr sz="1800">
              <a:latin typeface="Arial"/>
              <a:cs typeface="Arial"/>
            </a:endParaRPr>
          </a:p>
          <a:p>
            <a:pPr marL="285115" marR="502284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t.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marR="508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age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t/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plu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me</a:t>
            </a:r>
            <a:r>
              <a:rPr sz="1800" b="1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544195" lvl="1" indent="-257175">
              <a:lnSpc>
                <a:spcPts val="2380"/>
              </a:lnSpc>
              <a:spcBef>
                <a:spcPts val="1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544830" algn="l"/>
              </a:tabLst>
            </a:pPr>
            <a:r>
              <a:rPr sz="1800" b="1" dirty="0">
                <a:latin typeface="Arial"/>
                <a:cs typeface="Arial"/>
              </a:rPr>
              <a:t>plu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ins</a:t>
            </a:r>
            <a:endParaRPr sz="1800">
              <a:latin typeface="Arial"/>
              <a:cs typeface="Arial"/>
            </a:endParaRPr>
          </a:p>
          <a:p>
            <a:pPr marL="544195">
              <a:lnSpc>
                <a:spcPts val="214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544195" marR="25527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5" dirty="0"/>
              <a:t>e</a:t>
            </a:r>
            <a:r>
              <a:rPr spc="-5" dirty="0"/>
              <a:t>p</a:t>
            </a:r>
            <a:r>
              <a:rPr dirty="0"/>
              <a:t>ts –</a:t>
            </a:r>
            <a:r>
              <a:rPr spc="-15" dirty="0"/>
              <a:t> </a:t>
            </a: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od</a:t>
            </a:r>
            <a:r>
              <a:rPr spc="5" dirty="0"/>
              <a:t>e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35024"/>
            <a:ext cx="3671570" cy="5546090"/>
          </a:xfrm>
          <a:custGeom>
            <a:avLst/>
            <a:gdLst/>
            <a:ahLst/>
            <a:cxnLst/>
            <a:rect l="l" t="t" r="r" b="b"/>
            <a:pathLst>
              <a:path w="3671570" h="5546090">
                <a:moveTo>
                  <a:pt x="3671315" y="0"/>
                </a:moveTo>
                <a:lnTo>
                  <a:pt x="0" y="0"/>
                </a:lnTo>
                <a:lnTo>
                  <a:pt x="0" y="5545835"/>
                </a:lnTo>
                <a:lnTo>
                  <a:pt x="3212591" y="5545835"/>
                </a:lnTo>
                <a:lnTo>
                  <a:pt x="3671315" y="4852415"/>
                </a:lnTo>
                <a:lnTo>
                  <a:pt x="367131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8664" y="6187440"/>
            <a:ext cx="459105" cy="693420"/>
          </a:xfrm>
          <a:custGeom>
            <a:avLst/>
            <a:gdLst/>
            <a:ahLst/>
            <a:cxnLst/>
            <a:rect l="l" t="t" r="r" b="b"/>
            <a:pathLst>
              <a:path w="459104" h="693420">
                <a:moveTo>
                  <a:pt x="118871" y="22859"/>
                </a:moveTo>
                <a:lnTo>
                  <a:pt x="0" y="693419"/>
                </a:lnTo>
                <a:lnTo>
                  <a:pt x="392561" y="100012"/>
                </a:lnTo>
                <a:lnTo>
                  <a:pt x="241934" y="100012"/>
                </a:lnTo>
                <a:lnTo>
                  <a:pt x="225033" y="99986"/>
                </a:lnTo>
                <a:lnTo>
                  <a:pt x="180182" y="89451"/>
                </a:lnTo>
                <a:lnTo>
                  <a:pt x="144589" y="63587"/>
                </a:lnTo>
                <a:lnTo>
                  <a:pt x="126309" y="38059"/>
                </a:lnTo>
                <a:lnTo>
                  <a:pt x="118871" y="22859"/>
                </a:lnTo>
                <a:close/>
              </a:path>
              <a:path w="459104" h="693420">
                <a:moveTo>
                  <a:pt x="458723" y="0"/>
                </a:moveTo>
                <a:lnTo>
                  <a:pt x="408965" y="34998"/>
                </a:lnTo>
                <a:lnTo>
                  <a:pt x="362224" y="62362"/>
                </a:lnTo>
                <a:lnTo>
                  <a:pt x="318683" y="82227"/>
                </a:lnTo>
                <a:lnTo>
                  <a:pt x="278526" y="94731"/>
                </a:lnTo>
                <a:lnTo>
                  <a:pt x="241934" y="100012"/>
                </a:lnTo>
                <a:lnTo>
                  <a:pt x="392561" y="100012"/>
                </a:lnTo>
                <a:lnTo>
                  <a:pt x="458723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1335024"/>
            <a:ext cx="3671570" cy="5546090"/>
          </a:xfrm>
          <a:custGeom>
            <a:avLst/>
            <a:gdLst/>
            <a:ahLst/>
            <a:cxnLst/>
            <a:rect l="l" t="t" r="r" b="b"/>
            <a:pathLst>
              <a:path w="3671570" h="5546090">
                <a:moveTo>
                  <a:pt x="0" y="0"/>
                </a:moveTo>
                <a:lnTo>
                  <a:pt x="0" y="5545835"/>
                </a:lnTo>
                <a:lnTo>
                  <a:pt x="3212591" y="5545835"/>
                </a:lnTo>
                <a:lnTo>
                  <a:pt x="3671315" y="4852415"/>
                </a:lnTo>
                <a:lnTo>
                  <a:pt x="3671315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8664" y="6187440"/>
            <a:ext cx="459105" cy="693420"/>
          </a:xfrm>
          <a:custGeom>
            <a:avLst/>
            <a:gdLst/>
            <a:ahLst/>
            <a:cxnLst/>
            <a:rect l="l" t="t" r="r" b="b"/>
            <a:pathLst>
              <a:path w="459104" h="693420">
                <a:moveTo>
                  <a:pt x="0" y="693419"/>
                </a:moveTo>
                <a:lnTo>
                  <a:pt x="118871" y="22859"/>
                </a:lnTo>
                <a:lnTo>
                  <a:pt x="126309" y="38059"/>
                </a:lnTo>
                <a:lnTo>
                  <a:pt x="134889" y="51640"/>
                </a:lnTo>
                <a:lnTo>
                  <a:pt x="167258" y="82510"/>
                </a:lnTo>
                <a:lnTo>
                  <a:pt x="209092" y="98206"/>
                </a:lnTo>
                <a:lnTo>
                  <a:pt x="241934" y="100012"/>
                </a:lnTo>
                <a:lnTo>
                  <a:pt x="259773" y="98266"/>
                </a:lnTo>
                <a:lnTo>
                  <a:pt x="298170" y="89391"/>
                </a:lnTo>
                <a:lnTo>
                  <a:pt x="340042" y="73223"/>
                </a:lnTo>
                <a:lnTo>
                  <a:pt x="385206" y="49626"/>
                </a:lnTo>
                <a:lnTo>
                  <a:pt x="433478" y="18462"/>
                </a:lnTo>
                <a:lnTo>
                  <a:pt x="458723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410812"/>
            <a:ext cx="2834640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iles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b="1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&lt;mod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les/&gt;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&lt;rep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sito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ies/&gt;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inRe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ositor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es/&gt;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6735" y="1393550"/>
            <a:ext cx="4768215" cy="555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pro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i="1" spc="-15" dirty="0">
                <a:latin typeface="Arial"/>
                <a:cs typeface="Arial"/>
              </a:rPr>
              <a:t>p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o</a:t>
            </a:r>
            <a:r>
              <a:rPr sz="2000" i="1" spc="-20" dirty="0">
                <a:latin typeface="Arial"/>
                <a:cs typeface="Arial"/>
              </a:rPr>
              <a:t>f</a:t>
            </a:r>
            <a:r>
              <a:rPr sz="2000" i="1" spc="-5" dirty="0">
                <a:latin typeface="Arial"/>
                <a:cs typeface="Arial"/>
              </a:rPr>
              <a:t>ile</a:t>
            </a:r>
            <a:r>
              <a:rPr sz="2000" i="1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nami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jd</a:t>
            </a:r>
            <a:r>
              <a:rPr sz="2000" dirty="0">
                <a:latin typeface="Arial"/>
                <a:cs typeface="Arial"/>
              </a:rPr>
              <a:t>k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ty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 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 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ain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i="1" spc="-5" dirty="0">
                <a:latin typeface="Arial"/>
                <a:cs typeface="Arial"/>
              </a:rPr>
              <a:t>o</a:t>
            </a:r>
            <a:r>
              <a:rPr sz="2000" i="1" dirty="0">
                <a:latin typeface="Arial"/>
                <a:cs typeface="Arial"/>
              </a:rPr>
              <a:t>v</a:t>
            </a:r>
            <a:r>
              <a:rPr sz="2000" i="1" spc="-15" dirty="0">
                <a:latin typeface="Arial"/>
                <a:cs typeface="Arial"/>
              </a:rPr>
              <a:t>e</a:t>
            </a:r>
            <a:r>
              <a:rPr sz="2000" i="1" spc="-10" dirty="0">
                <a:latin typeface="Arial"/>
                <a:cs typeface="Arial"/>
              </a:rPr>
              <a:t>r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id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odu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(on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 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85115" marR="54229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hil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buil</a:t>
            </a:r>
            <a:r>
              <a:rPr sz="2000" spc="-10" dirty="0">
                <a:latin typeface="Arial"/>
                <a:cs typeface="Arial"/>
              </a:rPr>
              <a:t>t!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repos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or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marR="4191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lo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oade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pl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gin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ug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epo</a:t>
            </a:r>
            <a:r>
              <a:rPr sz="2000" b="1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2000" b="1" spc="-2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marR="59690">
              <a:lnSpc>
                <a:spcPct val="100000"/>
              </a:lnSpc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am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onl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do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nloa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plugi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072" y="1335024"/>
            <a:ext cx="3671570" cy="5546090"/>
          </a:xfrm>
          <a:custGeom>
            <a:avLst/>
            <a:gdLst/>
            <a:ahLst/>
            <a:cxnLst/>
            <a:rect l="l" t="t" r="r" b="b"/>
            <a:pathLst>
              <a:path w="3671570" h="5546090">
                <a:moveTo>
                  <a:pt x="3671315" y="0"/>
                </a:moveTo>
                <a:lnTo>
                  <a:pt x="0" y="0"/>
                </a:lnTo>
                <a:lnTo>
                  <a:pt x="0" y="5545835"/>
                </a:lnTo>
                <a:lnTo>
                  <a:pt x="3212591" y="5545835"/>
                </a:lnTo>
                <a:lnTo>
                  <a:pt x="3671315" y="4852415"/>
                </a:lnTo>
                <a:lnTo>
                  <a:pt x="367131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8664" y="6187440"/>
            <a:ext cx="459105" cy="693420"/>
          </a:xfrm>
          <a:custGeom>
            <a:avLst/>
            <a:gdLst/>
            <a:ahLst/>
            <a:cxnLst/>
            <a:rect l="l" t="t" r="r" b="b"/>
            <a:pathLst>
              <a:path w="459104" h="693420">
                <a:moveTo>
                  <a:pt x="118871" y="22859"/>
                </a:moveTo>
                <a:lnTo>
                  <a:pt x="0" y="693419"/>
                </a:lnTo>
                <a:lnTo>
                  <a:pt x="392561" y="100012"/>
                </a:lnTo>
                <a:lnTo>
                  <a:pt x="241934" y="100012"/>
                </a:lnTo>
                <a:lnTo>
                  <a:pt x="225033" y="99986"/>
                </a:lnTo>
                <a:lnTo>
                  <a:pt x="180182" y="89451"/>
                </a:lnTo>
                <a:lnTo>
                  <a:pt x="144589" y="63587"/>
                </a:lnTo>
                <a:lnTo>
                  <a:pt x="126309" y="38059"/>
                </a:lnTo>
                <a:lnTo>
                  <a:pt x="118871" y="22859"/>
                </a:lnTo>
                <a:close/>
              </a:path>
              <a:path w="459104" h="693420">
                <a:moveTo>
                  <a:pt x="458723" y="0"/>
                </a:moveTo>
                <a:lnTo>
                  <a:pt x="408965" y="34998"/>
                </a:lnTo>
                <a:lnTo>
                  <a:pt x="362224" y="62362"/>
                </a:lnTo>
                <a:lnTo>
                  <a:pt x="318683" y="82227"/>
                </a:lnTo>
                <a:lnTo>
                  <a:pt x="278526" y="94731"/>
                </a:lnTo>
                <a:lnTo>
                  <a:pt x="241934" y="100012"/>
                </a:lnTo>
                <a:lnTo>
                  <a:pt x="392561" y="100012"/>
                </a:lnTo>
                <a:lnTo>
                  <a:pt x="458723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1335024"/>
            <a:ext cx="3671570" cy="5546090"/>
          </a:xfrm>
          <a:custGeom>
            <a:avLst/>
            <a:gdLst/>
            <a:ahLst/>
            <a:cxnLst/>
            <a:rect l="l" t="t" r="r" b="b"/>
            <a:pathLst>
              <a:path w="3671570" h="5546090">
                <a:moveTo>
                  <a:pt x="0" y="0"/>
                </a:moveTo>
                <a:lnTo>
                  <a:pt x="0" y="5545835"/>
                </a:lnTo>
                <a:lnTo>
                  <a:pt x="3212591" y="5545835"/>
                </a:lnTo>
                <a:lnTo>
                  <a:pt x="3671315" y="4852415"/>
                </a:lnTo>
                <a:lnTo>
                  <a:pt x="3671315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8664" y="6187440"/>
            <a:ext cx="459105" cy="693420"/>
          </a:xfrm>
          <a:custGeom>
            <a:avLst/>
            <a:gdLst/>
            <a:ahLst/>
            <a:cxnLst/>
            <a:rect l="l" t="t" r="r" b="b"/>
            <a:pathLst>
              <a:path w="459104" h="693420">
                <a:moveTo>
                  <a:pt x="0" y="693419"/>
                </a:moveTo>
                <a:lnTo>
                  <a:pt x="118871" y="22859"/>
                </a:lnTo>
                <a:lnTo>
                  <a:pt x="126309" y="38059"/>
                </a:lnTo>
                <a:lnTo>
                  <a:pt x="134889" y="51640"/>
                </a:lnTo>
                <a:lnTo>
                  <a:pt x="167258" y="82510"/>
                </a:lnTo>
                <a:lnTo>
                  <a:pt x="209092" y="98206"/>
                </a:lnTo>
                <a:lnTo>
                  <a:pt x="241934" y="100012"/>
                </a:lnTo>
                <a:lnTo>
                  <a:pt x="259773" y="98266"/>
                </a:lnTo>
                <a:lnTo>
                  <a:pt x="298170" y="89391"/>
                </a:lnTo>
                <a:lnTo>
                  <a:pt x="340042" y="73223"/>
                </a:lnTo>
                <a:lnTo>
                  <a:pt x="385206" y="49626"/>
                </a:lnTo>
                <a:lnTo>
                  <a:pt x="433478" y="18462"/>
                </a:lnTo>
                <a:lnTo>
                  <a:pt x="458723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410812"/>
            <a:ext cx="3079750" cy="267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&lt;dep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nden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ies/&gt;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&lt;dep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nden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yManag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ment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b="1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pend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ncies/&gt;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&lt;rep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rtin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&lt;pro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erti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6735" y="1367289"/>
            <a:ext cx="4740910" cy="557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06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5080">
              <a:lnSpc>
                <a:spcPct val="903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depend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5" dirty="0">
                <a:latin typeface="Arial"/>
                <a:cs typeface="Arial"/>
              </a:rPr>
              <a:t> sc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test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(i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635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defau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ompile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85115" marR="383540">
              <a:lnSpc>
                <a:spcPts val="1939"/>
              </a:lnSpc>
              <a:spcBef>
                <a:spcPts val="175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ean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1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14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spc="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10" dirty="0">
                <a:latin typeface="Arial"/>
                <a:cs typeface="Arial"/>
              </a:rPr>
              <a:t>eme</a:t>
            </a:r>
            <a:r>
              <a:rPr sz="1800" b="1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ts val="205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 marR="58419">
              <a:lnSpc>
                <a:spcPct val="903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doe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“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ge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6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10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ing</a:t>
            </a:r>
            <a:endParaRPr sz="1800">
              <a:latin typeface="Arial"/>
              <a:cs typeface="Arial"/>
            </a:endParaRPr>
          </a:p>
          <a:p>
            <a:pPr marL="285115" marR="106045">
              <a:lnSpc>
                <a:spcPct val="9020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te </a:t>
            </a:r>
            <a:r>
              <a:rPr sz="1800" spc="-10" dirty="0">
                <a:latin typeface="Arial"/>
                <a:cs typeface="Arial"/>
              </a:rPr>
              <a:t>gene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li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lik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50"/>
              </a:lnSpc>
              <a:spcBef>
                <a:spcPts val="1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op</a:t>
            </a:r>
            <a:r>
              <a:rPr sz="1800" b="1" spc="-10" dirty="0">
                <a:latin typeface="Arial"/>
                <a:cs typeface="Arial"/>
              </a:rPr>
              <a:t>er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257175">
              <a:lnSpc>
                <a:spcPts val="1960"/>
              </a:lnSpc>
              <a:spcBef>
                <a:spcPts val="125"/>
              </a:spcBef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-v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1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g</a:t>
            </a:r>
            <a:r>
              <a:rPr spc="5" dirty="0"/>
              <a:t>e</a:t>
            </a:r>
            <a:r>
              <a:rPr spc="-5" dirty="0"/>
              <a:t>n</a:t>
            </a:r>
            <a:r>
              <a:rPr spc="5" dirty="0"/>
              <a:t>d</a:t>
            </a:r>
            <a:r>
              <a:rPr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8580"/>
            <a:ext cx="2192655" cy="2442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tr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alla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ail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ag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3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ag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3069" y="1546115"/>
            <a:ext cx="365760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40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5" dirty="0">
                <a:latin typeface="Arial"/>
                <a:cs typeface="Arial"/>
              </a:rPr>
              <a:t>25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2531" y="3022092"/>
            <a:ext cx="2561844" cy="3590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3992" y="1808226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3468" y="1819655"/>
            <a:ext cx="123444" cy="41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2340" y="18585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7416" y="192709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0276" y="192709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0276" y="19316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3547" y="1936242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3547" y="1940814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08976" y="194995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4264" y="1810511"/>
            <a:ext cx="1618488" cy="146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08976" y="19545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54695" y="1952244"/>
            <a:ext cx="256031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23859" y="19591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8452" y="1819655"/>
            <a:ext cx="795527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7907" y="19591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23859" y="19636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5047" y="19636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8219" y="1956816"/>
            <a:ext cx="155448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41664" y="19636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14816" y="19636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23859" y="19682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85047" y="19682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41664" y="19682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14816" y="19682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85047" y="19728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41664" y="19728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85047" y="197738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41664" y="1956816"/>
            <a:ext cx="82296" cy="22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10243" y="197738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07223" y="1956816"/>
            <a:ext cx="128016" cy="27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94092" y="19819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6095" y="1956816"/>
            <a:ext cx="128016" cy="27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4383" y="19819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10243" y="19819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7223" y="1984248"/>
            <a:ext cx="32003" cy="4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04988" y="1956816"/>
            <a:ext cx="795528" cy="320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97011" y="198653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5159" y="200025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80376" y="1956816"/>
            <a:ext cx="283464" cy="502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42731" y="1984248"/>
            <a:ext cx="557784" cy="22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41664" y="1979676"/>
            <a:ext cx="73152" cy="27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3428" y="1956816"/>
            <a:ext cx="557784" cy="594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0671" y="2372867"/>
            <a:ext cx="856487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82711" y="2372867"/>
            <a:ext cx="856488" cy="286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1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7857490" cy="504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lifec</a:t>
            </a:r>
            <a:r>
              <a:rPr sz="2200" i="1" spc="-10" dirty="0">
                <a:latin typeface="Arial"/>
                <a:cs typeface="Arial"/>
              </a:rPr>
              <a:t>y</a:t>
            </a:r>
            <a:r>
              <a:rPr sz="2200" i="1" dirty="0">
                <a:latin typeface="Arial"/>
                <a:cs typeface="Arial"/>
              </a:rPr>
              <a:t>cle </a:t>
            </a:r>
            <a:r>
              <a:rPr sz="2200" spc="-1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co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binat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on of one 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i="1" dirty="0">
                <a:latin typeface="Arial"/>
                <a:cs typeface="Arial"/>
              </a:rPr>
              <a:t>phas</a:t>
            </a:r>
            <a:r>
              <a:rPr sz="2200" i="1" spc="10" dirty="0">
                <a:latin typeface="Arial"/>
                <a:cs typeface="Arial"/>
              </a:rPr>
              <a:t>e</a:t>
            </a:r>
            <a:r>
              <a:rPr sz="2200" i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kn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s by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defau</a:t>
            </a:r>
            <a:r>
              <a:rPr sz="2200" spc="1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t the follo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ing th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ee </a:t>
            </a:r>
            <a:r>
              <a:rPr sz="2200" i="1" dirty="0">
                <a:latin typeface="Arial"/>
                <a:cs typeface="Arial"/>
              </a:rPr>
              <a:t>lifecycles: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5" dirty="0">
                <a:latin typeface="Arial"/>
                <a:cs typeface="Arial"/>
              </a:rPr>
              <a:t>au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ke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min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build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87020" indent="-273050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ea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87020" indent="-273050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it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eb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li</a:t>
            </a:r>
            <a:r>
              <a:rPr sz="2000" i="1" spc="-10" dirty="0">
                <a:latin typeface="Arial"/>
                <a:cs typeface="Arial"/>
              </a:rPr>
              <a:t>f</a:t>
            </a:r>
            <a:r>
              <a:rPr sz="2000" i="1" spc="-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cyc</a:t>
            </a:r>
            <a:r>
              <a:rPr sz="2000" i="1" spc="-5" dirty="0">
                <a:latin typeface="Arial"/>
                <a:cs typeface="Arial"/>
              </a:rPr>
              <a:t>l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ph</a:t>
            </a:r>
            <a:r>
              <a:rPr sz="2000" i="1" spc="-15" dirty="0">
                <a:latin typeface="Arial"/>
                <a:cs typeface="Arial"/>
              </a:rPr>
              <a:t>a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-1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goa</a:t>
            </a:r>
            <a:r>
              <a:rPr sz="2000" i="1" spc="-15" dirty="0">
                <a:latin typeface="Arial"/>
                <a:cs typeface="Arial"/>
              </a:rPr>
              <a:t>l</a:t>
            </a:r>
            <a:r>
              <a:rPr sz="2000" i="1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i="1" spc="-10" dirty="0">
                <a:latin typeface="Arial"/>
                <a:cs typeface="Arial"/>
              </a:rPr>
              <a:t>tt</a:t>
            </a:r>
            <a:r>
              <a:rPr sz="2000" i="1" spc="-15" dirty="0">
                <a:latin typeface="Arial"/>
                <a:cs typeface="Arial"/>
              </a:rPr>
              <a:t>a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-15" dirty="0">
                <a:latin typeface="Arial"/>
                <a:cs typeface="Arial"/>
              </a:rPr>
              <a:t>h</a:t>
            </a:r>
            <a:r>
              <a:rPr sz="2000" i="1" spc="-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li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spc="-5" dirty="0">
                <a:latin typeface="Arial"/>
                <a:cs typeface="Arial"/>
              </a:rPr>
              <a:t>bo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plugin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oal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au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oma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bou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lide</a:t>
            </a:r>
            <a:r>
              <a:rPr sz="2000" dirty="0">
                <a:latin typeface="Arial"/>
                <a:cs typeface="Arial"/>
              </a:rPr>
              <a:t>s…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3059" y="575767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787" y="1869948"/>
            <a:ext cx="1725295" cy="429895"/>
          </a:xfrm>
          <a:custGeom>
            <a:avLst/>
            <a:gdLst/>
            <a:ahLst/>
            <a:cxnLst/>
            <a:rect l="l" t="t" r="r" b="b"/>
            <a:pathLst>
              <a:path w="1725295" h="429894">
                <a:moveTo>
                  <a:pt x="1293875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29767"/>
                </a:lnTo>
                <a:lnTo>
                  <a:pt x="1293875" y="429767"/>
                </a:lnTo>
                <a:lnTo>
                  <a:pt x="1725167" y="214883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0155" y="1869948"/>
            <a:ext cx="1724025" cy="429895"/>
          </a:xfrm>
          <a:custGeom>
            <a:avLst/>
            <a:gdLst/>
            <a:ahLst/>
            <a:cxnLst/>
            <a:rect l="l" t="t" r="r" b="b"/>
            <a:pathLst>
              <a:path w="1724025" h="429894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29767"/>
                </a:lnTo>
                <a:lnTo>
                  <a:pt x="1292351" y="429767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9112" y="1408602"/>
            <a:ext cx="282511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cle “</a:t>
            </a:r>
            <a:r>
              <a:rPr sz="2200" b="1" spc="10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spc="10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” </a:t>
            </a:r>
            <a:r>
              <a:rPr sz="2200" b="1" spc="-5" dirty="0">
                <a:latin typeface="Arial"/>
                <a:cs typeface="Arial"/>
              </a:rPr>
              <a:t>(</a:t>
            </a:r>
            <a:r>
              <a:rPr sz="2200" b="1" dirty="0">
                <a:latin typeface="Arial"/>
                <a:cs typeface="Arial"/>
              </a:rPr>
              <a:t>1)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07950" algn="ctr">
              <a:lnSpc>
                <a:spcPct val="100000"/>
              </a:lnSpc>
              <a:tabLst>
                <a:tab pos="1510030" algn="l"/>
              </a:tabLst>
            </a:pPr>
            <a:r>
              <a:rPr sz="1300" b="1" spc="-25" dirty="0">
                <a:latin typeface="Arial"/>
                <a:cs typeface="Arial"/>
              </a:rPr>
              <a:t>v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l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d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	</a:t>
            </a:r>
            <a:r>
              <a:rPr sz="1300" b="1" spc="-15" dirty="0">
                <a:latin typeface="Arial"/>
                <a:cs typeface="Arial"/>
              </a:rPr>
              <a:t>in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0" dirty="0">
                <a:latin typeface="Arial"/>
                <a:cs typeface="Arial"/>
              </a:rPr>
              <a:t>tia</a:t>
            </a:r>
            <a:r>
              <a:rPr sz="1300" b="1" spc="0" dirty="0">
                <a:latin typeface="Arial"/>
                <a:cs typeface="Arial"/>
              </a:rPr>
              <a:t>l</a:t>
            </a:r>
            <a:r>
              <a:rPr sz="1300" b="1" spc="-10" dirty="0">
                <a:latin typeface="Arial"/>
                <a:cs typeface="Arial"/>
              </a:rPr>
              <a:t>ize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5027" y="3669792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540" y="3708235"/>
            <a:ext cx="7708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ner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2347" y="3669792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90294" y="3708235"/>
            <a:ext cx="7143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1191" y="3669792"/>
            <a:ext cx="1727200" cy="433070"/>
          </a:xfrm>
          <a:custGeom>
            <a:avLst/>
            <a:gdLst/>
            <a:ahLst/>
            <a:cxnLst/>
            <a:rect l="l" t="t" r="r" b="b"/>
            <a:pathLst>
              <a:path w="1727200" h="433070">
                <a:moveTo>
                  <a:pt x="1295399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5399" y="432815"/>
                </a:lnTo>
                <a:lnTo>
                  <a:pt x="1726691" y="216407"/>
                </a:lnTo>
                <a:lnTo>
                  <a:pt x="129539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0371" y="3708235"/>
            <a:ext cx="81534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ner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res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1559" y="3669792"/>
            <a:ext cx="1725295" cy="433070"/>
          </a:xfrm>
          <a:custGeom>
            <a:avLst/>
            <a:gdLst/>
            <a:ahLst/>
            <a:cxnLst/>
            <a:rect l="l" t="t" r="r" b="b"/>
            <a:pathLst>
              <a:path w="1725295" h="433070">
                <a:moveTo>
                  <a:pt x="1293875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3875" y="432815"/>
                </a:lnTo>
                <a:lnTo>
                  <a:pt x="1725167" y="216407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80740" y="3708235"/>
            <a:ext cx="81534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res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80403" y="3669792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1881" y="3807295"/>
            <a:ext cx="6489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mpile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99247" y="3669792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67198" y="3708235"/>
            <a:ext cx="7143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cla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3504" y="5545835"/>
            <a:ext cx="1724025" cy="431800"/>
          </a:xfrm>
          <a:custGeom>
            <a:avLst/>
            <a:gdLst/>
            <a:ahLst/>
            <a:cxnLst/>
            <a:rect l="l" t="t" r="r" b="b"/>
            <a:pathLst>
              <a:path w="1724025" h="431800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2351" y="431291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68756" y="5582756"/>
            <a:ext cx="11214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ner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-t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22347" y="5545835"/>
            <a:ext cx="1724025" cy="431800"/>
          </a:xfrm>
          <a:custGeom>
            <a:avLst/>
            <a:gdLst/>
            <a:ahLst/>
            <a:cxnLst/>
            <a:rect l="l" t="t" r="r" b="b"/>
            <a:pathLst>
              <a:path w="1724025" h="431800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2351" y="431291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16557" y="5582756"/>
            <a:ext cx="10648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39667" y="5545835"/>
            <a:ext cx="1727200" cy="431800"/>
          </a:xfrm>
          <a:custGeom>
            <a:avLst/>
            <a:gdLst/>
            <a:ahLst/>
            <a:cxnLst/>
            <a:rect l="l" t="t" r="r" b="b"/>
            <a:pathLst>
              <a:path w="1727200" h="431800">
                <a:moveTo>
                  <a:pt x="1293875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3875" y="431291"/>
                </a:lnTo>
                <a:lnTo>
                  <a:pt x="1726691" y="214883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06447" y="5582756"/>
            <a:ext cx="11214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ner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-t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res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60035" y="5545835"/>
            <a:ext cx="1725295" cy="431800"/>
          </a:xfrm>
          <a:custGeom>
            <a:avLst/>
            <a:gdLst/>
            <a:ahLst/>
            <a:cxnLst/>
            <a:rect l="l" t="t" r="r" b="b"/>
            <a:pathLst>
              <a:path w="1725295" h="431800">
                <a:moveTo>
                  <a:pt x="1293875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3875" y="431291"/>
                </a:lnTo>
                <a:lnTo>
                  <a:pt x="1725167" y="214883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52724" y="5582756"/>
            <a:ext cx="10648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res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80403" y="5545835"/>
            <a:ext cx="1724025" cy="431800"/>
          </a:xfrm>
          <a:custGeom>
            <a:avLst/>
            <a:gdLst/>
            <a:ahLst/>
            <a:cxnLst/>
            <a:rect l="l" t="t" r="r" b="b"/>
            <a:pathLst>
              <a:path w="1724025" h="431800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2351" y="431291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81882" y="5582756"/>
            <a:ext cx="64897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mpile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99247" y="5545835"/>
            <a:ext cx="1724025" cy="431800"/>
          </a:xfrm>
          <a:custGeom>
            <a:avLst/>
            <a:gdLst/>
            <a:ahLst/>
            <a:cxnLst/>
            <a:rect l="l" t="t" r="r" b="b"/>
            <a:pathLst>
              <a:path w="1724025" h="431800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2351" y="431291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66842" y="5681816"/>
            <a:ext cx="3200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031" y="4174235"/>
            <a:ext cx="1440180" cy="89471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328930" marR="323850" algn="ctr">
              <a:lnSpc>
                <a:spcPct val="100299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Proce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attr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piler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20000" y="1752600"/>
            <a:ext cx="1353820" cy="122872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 marR="140970" indent="1270" algn="ctr">
              <a:lnSpc>
                <a:spcPct val="1002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Examp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dra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031" y="2372868"/>
            <a:ext cx="1440180" cy="86614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67640" marR="162560" indent="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Vali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eb.xml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4135" y="4174235"/>
            <a:ext cx="1582420" cy="108077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04775" marR="98425" indent="1270" algn="ctr">
              <a:lnSpc>
                <a:spcPct val="1004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“a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0827" y="4174235"/>
            <a:ext cx="1440180" cy="108077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 marR="165735" indent="1270" algn="ctr">
              <a:lnSpc>
                <a:spcPct val="1002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urc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cla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dire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09559" y="6048755"/>
            <a:ext cx="1438910" cy="71818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502920" marR="164465" indent="-33083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Exe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60647" y="208635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43059" y="38862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7031" y="38862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031" y="575767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0491" y="1869948"/>
            <a:ext cx="1725295" cy="429895"/>
          </a:xfrm>
          <a:custGeom>
            <a:avLst/>
            <a:gdLst/>
            <a:ahLst/>
            <a:cxnLst/>
            <a:rect l="l" t="t" r="r" b="b"/>
            <a:pathLst>
              <a:path w="1725295" h="429894">
                <a:moveTo>
                  <a:pt x="1293875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29767"/>
                </a:lnTo>
                <a:lnTo>
                  <a:pt x="1293875" y="429767"/>
                </a:lnTo>
                <a:lnTo>
                  <a:pt x="1725167" y="214883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9259" y="2452116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69">
                <a:moveTo>
                  <a:pt x="1292351" y="0"/>
                </a:moveTo>
                <a:lnTo>
                  <a:pt x="0" y="0"/>
                </a:lnTo>
                <a:lnTo>
                  <a:pt x="429767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17235" y="1293876"/>
            <a:ext cx="3959860" cy="201676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809750" algn="ctr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Pha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732790" marR="2447290" algn="ctr">
              <a:lnSpc>
                <a:spcPct val="100000"/>
              </a:lnSpc>
              <a:spcBef>
                <a:spcPts val="760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Le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20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112" y="1408602"/>
            <a:ext cx="28251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cle “</a:t>
            </a:r>
            <a:r>
              <a:rPr sz="2200" b="1" spc="10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spc="10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” </a:t>
            </a:r>
            <a:r>
              <a:rPr sz="2200" b="1" spc="-5" dirty="0">
                <a:latin typeface="Arial"/>
                <a:cs typeface="Arial"/>
              </a:rPr>
              <a:t>(</a:t>
            </a:r>
            <a:r>
              <a:rPr sz="2200" b="1" dirty="0">
                <a:latin typeface="Arial"/>
                <a:cs typeface="Arial"/>
              </a:rPr>
              <a:t>2)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59" y="2231136"/>
            <a:ext cx="1932939" cy="431800"/>
          </a:xfrm>
          <a:custGeom>
            <a:avLst/>
            <a:gdLst/>
            <a:ahLst/>
            <a:cxnLst/>
            <a:rect l="l" t="t" r="r" b="b"/>
            <a:pathLst>
              <a:path w="1932939" h="431800">
                <a:moveTo>
                  <a:pt x="1449323" y="0"/>
                </a:moveTo>
                <a:lnTo>
                  <a:pt x="0" y="0"/>
                </a:lnTo>
                <a:lnTo>
                  <a:pt x="483107" y="214883"/>
                </a:lnTo>
                <a:lnTo>
                  <a:pt x="0" y="431291"/>
                </a:lnTo>
                <a:lnTo>
                  <a:pt x="1449323" y="431291"/>
                </a:lnTo>
                <a:lnTo>
                  <a:pt x="1932431" y="214883"/>
                </a:lnTo>
                <a:lnTo>
                  <a:pt x="1449323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7085" y="2367114"/>
            <a:ext cx="6870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3516" y="2231136"/>
            <a:ext cx="1993900" cy="431800"/>
          </a:xfrm>
          <a:custGeom>
            <a:avLst/>
            <a:gdLst/>
            <a:ahLst/>
            <a:cxnLst/>
            <a:rect l="l" t="t" r="r" b="b"/>
            <a:pathLst>
              <a:path w="1993900" h="431800">
                <a:moveTo>
                  <a:pt x="1495043" y="0"/>
                </a:moveTo>
                <a:lnTo>
                  <a:pt x="0" y="0"/>
                </a:lnTo>
                <a:lnTo>
                  <a:pt x="498347" y="214883"/>
                </a:lnTo>
                <a:lnTo>
                  <a:pt x="0" y="431291"/>
                </a:lnTo>
                <a:lnTo>
                  <a:pt x="1495043" y="431291"/>
                </a:lnTo>
                <a:lnTo>
                  <a:pt x="1993391" y="214883"/>
                </a:lnTo>
                <a:lnTo>
                  <a:pt x="1495043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3634" y="2268054"/>
            <a:ext cx="12496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7520" marR="5080" indent="-46482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pre-</a:t>
            </a:r>
            <a:r>
              <a:rPr sz="1300" b="1" dirty="0">
                <a:latin typeface="Arial"/>
                <a:cs typeface="Arial"/>
              </a:rPr>
              <a:t>in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grat</a:t>
            </a:r>
            <a:r>
              <a:rPr sz="1300" b="1" dirty="0">
                <a:latin typeface="Arial"/>
                <a:cs typeface="Arial"/>
              </a:rPr>
              <a:t>io</a:t>
            </a:r>
            <a:r>
              <a:rPr sz="1300" b="1" spc="-15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1627" y="2231136"/>
            <a:ext cx="1990725" cy="431800"/>
          </a:xfrm>
          <a:custGeom>
            <a:avLst/>
            <a:gdLst/>
            <a:ahLst/>
            <a:cxnLst/>
            <a:rect l="l" t="t" r="r" b="b"/>
            <a:pathLst>
              <a:path w="1990725" h="431800">
                <a:moveTo>
                  <a:pt x="1493519" y="0"/>
                </a:moveTo>
                <a:lnTo>
                  <a:pt x="0" y="0"/>
                </a:lnTo>
                <a:lnTo>
                  <a:pt x="496823" y="214883"/>
                </a:lnTo>
                <a:lnTo>
                  <a:pt x="0" y="431291"/>
                </a:lnTo>
                <a:lnTo>
                  <a:pt x="1493519" y="431291"/>
                </a:lnTo>
                <a:lnTo>
                  <a:pt x="1990343" y="214883"/>
                </a:lnTo>
                <a:lnTo>
                  <a:pt x="14935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55671" y="2268054"/>
            <a:ext cx="93726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in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egr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o</a:t>
            </a:r>
            <a:r>
              <a:rPr sz="1300" b="1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8215" y="2231136"/>
            <a:ext cx="1925320" cy="431800"/>
          </a:xfrm>
          <a:custGeom>
            <a:avLst/>
            <a:gdLst/>
            <a:ahLst/>
            <a:cxnLst/>
            <a:rect l="l" t="t" r="r" b="b"/>
            <a:pathLst>
              <a:path w="1925320" h="431800">
                <a:moveTo>
                  <a:pt x="1443227" y="0"/>
                </a:moveTo>
                <a:lnTo>
                  <a:pt x="0" y="0"/>
                </a:lnTo>
                <a:lnTo>
                  <a:pt x="481583" y="214883"/>
                </a:lnTo>
                <a:lnTo>
                  <a:pt x="0" y="431291"/>
                </a:lnTo>
                <a:lnTo>
                  <a:pt x="1443227" y="431291"/>
                </a:lnTo>
                <a:lnTo>
                  <a:pt x="1924811" y="214883"/>
                </a:lnTo>
                <a:lnTo>
                  <a:pt x="1443227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82136" y="2268054"/>
            <a:ext cx="13442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240" marR="5080" indent="-51054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-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nt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gr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ti</a:t>
            </a:r>
            <a:r>
              <a:rPr sz="1300" b="1" dirty="0">
                <a:latin typeface="Arial"/>
                <a:cs typeface="Arial"/>
              </a:rPr>
              <a:t>on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1123" y="4390644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05561" y="4528148"/>
            <a:ext cx="46799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latin typeface="Arial"/>
                <a:cs typeface="Arial"/>
              </a:rPr>
              <a:t>v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spc="0" dirty="0">
                <a:latin typeface="Arial"/>
                <a:cs typeface="Arial"/>
              </a:rPr>
              <a:t>r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spc="10" dirty="0">
                <a:latin typeface="Arial"/>
                <a:cs typeface="Arial"/>
              </a:rPr>
              <a:t>f</a:t>
            </a:r>
            <a:r>
              <a:rPr sz="1300" b="1" spc="-10" dirty="0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9967" y="4390644"/>
            <a:ext cx="1725295" cy="433070"/>
          </a:xfrm>
          <a:custGeom>
            <a:avLst/>
            <a:gdLst/>
            <a:ahLst/>
            <a:cxnLst/>
            <a:rect l="l" t="t" r="r" b="b"/>
            <a:pathLst>
              <a:path w="1725295" h="433070">
                <a:moveTo>
                  <a:pt x="1293875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3875" y="432815"/>
                </a:lnTo>
                <a:lnTo>
                  <a:pt x="1725167" y="216407"/>
                </a:lnTo>
                <a:lnTo>
                  <a:pt x="1293875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4594" y="4528148"/>
            <a:ext cx="5041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0335" y="4390644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29767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96007" y="4528148"/>
            <a:ext cx="5626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spc="0" dirty="0">
                <a:latin typeface="Arial"/>
                <a:cs typeface="Arial"/>
              </a:rPr>
              <a:t>l</a:t>
            </a:r>
            <a:r>
              <a:rPr sz="1300" b="1" spc="5" dirty="0">
                <a:latin typeface="Arial"/>
                <a:cs typeface="Arial"/>
              </a:rPr>
              <a:t>o</a:t>
            </a:r>
            <a:r>
              <a:rPr sz="1300" b="1" spc="-10" dirty="0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916" y="2734056"/>
            <a:ext cx="1440180" cy="12242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 marR="191770" indent="546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Creat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J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, W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0027" y="2734056"/>
            <a:ext cx="1440180" cy="12242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 marR="9398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Star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ebse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ebap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car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5091" y="2734056"/>
            <a:ext cx="1440180" cy="12242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 marR="197485" indent="1270" algn="ctr">
              <a:lnSpc>
                <a:spcPct val="1004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Exe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1679" y="2734056"/>
            <a:ext cx="1513840" cy="12242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24460" marR="121285" indent="5715" algn="ctr">
              <a:lnSpc>
                <a:spcPct val="1004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ebap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8839" y="4893564"/>
            <a:ext cx="1440180" cy="122555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82880" marR="173355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rep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647" y="4893564"/>
            <a:ext cx="1440180" cy="122555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80975" marR="174625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rep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7031" y="244602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4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5116" y="244602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7031" y="460705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21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112" y="1623487"/>
            <a:ext cx="22028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cle “c</a:t>
            </a:r>
            <a:r>
              <a:rPr sz="2200" b="1" spc="10" dirty="0">
                <a:latin typeface="Arial"/>
                <a:cs typeface="Arial"/>
              </a:rPr>
              <a:t>l</a:t>
            </a:r>
            <a:r>
              <a:rPr sz="2200" b="1" dirty="0">
                <a:latin typeface="Arial"/>
                <a:cs typeface="Arial"/>
              </a:rPr>
              <a:t>ea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3283" y="3454908"/>
            <a:ext cx="1676400" cy="429895"/>
          </a:xfrm>
          <a:custGeom>
            <a:avLst/>
            <a:gdLst/>
            <a:ahLst/>
            <a:cxnLst/>
            <a:rect l="l" t="t" r="r" b="b"/>
            <a:pathLst>
              <a:path w="1676400" h="429895">
                <a:moveTo>
                  <a:pt x="1257299" y="0"/>
                </a:moveTo>
                <a:lnTo>
                  <a:pt x="0" y="0"/>
                </a:lnTo>
                <a:lnTo>
                  <a:pt x="419099" y="214883"/>
                </a:lnTo>
                <a:lnTo>
                  <a:pt x="0" y="429767"/>
                </a:lnTo>
                <a:lnTo>
                  <a:pt x="1257299" y="429767"/>
                </a:lnTo>
                <a:lnTo>
                  <a:pt x="1676399" y="214883"/>
                </a:lnTo>
                <a:lnTo>
                  <a:pt x="125729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78558" y="3590887"/>
            <a:ext cx="7607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pre</a:t>
            </a:r>
            <a:r>
              <a:rPr sz="1300" b="1" spc="0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cl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2127" y="3454908"/>
            <a:ext cx="1676400" cy="429895"/>
          </a:xfrm>
          <a:custGeom>
            <a:avLst/>
            <a:gdLst/>
            <a:ahLst/>
            <a:cxnLst/>
            <a:rect l="l" t="t" r="r" b="b"/>
            <a:pathLst>
              <a:path w="1676400" h="429895">
                <a:moveTo>
                  <a:pt x="1257299" y="0"/>
                </a:moveTo>
                <a:lnTo>
                  <a:pt x="0" y="0"/>
                </a:lnTo>
                <a:lnTo>
                  <a:pt x="419099" y="214883"/>
                </a:lnTo>
                <a:lnTo>
                  <a:pt x="0" y="429767"/>
                </a:lnTo>
                <a:lnTo>
                  <a:pt x="1257299" y="429767"/>
                </a:lnTo>
                <a:lnTo>
                  <a:pt x="1676399" y="214883"/>
                </a:lnTo>
                <a:lnTo>
                  <a:pt x="1257299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4375" y="3590887"/>
            <a:ext cx="44830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cle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5091" y="3959352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330200" marR="322580" indent="68580" algn="just">
              <a:lnSpc>
                <a:spcPct val="100299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dire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“tar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recurs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3832" y="3454908"/>
            <a:ext cx="1676400" cy="429895"/>
          </a:xfrm>
          <a:custGeom>
            <a:avLst/>
            <a:gdLst/>
            <a:ahLst/>
            <a:cxnLst/>
            <a:rect l="l" t="t" r="r" b="b"/>
            <a:pathLst>
              <a:path w="1676400" h="429895">
                <a:moveTo>
                  <a:pt x="1257299" y="0"/>
                </a:moveTo>
                <a:lnTo>
                  <a:pt x="0" y="0"/>
                </a:lnTo>
                <a:lnTo>
                  <a:pt x="419099" y="214883"/>
                </a:lnTo>
                <a:lnTo>
                  <a:pt x="0" y="429767"/>
                </a:lnTo>
                <a:lnTo>
                  <a:pt x="1257299" y="429767"/>
                </a:lnTo>
                <a:lnTo>
                  <a:pt x="1676399" y="214883"/>
                </a:lnTo>
                <a:lnTo>
                  <a:pt x="125729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91864" y="3590887"/>
            <a:ext cx="8547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-c</a:t>
            </a:r>
            <a:r>
              <a:rPr sz="1300" b="1" spc="0" dirty="0">
                <a:latin typeface="Arial"/>
                <a:cs typeface="Arial"/>
              </a:rPr>
              <a:t>l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112" y="1623487"/>
            <a:ext cx="19697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cle “s</a:t>
            </a:r>
            <a:r>
              <a:rPr sz="2200" b="1" spc="10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e”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5688" y="3454908"/>
            <a:ext cx="1656714" cy="429895"/>
          </a:xfrm>
          <a:custGeom>
            <a:avLst/>
            <a:gdLst/>
            <a:ahLst/>
            <a:cxnLst/>
            <a:rect l="l" t="t" r="r" b="b"/>
            <a:pathLst>
              <a:path w="1656714" h="429895">
                <a:moveTo>
                  <a:pt x="1242059" y="0"/>
                </a:moveTo>
                <a:lnTo>
                  <a:pt x="0" y="0"/>
                </a:lnTo>
                <a:lnTo>
                  <a:pt x="414527" y="214883"/>
                </a:lnTo>
                <a:lnTo>
                  <a:pt x="0" y="429767"/>
                </a:lnTo>
                <a:lnTo>
                  <a:pt x="1242059" y="429767"/>
                </a:lnTo>
                <a:lnTo>
                  <a:pt x="1656587" y="214883"/>
                </a:lnTo>
                <a:lnTo>
                  <a:pt x="124205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1922" y="3590887"/>
            <a:ext cx="6235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pre</a:t>
            </a:r>
            <a:r>
              <a:rPr sz="1300" b="1" spc="0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si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6055" y="3454908"/>
            <a:ext cx="1655445" cy="429895"/>
          </a:xfrm>
          <a:custGeom>
            <a:avLst/>
            <a:gdLst/>
            <a:ahLst/>
            <a:cxnLst/>
            <a:rect l="l" t="t" r="r" b="b"/>
            <a:pathLst>
              <a:path w="1655445" h="429895">
                <a:moveTo>
                  <a:pt x="1242059" y="0"/>
                </a:moveTo>
                <a:lnTo>
                  <a:pt x="0" y="0"/>
                </a:lnTo>
                <a:lnTo>
                  <a:pt x="413003" y="214883"/>
                </a:lnTo>
                <a:lnTo>
                  <a:pt x="0" y="429767"/>
                </a:lnTo>
                <a:lnTo>
                  <a:pt x="1242059" y="429767"/>
                </a:lnTo>
                <a:lnTo>
                  <a:pt x="1655063" y="214883"/>
                </a:lnTo>
                <a:lnTo>
                  <a:pt x="1242059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37739" y="3590887"/>
            <a:ext cx="3092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9020" y="3959352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83210" marR="275590" indent="1270" algn="ctr">
              <a:lnSpc>
                <a:spcPct val="100299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7571" y="3454908"/>
            <a:ext cx="1656714" cy="429895"/>
          </a:xfrm>
          <a:custGeom>
            <a:avLst/>
            <a:gdLst/>
            <a:ahLst/>
            <a:cxnLst/>
            <a:rect l="l" t="t" r="r" b="b"/>
            <a:pathLst>
              <a:path w="1656715" h="429895">
                <a:moveTo>
                  <a:pt x="1242059" y="0"/>
                </a:moveTo>
                <a:lnTo>
                  <a:pt x="0" y="0"/>
                </a:lnTo>
                <a:lnTo>
                  <a:pt x="414527" y="214883"/>
                </a:lnTo>
                <a:lnTo>
                  <a:pt x="0" y="429767"/>
                </a:lnTo>
                <a:lnTo>
                  <a:pt x="1242059" y="429767"/>
                </a:lnTo>
                <a:lnTo>
                  <a:pt x="1656587" y="214883"/>
                </a:lnTo>
                <a:lnTo>
                  <a:pt x="124205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96564" y="3590887"/>
            <a:ext cx="716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-s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0" dirty="0">
                <a:latin typeface="Arial"/>
                <a:cs typeface="Arial"/>
              </a:rPr>
              <a:t>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97751" y="3454908"/>
            <a:ext cx="1655445" cy="429895"/>
          </a:xfrm>
          <a:custGeom>
            <a:avLst/>
            <a:gdLst/>
            <a:ahLst/>
            <a:cxnLst/>
            <a:rect l="l" t="t" r="r" b="b"/>
            <a:pathLst>
              <a:path w="1655445" h="429895">
                <a:moveTo>
                  <a:pt x="1242059" y="0"/>
                </a:moveTo>
                <a:lnTo>
                  <a:pt x="0" y="0"/>
                </a:lnTo>
                <a:lnTo>
                  <a:pt x="414527" y="214883"/>
                </a:lnTo>
                <a:lnTo>
                  <a:pt x="0" y="429767"/>
                </a:lnTo>
                <a:lnTo>
                  <a:pt x="1242059" y="429767"/>
                </a:lnTo>
                <a:lnTo>
                  <a:pt x="1655063" y="214883"/>
                </a:lnTo>
                <a:lnTo>
                  <a:pt x="124205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781" y="3590887"/>
            <a:ext cx="90360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sit</a:t>
            </a:r>
            <a:r>
              <a:rPr sz="1300" b="1" dirty="0">
                <a:latin typeface="Arial"/>
                <a:cs typeface="Arial"/>
              </a:rPr>
              <a:t>e-</a:t>
            </a:r>
            <a:r>
              <a:rPr sz="1300" b="1" spc="-15" dirty="0">
                <a:latin typeface="Arial"/>
                <a:cs typeface="Arial"/>
              </a:rPr>
              <a:t>d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spc="0" dirty="0">
                <a:latin typeface="Arial"/>
                <a:cs typeface="Arial"/>
              </a:rPr>
              <a:t>l</a:t>
            </a:r>
            <a:r>
              <a:rPr sz="1300" b="1" spc="5" dirty="0">
                <a:latin typeface="Arial"/>
                <a:cs typeface="Arial"/>
              </a:rPr>
              <a:t>o</a:t>
            </a:r>
            <a:r>
              <a:rPr sz="1300" b="1" spc="-10" dirty="0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42531" y="3957828"/>
            <a:ext cx="1440180" cy="108077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24460" marR="120014" algn="ctr">
              <a:lnSpc>
                <a:spcPct val="1002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Sour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SSH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U</a:t>
            </a:r>
            <a:r>
              <a:rPr spc="5" dirty="0"/>
              <a:t>s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v</a:t>
            </a:r>
            <a:r>
              <a:rPr dirty="0"/>
              <a:t>n</a:t>
            </a:r>
            <a:r>
              <a:rPr spc="-5" dirty="0"/>
              <a:t> 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co</a:t>
            </a:r>
            <a:r>
              <a:rPr dirty="0"/>
              <a:t>mm</a:t>
            </a:r>
            <a:r>
              <a:rPr spc="-5" dirty="0"/>
              <a:t>an</a:t>
            </a:r>
            <a:r>
              <a:rPr dirty="0"/>
              <a:t>d</a:t>
            </a:r>
            <a:r>
              <a:rPr spc="-5" dirty="0"/>
              <a:t> 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5" dirty="0"/>
              <a:t>n</a:t>
            </a:r>
            <a:r>
              <a:rPr dirty="0"/>
              <a:t>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54679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lau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ch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 the command line: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368" y="2604256"/>
            <a:ext cx="35585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mvn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r</a:t>
            </a:r>
            <a:r>
              <a:rPr sz="2200" spc="10" dirty="0">
                <a:latin typeface="Courier New"/>
                <a:cs typeface="Courier New"/>
              </a:rPr>
              <a:t>ti</a:t>
            </a:r>
            <a:r>
              <a:rPr sz="2200" dirty="0">
                <a:latin typeface="Courier New"/>
                <a:cs typeface="Courier New"/>
              </a:rPr>
              <a:t>fa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tI</a:t>
            </a:r>
            <a:r>
              <a:rPr sz="2200" spc="10" dirty="0">
                <a:latin typeface="Courier New"/>
                <a:cs typeface="Courier New"/>
              </a:rPr>
              <a:t>d</a:t>
            </a:r>
            <a:r>
              <a:rPr sz="2200" dirty="0">
                <a:latin typeface="Courier New"/>
                <a:cs typeface="Courier New"/>
              </a:rPr>
              <a:t>:</a:t>
            </a:r>
            <a:r>
              <a:rPr sz="2200" spc="10" dirty="0">
                <a:latin typeface="Courier New"/>
                <a:cs typeface="Courier New"/>
              </a:rPr>
              <a:t>go</a:t>
            </a:r>
            <a:r>
              <a:rPr sz="2200" dirty="0">
                <a:latin typeface="Courier New"/>
                <a:cs typeface="Courier New"/>
              </a:rPr>
              <a:t>al&gt;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898" y="2604256"/>
            <a:ext cx="29838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: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cute the goal </a:t>
            </a:r>
            <a:r>
              <a:rPr sz="2200" dirty="0">
                <a:latin typeface="Courier New"/>
                <a:cs typeface="Courier New"/>
              </a:rPr>
              <a:t>goal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3148" y="2604580"/>
            <a:ext cx="7264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of 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8588" y="2938012"/>
            <a:ext cx="31502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55420" algn="l"/>
              </a:tabLst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tifcact id	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10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0" dirty="0">
                <a:latin typeface="Courier New"/>
                <a:cs typeface="Courier New"/>
              </a:rPr>
              <a:t>i</a:t>
            </a:r>
            <a:r>
              <a:rPr sz="2200" dirty="0">
                <a:latin typeface="Courier New"/>
                <a:cs typeface="Courier New"/>
              </a:rPr>
              <a:t>fa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tId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368" y="3399044"/>
            <a:ext cx="39624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mv</a:t>
            </a:r>
            <a:r>
              <a:rPr sz="140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 &lt;</a:t>
            </a:r>
            <a:r>
              <a:rPr sz="1400" b="1" spc="-5" dirty="0">
                <a:latin typeface="Courier New"/>
                <a:cs typeface="Courier New"/>
              </a:rPr>
              <a:t>g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oup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: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rtifac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Id:</a:t>
            </a:r>
            <a:r>
              <a:rPr sz="1400" b="1" spc="-20" dirty="0">
                <a:latin typeface="Courier New"/>
                <a:cs typeface="Courier New"/>
              </a:rPr>
              <a:t>v</a:t>
            </a:r>
            <a:r>
              <a:rPr sz="1400" b="1" spc="-5" dirty="0">
                <a:latin typeface="Courier New"/>
                <a:cs typeface="Courier New"/>
              </a:rPr>
              <a:t>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ion</a:t>
            </a:r>
            <a:r>
              <a:rPr sz="1400" spc="-5" dirty="0">
                <a:latin typeface="Courier New"/>
                <a:cs typeface="Courier New"/>
              </a:rPr>
              <a:t>:go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l</a:t>
            </a: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2368" y="4350761"/>
            <a:ext cx="187578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mvn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10" dirty="0">
                <a:latin typeface="Courier New"/>
                <a:cs typeface="Courier New"/>
              </a:rPr>
              <a:t>p</a:t>
            </a:r>
            <a:r>
              <a:rPr sz="2200" dirty="0">
                <a:latin typeface="Courier New"/>
                <a:cs typeface="Courier New"/>
              </a:rPr>
              <a:t>h</a:t>
            </a:r>
            <a:r>
              <a:rPr sz="2200" spc="10" dirty="0">
                <a:latin typeface="Courier New"/>
                <a:cs typeface="Courier New"/>
              </a:rPr>
              <a:t>as</a:t>
            </a:r>
            <a:r>
              <a:rPr sz="2200" dirty="0">
                <a:latin typeface="Courier New"/>
                <a:cs typeface="Courier New"/>
              </a:rPr>
              <a:t>e&gt;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142" y="4350761"/>
            <a:ext cx="395477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: 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ecute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up to phase </a:t>
            </a:r>
            <a:r>
              <a:rPr sz="2200" dirty="0">
                <a:latin typeface="Courier New"/>
                <a:cs typeface="Courier New"/>
              </a:rPr>
              <a:t>&lt;p</a:t>
            </a:r>
            <a:r>
              <a:rPr sz="2200" spc="10" dirty="0">
                <a:latin typeface="Courier New"/>
                <a:cs typeface="Courier New"/>
              </a:rPr>
              <a:t>h</a:t>
            </a:r>
            <a:r>
              <a:rPr sz="2200" dirty="0">
                <a:latin typeface="Courier New"/>
                <a:cs typeface="Courier New"/>
              </a:rPr>
              <a:t>as</a:t>
            </a:r>
            <a:r>
              <a:rPr sz="2200" spc="10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2356" y="5445319"/>
            <a:ext cx="795655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70"/>
              </a:lnSpc>
            </a:pP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 can co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bine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ult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ple goals 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phases on the com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 line such as </a:t>
            </a:r>
            <a:r>
              <a:rPr sz="2200" dirty="0">
                <a:latin typeface="Courier New"/>
                <a:cs typeface="Courier New"/>
              </a:rPr>
              <a:t>mvn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</a:t>
            </a:r>
            <a:r>
              <a:rPr sz="2200" spc="10" dirty="0">
                <a:latin typeface="Courier New"/>
                <a:cs typeface="Courier New"/>
              </a:rPr>
              <a:t>l</a:t>
            </a:r>
            <a:r>
              <a:rPr sz="2200" dirty="0">
                <a:latin typeface="Courier New"/>
                <a:cs typeface="Courier New"/>
              </a:rPr>
              <a:t>ean</a:t>
            </a:r>
            <a:r>
              <a:rPr sz="2200" spc="10" dirty="0">
                <a:latin typeface="Courier New"/>
                <a:cs typeface="Courier New"/>
              </a:rPr>
              <a:t> in</a:t>
            </a:r>
            <a:r>
              <a:rPr sz="2200" dirty="0">
                <a:latin typeface="Courier New"/>
                <a:cs typeface="Courier New"/>
              </a:rPr>
              <a:t>st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ll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</a:t>
            </a:r>
            <a:r>
              <a:rPr sz="2200" spc="10" dirty="0">
                <a:latin typeface="Courier New"/>
                <a:cs typeface="Courier New"/>
              </a:rPr>
              <a:t>b:</a:t>
            </a:r>
            <a:r>
              <a:rPr sz="2200" dirty="0">
                <a:latin typeface="Courier New"/>
                <a:cs typeface="Courier New"/>
              </a:rPr>
              <a:t>st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rt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51962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p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 (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se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5436" y="1878750"/>
            <a:ext cx="114935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  <a:spcBef>
                <a:spcPts val="95"/>
              </a:spcBef>
            </a:pPr>
            <a:r>
              <a:rPr sz="1800" b="1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sz="1800" b="1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8381" y="1253998"/>
          <a:ext cx="7435215" cy="569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667"/>
                <a:gridCol w="6262115"/>
              </a:tblGrid>
              <a:tr h="269747"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l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Plu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32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32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Ru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8651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emb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tri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sou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rce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nari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ck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ort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cle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Cle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pile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Comp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Ja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rces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Dep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ar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urren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ect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ecl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oj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curr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ej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(a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cli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orkin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nm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roje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7127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ar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ja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fro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oj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Ja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jx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cro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res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dire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sit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curr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urce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tri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sur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fir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Ru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der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fro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curr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en</a:t>
            </a:r>
            <a:r>
              <a:rPr dirty="0"/>
              <a:t>t</a:t>
            </a:r>
            <a:r>
              <a:rPr spc="5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5" dirty="0"/>
              <a:t>h</a:t>
            </a:r>
            <a:r>
              <a:rPr spc="-5" dirty="0"/>
              <a:t>e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anc</a:t>
            </a:r>
            <a:r>
              <a:rPr dirty="0"/>
              <a:t>e</a:t>
            </a:r>
            <a:r>
              <a:rPr spc="-5" dirty="0"/>
              <a:t> vs</a:t>
            </a:r>
            <a:r>
              <a:rPr dirty="0"/>
              <a:t>.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rt</a:t>
            </a:r>
            <a:r>
              <a:rPr spc="-10" dirty="0"/>
              <a:t>i</a:t>
            </a:r>
            <a:r>
              <a:rPr dirty="0"/>
              <a:t>f</a:t>
            </a:r>
            <a:r>
              <a:rPr spc="-5" dirty="0"/>
              <a:t>a</a:t>
            </a:r>
            <a:r>
              <a:rPr spc="-15" dirty="0"/>
              <a:t>c</a:t>
            </a:r>
            <a:r>
              <a:rPr dirty="0"/>
              <a:t>t</a:t>
            </a:r>
            <a:r>
              <a:rPr spc="-5" dirty="0"/>
              <a:t> depe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5" dirty="0"/>
              <a:t>e</a:t>
            </a:r>
            <a:r>
              <a:rPr spc="-5" dirty="0"/>
              <a:t>n</a:t>
            </a:r>
            <a:r>
              <a:rPr spc="5" dirty="0"/>
              <a:t>c</a:t>
            </a:r>
            <a:r>
              <a:rPr spc="-10" dirty="0"/>
              <a:t>i</a:t>
            </a:r>
            <a:r>
              <a:rPr spc="5" dirty="0"/>
              <a:t>e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112" y="1376951"/>
            <a:ext cx="7896225" cy="275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3994785" indent="-70485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igu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23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“m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ged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0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561340" lvl="1" indent="-273050">
              <a:lnSpc>
                <a:spcPts val="1914"/>
              </a:lnSpc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600" spc="-15" dirty="0">
                <a:latin typeface="Arial"/>
                <a:cs typeface="Arial"/>
              </a:rPr>
              <a:t>bui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87020" marR="5080" indent="-273050">
              <a:lnSpc>
                <a:spcPts val="196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on’t u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t</a:t>
            </a: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f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enc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“t</a:t>
            </a:r>
            <a:r>
              <a:rPr sz="1800" b="1" dirty="0">
                <a:latin typeface="Arial"/>
                <a:cs typeface="Arial"/>
              </a:rPr>
              <a:t>oo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mu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h”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pen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nl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930"/>
              </a:spcBef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nde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ja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15" dirty="0">
                <a:latin typeface="Arial"/>
                <a:cs typeface="Arial"/>
              </a:rPr>
              <a:t> 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636" y="4174500"/>
            <a:ext cx="673163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  <a:tab pos="5404485" algn="l"/>
                <a:tab pos="5988050" algn="l"/>
              </a:tabLst>
            </a:pP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 </a:t>
            </a:r>
            <a:r>
              <a:rPr sz="1800" spc="-1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	</a:t>
            </a:r>
            <a:r>
              <a:rPr sz="1800" spc="-10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&gt;	A </a:t>
            </a:r>
            <a:r>
              <a:rPr sz="1800" spc="-1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3200"/>
                </a:solidFill>
                <a:latin typeface="Wingdings"/>
                <a:cs typeface="Wingdings"/>
              </a:rPr>
              <a:t>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636" y="4455813"/>
            <a:ext cx="757364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>
              <a:lnSpc>
                <a:spcPts val="1960"/>
              </a:lnSpc>
            </a:pPr>
            <a:r>
              <a:rPr sz="1800" spc="-10" dirty="0">
                <a:latin typeface="Arial"/>
                <a:cs typeface="Arial"/>
              </a:rPr>
              <a:t>Dep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sc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ded</a:t>
            </a:r>
            <a:r>
              <a:rPr sz="1800" dirty="0">
                <a:latin typeface="Arial"/>
                <a:cs typeface="Arial"/>
              </a:rPr>
              <a:t>)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nl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13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636" y="5242473"/>
            <a:ext cx="7290434" cy="99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indent="-272415">
              <a:lnSpc>
                <a:spcPts val="1825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requ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r/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18515" lvl="1" indent="-257175">
              <a:lnSpc>
                <a:spcPts val="206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her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rna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l</a:t>
            </a:r>
            <a:r>
              <a:rPr sz="1600" spc="-15" dirty="0">
                <a:latin typeface="Arial"/>
                <a:cs typeface="Arial"/>
              </a:rPr>
              <a:t>ibrar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modu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(bo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rea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!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spc="-4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spc="-10" dirty="0">
                <a:latin typeface="Arial"/>
                <a:cs typeface="Arial"/>
              </a:rPr>
              <a:t>ac</a:t>
            </a:r>
            <a:r>
              <a:rPr sz="1800" b="1" dirty="0">
                <a:latin typeface="Arial"/>
                <a:cs typeface="Arial"/>
              </a:rPr>
              <a:t>t 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25" dirty="0">
                <a:latin typeface="Arial"/>
                <a:cs typeface="Arial"/>
              </a:rPr>
              <a:t>o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s</a:t>
            </a:r>
            <a:r>
              <a:rPr sz="1800" b="1" i="1" dirty="0">
                <a:latin typeface="Arial"/>
                <a:cs typeface="Arial"/>
              </a:rPr>
              <a:t>ub</a:t>
            </a:r>
            <a:r>
              <a:rPr sz="1800" b="1" i="1" spc="-10" dirty="0">
                <a:latin typeface="Arial"/>
                <a:cs typeface="Arial"/>
              </a:rPr>
              <a:t>se</a:t>
            </a:r>
            <a:r>
              <a:rPr sz="1800" b="1" i="1" dirty="0">
                <a:latin typeface="Arial"/>
                <a:cs typeface="Arial"/>
              </a:rPr>
              <a:t>t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are</a:t>
            </a:r>
            <a:r>
              <a:rPr sz="1800" b="1" dirty="0">
                <a:latin typeface="Arial"/>
                <a:cs typeface="Arial"/>
              </a:rPr>
              <a:t>nt 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nh</a:t>
            </a:r>
            <a:r>
              <a:rPr sz="1800" b="1" spc="-10" dirty="0">
                <a:latin typeface="Arial"/>
                <a:cs typeface="Arial"/>
              </a:rPr>
              <a:t>er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ce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565277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ooku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 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i="1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i="1" spc="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i="1" spc="-5" dirty="0">
                <a:solidFill>
                  <a:srgbClr val="CC3200"/>
                </a:solidFill>
                <a:latin typeface="Arial"/>
                <a:cs typeface="Arial"/>
              </a:rPr>
              <a:t>os</a:t>
            </a:r>
            <a:r>
              <a:rPr sz="2400" i="1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i="1" spc="-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i="1" spc="5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i="1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57416" y="3598164"/>
            <a:ext cx="2304415" cy="721360"/>
          </a:xfrm>
          <a:custGeom>
            <a:avLst/>
            <a:gdLst/>
            <a:ahLst/>
            <a:cxnLst/>
            <a:rect l="l" t="t" r="r" b="b"/>
            <a:pathLst>
              <a:path w="2304415" h="721360">
                <a:moveTo>
                  <a:pt x="1152143" y="0"/>
                </a:moveTo>
                <a:lnTo>
                  <a:pt x="965455" y="1202"/>
                </a:lnTo>
                <a:lnTo>
                  <a:pt x="788285" y="4681"/>
                </a:lnTo>
                <a:lnTo>
                  <a:pt x="704016" y="7215"/>
                </a:lnTo>
                <a:lnTo>
                  <a:pt x="545600" y="13749"/>
                </a:lnTo>
                <a:lnTo>
                  <a:pt x="402669" y="22081"/>
                </a:lnTo>
                <a:lnTo>
                  <a:pt x="337756" y="26860"/>
                </a:lnTo>
                <a:lnTo>
                  <a:pt x="277610" y="32017"/>
                </a:lnTo>
                <a:lnTo>
                  <a:pt x="222528" y="37526"/>
                </a:lnTo>
                <a:lnTo>
                  <a:pt x="172809" y="43365"/>
                </a:lnTo>
                <a:lnTo>
                  <a:pt x="128752" y="49510"/>
                </a:lnTo>
                <a:lnTo>
                  <a:pt x="90654" y="55935"/>
                </a:lnTo>
                <a:lnTo>
                  <a:pt x="33530" y="69533"/>
                </a:lnTo>
                <a:lnTo>
                  <a:pt x="0" y="91439"/>
                </a:lnTo>
                <a:lnTo>
                  <a:pt x="0" y="630935"/>
                </a:lnTo>
                <a:lnTo>
                  <a:pt x="33530" y="652749"/>
                </a:lnTo>
                <a:lnTo>
                  <a:pt x="90654" y="666202"/>
                </a:lnTo>
                <a:lnTo>
                  <a:pt x="128752" y="672536"/>
                </a:lnTo>
                <a:lnTo>
                  <a:pt x="172809" y="678580"/>
                </a:lnTo>
                <a:lnTo>
                  <a:pt x="222528" y="684312"/>
                </a:lnTo>
                <a:lnTo>
                  <a:pt x="277610" y="689710"/>
                </a:lnTo>
                <a:lnTo>
                  <a:pt x="337756" y="694753"/>
                </a:lnTo>
                <a:lnTo>
                  <a:pt x="402669" y="699419"/>
                </a:lnTo>
                <a:lnTo>
                  <a:pt x="545600" y="707531"/>
                </a:lnTo>
                <a:lnTo>
                  <a:pt x="704016" y="713874"/>
                </a:lnTo>
                <a:lnTo>
                  <a:pt x="875531" y="718275"/>
                </a:lnTo>
                <a:lnTo>
                  <a:pt x="1152143" y="720851"/>
                </a:lnTo>
                <a:lnTo>
                  <a:pt x="1246528" y="720558"/>
                </a:lnTo>
                <a:lnTo>
                  <a:pt x="1338832" y="719692"/>
                </a:lnTo>
                <a:lnTo>
                  <a:pt x="1428756" y="718275"/>
                </a:lnTo>
                <a:lnTo>
                  <a:pt x="1516002" y="716328"/>
                </a:lnTo>
                <a:lnTo>
                  <a:pt x="1681266" y="710935"/>
                </a:lnTo>
                <a:lnTo>
                  <a:pt x="1832238" y="703685"/>
                </a:lnTo>
                <a:lnTo>
                  <a:pt x="1901618" y="699419"/>
                </a:lnTo>
                <a:lnTo>
                  <a:pt x="1966531" y="694753"/>
                </a:lnTo>
                <a:lnTo>
                  <a:pt x="2026677" y="689710"/>
                </a:lnTo>
                <a:lnTo>
                  <a:pt x="2081759" y="684312"/>
                </a:lnTo>
                <a:lnTo>
                  <a:pt x="2131478" y="678580"/>
                </a:lnTo>
                <a:lnTo>
                  <a:pt x="2175535" y="672536"/>
                </a:lnTo>
                <a:lnTo>
                  <a:pt x="2213633" y="666202"/>
                </a:lnTo>
                <a:lnTo>
                  <a:pt x="2270757" y="652749"/>
                </a:lnTo>
                <a:lnTo>
                  <a:pt x="2304287" y="630935"/>
                </a:lnTo>
                <a:lnTo>
                  <a:pt x="2304287" y="91439"/>
                </a:lnTo>
                <a:lnTo>
                  <a:pt x="2270757" y="69533"/>
                </a:lnTo>
                <a:lnTo>
                  <a:pt x="2213633" y="55935"/>
                </a:lnTo>
                <a:lnTo>
                  <a:pt x="2175535" y="49510"/>
                </a:lnTo>
                <a:lnTo>
                  <a:pt x="2131478" y="43365"/>
                </a:lnTo>
                <a:lnTo>
                  <a:pt x="2081759" y="37526"/>
                </a:lnTo>
                <a:lnTo>
                  <a:pt x="2026677" y="32017"/>
                </a:lnTo>
                <a:lnTo>
                  <a:pt x="1966531" y="26860"/>
                </a:lnTo>
                <a:lnTo>
                  <a:pt x="1901618" y="22081"/>
                </a:lnTo>
                <a:lnTo>
                  <a:pt x="1758687" y="13749"/>
                </a:lnTo>
                <a:lnTo>
                  <a:pt x="1600271" y="7215"/>
                </a:lnTo>
                <a:lnTo>
                  <a:pt x="1428756" y="2669"/>
                </a:lnTo>
                <a:lnTo>
                  <a:pt x="1246528" y="304"/>
                </a:lnTo>
                <a:lnTo>
                  <a:pt x="1152143" y="0"/>
                </a:lnTo>
                <a:close/>
              </a:path>
            </a:pathLst>
          </a:custGeom>
          <a:solidFill>
            <a:srgbClr val="9898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7416" y="3598164"/>
            <a:ext cx="2304415" cy="181610"/>
          </a:xfrm>
          <a:custGeom>
            <a:avLst/>
            <a:gdLst/>
            <a:ahLst/>
            <a:cxnLst/>
            <a:rect l="l" t="t" r="r" b="b"/>
            <a:pathLst>
              <a:path w="2304415" h="181610">
                <a:moveTo>
                  <a:pt x="1152143" y="0"/>
                </a:moveTo>
                <a:lnTo>
                  <a:pt x="965455" y="1202"/>
                </a:lnTo>
                <a:lnTo>
                  <a:pt x="788285" y="4681"/>
                </a:lnTo>
                <a:lnTo>
                  <a:pt x="704016" y="7215"/>
                </a:lnTo>
                <a:lnTo>
                  <a:pt x="545600" y="13749"/>
                </a:lnTo>
                <a:lnTo>
                  <a:pt x="402669" y="22081"/>
                </a:lnTo>
                <a:lnTo>
                  <a:pt x="337756" y="26860"/>
                </a:lnTo>
                <a:lnTo>
                  <a:pt x="277610" y="32017"/>
                </a:lnTo>
                <a:lnTo>
                  <a:pt x="222528" y="37526"/>
                </a:lnTo>
                <a:lnTo>
                  <a:pt x="172809" y="43365"/>
                </a:lnTo>
                <a:lnTo>
                  <a:pt x="128752" y="49510"/>
                </a:lnTo>
                <a:lnTo>
                  <a:pt x="90654" y="55935"/>
                </a:lnTo>
                <a:lnTo>
                  <a:pt x="33530" y="69533"/>
                </a:lnTo>
                <a:lnTo>
                  <a:pt x="0" y="91439"/>
                </a:lnTo>
                <a:lnTo>
                  <a:pt x="3825" y="98693"/>
                </a:lnTo>
                <a:lnTo>
                  <a:pt x="58814" y="119518"/>
                </a:lnTo>
                <a:lnTo>
                  <a:pt x="128752" y="132368"/>
                </a:lnTo>
                <a:lnTo>
                  <a:pt x="172809" y="138408"/>
                </a:lnTo>
                <a:lnTo>
                  <a:pt x="222528" y="144158"/>
                </a:lnTo>
                <a:lnTo>
                  <a:pt x="277610" y="149592"/>
                </a:lnTo>
                <a:lnTo>
                  <a:pt x="337756" y="154685"/>
                </a:lnTo>
                <a:lnTo>
                  <a:pt x="402669" y="159413"/>
                </a:lnTo>
                <a:lnTo>
                  <a:pt x="545600" y="167671"/>
                </a:lnTo>
                <a:lnTo>
                  <a:pt x="704016" y="174164"/>
                </a:lnTo>
                <a:lnTo>
                  <a:pt x="875531" y="178691"/>
                </a:lnTo>
                <a:lnTo>
                  <a:pt x="1152143" y="181355"/>
                </a:lnTo>
                <a:lnTo>
                  <a:pt x="1338832" y="180155"/>
                </a:lnTo>
                <a:lnTo>
                  <a:pt x="1516002" y="176686"/>
                </a:lnTo>
                <a:lnTo>
                  <a:pt x="1681266" y="171151"/>
                </a:lnTo>
                <a:lnTo>
                  <a:pt x="1832238" y="163750"/>
                </a:lnTo>
                <a:lnTo>
                  <a:pt x="1901618" y="159413"/>
                </a:lnTo>
                <a:lnTo>
                  <a:pt x="1966531" y="154685"/>
                </a:lnTo>
                <a:lnTo>
                  <a:pt x="2026677" y="149592"/>
                </a:lnTo>
                <a:lnTo>
                  <a:pt x="2081759" y="144158"/>
                </a:lnTo>
                <a:lnTo>
                  <a:pt x="2131478" y="138408"/>
                </a:lnTo>
                <a:lnTo>
                  <a:pt x="2175535" y="132368"/>
                </a:lnTo>
                <a:lnTo>
                  <a:pt x="2213633" y="126063"/>
                </a:lnTo>
                <a:lnTo>
                  <a:pt x="2270757" y="112758"/>
                </a:lnTo>
                <a:lnTo>
                  <a:pt x="2304287" y="91439"/>
                </a:lnTo>
                <a:lnTo>
                  <a:pt x="2300462" y="83968"/>
                </a:lnTo>
                <a:lnTo>
                  <a:pt x="2245473" y="62618"/>
                </a:lnTo>
                <a:lnTo>
                  <a:pt x="2175535" y="49510"/>
                </a:lnTo>
                <a:lnTo>
                  <a:pt x="2131478" y="43365"/>
                </a:lnTo>
                <a:lnTo>
                  <a:pt x="2081759" y="37526"/>
                </a:lnTo>
                <a:lnTo>
                  <a:pt x="2026677" y="32017"/>
                </a:lnTo>
                <a:lnTo>
                  <a:pt x="1966531" y="26860"/>
                </a:lnTo>
                <a:lnTo>
                  <a:pt x="1901618" y="22081"/>
                </a:lnTo>
                <a:lnTo>
                  <a:pt x="1758687" y="13749"/>
                </a:lnTo>
                <a:lnTo>
                  <a:pt x="1600271" y="7215"/>
                </a:lnTo>
                <a:lnTo>
                  <a:pt x="1428756" y="2669"/>
                </a:lnTo>
                <a:lnTo>
                  <a:pt x="1246528" y="304"/>
                </a:lnTo>
                <a:lnTo>
                  <a:pt x="1152143" y="0"/>
                </a:lnTo>
                <a:close/>
              </a:path>
            </a:pathLst>
          </a:custGeom>
          <a:solidFill>
            <a:srgbClr val="ACAC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7416" y="4462272"/>
            <a:ext cx="2304415" cy="792480"/>
          </a:xfrm>
          <a:custGeom>
            <a:avLst/>
            <a:gdLst/>
            <a:ahLst/>
            <a:cxnLst/>
            <a:rect l="l" t="t" r="r" b="b"/>
            <a:pathLst>
              <a:path w="2304415" h="792479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0" y="693419"/>
                </a:lnTo>
                <a:lnTo>
                  <a:pt x="33530" y="717275"/>
                </a:lnTo>
                <a:lnTo>
                  <a:pt x="90654" y="732043"/>
                </a:lnTo>
                <a:lnTo>
                  <a:pt x="128752" y="739011"/>
                </a:lnTo>
                <a:lnTo>
                  <a:pt x="172809" y="745669"/>
                </a:lnTo>
                <a:lnTo>
                  <a:pt x="222528" y="751990"/>
                </a:lnTo>
                <a:lnTo>
                  <a:pt x="277610" y="757950"/>
                </a:lnTo>
                <a:lnTo>
                  <a:pt x="337756" y="763523"/>
                </a:lnTo>
                <a:lnTo>
                  <a:pt x="402669" y="768686"/>
                </a:lnTo>
                <a:lnTo>
                  <a:pt x="472049" y="773411"/>
                </a:lnTo>
                <a:lnTo>
                  <a:pt x="545600" y="777675"/>
                </a:lnTo>
                <a:lnTo>
                  <a:pt x="623021" y="781452"/>
                </a:lnTo>
                <a:lnTo>
                  <a:pt x="788285" y="787444"/>
                </a:lnTo>
                <a:lnTo>
                  <a:pt x="965455" y="791187"/>
                </a:lnTo>
                <a:lnTo>
                  <a:pt x="1152143" y="792479"/>
                </a:lnTo>
                <a:lnTo>
                  <a:pt x="1246528" y="792152"/>
                </a:lnTo>
                <a:lnTo>
                  <a:pt x="1338832" y="791187"/>
                </a:lnTo>
                <a:lnTo>
                  <a:pt x="1516002" y="787444"/>
                </a:lnTo>
                <a:lnTo>
                  <a:pt x="1681266" y="781452"/>
                </a:lnTo>
                <a:lnTo>
                  <a:pt x="1832238" y="773411"/>
                </a:lnTo>
                <a:lnTo>
                  <a:pt x="1901618" y="768686"/>
                </a:lnTo>
                <a:lnTo>
                  <a:pt x="1966531" y="763523"/>
                </a:lnTo>
                <a:lnTo>
                  <a:pt x="2026677" y="757950"/>
                </a:lnTo>
                <a:lnTo>
                  <a:pt x="2081759" y="751990"/>
                </a:lnTo>
                <a:lnTo>
                  <a:pt x="2131478" y="745669"/>
                </a:lnTo>
                <a:lnTo>
                  <a:pt x="2175535" y="739011"/>
                </a:lnTo>
                <a:lnTo>
                  <a:pt x="2213633" y="732043"/>
                </a:lnTo>
                <a:lnTo>
                  <a:pt x="2270757" y="717275"/>
                </a:lnTo>
                <a:lnTo>
                  <a:pt x="2304287" y="693419"/>
                </a:lnTo>
                <a:lnTo>
                  <a:pt x="2304287" y="99059"/>
                </a:lnTo>
                <a:lnTo>
                  <a:pt x="2270757" y="75204"/>
                </a:lnTo>
                <a:lnTo>
                  <a:pt x="2213633" y="60436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00271" y="7762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7416" y="4462272"/>
            <a:ext cx="2304415" cy="198120"/>
          </a:xfrm>
          <a:custGeom>
            <a:avLst/>
            <a:gdLst/>
            <a:ahLst/>
            <a:cxnLst/>
            <a:rect l="l" t="t" r="r" b="b"/>
            <a:pathLst>
              <a:path w="2304415" h="198120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3825" y="107205"/>
                </a:lnTo>
                <a:lnTo>
                  <a:pt x="58814" y="130430"/>
                </a:lnTo>
                <a:lnTo>
                  <a:pt x="128752" y="144651"/>
                </a:lnTo>
                <a:lnTo>
                  <a:pt x="172809" y="151309"/>
                </a:lnTo>
                <a:lnTo>
                  <a:pt x="222528" y="157630"/>
                </a:lnTo>
                <a:lnTo>
                  <a:pt x="277610" y="163590"/>
                </a:lnTo>
                <a:lnTo>
                  <a:pt x="337756" y="169163"/>
                </a:lnTo>
                <a:lnTo>
                  <a:pt x="402669" y="174326"/>
                </a:lnTo>
                <a:lnTo>
                  <a:pt x="472049" y="179051"/>
                </a:lnTo>
                <a:lnTo>
                  <a:pt x="545600" y="183315"/>
                </a:lnTo>
                <a:lnTo>
                  <a:pt x="704016" y="190357"/>
                </a:lnTo>
                <a:lnTo>
                  <a:pt x="875531" y="195249"/>
                </a:lnTo>
                <a:lnTo>
                  <a:pt x="965455" y="196827"/>
                </a:lnTo>
                <a:lnTo>
                  <a:pt x="1152143" y="198119"/>
                </a:lnTo>
                <a:lnTo>
                  <a:pt x="1338832" y="196827"/>
                </a:lnTo>
                <a:lnTo>
                  <a:pt x="1516002" y="193084"/>
                </a:lnTo>
                <a:lnTo>
                  <a:pt x="1681266" y="187092"/>
                </a:lnTo>
                <a:lnTo>
                  <a:pt x="1832238" y="179051"/>
                </a:lnTo>
                <a:lnTo>
                  <a:pt x="1901618" y="174326"/>
                </a:lnTo>
                <a:lnTo>
                  <a:pt x="1966531" y="169163"/>
                </a:lnTo>
                <a:lnTo>
                  <a:pt x="2026677" y="163590"/>
                </a:lnTo>
                <a:lnTo>
                  <a:pt x="2081759" y="157630"/>
                </a:lnTo>
                <a:lnTo>
                  <a:pt x="2131478" y="151309"/>
                </a:lnTo>
                <a:lnTo>
                  <a:pt x="2175535" y="144651"/>
                </a:lnTo>
                <a:lnTo>
                  <a:pt x="2213633" y="137683"/>
                </a:lnTo>
                <a:lnTo>
                  <a:pt x="2270757" y="122915"/>
                </a:lnTo>
                <a:lnTo>
                  <a:pt x="2304287" y="99059"/>
                </a:lnTo>
                <a:lnTo>
                  <a:pt x="2300462" y="90914"/>
                </a:lnTo>
                <a:lnTo>
                  <a:pt x="2245473" y="67689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00271" y="7762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838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7416" y="5399532"/>
            <a:ext cx="2304415" cy="791210"/>
          </a:xfrm>
          <a:custGeom>
            <a:avLst/>
            <a:gdLst/>
            <a:ahLst/>
            <a:cxnLst/>
            <a:rect l="l" t="t" r="r" b="b"/>
            <a:pathLst>
              <a:path w="2304415" h="791210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0" y="691895"/>
                </a:lnTo>
                <a:lnTo>
                  <a:pt x="33530" y="715751"/>
                </a:lnTo>
                <a:lnTo>
                  <a:pt x="90654" y="730519"/>
                </a:lnTo>
                <a:lnTo>
                  <a:pt x="128752" y="737487"/>
                </a:lnTo>
                <a:lnTo>
                  <a:pt x="172809" y="744145"/>
                </a:lnTo>
                <a:lnTo>
                  <a:pt x="222528" y="750466"/>
                </a:lnTo>
                <a:lnTo>
                  <a:pt x="277610" y="756426"/>
                </a:lnTo>
                <a:lnTo>
                  <a:pt x="337756" y="761999"/>
                </a:lnTo>
                <a:lnTo>
                  <a:pt x="402669" y="767162"/>
                </a:lnTo>
                <a:lnTo>
                  <a:pt x="472049" y="771887"/>
                </a:lnTo>
                <a:lnTo>
                  <a:pt x="545600" y="776151"/>
                </a:lnTo>
                <a:lnTo>
                  <a:pt x="704016" y="783193"/>
                </a:lnTo>
                <a:lnTo>
                  <a:pt x="875531" y="788085"/>
                </a:lnTo>
                <a:lnTo>
                  <a:pt x="1057759" y="790628"/>
                </a:lnTo>
                <a:lnTo>
                  <a:pt x="1152143" y="790955"/>
                </a:lnTo>
                <a:lnTo>
                  <a:pt x="1338832" y="789663"/>
                </a:lnTo>
                <a:lnTo>
                  <a:pt x="1428756" y="788085"/>
                </a:lnTo>
                <a:lnTo>
                  <a:pt x="1516002" y="785920"/>
                </a:lnTo>
                <a:lnTo>
                  <a:pt x="1681266" y="779928"/>
                </a:lnTo>
                <a:lnTo>
                  <a:pt x="1832238" y="771887"/>
                </a:lnTo>
                <a:lnTo>
                  <a:pt x="1901618" y="767162"/>
                </a:lnTo>
                <a:lnTo>
                  <a:pt x="1966531" y="761999"/>
                </a:lnTo>
                <a:lnTo>
                  <a:pt x="2026677" y="756426"/>
                </a:lnTo>
                <a:lnTo>
                  <a:pt x="2081759" y="750466"/>
                </a:lnTo>
                <a:lnTo>
                  <a:pt x="2131478" y="744145"/>
                </a:lnTo>
                <a:lnTo>
                  <a:pt x="2175535" y="737487"/>
                </a:lnTo>
                <a:lnTo>
                  <a:pt x="2213633" y="730519"/>
                </a:lnTo>
                <a:lnTo>
                  <a:pt x="2270757" y="715751"/>
                </a:lnTo>
                <a:lnTo>
                  <a:pt x="2304287" y="691895"/>
                </a:lnTo>
                <a:lnTo>
                  <a:pt x="2304287" y="99059"/>
                </a:lnTo>
                <a:lnTo>
                  <a:pt x="2270757" y="75204"/>
                </a:lnTo>
                <a:lnTo>
                  <a:pt x="2213633" y="60436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00271" y="7762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7416" y="5399532"/>
            <a:ext cx="2304415" cy="198120"/>
          </a:xfrm>
          <a:custGeom>
            <a:avLst/>
            <a:gdLst/>
            <a:ahLst/>
            <a:cxnLst/>
            <a:rect l="l" t="t" r="r" b="b"/>
            <a:pathLst>
              <a:path w="2304415" h="198120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3825" y="107205"/>
                </a:lnTo>
                <a:lnTo>
                  <a:pt x="58814" y="130430"/>
                </a:lnTo>
                <a:lnTo>
                  <a:pt x="128752" y="144651"/>
                </a:lnTo>
                <a:lnTo>
                  <a:pt x="172809" y="151309"/>
                </a:lnTo>
                <a:lnTo>
                  <a:pt x="222528" y="157630"/>
                </a:lnTo>
                <a:lnTo>
                  <a:pt x="277610" y="163590"/>
                </a:lnTo>
                <a:lnTo>
                  <a:pt x="337756" y="169163"/>
                </a:lnTo>
                <a:lnTo>
                  <a:pt x="402669" y="174326"/>
                </a:lnTo>
                <a:lnTo>
                  <a:pt x="472049" y="179051"/>
                </a:lnTo>
                <a:lnTo>
                  <a:pt x="545600" y="183315"/>
                </a:lnTo>
                <a:lnTo>
                  <a:pt x="623021" y="187092"/>
                </a:lnTo>
                <a:lnTo>
                  <a:pt x="788285" y="193084"/>
                </a:lnTo>
                <a:lnTo>
                  <a:pt x="965455" y="196827"/>
                </a:lnTo>
                <a:lnTo>
                  <a:pt x="1152143" y="198119"/>
                </a:lnTo>
                <a:lnTo>
                  <a:pt x="1338832" y="196827"/>
                </a:lnTo>
                <a:lnTo>
                  <a:pt x="1516002" y="193084"/>
                </a:lnTo>
                <a:lnTo>
                  <a:pt x="1681266" y="187092"/>
                </a:lnTo>
                <a:lnTo>
                  <a:pt x="1832238" y="179051"/>
                </a:lnTo>
                <a:lnTo>
                  <a:pt x="1901618" y="174326"/>
                </a:lnTo>
                <a:lnTo>
                  <a:pt x="1966531" y="169163"/>
                </a:lnTo>
                <a:lnTo>
                  <a:pt x="2026677" y="163590"/>
                </a:lnTo>
                <a:lnTo>
                  <a:pt x="2081759" y="157630"/>
                </a:lnTo>
                <a:lnTo>
                  <a:pt x="2131478" y="151309"/>
                </a:lnTo>
                <a:lnTo>
                  <a:pt x="2175535" y="144651"/>
                </a:lnTo>
                <a:lnTo>
                  <a:pt x="2213633" y="137683"/>
                </a:lnTo>
                <a:lnTo>
                  <a:pt x="2270757" y="122915"/>
                </a:lnTo>
                <a:lnTo>
                  <a:pt x="2304287" y="99059"/>
                </a:lnTo>
                <a:lnTo>
                  <a:pt x="2300462" y="90914"/>
                </a:lnTo>
                <a:lnTo>
                  <a:pt x="2245473" y="67689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00271" y="7762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838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7416" y="2662428"/>
            <a:ext cx="2304415" cy="792480"/>
          </a:xfrm>
          <a:custGeom>
            <a:avLst/>
            <a:gdLst/>
            <a:ahLst/>
            <a:cxnLst/>
            <a:rect l="l" t="t" r="r" b="b"/>
            <a:pathLst>
              <a:path w="2304415" h="792479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0" y="693419"/>
                </a:lnTo>
                <a:lnTo>
                  <a:pt x="33530" y="717275"/>
                </a:lnTo>
                <a:lnTo>
                  <a:pt x="90654" y="732043"/>
                </a:lnTo>
                <a:lnTo>
                  <a:pt x="128752" y="739011"/>
                </a:lnTo>
                <a:lnTo>
                  <a:pt x="172809" y="745669"/>
                </a:lnTo>
                <a:lnTo>
                  <a:pt x="222528" y="751990"/>
                </a:lnTo>
                <a:lnTo>
                  <a:pt x="277610" y="757950"/>
                </a:lnTo>
                <a:lnTo>
                  <a:pt x="337756" y="763523"/>
                </a:lnTo>
                <a:lnTo>
                  <a:pt x="402669" y="768686"/>
                </a:lnTo>
                <a:lnTo>
                  <a:pt x="472049" y="773411"/>
                </a:lnTo>
                <a:lnTo>
                  <a:pt x="545600" y="777675"/>
                </a:lnTo>
                <a:lnTo>
                  <a:pt x="704016" y="784717"/>
                </a:lnTo>
                <a:lnTo>
                  <a:pt x="875531" y="789609"/>
                </a:lnTo>
                <a:lnTo>
                  <a:pt x="965455" y="791187"/>
                </a:lnTo>
                <a:lnTo>
                  <a:pt x="1152143" y="792479"/>
                </a:lnTo>
                <a:lnTo>
                  <a:pt x="1338832" y="791187"/>
                </a:lnTo>
                <a:lnTo>
                  <a:pt x="1516002" y="787444"/>
                </a:lnTo>
                <a:lnTo>
                  <a:pt x="1681266" y="781452"/>
                </a:lnTo>
                <a:lnTo>
                  <a:pt x="1832238" y="773411"/>
                </a:lnTo>
                <a:lnTo>
                  <a:pt x="1901618" y="768686"/>
                </a:lnTo>
                <a:lnTo>
                  <a:pt x="1966531" y="763523"/>
                </a:lnTo>
                <a:lnTo>
                  <a:pt x="2026677" y="757950"/>
                </a:lnTo>
                <a:lnTo>
                  <a:pt x="2081759" y="751990"/>
                </a:lnTo>
                <a:lnTo>
                  <a:pt x="2131478" y="745669"/>
                </a:lnTo>
                <a:lnTo>
                  <a:pt x="2175535" y="739011"/>
                </a:lnTo>
                <a:lnTo>
                  <a:pt x="2213633" y="732043"/>
                </a:lnTo>
                <a:lnTo>
                  <a:pt x="2270757" y="717275"/>
                </a:lnTo>
                <a:lnTo>
                  <a:pt x="2304287" y="693419"/>
                </a:lnTo>
                <a:lnTo>
                  <a:pt x="2304287" y="99059"/>
                </a:lnTo>
                <a:lnTo>
                  <a:pt x="2270757" y="75204"/>
                </a:lnTo>
                <a:lnTo>
                  <a:pt x="2213633" y="60436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81266" y="11027"/>
                </a:lnTo>
                <a:lnTo>
                  <a:pt x="1516002" y="5035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7416" y="2662428"/>
            <a:ext cx="2304415" cy="198120"/>
          </a:xfrm>
          <a:custGeom>
            <a:avLst/>
            <a:gdLst/>
            <a:ahLst/>
            <a:cxnLst/>
            <a:rect l="l" t="t" r="r" b="b"/>
            <a:pathLst>
              <a:path w="2304415" h="198119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3825" y="107205"/>
                </a:lnTo>
                <a:lnTo>
                  <a:pt x="58814" y="130430"/>
                </a:lnTo>
                <a:lnTo>
                  <a:pt x="128752" y="144651"/>
                </a:lnTo>
                <a:lnTo>
                  <a:pt x="172809" y="151309"/>
                </a:lnTo>
                <a:lnTo>
                  <a:pt x="222528" y="157630"/>
                </a:lnTo>
                <a:lnTo>
                  <a:pt x="277610" y="163590"/>
                </a:lnTo>
                <a:lnTo>
                  <a:pt x="337756" y="169163"/>
                </a:lnTo>
                <a:lnTo>
                  <a:pt x="402669" y="174326"/>
                </a:lnTo>
                <a:lnTo>
                  <a:pt x="472049" y="179051"/>
                </a:lnTo>
                <a:lnTo>
                  <a:pt x="545600" y="183315"/>
                </a:lnTo>
                <a:lnTo>
                  <a:pt x="623021" y="187092"/>
                </a:lnTo>
                <a:lnTo>
                  <a:pt x="788285" y="193084"/>
                </a:lnTo>
                <a:lnTo>
                  <a:pt x="965455" y="196827"/>
                </a:lnTo>
                <a:lnTo>
                  <a:pt x="1152143" y="198119"/>
                </a:lnTo>
                <a:lnTo>
                  <a:pt x="1338832" y="196827"/>
                </a:lnTo>
                <a:lnTo>
                  <a:pt x="1516002" y="193084"/>
                </a:lnTo>
                <a:lnTo>
                  <a:pt x="1681266" y="187092"/>
                </a:lnTo>
                <a:lnTo>
                  <a:pt x="1832238" y="179051"/>
                </a:lnTo>
                <a:lnTo>
                  <a:pt x="1901618" y="174326"/>
                </a:lnTo>
                <a:lnTo>
                  <a:pt x="1966531" y="169163"/>
                </a:lnTo>
                <a:lnTo>
                  <a:pt x="2026677" y="163590"/>
                </a:lnTo>
                <a:lnTo>
                  <a:pt x="2081759" y="157630"/>
                </a:lnTo>
                <a:lnTo>
                  <a:pt x="2131478" y="151309"/>
                </a:lnTo>
                <a:lnTo>
                  <a:pt x="2175535" y="144651"/>
                </a:lnTo>
                <a:lnTo>
                  <a:pt x="2213633" y="137683"/>
                </a:lnTo>
                <a:lnTo>
                  <a:pt x="2270757" y="122915"/>
                </a:lnTo>
                <a:lnTo>
                  <a:pt x="2304287" y="99059"/>
                </a:lnTo>
                <a:lnTo>
                  <a:pt x="2300462" y="90914"/>
                </a:lnTo>
                <a:lnTo>
                  <a:pt x="2245473" y="67689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81266" y="11027"/>
                </a:lnTo>
                <a:lnTo>
                  <a:pt x="1516002" y="5035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838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96537" y="2909729"/>
            <a:ext cx="2230120" cy="315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marR="123825" indent="266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\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\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800">
              <a:latin typeface="Times New Roman"/>
              <a:cs typeface="Times New Roman"/>
            </a:endParaRPr>
          </a:p>
          <a:p>
            <a:pPr marL="128270" marR="123825" algn="ctr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po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1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ve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r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065" marR="5080" algn="ctr">
              <a:lnSpc>
                <a:spcPts val="167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tt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: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//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4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-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v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/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000">
              <a:latin typeface="Times New Roman"/>
              <a:cs typeface="Times New Roman"/>
            </a:endParaRPr>
          </a:p>
          <a:p>
            <a:pPr marL="128270" marR="127635" indent="1270" algn="ctr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h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tt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: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//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f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f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y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.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ca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.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/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2113" y="1733970"/>
            <a:ext cx="21710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erac</a:t>
            </a:r>
            <a:r>
              <a:rPr sz="1800" b="1" spc="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n2 </a:t>
            </a:r>
            <a:r>
              <a:rPr sz="1800" b="1" spc="-10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3644" y="3526535"/>
            <a:ext cx="3959860" cy="0"/>
          </a:xfrm>
          <a:custGeom>
            <a:avLst/>
            <a:gdLst/>
            <a:ahLst/>
            <a:cxnLst/>
            <a:rect l="l" t="t" r="r" b="b"/>
            <a:pathLst>
              <a:path w="3959859">
                <a:moveTo>
                  <a:pt x="3959351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CC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3644" y="2517648"/>
            <a:ext cx="3959860" cy="0"/>
          </a:xfrm>
          <a:custGeom>
            <a:avLst/>
            <a:gdLst/>
            <a:ahLst/>
            <a:cxnLst/>
            <a:rect l="l" t="t" r="r" b="b"/>
            <a:pathLst>
              <a:path w="3959859">
                <a:moveTo>
                  <a:pt x="3959351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CC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89048" y="2767071"/>
            <a:ext cx="254000" cy="5467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lo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ca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89048" y="4554726"/>
            <a:ext cx="254000" cy="7867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rem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90844" y="2620242"/>
            <a:ext cx="381000" cy="3425825"/>
          </a:xfrm>
          <a:custGeom>
            <a:avLst/>
            <a:gdLst/>
            <a:ahLst/>
            <a:cxnLst/>
            <a:rect l="l" t="t" r="r" b="b"/>
            <a:pathLst>
              <a:path w="381000" h="3425825">
                <a:moveTo>
                  <a:pt x="0" y="3044465"/>
                </a:moveTo>
                <a:lnTo>
                  <a:pt x="190499" y="3425465"/>
                </a:lnTo>
                <a:lnTo>
                  <a:pt x="304799" y="3196865"/>
                </a:lnTo>
                <a:lnTo>
                  <a:pt x="152399" y="3196865"/>
                </a:lnTo>
                <a:lnTo>
                  <a:pt x="152399" y="3166385"/>
                </a:lnTo>
                <a:lnTo>
                  <a:pt x="0" y="3044465"/>
                </a:lnTo>
                <a:close/>
              </a:path>
              <a:path w="381000" h="3425825">
                <a:moveTo>
                  <a:pt x="152399" y="3166385"/>
                </a:moveTo>
                <a:lnTo>
                  <a:pt x="152399" y="3196865"/>
                </a:lnTo>
                <a:lnTo>
                  <a:pt x="190499" y="3196865"/>
                </a:lnTo>
                <a:lnTo>
                  <a:pt x="152399" y="3166385"/>
                </a:lnTo>
                <a:close/>
              </a:path>
              <a:path w="381000" h="3425825">
                <a:moveTo>
                  <a:pt x="152399" y="221212"/>
                </a:moveTo>
                <a:lnTo>
                  <a:pt x="152399" y="3166385"/>
                </a:lnTo>
                <a:lnTo>
                  <a:pt x="190499" y="3196865"/>
                </a:lnTo>
                <a:lnTo>
                  <a:pt x="228599" y="3166385"/>
                </a:lnTo>
                <a:lnTo>
                  <a:pt x="228599" y="228112"/>
                </a:lnTo>
                <a:lnTo>
                  <a:pt x="190815" y="228112"/>
                </a:lnTo>
                <a:lnTo>
                  <a:pt x="176247" y="227174"/>
                </a:lnTo>
                <a:lnTo>
                  <a:pt x="162221" y="224444"/>
                </a:lnTo>
                <a:lnTo>
                  <a:pt x="152399" y="221212"/>
                </a:lnTo>
                <a:close/>
              </a:path>
              <a:path w="381000" h="3425825">
                <a:moveTo>
                  <a:pt x="228599" y="3166385"/>
                </a:moveTo>
                <a:lnTo>
                  <a:pt x="190499" y="3196865"/>
                </a:lnTo>
                <a:lnTo>
                  <a:pt x="228599" y="3196865"/>
                </a:lnTo>
                <a:lnTo>
                  <a:pt x="228599" y="3166385"/>
                </a:lnTo>
                <a:close/>
              </a:path>
              <a:path w="381000" h="3425825">
                <a:moveTo>
                  <a:pt x="380999" y="3044465"/>
                </a:moveTo>
                <a:lnTo>
                  <a:pt x="228599" y="3166385"/>
                </a:lnTo>
                <a:lnTo>
                  <a:pt x="228599" y="3196865"/>
                </a:lnTo>
                <a:lnTo>
                  <a:pt x="304799" y="3196865"/>
                </a:lnTo>
                <a:lnTo>
                  <a:pt x="380999" y="3044465"/>
                </a:lnTo>
                <a:close/>
              </a:path>
              <a:path w="381000" h="3425825">
                <a:moveTo>
                  <a:pt x="228599" y="113813"/>
                </a:moveTo>
                <a:lnTo>
                  <a:pt x="152399" y="113813"/>
                </a:lnTo>
                <a:lnTo>
                  <a:pt x="152399" y="221212"/>
                </a:lnTo>
                <a:lnTo>
                  <a:pt x="162221" y="224444"/>
                </a:lnTo>
                <a:lnTo>
                  <a:pt x="176256" y="227175"/>
                </a:lnTo>
                <a:lnTo>
                  <a:pt x="190815" y="228112"/>
                </a:lnTo>
                <a:lnTo>
                  <a:pt x="205291" y="227174"/>
                </a:lnTo>
                <a:lnTo>
                  <a:pt x="219180" y="224502"/>
                </a:lnTo>
                <a:lnTo>
                  <a:pt x="228599" y="221428"/>
                </a:lnTo>
                <a:lnTo>
                  <a:pt x="228599" y="113813"/>
                </a:lnTo>
                <a:close/>
              </a:path>
              <a:path w="381000" h="3425825">
                <a:moveTo>
                  <a:pt x="228599" y="221428"/>
                </a:moveTo>
                <a:lnTo>
                  <a:pt x="219180" y="224502"/>
                </a:lnTo>
                <a:lnTo>
                  <a:pt x="205291" y="227174"/>
                </a:lnTo>
                <a:lnTo>
                  <a:pt x="190815" y="228112"/>
                </a:lnTo>
                <a:lnTo>
                  <a:pt x="228599" y="228112"/>
                </a:lnTo>
                <a:lnTo>
                  <a:pt x="228599" y="221428"/>
                </a:lnTo>
                <a:close/>
              </a:path>
              <a:path w="381000" h="3425825">
                <a:moveTo>
                  <a:pt x="304407" y="113813"/>
                </a:moveTo>
                <a:lnTo>
                  <a:pt x="228599" y="113813"/>
                </a:lnTo>
                <a:lnTo>
                  <a:pt x="228599" y="221428"/>
                </a:lnTo>
                <a:lnTo>
                  <a:pt x="266870" y="198436"/>
                </a:lnTo>
                <a:lnTo>
                  <a:pt x="291587" y="165484"/>
                </a:lnTo>
                <a:lnTo>
                  <a:pt x="303842" y="123980"/>
                </a:lnTo>
                <a:lnTo>
                  <a:pt x="304407" y="113813"/>
                </a:lnTo>
                <a:close/>
              </a:path>
              <a:path w="381000" h="3425825">
                <a:moveTo>
                  <a:pt x="179891" y="0"/>
                </a:moveTo>
                <a:lnTo>
                  <a:pt x="139375" y="11537"/>
                </a:lnTo>
                <a:lnTo>
                  <a:pt x="106433" y="36267"/>
                </a:lnTo>
                <a:lnTo>
                  <a:pt x="84297" y="71317"/>
                </a:lnTo>
                <a:lnTo>
                  <a:pt x="76199" y="113813"/>
                </a:lnTo>
                <a:lnTo>
                  <a:pt x="76723" y="124660"/>
                </a:lnTo>
                <a:lnTo>
                  <a:pt x="88588" y="165091"/>
                </a:lnTo>
                <a:lnTo>
                  <a:pt x="113688" y="197957"/>
                </a:lnTo>
                <a:lnTo>
                  <a:pt x="148828" y="220037"/>
                </a:lnTo>
                <a:lnTo>
                  <a:pt x="152399" y="221212"/>
                </a:lnTo>
                <a:lnTo>
                  <a:pt x="152399" y="113813"/>
                </a:lnTo>
                <a:lnTo>
                  <a:pt x="304407" y="113813"/>
                </a:lnTo>
                <a:lnTo>
                  <a:pt x="295679" y="68734"/>
                </a:lnTo>
                <a:lnTo>
                  <a:pt x="273421" y="35736"/>
                </a:lnTo>
                <a:lnTo>
                  <a:pt x="239683" y="12228"/>
                </a:lnTo>
                <a:lnTo>
                  <a:pt x="196230" y="728"/>
                </a:lnTo>
                <a:lnTo>
                  <a:pt x="179891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9112" y="1546115"/>
            <a:ext cx="4455160" cy="36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1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plugin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gi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ind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qu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9055">
              <a:lnSpc>
                <a:spcPct val="100200"/>
              </a:lnSpc>
              <a:spcBef>
                <a:spcPts val="1420"/>
              </a:spcBef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wn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ep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ep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plugin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hei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ende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 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pend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12700" marR="201295">
              <a:lnSpc>
                <a:spcPct val="100000"/>
              </a:lnSpc>
              <a:spcBef>
                <a:spcPts val="1425"/>
              </a:spcBef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ibiblio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plug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une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spc="-15" dirty="0">
                <a:latin typeface="Arial"/>
                <a:cs typeface="Arial"/>
              </a:rPr>
              <a:t>nd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27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27101" y="3640324"/>
            <a:ext cx="254000" cy="14344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earc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5" dirty="0"/>
              <a:t>e</a:t>
            </a:r>
            <a:r>
              <a:rPr spc="-5" dirty="0"/>
              <a:t>p</a:t>
            </a:r>
            <a:r>
              <a:rPr dirty="0"/>
              <a:t>ts -</a:t>
            </a:r>
            <a:r>
              <a:rPr spc="-20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ox</a:t>
            </a:r>
            <a:r>
              <a:rPr spc="-10" dirty="0"/>
              <a:t>i</a:t>
            </a:r>
            <a:r>
              <a:rPr spc="10" dirty="0"/>
              <a:t>m</a:t>
            </a:r>
            <a:r>
              <a:rPr spc="-10" dirty="0"/>
              <a:t>i</a:t>
            </a:r>
            <a:r>
              <a:rPr dirty="0"/>
              <a:t>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5376545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ity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oxy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ep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sito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ies:</a:t>
            </a:r>
            <a:r>
              <a:rPr sz="2200" dirty="0">
                <a:latin typeface="Arial"/>
                <a:cs typeface="Arial"/>
                <a:hlinkClick r:id="rId3"/>
              </a:rPr>
              <a:t> http://blogs.sonat</a:t>
            </a:r>
            <a:r>
              <a:rPr sz="2200" spc="-10" dirty="0">
                <a:latin typeface="Arial"/>
                <a:cs typeface="Arial"/>
                <a:hlinkClick r:id="rId3"/>
              </a:rPr>
              <a:t>y</a:t>
            </a:r>
            <a:r>
              <a:rPr sz="2200" dirty="0">
                <a:latin typeface="Arial"/>
                <a:cs typeface="Arial"/>
                <a:hlinkClick r:id="rId3"/>
              </a:rPr>
              <a:t>pe.c</a:t>
            </a:r>
            <a:r>
              <a:rPr sz="2200" spc="10" dirty="0">
                <a:latin typeface="Arial"/>
                <a:cs typeface="Arial"/>
                <a:hlinkClick r:id="rId3"/>
              </a:rPr>
              <a:t>o</a:t>
            </a:r>
            <a:r>
              <a:rPr sz="2200" spc="-10" dirty="0">
                <a:latin typeface="Arial"/>
                <a:cs typeface="Arial"/>
                <a:hlinkClick r:id="rId3"/>
              </a:rPr>
              <a:t>m</a:t>
            </a:r>
            <a:r>
              <a:rPr sz="2200" dirty="0">
                <a:latin typeface="Arial"/>
                <a:cs typeface="Arial"/>
                <a:hlinkClick r:id="rId3"/>
              </a:rPr>
              <a:t>/jvanz</a:t>
            </a:r>
            <a:r>
              <a:rPr sz="2200" spc="-10" dirty="0">
                <a:latin typeface="Arial"/>
                <a:cs typeface="Arial"/>
                <a:hlinkClick r:id="rId3"/>
              </a:rPr>
              <a:t>y</a:t>
            </a:r>
            <a:r>
              <a:rPr sz="2200" dirty="0">
                <a:latin typeface="Arial"/>
                <a:cs typeface="Arial"/>
                <a:hlinkClick r:id="rId3"/>
              </a:rPr>
              <a:t>l/2</a:t>
            </a:r>
            <a:r>
              <a:rPr sz="2200" spc="10" dirty="0">
                <a:latin typeface="Arial"/>
                <a:cs typeface="Arial"/>
                <a:hlinkClick r:id="rId3"/>
              </a:rPr>
              <a:t>0</a:t>
            </a:r>
            <a:r>
              <a:rPr sz="2200" dirty="0">
                <a:latin typeface="Arial"/>
                <a:cs typeface="Arial"/>
                <a:hlinkClick r:id="rId3"/>
              </a:rPr>
              <a:t>07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ect connection 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1869948"/>
            <a:ext cx="3609340" cy="252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/11/21.h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368" y="4569018"/>
            <a:ext cx="46266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Indi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ect connection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b="1" spc="15" dirty="0">
                <a:latin typeface="Arial"/>
                <a:cs typeface="Arial"/>
              </a:rPr>
              <a:t>w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1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h </a:t>
            </a:r>
            <a:r>
              <a:rPr sz="2200" b="1" spc="-5" dirty="0">
                <a:latin typeface="Arial"/>
                <a:cs typeface="Arial"/>
              </a:rPr>
              <a:t>Pro</a:t>
            </a:r>
            <a:r>
              <a:rPr sz="2200" b="1" dirty="0">
                <a:latin typeface="Arial"/>
                <a:cs typeface="Arial"/>
              </a:rPr>
              <a:t>ximi</a:t>
            </a:r>
            <a:r>
              <a:rPr sz="2200" b="1" spc="10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3767" y="4546091"/>
            <a:ext cx="3837431" cy="2456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1200" y="1869948"/>
            <a:ext cx="3608831" cy="2529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5" dirty="0"/>
              <a:t>n</a:t>
            </a:r>
            <a:r>
              <a:rPr dirty="0"/>
              <a:t>tr</a:t>
            </a:r>
            <a:r>
              <a:rPr spc="-5" dirty="0"/>
              <a:t>oduc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4930"/>
            <a:ext cx="8188325" cy="474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559435" marR="5080" lvl="1" indent="-272415">
              <a:lnSpc>
                <a:spcPct val="100299"/>
              </a:lnSpc>
              <a:spcBef>
                <a:spcPts val="19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man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gemen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Ba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ep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mode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(PO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man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15" dirty="0">
                <a:latin typeface="Arial"/>
                <a:cs typeface="Arial"/>
              </a:rPr>
              <a:t>'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rep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umen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om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ra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559435" marR="1091565" lvl="1" indent="-272415">
              <a:lnSpc>
                <a:spcPct val="100200"/>
              </a:lnSpc>
              <a:spcBef>
                <a:spcPts val="18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Vi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ion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P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15" dirty="0">
                <a:latin typeface="Arial"/>
                <a:cs typeface="Arial"/>
              </a:rPr>
              <a:t>al</a:t>
            </a:r>
            <a:r>
              <a:rPr sz="1600" i="1" spc="-5" dirty="0">
                <a:latin typeface="Arial"/>
                <a:cs typeface="Arial"/>
              </a:rPr>
              <a:t>l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600" i="1" spc="0" dirty="0">
                <a:latin typeface="Arial"/>
                <a:cs typeface="Arial"/>
              </a:rPr>
              <a:t>t</a:t>
            </a:r>
            <a:r>
              <a:rPr sz="1600" i="1" spc="-15" dirty="0">
                <a:latin typeface="Arial"/>
                <a:cs typeface="Arial"/>
              </a:rPr>
              <a:t>ada</a:t>
            </a:r>
            <a:r>
              <a:rPr sz="1600" i="1" spc="-10" dirty="0">
                <a:latin typeface="Arial"/>
                <a:cs typeface="Arial"/>
              </a:rPr>
              <a:t>ta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abou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our</a:t>
            </a:r>
            <a:r>
              <a:rPr sz="1600" spc="-10" dirty="0">
                <a:latin typeface="Arial"/>
                <a:cs typeface="Arial"/>
              </a:rPr>
              <a:t>ce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umen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r</a:t>
            </a:r>
            <a:r>
              <a:rPr sz="1600" spc="-15" dirty="0">
                <a:latin typeface="Arial"/>
                <a:cs typeface="Arial"/>
              </a:rPr>
              <a:t>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ol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 </a:t>
            </a:r>
            <a:r>
              <a:rPr sz="1600" spc="-15" dirty="0">
                <a:latin typeface="Arial"/>
                <a:cs typeface="Arial"/>
              </a:rPr>
              <a:t>dependen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por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ere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dep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appl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M</a:t>
            </a:r>
            <a:r>
              <a:rPr sz="1600" i="1" spc="-15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v</a:t>
            </a:r>
            <a:r>
              <a:rPr sz="1600" i="1" spc="-15" dirty="0">
                <a:latin typeface="Arial"/>
                <a:cs typeface="Arial"/>
              </a:rPr>
              <a:t>e</a:t>
            </a:r>
            <a:r>
              <a:rPr sz="1600" i="1" spc="-10" dirty="0">
                <a:latin typeface="Arial"/>
                <a:cs typeface="Arial"/>
              </a:rPr>
              <a:t>n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M</a:t>
            </a:r>
            <a:r>
              <a:rPr sz="1600" i="1" spc="-15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v</a:t>
            </a:r>
            <a:r>
              <a:rPr sz="1600" i="1" spc="-15" dirty="0">
                <a:latin typeface="Arial"/>
                <a:cs typeface="Arial"/>
              </a:rPr>
              <a:t>e</a:t>
            </a:r>
            <a:r>
              <a:rPr sz="1600" i="1" spc="-10" dirty="0">
                <a:latin typeface="Arial"/>
                <a:cs typeface="Arial"/>
              </a:rPr>
              <a:t>n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Apa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Ver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2</a:t>
            </a:r>
            <a:r>
              <a:rPr sz="1600" spc="-10" dirty="0">
                <a:latin typeface="Arial"/>
                <a:cs typeface="Arial"/>
              </a:rPr>
              <a:t>.0</a:t>
            </a:r>
            <a:endParaRPr sz="1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Ho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u="heavy" spc="-15" dirty="0"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latin typeface="Arial"/>
                <a:cs typeface="Arial"/>
                <a:hlinkClick r:id="rId3"/>
              </a:rPr>
              <a:t>tt</a:t>
            </a:r>
            <a:r>
              <a:rPr sz="1600" u="heavy" spc="-15" dirty="0">
                <a:latin typeface="Arial"/>
                <a:cs typeface="Arial"/>
                <a:hlinkClick r:id="rId3"/>
              </a:rPr>
              <a:t>p</a:t>
            </a:r>
            <a:r>
              <a:rPr sz="1600" u="heavy" spc="0" dirty="0">
                <a:latin typeface="Arial"/>
                <a:cs typeface="Arial"/>
                <a:hlinkClick r:id="rId3"/>
              </a:rPr>
              <a:t>: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0" dirty="0">
                <a:latin typeface="Arial"/>
                <a:cs typeface="Arial"/>
                <a:hlinkClick r:id="rId3"/>
              </a:rPr>
              <a:t>/</a:t>
            </a:r>
            <a:r>
              <a:rPr sz="1600" u="heavy" spc="-15" dirty="0">
                <a:latin typeface="Arial"/>
                <a:cs typeface="Arial"/>
                <a:hlinkClick r:id="rId3"/>
              </a:rPr>
              <a:t>ma</a:t>
            </a:r>
            <a:r>
              <a:rPr sz="1600" u="heavy" spc="-10" dirty="0">
                <a:latin typeface="Arial"/>
                <a:cs typeface="Arial"/>
                <a:hlinkClick r:id="rId3"/>
              </a:rPr>
              <a:t>v</a:t>
            </a:r>
            <a:r>
              <a:rPr sz="1600" u="heavy" spc="-15" dirty="0">
                <a:latin typeface="Arial"/>
                <a:cs typeface="Arial"/>
                <a:hlinkClick r:id="rId3"/>
              </a:rPr>
              <a:t>en</a:t>
            </a:r>
            <a:r>
              <a:rPr sz="1600" u="heavy" spc="-10" dirty="0">
                <a:latin typeface="Arial"/>
                <a:cs typeface="Arial"/>
                <a:hlinkClick r:id="rId3"/>
              </a:rPr>
              <a:t>.</a:t>
            </a:r>
            <a:r>
              <a:rPr sz="1600" u="heavy" spc="-15" dirty="0">
                <a:latin typeface="Arial"/>
                <a:cs typeface="Arial"/>
                <a:hlinkClick r:id="rId3"/>
              </a:rPr>
              <a:t>ap</a:t>
            </a:r>
            <a:r>
              <a:rPr sz="1600" u="heavy" dirty="0">
                <a:latin typeface="Arial"/>
                <a:cs typeface="Arial"/>
                <a:hlinkClick r:id="rId3"/>
              </a:rPr>
              <a:t>a</a:t>
            </a:r>
            <a:r>
              <a:rPr sz="1600" u="heavy" spc="-10" dirty="0">
                <a:latin typeface="Arial"/>
                <a:cs typeface="Arial"/>
                <a:hlinkClick r:id="rId3"/>
              </a:rPr>
              <a:t>c</a:t>
            </a:r>
            <a:r>
              <a:rPr sz="1600" u="heavy" spc="-15" dirty="0">
                <a:latin typeface="Arial"/>
                <a:cs typeface="Arial"/>
                <a:hlinkClick r:id="rId3"/>
              </a:rPr>
              <a:t>he</a:t>
            </a:r>
            <a:r>
              <a:rPr sz="1600" u="heavy" spc="-10" dirty="0">
                <a:latin typeface="Arial"/>
                <a:cs typeface="Arial"/>
                <a:hlinkClick r:id="rId3"/>
              </a:rPr>
              <a:t>.</a:t>
            </a:r>
            <a:r>
              <a:rPr sz="1600" u="heavy" spc="-15" dirty="0">
                <a:latin typeface="Arial"/>
                <a:cs typeface="Arial"/>
                <a:hlinkClick r:id="rId3"/>
              </a:rPr>
              <a:t>or</a:t>
            </a:r>
            <a:r>
              <a:rPr sz="1600" u="heavy" spc="-10" dirty="0">
                <a:latin typeface="Arial"/>
                <a:cs typeface="Arial"/>
                <a:hlinkClick r:id="rId3"/>
              </a:rPr>
              <a:t>g</a:t>
            </a:r>
            <a:endParaRPr sz="1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2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spc="-15" dirty="0">
                <a:latin typeface="Arial"/>
                <a:cs typeface="Arial"/>
              </a:rPr>
              <a:t>1-S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APS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559435" marR="2045335">
              <a:lnSpc>
                <a:spcPts val="1930"/>
              </a:lnSpc>
              <a:spcBef>
                <a:spcPts val="55"/>
              </a:spcBef>
            </a:pPr>
            <a:r>
              <a:rPr sz="1600" spc="95" dirty="0">
                <a:latin typeface="Wingdings"/>
                <a:cs typeface="Wingdings"/>
              </a:rPr>
              <a:t>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We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-bu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u="heavy" spc="-15" dirty="0">
                <a:latin typeface="Arial"/>
                <a:cs typeface="Arial"/>
                <a:hlinkClick r:id="rId4"/>
              </a:rPr>
              <a:t>http</a:t>
            </a:r>
            <a:r>
              <a:rPr sz="1600" u="heavy" spc="0" dirty="0">
                <a:latin typeface="Arial"/>
                <a:cs typeface="Arial"/>
                <a:hlinkClick r:id="rId4"/>
              </a:rPr>
              <a:t>:</a:t>
            </a:r>
            <a:r>
              <a:rPr sz="1600" u="heavy" spc="-10" dirty="0">
                <a:latin typeface="Arial"/>
                <a:cs typeface="Arial"/>
                <a:hlinkClick r:id="rId4"/>
              </a:rPr>
              <a:t>//s</a:t>
            </a:r>
            <a:r>
              <a:rPr sz="1600" u="heavy" spc="-15" dirty="0">
                <a:latin typeface="Arial"/>
                <a:cs typeface="Arial"/>
                <a:hlinkClick r:id="rId4"/>
              </a:rPr>
              <a:t>o</a:t>
            </a:r>
            <a:r>
              <a:rPr sz="1600" u="heavy" dirty="0">
                <a:latin typeface="Arial"/>
                <a:cs typeface="Arial"/>
                <a:hlinkClick r:id="rId4"/>
              </a:rPr>
              <a:t>u</a:t>
            </a:r>
            <a:r>
              <a:rPr sz="1600" u="heavy" spc="-15" dirty="0">
                <a:latin typeface="Arial"/>
                <a:cs typeface="Arial"/>
                <a:hlinkClick r:id="rId4"/>
              </a:rPr>
              <a:t>r</a:t>
            </a:r>
            <a:r>
              <a:rPr sz="1600" u="heavy" spc="-10" dirty="0">
                <a:latin typeface="Arial"/>
                <a:cs typeface="Arial"/>
                <a:hlinkClick r:id="rId4"/>
              </a:rPr>
              <a:t>c</a:t>
            </a:r>
            <a:r>
              <a:rPr sz="1600" u="heavy" spc="-15" dirty="0">
                <a:latin typeface="Arial"/>
                <a:cs typeface="Arial"/>
                <a:hlinkClick r:id="rId4"/>
              </a:rPr>
              <a:t>ef</a:t>
            </a:r>
            <a:r>
              <a:rPr sz="1600" u="heavy" dirty="0">
                <a:latin typeface="Arial"/>
                <a:cs typeface="Arial"/>
                <a:hlinkClick r:id="rId4"/>
              </a:rPr>
              <a:t>o</a:t>
            </a:r>
            <a:r>
              <a:rPr sz="1600" u="heavy" spc="-15" dirty="0">
                <a:latin typeface="Arial"/>
                <a:cs typeface="Arial"/>
                <a:hlinkClick r:id="rId4"/>
              </a:rPr>
              <a:t>r</a:t>
            </a:r>
            <a:r>
              <a:rPr sz="1600" u="heavy" dirty="0">
                <a:latin typeface="Arial"/>
                <a:cs typeface="Arial"/>
                <a:hlinkClick r:id="rId4"/>
              </a:rPr>
              <a:t>g</a:t>
            </a:r>
            <a:r>
              <a:rPr sz="1600" u="heavy" spc="-15" dirty="0">
                <a:latin typeface="Arial"/>
                <a:cs typeface="Arial"/>
                <a:hlinkClick r:id="rId4"/>
              </a:rPr>
              <a:t>e.net/</a:t>
            </a:r>
            <a:r>
              <a:rPr sz="1600" u="heavy" dirty="0">
                <a:latin typeface="Arial"/>
                <a:cs typeface="Arial"/>
                <a:hlinkClick r:id="rId4"/>
              </a:rPr>
              <a:t>p</a:t>
            </a:r>
            <a:r>
              <a:rPr sz="1600" u="heavy" spc="-15" dirty="0">
                <a:latin typeface="Arial"/>
                <a:cs typeface="Arial"/>
                <a:hlinkClick r:id="rId4"/>
              </a:rPr>
              <a:t>ro</a:t>
            </a:r>
            <a:r>
              <a:rPr sz="1600" u="heavy" dirty="0">
                <a:latin typeface="Arial"/>
                <a:cs typeface="Arial"/>
                <a:hlinkClick r:id="rId4"/>
              </a:rPr>
              <a:t>j</a:t>
            </a:r>
            <a:r>
              <a:rPr sz="1600" u="heavy" spc="-15" dirty="0">
                <a:latin typeface="Arial"/>
                <a:cs typeface="Arial"/>
                <a:hlinkClick r:id="rId4"/>
              </a:rPr>
              <a:t>e</a:t>
            </a:r>
            <a:r>
              <a:rPr sz="1600" u="heavy" spc="-10" dirty="0">
                <a:latin typeface="Arial"/>
                <a:cs typeface="Arial"/>
                <a:hlinkClick r:id="rId4"/>
              </a:rPr>
              <a:t>ct/s</a:t>
            </a:r>
            <a:r>
              <a:rPr sz="1600" u="heavy" spc="-15" dirty="0">
                <a:latin typeface="Arial"/>
                <a:cs typeface="Arial"/>
                <a:hlinkClick r:id="rId4"/>
              </a:rPr>
              <a:t>ho</a:t>
            </a:r>
            <a:r>
              <a:rPr sz="1600" u="heavy" spc="-30" dirty="0">
                <a:latin typeface="Arial"/>
                <a:cs typeface="Arial"/>
                <a:hlinkClick r:id="rId4"/>
              </a:rPr>
              <a:t>w</a:t>
            </a:r>
            <a:r>
              <a:rPr sz="1600" u="heavy" spc="-10" dirty="0">
                <a:latin typeface="Arial"/>
                <a:cs typeface="Arial"/>
                <a:hlinkClick r:id="rId4"/>
              </a:rPr>
              <a:t>f</a:t>
            </a:r>
            <a:r>
              <a:rPr sz="1600" u="heavy" dirty="0">
                <a:latin typeface="Arial"/>
                <a:cs typeface="Arial"/>
                <a:hlinkClick r:id="rId4"/>
              </a:rPr>
              <a:t>il</a:t>
            </a:r>
            <a:r>
              <a:rPr sz="1600" u="heavy" spc="-15" dirty="0">
                <a:latin typeface="Arial"/>
                <a:cs typeface="Arial"/>
                <a:hlinkClick r:id="rId4"/>
              </a:rPr>
              <a:t>e</a:t>
            </a:r>
            <a:r>
              <a:rPr sz="1600" u="heavy" spc="-10" dirty="0">
                <a:latin typeface="Arial"/>
                <a:cs typeface="Arial"/>
                <a:hlinkClick r:id="rId4"/>
              </a:rPr>
              <a:t>s</a:t>
            </a:r>
            <a:r>
              <a:rPr sz="1600" u="heavy" spc="-15" dirty="0">
                <a:latin typeface="Arial"/>
                <a:cs typeface="Arial"/>
                <a:hlinkClick r:id="rId4"/>
              </a:rPr>
              <a:t>.php?group_</a:t>
            </a:r>
            <a:r>
              <a:rPr sz="1600" u="heavy" dirty="0">
                <a:latin typeface="Arial"/>
                <a:cs typeface="Arial"/>
                <a:hlinkClick r:id="rId4"/>
              </a:rPr>
              <a:t>i</a:t>
            </a:r>
            <a:r>
              <a:rPr sz="1600" u="heavy" spc="-15" dirty="0">
                <a:latin typeface="Arial"/>
                <a:cs typeface="Arial"/>
                <a:hlinkClick r:id="rId4"/>
              </a:rPr>
              <a:t>d</a:t>
            </a:r>
            <a:r>
              <a:rPr sz="1600" u="heavy" spc="-10" dirty="0">
                <a:latin typeface="Arial"/>
                <a:cs typeface="Arial"/>
                <a:hlinkClick r:id="rId4"/>
              </a:rPr>
              <a:t>=</a:t>
            </a:r>
            <a:r>
              <a:rPr sz="1600" u="heavy" spc="-15" dirty="0">
                <a:latin typeface="Arial"/>
                <a:cs typeface="Arial"/>
                <a:hlinkClick r:id="rId4"/>
              </a:rPr>
              <a:t>14721</a:t>
            </a:r>
            <a:r>
              <a:rPr sz="1600" u="heavy" spc="-10" dirty="0">
                <a:latin typeface="Arial"/>
                <a:cs typeface="Arial"/>
                <a:hlinkClick r:id="rId4"/>
              </a:rPr>
              <a:t>5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EAT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upgrad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rm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–r</a:t>
            </a:r>
            <a:r>
              <a:rPr sz="1600" dirty="0">
                <a:latin typeface="Courier New"/>
                <a:cs typeface="Courier New"/>
              </a:rPr>
              <a:t> M</a:t>
            </a:r>
            <a:r>
              <a:rPr sz="1600" spc="-10" dirty="0">
                <a:latin typeface="Courier New"/>
                <a:cs typeface="Courier New"/>
              </a:rPr>
              <a:t>2_RE</a:t>
            </a:r>
            <a:r>
              <a:rPr sz="1600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O/org/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pach</a:t>
            </a: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/maven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5" dirty="0"/>
              <a:t>e</a:t>
            </a:r>
            <a:r>
              <a:rPr spc="-5" dirty="0"/>
              <a:t>p</a:t>
            </a:r>
            <a:r>
              <a:rPr dirty="0"/>
              <a:t>ts -</a:t>
            </a:r>
            <a:r>
              <a:rPr spc="-20" dirty="0"/>
              <a:t> </a:t>
            </a: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</a:t>
            </a:r>
            <a:r>
              <a:rPr dirty="0"/>
              <a:t>t</a:t>
            </a:r>
            <a:r>
              <a:rPr spc="-10" dirty="0"/>
              <a:t>i</a:t>
            </a:r>
            <a:r>
              <a:rPr spc="5" dirty="0"/>
              <a:t>n</a:t>
            </a:r>
            <a:r>
              <a:rPr spc="-5" dirty="0"/>
              <a:t>u</a:t>
            </a:r>
            <a:r>
              <a:rPr spc="5" dirty="0"/>
              <a:t>o</a:t>
            </a:r>
            <a:r>
              <a:rPr spc="-5" dirty="0"/>
              <a:t>u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eg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spc="5" dirty="0"/>
              <a:t>o</a:t>
            </a:r>
            <a:r>
              <a:rPr dirty="0"/>
              <a:t>n</a:t>
            </a:r>
            <a:r>
              <a:rPr spc="10" dirty="0"/>
              <a:t> </a:t>
            </a:r>
            <a:r>
              <a:rPr spc="-10" dirty="0"/>
              <a:t>wi</a:t>
            </a:r>
            <a:r>
              <a:rPr dirty="0"/>
              <a:t>th</a:t>
            </a:r>
            <a:r>
              <a:rPr spc="-5" dirty="0"/>
              <a:t> </a:t>
            </a:r>
            <a:r>
              <a:rPr spc="-10" dirty="0"/>
              <a:t>H</a:t>
            </a:r>
            <a:r>
              <a:rPr spc="-5" dirty="0"/>
              <a:t>ud</a:t>
            </a:r>
            <a:r>
              <a:rPr spc="5" dirty="0"/>
              <a:t>s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216" y="1478343"/>
            <a:ext cx="8162290" cy="168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udson can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ebuild 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 auto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aticall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iodi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ni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ho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3970" marR="3831590">
              <a:lnSpc>
                <a:spcPct val="110000"/>
              </a:lnSpc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SV</a:t>
            </a:r>
            <a:r>
              <a:rPr sz="2000" dirty="0">
                <a:latin typeface="Arial"/>
                <a:cs typeface="Arial"/>
              </a:rPr>
              <a:t>N H</a:t>
            </a:r>
            <a:r>
              <a:rPr sz="2000" spc="-5" dirty="0">
                <a:latin typeface="Arial"/>
                <a:cs typeface="Arial"/>
              </a:rPr>
              <a:t>ud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dirty="0">
                <a:latin typeface="Arial"/>
                <a:cs typeface="Arial"/>
              </a:rPr>
              <a:t>J:</a:t>
            </a:r>
            <a:endParaRPr sz="20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u="heavy" spc="-5" dirty="0">
                <a:latin typeface="Arial"/>
                <a:cs typeface="Arial"/>
                <a:hlinkClick r:id="rId3"/>
              </a:rPr>
              <a:t>h</a:t>
            </a:r>
            <a:r>
              <a:rPr sz="2000" u="heavy" spc="-10" dirty="0">
                <a:latin typeface="Arial"/>
                <a:cs typeface="Arial"/>
                <a:hlinkClick r:id="rId3"/>
              </a:rPr>
              <a:t>tt</a:t>
            </a:r>
            <a:r>
              <a:rPr sz="2000" u="heavy" spc="-5" dirty="0">
                <a:latin typeface="Arial"/>
                <a:cs typeface="Arial"/>
                <a:hlinkClick r:id="rId3"/>
              </a:rPr>
              <a:t>p</a:t>
            </a:r>
            <a:r>
              <a:rPr sz="2000" u="heavy" spc="-10" dirty="0">
                <a:latin typeface="Arial"/>
                <a:cs typeface="Arial"/>
                <a:hlinkClick r:id="rId3"/>
              </a:rPr>
              <a:t>:/</a:t>
            </a:r>
            <a:r>
              <a:rPr sz="2000" u="heavy" spc="-20" dirty="0">
                <a:latin typeface="Arial"/>
                <a:cs typeface="Arial"/>
                <a:hlinkClick r:id="rId3"/>
              </a:rPr>
              <a:t>/</a:t>
            </a:r>
            <a:r>
              <a:rPr sz="2000" u="heavy" dirty="0">
                <a:latin typeface="Arial"/>
                <a:cs typeface="Arial"/>
                <a:hlinkClick r:id="rId3"/>
              </a:rPr>
              <a:t>w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dirty="0">
                <a:latin typeface="Arial"/>
                <a:cs typeface="Arial"/>
                <a:hlinkClick r:id="rId3"/>
              </a:rPr>
              <a:t>k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spc="-10" dirty="0">
                <a:latin typeface="Arial"/>
                <a:cs typeface="Arial"/>
                <a:hlinkClick r:id="rId3"/>
              </a:rPr>
              <a:t>.</a:t>
            </a:r>
            <a:r>
              <a:rPr sz="2000" u="heavy" spc="-5" dirty="0">
                <a:latin typeface="Arial"/>
                <a:cs typeface="Arial"/>
                <a:hlinkClick r:id="rId3"/>
              </a:rPr>
              <a:t>el</a:t>
            </a:r>
            <a:r>
              <a:rPr sz="2000" u="heavy" spc="-10" dirty="0">
                <a:latin typeface="Arial"/>
                <a:cs typeface="Arial"/>
                <a:hlinkClick r:id="rId3"/>
              </a:rPr>
              <a:t>c</a:t>
            </a:r>
            <a:r>
              <a:rPr sz="2000" u="heavy" spc="-5" dirty="0">
                <a:latin typeface="Arial"/>
                <a:cs typeface="Arial"/>
                <a:hlinkClick r:id="rId3"/>
              </a:rPr>
              <a:t>a</a:t>
            </a:r>
            <a:r>
              <a:rPr sz="2000" u="heavy" spc="-10" dirty="0">
                <a:latin typeface="Arial"/>
                <a:cs typeface="Arial"/>
                <a:hlinkClick r:id="rId3"/>
              </a:rPr>
              <a:t>.</a:t>
            </a:r>
            <a:r>
              <a:rPr sz="2000" u="heavy" dirty="0">
                <a:latin typeface="Arial"/>
                <a:cs typeface="Arial"/>
                <a:hlinkClick r:id="rId3"/>
              </a:rPr>
              <a:t>c</a:t>
            </a:r>
            <a:r>
              <a:rPr sz="2000" u="heavy" spc="-15" dirty="0">
                <a:latin typeface="Arial"/>
                <a:cs typeface="Arial"/>
                <a:hlinkClick r:id="rId3"/>
              </a:rPr>
              <a:t>h</a:t>
            </a:r>
            <a:r>
              <a:rPr sz="2000" u="heavy" spc="-10" dirty="0">
                <a:latin typeface="Arial"/>
                <a:cs typeface="Arial"/>
                <a:hlinkClick r:id="rId3"/>
              </a:rPr>
              <a:t>/t</a:t>
            </a:r>
            <a:r>
              <a:rPr sz="2000" u="heavy" dirty="0">
                <a:latin typeface="Arial"/>
                <a:cs typeface="Arial"/>
                <a:hlinkClick r:id="rId3"/>
              </a:rPr>
              <a:t>w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dirty="0">
                <a:latin typeface="Arial"/>
                <a:cs typeface="Arial"/>
                <a:hlinkClick r:id="rId3"/>
              </a:rPr>
              <a:t>k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spc="-10" dirty="0">
                <a:latin typeface="Arial"/>
                <a:cs typeface="Arial"/>
                <a:hlinkClick r:id="rId3"/>
              </a:rPr>
              <a:t>/</a:t>
            </a:r>
            <a:r>
              <a:rPr sz="2000" u="heavy" spc="-5" dirty="0">
                <a:latin typeface="Arial"/>
                <a:cs typeface="Arial"/>
                <a:hlinkClick r:id="rId3"/>
              </a:rPr>
              <a:t>el4j</a:t>
            </a:r>
            <a:r>
              <a:rPr sz="2000" u="heavy" spc="-10" dirty="0">
                <a:latin typeface="Arial"/>
                <a:cs typeface="Arial"/>
                <a:hlinkClick r:id="rId3"/>
              </a:rPr>
              <a:t>/</a:t>
            </a:r>
            <a:r>
              <a:rPr sz="2000" u="heavy" spc="-5" dirty="0">
                <a:latin typeface="Arial"/>
                <a:cs typeface="Arial"/>
                <a:hlinkClick r:id="rId3"/>
              </a:rPr>
              <a:t>bin</a:t>
            </a:r>
            <a:r>
              <a:rPr sz="2000" u="heavy" spc="-10" dirty="0">
                <a:latin typeface="Arial"/>
                <a:cs typeface="Arial"/>
                <a:hlinkClick r:id="rId3"/>
              </a:rPr>
              <a:t>/v</a:t>
            </a:r>
            <a:r>
              <a:rPr sz="2000" u="heavy" spc="-5" dirty="0">
                <a:latin typeface="Arial"/>
                <a:cs typeface="Arial"/>
                <a:hlinkClick r:id="rId3"/>
              </a:rPr>
              <a:t>ie</a:t>
            </a:r>
            <a:r>
              <a:rPr sz="2000" u="heavy" dirty="0">
                <a:latin typeface="Arial"/>
                <a:cs typeface="Arial"/>
                <a:hlinkClick r:id="rId3"/>
              </a:rPr>
              <a:t>w</a:t>
            </a:r>
            <a:r>
              <a:rPr sz="2000" u="heavy" spc="-10" dirty="0">
                <a:latin typeface="Arial"/>
                <a:cs typeface="Arial"/>
                <a:hlinkClick r:id="rId3"/>
              </a:rPr>
              <a:t>/E</a:t>
            </a:r>
            <a:r>
              <a:rPr sz="2000" u="heavy" spc="-5" dirty="0">
                <a:latin typeface="Arial"/>
                <a:cs typeface="Arial"/>
                <a:hlinkClick r:id="rId3"/>
              </a:rPr>
              <a:t>L4</a:t>
            </a:r>
            <a:r>
              <a:rPr sz="2000" u="heavy" dirty="0">
                <a:latin typeface="Arial"/>
                <a:cs typeface="Arial"/>
                <a:hlinkClick r:id="rId3"/>
              </a:rPr>
              <a:t>J</a:t>
            </a:r>
            <a:r>
              <a:rPr sz="2000" u="heavy" spc="-10" dirty="0">
                <a:latin typeface="Arial"/>
                <a:cs typeface="Arial"/>
                <a:hlinkClick r:id="rId3"/>
              </a:rPr>
              <a:t>/A</a:t>
            </a:r>
            <a:r>
              <a:rPr sz="2000" u="heavy" spc="-5" dirty="0">
                <a:latin typeface="Arial"/>
                <a:cs typeface="Arial"/>
                <a:hlinkClick r:id="rId3"/>
              </a:rPr>
              <a:t>u</a:t>
            </a:r>
            <a:r>
              <a:rPr sz="2000" u="heavy" spc="-10" dirty="0">
                <a:latin typeface="Arial"/>
                <a:cs typeface="Arial"/>
                <a:hlinkClick r:id="rId3"/>
              </a:rPr>
              <a:t>t</a:t>
            </a:r>
            <a:r>
              <a:rPr sz="2000" u="heavy" spc="-15" dirty="0">
                <a:latin typeface="Arial"/>
                <a:cs typeface="Arial"/>
                <a:hlinkClick r:id="rId3"/>
              </a:rPr>
              <a:t>o</a:t>
            </a:r>
            <a:r>
              <a:rPr sz="2000" u="heavy" spc="-5" dirty="0">
                <a:latin typeface="Arial"/>
                <a:cs typeface="Arial"/>
                <a:hlinkClick r:id="rId3"/>
              </a:rPr>
              <a:t>ma</a:t>
            </a:r>
            <a:r>
              <a:rPr sz="2000" u="heavy" spc="-10" dirty="0">
                <a:latin typeface="Arial"/>
                <a:cs typeface="Arial"/>
                <a:hlinkClick r:id="rId3"/>
              </a:rPr>
              <a:t>t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dirty="0">
                <a:latin typeface="Arial"/>
                <a:cs typeface="Arial"/>
                <a:hlinkClick r:id="rId3"/>
              </a:rPr>
              <a:t>c</a:t>
            </a:r>
            <a:r>
              <a:rPr sz="2000" u="heavy" spc="-20" dirty="0">
                <a:latin typeface="Arial"/>
                <a:cs typeface="Arial"/>
                <a:hlinkClick r:id="rId3"/>
              </a:rPr>
              <a:t>B</a:t>
            </a:r>
            <a:r>
              <a:rPr sz="2000" u="heavy" spc="-5" dirty="0">
                <a:latin typeface="Arial"/>
                <a:cs typeface="Arial"/>
                <a:hlinkClick r:id="rId3"/>
              </a:rPr>
              <a:t>uild</a:t>
            </a:r>
            <a:r>
              <a:rPr sz="2000" u="heavy" spc="-10" dirty="0">
                <a:latin typeface="Arial"/>
                <a:cs typeface="Arial"/>
                <a:hlinkClick r:id="rId3"/>
              </a:rPr>
              <a:t>I</a:t>
            </a:r>
            <a:r>
              <a:rPr sz="2000" u="heavy" spc="-5" dirty="0">
                <a:latin typeface="Arial"/>
                <a:cs typeface="Arial"/>
                <a:hlinkClick r:id="rId3"/>
              </a:rPr>
              <a:t>n</a:t>
            </a:r>
            <a:r>
              <a:rPr sz="2000" u="heavy" spc="-10" dirty="0">
                <a:latin typeface="Arial"/>
                <a:cs typeface="Arial"/>
                <a:hlinkClick r:id="rId3"/>
              </a:rPr>
              <a:t>f</a:t>
            </a:r>
            <a:r>
              <a:rPr sz="2000" u="heavy" dirty="0">
                <a:latin typeface="Arial"/>
                <a:cs typeface="Arial"/>
                <a:hlinkClick r:id="rId3"/>
              </a:rPr>
              <a:t>r</a:t>
            </a:r>
            <a:r>
              <a:rPr sz="2000" u="heavy" spc="-15" dirty="0">
                <a:latin typeface="Arial"/>
                <a:cs typeface="Arial"/>
                <a:hlinkClick r:id="rId3"/>
              </a:rPr>
              <a:t>a</a:t>
            </a:r>
            <a:r>
              <a:rPr sz="2000" u="heavy" dirty="0">
                <a:latin typeface="Arial"/>
                <a:cs typeface="Arial"/>
                <a:hlinkClick r:id="rId3"/>
              </a:rPr>
              <a:t>s</a:t>
            </a:r>
            <a:r>
              <a:rPr sz="2000" u="heavy" spc="-20" dirty="0">
                <a:latin typeface="Arial"/>
                <a:cs typeface="Arial"/>
                <a:hlinkClick r:id="rId3"/>
              </a:rPr>
              <a:t>t</a:t>
            </a:r>
            <a:r>
              <a:rPr sz="2000" u="heavy" dirty="0">
                <a:latin typeface="Arial"/>
                <a:cs typeface="Arial"/>
                <a:hlinkClick r:id="rId3"/>
              </a:rPr>
              <a:t>r</a:t>
            </a:r>
            <a:r>
              <a:rPr sz="2000" u="heavy" spc="-15" dirty="0">
                <a:latin typeface="Arial"/>
                <a:cs typeface="Arial"/>
                <a:hlinkClick r:id="rId3"/>
              </a:rPr>
              <a:t>u</a:t>
            </a:r>
            <a:r>
              <a:rPr sz="2000" u="heavy" dirty="0">
                <a:latin typeface="Arial"/>
                <a:cs typeface="Arial"/>
                <a:hlinkClick r:id="rId3"/>
              </a:rPr>
              <a:t>c</a:t>
            </a:r>
            <a:r>
              <a:rPr sz="2000" u="heavy" spc="-20" dirty="0">
                <a:latin typeface="Arial"/>
                <a:cs typeface="Arial"/>
                <a:hlinkClick r:id="rId3"/>
              </a:rPr>
              <a:t>t</a:t>
            </a:r>
            <a:r>
              <a:rPr sz="2000" u="heavy" spc="-5" dirty="0">
                <a:latin typeface="Arial"/>
                <a:cs typeface="Arial"/>
                <a:hlinkClick r:id="rId3"/>
              </a:rPr>
              <a:t>u</a:t>
            </a:r>
            <a:r>
              <a:rPr sz="2000" u="heavy" dirty="0">
                <a:latin typeface="Arial"/>
                <a:cs typeface="Arial"/>
                <a:hlinkClick r:id="rId3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2767" y="3238500"/>
            <a:ext cx="7280148" cy="3685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vn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c –</a:t>
            </a:r>
            <a:r>
              <a:rPr spc="-5" dirty="0"/>
              <a:t> </a:t>
            </a:r>
            <a:r>
              <a:rPr spc="-10" dirty="0"/>
              <a:t>r</a:t>
            </a:r>
            <a:r>
              <a:rPr spc="-5" dirty="0"/>
              <a:t>ecu</a:t>
            </a:r>
            <a:r>
              <a:rPr dirty="0"/>
              <a:t>r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5" dirty="0"/>
              <a:t>ve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b</a:t>
            </a:r>
            <a:r>
              <a:rPr spc="5" dirty="0"/>
              <a:t>u</a:t>
            </a:r>
            <a:r>
              <a:rPr spc="-10" dirty="0"/>
              <a:t>i</a:t>
            </a:r>
            <a:r>
              <a:rPr spc="5" dirty="0"/>
              <a:t>l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m</a:t>
            </a:r>
            <a:r>
              <a:rPr spc="-15" dirty="0"/>
              <a:t>v</a:t>
            </a:r>
            <a:r>
              <a:rPr dirty="0"/>
              <a:t>n</a:t>
            </a:r>
            <a:r>
              <a:rPr spc="-5" dirty="0"/>
              <a:t> p</a:t>
            </a:r>
            <a:r>
              <a:rPr dirty="0"/>
              <a:t>r</a:t>
            </a:r>
            <a:r>
              <a:rPr spc="-5" dirty="0"/>
              <a:t>o</a:t>
            </a:r>
            <a:r>
              <a:rPr spc="5" dirty="0"/>
              <a:t>j</a:t>
            </a:r>
            <a:r>
              <a:rPr spc="-5" dirty="0"/>
              <a:t>ec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463302"/>
            <a:ext cx="8007984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rsi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buil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0" dirty="0">
                <a:latin typeface="Arial"/>
                <a:cs typeface="Arial"/>
              </a:rPr>
              <a:t>L4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ts val="1850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559435" algn="just">
              <a:lnSpc>
                <a:spcPts val="1850"/>
              </a:lnSpc>
            </a:pPr>
            <a:r>
              <a:rPr sz="1600" spc="-10" dirty="0">
                <a:latin typeface="Courier New"/>
                <a:cs typeface="Courier New"/>
              </a:rPr>
              <a:t>mvnrec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clean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insta</a:t>
            </a:r>
            <a:r>
              <a:rPr sz="1600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  <a:p>
            <a:pPr marL="559435" marR="138430" algn="just">
              <a:lnSpc>
                <a:spcPct val="102099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ut</a:t>
            </a:r>
            <a:r>
              <a:rPr sz="1600" spc="-15" dirty="0">
                <a:latin typeface="Arial"/>
                <a:cs typeface="Arial"/>
              </a:rPr>
              <a:t>omat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pha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lean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tall</a:t>
            </a:r>
            <a:r>
              <a:rPr sz="1600" spc="-50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depe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ct)</a:t>
            </a:r>
            <a:endParaRPr sz="1600">
              <a:latin typeface="Arial"/>
              <a:cs typeface="Arial"/>
            </a:endParaRPr>
          </a:p>
          <a:p>
            <a:pPr marL="559435" marR="1367790" indent="-272415">
              <a:lnSpc>
                <a:spcPts val="1880"/>
              </a:lnSpc>
              <a:spcBef>
                <a:spcPts val="6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ple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5" dirty="0">
                <a:latin typeface="Arial"/>
                <a:cs typeface="Arial"/>
              </a:rPr>
              <a:t> 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'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a</a:t>
            </a:r>
            <a:r>
              <a:rPr sz="1400" spc="-10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 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f</a:t>
            </a:r>
            <a:r>
              <a:rPr sz="1400" spc="-5" dirty="0">
                <a:latin typeface="Arial"/>
                <a:cs typeface="Arial"/>
              </a:rPr>
              <a:t>ollo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oj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ol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30" dirty="0">
                <a:latin typeface="Wingdings"/>
                <a:cs typeface="Wingdings"/>
              </a:rPr>
              <a:t>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spc="-15" dirty="0">
                <a:latin typeface="Arial"/>
                <a:cs typeface="Arial"/>
              </a:rPr>
              <a:t>_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0" dirty="0">
                <a:latin typeface="Wingdings"/>
                <a:cs typeface="Wingdings"/>
              </a:rPr>
              <a:t>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ng_</a:t>
            </a:r>
            <a:r>
              <a:rPr sz="1400" spc="-15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x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212" y="5064102"/>
            <a:ext cx="7938770" cy="150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2899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ul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rem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ting</a:t>
            </a:r>
            <a:r>
              <a:rPr sz="1400" spc="-20" dirty="0">
                <a:latin typeface="Courier New"/>
                <a:cs typeface="Courier New"/>
              </a:rPr>
              <a:t>_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xw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459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ul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re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equ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 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dul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_ja</a:t>
            </a:r>
            <a:r>
              <a:rPr sz="1400" spc="-20" dirty="0">
                <a:latin typeface="Arial"/>
                <a:cs typeface="Arial"/>
              </a:rPr>
              <a:t>xw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er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285115">
              <a:lnSpc>
                <a:spcPts val="1535"/>
              </a:lnSpc>
            </a:pPr>
            <a:r>
              <a:rPr sz="1400" spc="-5" dirty="0">
                <a:latin typeface="Courier New"/>
                <a:cs typeface="Courier New"/>
              </a:rPr>
              <a:t>mvnre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ins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al</a:t>
            </a:r>
            <a:r>
              <a:rPr sz="1400" dirty="0">
                <a:latin typeface="Courier New"/>
                <a:cs typeface="Courier New"/>
              </a:rPr>
              <a:t>l</a:t>
            </a:r>
            <a:endParaRPr sz="1400">
              <a:latin typeface="Courier New"/>
              <a:cs typeface="Courier New"/>
            </a:endParaRPr>
          </a:p>
          <a:p>
            <a:pPr marL="285115" marR="121920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400" spc="-5" dirty="0">
                <a:latin typeface="Courier New"/>
                <a:cs typeface="Courier New"/>
              </a:rPr>
              <a:t>mvnre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475" dirty="0"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al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du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roj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cor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459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rem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t</a:t>
            </a:r>
            <a:r>
              <a:rPr sz="1400" spc="-20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ng_cor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4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rem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ting_j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xw</a:t>
            </a:r>
            <a:r>
              <a:rPr sz="1400" spc="-20" dirty="0">
                <a:latin typeface="Courier New"/>
                <a:cs typeface="Courier New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pro</a:t>
            </a:r>
            <a:r>
              <a:rPr sz="1400" spc="-15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hi</a:t>
            </a:r>
            <a:r>
              <a:rPr sz="1400" spc="-20" dirty="0">
                <a:latin typeface="Courier New"/>
                <a:cs typeface="Courier New"/>
              </a:rPr>
              <a:t>b</a:t>
            </a:r>
            <a:r>
              <a:rPr sz="1400" spc="-5" dirty="0">
                <a:latin typeface="Courier New"/>
                <a:cs typeface="Courier New"/>
              </a:rPr>
              <a:t>erna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459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i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'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cy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moti</a:t>
            </a:r>
            <a:r>
              <a:rPr sz="1400" spc="-2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g_</a:t>
            </a:r>
            <a:r>
              <a:rPr sz="1400" spc="-20" dirty="0">
                <a:latin typeface="Courier New"/>
                <a:cs typeface="Courier New"/>
              </a:rPr>
              <a:t>j</a:t>
            </a:r>
            <a:r>
              <a:rPr sz="1400" spc="-5" dirty="0">
                <a:latin typeface="Courier New"/>
                <a:cs typeface="Courier New"/>
              </a:rPr>
              <a:t>axw</a:t>
            </a:r>
            <a:r>
              <a:rPr sz="1400" spc="-20" dirty="0">
                <a:latin typeface="Courier New"/>
                <a:cs typeface="Courier New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2767" y="3526535"/>
            <a:ext cx="1667256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vn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c –</a:t>
            </a:r>
            <a:r>
              <a:rPr spc="-5" dirty="0"/>
              <a:t> </a:t>
            </a:r>
            <a:r>
              <a:rPr spc="-10" dirty="0"/>
              <a:t>r</a:t>
            </a:r>
            <a:r>
              <a:rPr spc="-5" dirty="0"/>
              <a:t>ecu</a:t>
            </a:r>
            <a:r>
              <a:rPr dirty="0"/>
              <a:t>r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5" dirty="0"/>
              <a:t>ve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b</a:t>
            </a:r>
            <a:r>
              <a:rPr spc="5" dirty="0"/>
              <a:t>u</a:t>
            </a:r>
            <a:r>
              <a:rPr spc="-10" dirty="0"/>
              <a:t>i</a:t>
            </a:r>
            <a:r>
              <a:rPr spc="5" dirty="0"/>
              <a:t>l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m</a:t>
            </a:r>
            <a:r>
              <a:rPr spc="-15" dirty="0"/>
              <a:t>v</a:t>
            </a:r>
            <a:r>
              <a:rPr dirty="0"/>
              <a:t>n</a:t>
            </a:r>
            <a:r>
              <a:rPr spc="-5" dirty="0"/>
              <a:t> p</a:t>
            </a:r>
            <a:r>
              <a:rPr dirty="0"/>
              <a:t>r</a:t>
            </a:r>
            <a:r>
              <a:rPr spc="-5" dirty="0"/>
              <a:t>o</a:t>
            </a:r>
            <a:r>
              <a:rPr spc="5" dirty="0"/>
              <a:t>j</a:t>
            </a:r>
            <a:r>
              <a:rPr spc="-5" dirty="0"/>
              <a:t>ec</a:t>
            </a:r>
            <a:r>
              <a:rPr dirty="0"/>
              <a:t>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29013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si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ctd</a:t>
            </a:r>
            <a:r>
              <a:rPr sz="2200" spc="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1936094"/>
            <a:ext cx="1245870" cy="206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132080" indent="-272415" algn="ctr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Us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5115" indent="-272415" algn="ctr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Op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Courier New"/>
                <a:cs typeface="Courier New"/>
              </a:rPr>
              <a:t>-f</a:t>
            </a:r>
            <a:r>
              <a:rPr sz="1800" dirty="0">
                <a:latin typeface="Courier New"/>
                <a:cs typeface="Courier New"/>
              </a:rPr>
              <a:t>f</a:t>
            </a:r>
            <a:endParaRPr sz="18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Clr>
                <a:srgbClr val="CC32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559435" marR="116205" lvl="1" indent="-272415" algn="ctr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72415" algn="l"/>
                <a:tab pos="560070" algn="l"/>
              </a:tabLst>
            </a:pPr>
            <a:r>
              <a:rPr sz="1800" spc="-5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Clr>
                <a:srgbClr val="CC32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559435" marR="116205" lvl="1" indent="-272415" algn="ctr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72415" algn="l"/>
                <a:tab pos="560070" algn="l"/>
              </a:tabLst>
            </a:pPr>
            <a:r>
              <a:rPr sz="1800" spc="-5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9458" y="2003059"/>
            <a:ext cx="52400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mvnre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[OP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IO</a:t>
            </a:r>
            <a:r>
              <a:rPr sz="1400" spc="-2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S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5" dirty="0">
                <a:latin typeface="Courier New"/>
                <a:cs typeface="Courier New"/>
              </a:rPr>
              <a:t> MAV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N_C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MM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N</a:t>
            </a:r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 [MA</a:t>
            </a:r>
            <a:r>
              <a:rPr sz="1400" spc="-20" dirty="0">
                <a:latin typeface="Courier New"/>
                <a:cs typeface="Courier New"/>
              </a:rPr>
              <a:t>V</a:t>
            </a:r>
            <a:r>
              <a:rPr sz="1400" spc="-5" dirty="0">
                <a:latin typeface="Courier New"/>
                <a:cs typeface="Courier New"/>
              </a:rPr>
              <a:t>EN_</a:t>
            </a:r>
            <a:r>
              <a:rPr sz="1400" spc="-20" dirty="0"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OM</a:t>
            </a:r>
            <a:r>
              <a:rPr sz="1400" spc="-20" dirty="0">
                <a:latin typeface="Courier New"/>
                <a:cs typeface="Courier New"/>
              </a:rPr>
              <a:t>M</a:t>
            </a:r>
            <a:r>
              <a:rPr sz="1400" spc="-5" dirty="0">
                <a:latin typeface="Courier New"/>
                <a:cs typeface="Courier New"/>
              </a:rPr>
              <a:t>AND]..</a:t>
            </a:r>
            <a:r>
              <a:rPr sz="1400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2633" y="2590435"/>
            <a:ext cx="6118860" cy="140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il-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up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irs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1590" marR="5080" indent="78740">
              <a:lnSpc>
                <a:spcPct val="104600"/>
              </a:lnSpc>
              <a:spcBef>
                <a:spcPts val="30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(“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end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)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sc</a:t>
            </a:r>
            <a:r>
              <a:rPr sz="1800" spc="-10" dirty="0">
                <a:latin typeface="Arial"/>
                <a:cs typeface="Arial"/>
              </a:rPr>
              <a:t>ann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ap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(mv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ep</a:t>
            </a:r>
            <a:r>
              <a:rPr sz="1800" spc="-10" dirty="0">
                <a:latin typeface="Arial"/>
                <a:cs typeface="Arial"/>
              </a:rPr>
              <a:t>end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odu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mv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892" y="4370089"/>
            <a:ext cx="804925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lo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</a:t>
            </a:r>
            <a:r>
              <a:rPr sz="2000" dirty="0">
                <a:latin typeface="Arial"/>
                <a:cs typeface="Arial"/>
              </a:rPr>
              <a:t>y 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32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78753"/>
            <a:ext cx="3182620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3968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3968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3.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896619" indent="-381000">
              <a:lnSpc>
                <a:spcPct val="100000"/>
              </a:lnSpc>
              <a:spcBef>
                <a:spcPts val="2640"/>
              </a:spcBef>
              <a:buSzPct val="108333"/>
              <a:buFont typeface="Arial"/>
              <a:buAutoNum type="arabicPeriod" startAt="4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4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4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spc="-5" dirty="0"/>
              <a:t>e</a:t>
            </a:r>
            <a:r>
              <a:rPr spc="5" dirty="0"/>
              <a:t>s</a:t>
            </a:r>
            <a:r>
              <a:rPr spc="-5" dirty="0"/>
              <a:t>ou</a:t>
            </a:r>
            <a:r>
              <a:rPr dirty="0"/>
              <a:t>r</a:t>
            </a:r>
            <a:r>
              <a:rPr spc="-5" dirty="0"/>
              <a:t>ce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2070"/>
            <a:ext cx="7828915" cy="503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Do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559435" marR="1844039" lvl="1" indent="-272415">
              <a:lnSpc>
                <a:spcPts val="1730"/>
              </a:lnSpc>
              <a:spcBef>
                <a:spcPts val="23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5" dirty="0">
                <a:latin typeface="Arial"/>
                <a:cs typeface="Arial"/>
              </a:rPr>
              <a:t>heatS</a:t>
            </a:r>
            <a:r>
              <a:rPr sz="1600" b="1" spc="-5" dirty="0">
                <a:latin typeface="Arial"/>
                <a:cs typeface="Arial"/>
              </a:rPr>
              <a:t>h</a:t>
            </a:r>
            <a:r>
              <a:rPr sz="1600" b="1" spc="-15" dirty="0">
                <a:latin typeface="Arial"/>
                <a:cs typeface="Arial"/>
              </a:rPr>
              <a:t>ee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(o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ende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au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eren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latin typeface="Arial"/>
                <a:cs typeface="Arial"/>
                <a:hlinkClick r:id="rId3"/>
              </a:rPr>
              <a:t>tt</a:t>
            </a:r>
            <a:r>
              <a:rPr sz="1600" u="heavy" spc="-15" dirty="0">
                <a:latin typeface="Arial"/>
                <a:cs typeface="Arial"/>
                <a:hlinkClick r:id="rId3"/>
              </a:rPr>
              <a:t>p</a:t>
            </a:r>
            <a:r>
              <a:rPr sz="1600" u="heavy" spc="0" dirty="0">
                <a:latin typeface="Arial"/>
                <a:cs typeface="Arial"/>
                <a:hlinkClick r:id="rId3"/>
              </a:rPr>
              <a:t>: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0" dirty="0">
                <a:latin typeface="Arial"/>
                <a:cs typeface="Arial"/>
                <a:hlinkClick r:id="rId3"/>
              </a:rPr>
              <a:t>/</a:t>
            </a:r>
            <a:r>
              <a:rPr sz="1600" u="heavy" spc="-30" dirty="0">
                <a:latin typeface="Arial"/>
                <a:cs typeface="Arial"/>
                <a:hlinkClick r:id="rId3"/>
              </a:rPr>
              <a:t>w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latin typeface="Arial"/>
                <a:cs typeface="Arial"/>
                <a:hlinkClick r:id="rId3"/>
              </a:rPr>
              <a:t>k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latin typeface="Arial"/>
                <a:cs typeface="Arial"/>
                <a:hlinkClick r:id="rId3"/>
              </a:rPr>
              <a:t>.</a:t>
            </a:r>
            <a:r>
              <a:rPr sz="1600" u="heavy" spc="-15" dirty="0">
                <a:latin typeface="Arial"/>
                <a:cs typeface="Arial"/>
                <a:hlinkClick r:id="rId3"/>
              </a:rPr>
              <a:t>e</a:t>
            </a:r>
            <a:r>
              <a:rPr sz="1600" u="heavy" dirty="0">
                <a:latin typeface="Arial"/>
                <a:cs typeface="Arial"/>
                <a:hlinkClick r:id="rId3"/>
              </a:rPr>
              <a:t>l</a:t>
            </a:r>
            <a:r>
              <a:rPr sz="1600" u="heavy" spc="-20" dirty="0">
                <a:latin typeface="Arial"/>
                <a:cs typeface="Arial"/>
                <a:hlinkClick r:id="rId3"/>
              </a:rPr>
              <a:t>c</a:t>
            </a:r>
            <a:r>
              <a:rPr sz="1600" u="heavy" spc="-15" dirty="0">
                <a:latin typeface="Arial"/>
                <a:cs typeface="Arial"/>
                <a:hlinkClick r:id="rId3"/>
              </a:rPr>
              <a:t>a</a:t>
            </a:r>
            <a:r>
              <a:rPr sz="1600" u="heavy" spc="-10" dirty="0">
                <a:latin typeface="Arial"/>
                <a:cs typeface="Arial"/>
                <a:hlinkClick r:id="rId3"/>
              </a:rPr>
              <a:t>.c</a:t>
            </a:r>
            <a:r>
              <a:rPr sz="1600" u="heavy" spc="-15" dirty="0"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0" dirty="0">
                <a:latin typeface="Arial"/>
                <a:cs typeface="Arial"/>
                <a:hlinkClick r:id="rId3"/>
              </a:rPr>
              <a:t>t</a:t>
            </a:r>
            <a:r>
              <a:rPr sz="1600" u="heavy" spc="-30" dirty="0">
                <a:latin typeface="Arial"/>
                <a:cs typeface="Arial"/>
                <a:hlinkClick r:id="rId3"/>
              </a:rPr>
              <a:t>w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latin typeface="Arial"/>
                <a:cs typeface="Arial"/>
                <a:hlinkClick r:id="rId3"/>
              </a:rPr>
              <a:t>k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-25" dirty="0">
                <a:latin typeface="Arial"/>
                <a:cs typeface="Arial"/>
                <a:hlinkClick r:id="rId3"/>
              </a:rPr>
              <a:t>e</a:t>
            </a:r>
            <a:r>
              <a:rPr sz="1600" u="heavy" dirty="0">
                <a:latin typeface="Arial"/>
                <a:cs typeface="Arial"/>
                <a:hlinkClick r:id="rId3"/>
              </a:rPr>
              <a:t>l</a:t>
            </a:r>
            <a:r>
              <a:rPr sz="1600" u="heavy" spc="-15" dirty="0">
                <a:latin typeface="Arial"/>
                <a:cs typeface="Arial"/>
                <a:hlinkClick r:id="rId3"/>
              </a:rPr>
              <a:t>4</a:t>
            </a:r>
            <a:r>
              <a:rPr sz="1600" u="heavy" dirty="0">
                <a:latin typeface="Arial"/>
                <a:cs typeface="Arial"/>
                <a:hlinkClick r:id="rId3"/>
              </a:rPr>
              <a:t>j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-25" dirty="0">
                <a:latin typeface="Arial"/>
                <a:cs typeface="Arial"/>
                <a:hlinkClick r:id="rId3"/>
              </a:rPr>
              <a:t>b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5" dirty="0">
                <a:latin typeface="Arial"/>
                <a:cs typeface="Arial"/>
                <a:hlinkClick r:id="rId3"/>
              </a:rPr>
              <a:t>n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-20" dirty="0">
                <a:latin typeface="Arial"/>
                <a:cs typeface="Arial"/>
                <a:hlinkClick r:id="rId3"/>
              </a:rPr>
              <a:t>v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25" dirty="0">
                <a:latin typeface="Arial"/>
                <a:cs typeface="Arial"/>
                <a:hlinkClick r:id="rId3"/>
              </a:rPr>
              <a:t>e</a:t>
            </a:r>
            <a:r>
              <a:rPr sz="1600" u="heavy" spc="-30" dirty="0">
                <a:latin typeface="Arial"/>
                <a:cs typeface="Arial"/>
                <a:hlinkClick r:id="rId3"/>
              </a:rPr>
              <a:t>w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-15" dirty="0">
                <a:latin typeface="Arial"/>
                <a:cs typeface="Arial"/>
                <a:hlinkClick r:id="rId3"/>
              </a:rPr>
              <a:t>EL4</a:t>
            </a:r>
            <a:r>
              <a:rPr sz="1600" u="heavy" spc="-10" dirty="0">
                <a:latin typeface="Arial"/>
                <a:cs typeface="Arial"/>
                <a:hlinkClick r:id="rId3"/>
              </a:rPr>
              <a:t>J/</a:t>
            </a:r>
            <a:r>
              <a:rPr sz="1600" u="heavy" spc="-15" dirty="0">
                <a:latin typeface="Arial"/>
                <a:cs typeface="Arial"/>
                <a:hlinkClick r:id="rId3"/>
              </a:rPr>
              <a:t>Ma</a:t>
            </a:r>
            <a:r>
              <a:rPr sz="1600" u="heavy" spc="-10" dirty="0">
                <a:latin typeface="Arial"/>
                <a:cs typeface="Arial"/>
                <a:hlinkClick r:id="rId3"/>
              </a:rPr>
              <a:t>v</a:t>
            </a:r>
            <a:r>
              <a:rPr sz="1600" u="heavy" spc="-15" dirty="0">
                <a:latin typeface="Arial"/>
                <a:cs typeface="Arial"/>
                <a:hlinkClick r:id="rId3"/>
              </a:rPr>
              <a:t>en</a:t>
            </a:r>
            <a:r>
              <a:rPr sz="1600" u="heavy" spc="-10" dirty="0">
                <a:latin typeface="Arial"/>
                <a:cs typeface="Arial"/>
                <a:hlinkClick r:id="rId3"/>
              </a:rPr>
              <a:t>C</a:t>
            </a:r>
            <a:r>
              <a:rPr sz="1600" u="heavy" spc="-15" dirty="0">
                <a:latin typeface="Arial"/>
                <a:cs typeface="Arial"/>
                <a:hlinkClick r:id="rId3"/>
              </a:rPr>
              <a:t>hea</a:t>
            </a:r>
            <a:r>
              <a:rPr sz="1600" u="heavy" spc="-10" dirty="0">
                <a:latin typeface="Arial"/>
                <a:cs typeface="Arial"/>
                <a:hlinkClick r:id="rId3"/>
              </a:rPr>
              <a:t>t</a:t>
            </a:r>
            <a:r>
              <a:rPr sz="1600" u="heavy" spc="-15" dirty="0">
                <a:latin typeface="Arial"/>
                <a:cs typeface="Arial"/>
                <a:hlinkClick r:id="rId3"/>
              </a:rPr>
              <a:t>Shee</a:t>
            </a:r>
            <a:r>
              <a:rPr sz="1600" u="heavy" spc="-5" dirty="0">
                <a:latin typeface="Arial"/>
                <a:cs typeface="Arial"/>
                <a:hlinkClick r:id="rId3"/>
              </a:rPr>
              <a:t>t</a:t>
            </a:r>
            <a:endParaRPr sz="1600">
              <a:latin typeface="Arial"/>
              <a:cs typeface="Arial"/>
            </a:endParaRPr>
          </a:p>
          <a:p>
            <a:pPr marL="559435" marR="1089025" lvl="1" indent="-272415">
              <a:lnSpc>
                <a:spcPts val="1739"/>
              </a:lnSpc>
              <a:spcBef>
                <a:spcPts val="19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FAQ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dea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how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ue</a:t>
            </a:r>
            <a:r>
              <a:rPr sz="1600" spc="-10" dirty="0">
                <a:latin typeface="Arial"/>
                <a:cs typeface="Arial"/>
              </a:rPr>
              <a:t>s:</a:t>
            </a:r>
            <a:r>
              <a:rPr sz="1600" spc="-5" dirty="0">
                <a:latin typeface="Arial"/>
                <a:cs typeface="Arial"/>
                <a:hlinkClick r:id="rId4"/>
              </a:rPr>
              <a:t> </a:t>
            </a:r>
            <a:r>
              <a:rPr sz="1600" spc="-15" dirty="0">
                <a:latin typeface="Arial"/>
                <a:cs typeface="Arial"/>
                <a:hlinkClick r:id="rId4"/>
              </a:rPr>
              <a:t>h</a:t>
            </a:r>
            <a:r>
              <a:rPr sz="1600" spc="-10" dirty="0">
                <a:latin typeface="Arial"/>
                <a:cs typeface="Arial"/>
                <a:hlinkClick r:id="rId4"/>
              </a:rPr>
              <a:t>tt</a:t>
            </a:r>
            <a:r>
              <a:rPr sz="1600" spc="-15" dirty="0">
                <a:latin typeface="Arial"/>
                <a:cs typeface="Arial"/>
                <a:hlinkClick r:id="rId4"/>
              </a:rPr>
              <a:t>p</a:t>
            </a:r>
            <a:r>
              <a:rPr sz="1600" spc="0" dirty="0">
                <a:latin typeface="Arial"/>
                <a:cs typeface="Arial"/>
                <a:hlinkClick r:id="rId4"/>
              </a:rPr>
              <a:t>: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0" dirty="0">
                <a:latin typeface="Arial"/>
                <a:cs typeface="Arial"/>
                <a:hlinkClick r:id="rId4"/>
              </a:rPr>
              <a:t>/</a:t>
            </a:r>
            <a:r>
              <a:rPr sz="1600" spc="-30" dirty="0">
                <a:latin typeface="Arial"/>
                <a:cs typeface="Arial"/>
                <a:hlinkClick r:id="rId4"/>
              </a:rPr>
              <a:t>w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0" dirty="0">
                <a:latin typeface="Arial"/>
                <a:cs typeface="Arial"/>
                <a:hlinkClick r:id="rId4"/>
              </a:rPr>
              <a:t>k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0" dirty="0">
                <a:latin typeface="Arial"/>
                <a:cs typeface="Arial"/>
                <a:hlinkClick r:id="rId4"/>
              </a:rPr>
              <a:t>.</a:t>
            </a:r>
            <a:r>
              <a:rPr sz="1600" spc="-15" dirty="0">
                <a:latin typeface="Arial"/>
                <a:cs typeface="Arial"/>
                <a:hlinkClick r:id="rId4"/>
              </a:rPr>
              <a:t>e</a:t>
            </a:r>
            <a:r>
              <a:rPr sz="1600" dirty="0">
                <a:latin typeface="Arial"/>
                <a:cs typeface="Arial"/>
                <a:hlinkClick r:id="rId4"/>
              </a:rPr>
              <a:t>l</a:t>
            </a:r>
            <a:r>
              <a:rPr sz="1600" spc="-20" dirty="0">
                <a:latin typeface="Arial"/>
                <a:cs typeface="Arial"/>
                <a:hlinkClick r:id="rId4"/>
              </a:rPr>
              <a:t>c</a:t>
            </a:r>
            <a:r>
              <a:rPr sz="1600" spc="-15" dirty="0">
                <a:latin typeface="Arial"/>
                <a:cs typeface="Arial"/>
                <a:hlinkClick r:id="rId4"/>
              </a:rPr>
              <a:t>a</a:t>
            </a:r>
            <a:r>
              <a:rPr sz="1600" spc="-10" dirty="0">
                <a:latin typeface="Arial"/>
                <a:cs typeface="Arial"/>
                <a:hlinkClick r:id="rId4"/>
              </a:rPr>
              <a:t>.c</a:t>
            </a:r>
            <a:r>
              <a:rPr sz="1600" spc="-15" dirty="0">
                <a:latin typeface="Arial"/>
                <a:cs typeface="Arial"/>
                <a:hlinkClick r:id="rId4"/>
              </a:rPr>
              <a:t>h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0" dirty="0">
                <a:latin typeface="Arial"/>
                <a:cs typeface="Arial"/>
                <a:hlinkClick r:id="rId4"/>
              </a:rPr>
              <a:t>t</a:t>
            </a:r>
            <a:r>
              <a:rPr sz="1600" spc="-30" dirty="0">
                <a:latin typeface="Arial"/>
                <a:cs typeface="Arial"/>
                <a:hlinkClick r:id="rId4"/>
              </a:rPr>
              <a:t>w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0" dirty="0">
                <a:latin typeface="Arial"/>
                <a:cs typeface="Arial"/>
                <a:hlinkClick r:id="rId4"/>
              </a:rPr>
              <a:t>k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-25" dirty="0">
                <a:latin typeface="Arial"/>
                <a:cs typeface="Arial"/>
                <a:hlinkClick r:id="rId4"/>
              </a:rPr>
              <a:t>e</a:t>
            </a:r>
            <a:r>
              <a:rPr sz="1600" dirty="0">
                <a:latin typeface="Arial"/>
                <a:cs typeface="Arial"/>
                <a:hlinkClick r:id="rId4"/>
              </a:rPr>
              <a:t>l</a:t>
            </a:r>
            <a:r>
              <a:rPr sz="1600" spc="-15" dirty="0">
                <a:latin typeface="Arial"/>
                <a:cs typeface="Arial"/>
                <a:hlinkClick r:id="rId4"/>
              </a:rPr>
              <a:t>4</a:t>
            </a:r>
            <a:r>
              <a:rPr sz="1600" dirty="0">
                <a:latin typeface="Arial"/>
                <a:cs typeface="Arial"/>
                <a:hlinkClick r:id="rId4"/>
              </a:rPr>
              <a:t>j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-25" dirty="0">
                <a:latin typeface="Arial"/>
                <a:cs typeface="Arial"/>
                <a:hlinkClick r:id="rId4"/>
              </a:rPr>
              <a:t>b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5" dirty="0">
                <a:latin typeface="Arial"/>
                <a:cs typeface="Arial"/>
                <a:hlinkClick r:id="rId4"/>
              </a:rPr>
              <a:t>n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-20" dirty="0">
                <a:latin typeface="Arial"/>
                <a:cs typeface="Arial"/>
                <a:hlinkClick r:id="rId4"/>
              </a:rPr>
              <a:t>v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25" dirty="0">
                <a:latin typeface="Arial"/>
                <a:cs typeface="Arial"/>
                <a:hlinkClick r:id="rId4"/>
              </a:rPr>
              <a:t>e</a:t>
            </a:r>
            <a:r>
              <a:rPr sz="1600" spc="-30" dirty="0">
                <a:latin typeface="Arial"/>
                <a:cs typeface="Arial"/>
                <a:hlinkClick r:id="rId4"/>
              </a:rPr>
              <a:t>w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-15" dirty="0">
                <a:latin typeface="Arial"/>
                <a:cs typeface="Arial"/>
                <a:hlinkClick r:id="rId4"/>
              </a:rPr>
              <a:t>EL4</a:t>
            </a:r>
            <a:r>
              <a:rPr sz="1600" spc="-10" dirty="0">
                <a:latin typeface="Arial"/>
                <a:cs typeface="Arial"/>
                <a:hlinkClick r:id="rId4"/>
              </a:rPr>
              <a:t>J/</a:t>
            </a:r>
            <a:r>
              <a:rPr sz="1600" spc="-5" dirty="0">
                <a:latin typeface="Arial"/>
                <a:cs typeface="Arial"/>
                <a:hlinkClick r:id="rId4"/>
              </a:rPr>
              <a:t>F</a:t>
            </a:r>
            <a:r>
              <a:rPr sz="1600" spc="-15" dirty="0">
                <a:latin typeface="Arial"/>
                <a:cs typeface="Arial"/>
                <a:hlinkClick r:id="rId4"/>
              </a:rPr>
              <a:t>requen</a:t>
            </a:r>
            <a:r>
              <a:rPr sz="1600" spc="0" dirty="0">
                <a:latin typeface="Arial"/>
                <a:cs typeface="Arial"/>
                <a:hlinkClick r:id="rId4"/>
              </a:rPr>
              <a:t>t</a:t>
            </a:r>
            <a:r>
              <a:rPr sz="1600" dirty="0">
                <a:latin typeface="Arial"/>
                <a:cs typeface="Arial"/>
                <a:hlinkClick r:id="rId4"/>
              </a:rPr>
              <a:t>l</a:t>
            </a:r>
            <a:r>
              <a:rPr sz="1600" spc="-30" dirty="0">
                <a:latin typeface="Arial"/>
                <a:cs typeface="Arial"/>
                <a:hlinkClick r:id="rId4"/>
              </a:rPr>
              <a:t>y</a:t>
            </a:r>
            <a:r>
              <a:rPr sz="1600" spc="-10" dirty="0">
                <a:latin typeface="Arial"/>
                <a:cs typeface="Arial"/>
                <a:hlinkClick r:id="rId4"/>
              </a:rPr>
              <a:t>Ask</a:t>
            </a:r>
            <a:r>
              <a:rPr sz="1600" spc="-15" dirty="0">
                <a:latin typeface="Arial"/>
                <a:cs typeface="Arial"/>
                <a:hlinkClick r:id="rId4"/>
              </a:rPr>
              <a:t>ed</a:t>
            </a:r>
            <a:r>
              <a:rPr sz="1600" spc="-25" dirty="0">
                <a:latin typeface="Arial"/>
                <a:cs typeface="Arial"/>
                <a:hlinkClick r:id="rId4"/>
              </a:rPr>
              <a:t>Q</a:t>
            </a:r>
            <a:r>
              <a:rPr sz="1600" spc="-15" dirty="0">
                <a:latin typeface="Arial"/>
                <a:cs typeface="Arial"/>
                <a:hlinkClick r:id="rId4"/>
              </a:rPr>
              <a:t>ue</a:t>
            </a:r>
            <a:r>
              <a:rPr sz="1600" spc="-10" dirty="0">
                <a:latin typeface="Arial"/>
                <a:cs typeface="Arial"/>
                <a:hlinkClick r:id="rId4"/>
              </a:rPr>
              <a:t>st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5" dirty="0">
                <a:latin typeface="Arial"/>
                <a:cs typeface="Arial"/>
                <a:hlinkClick r:id="rId4"/>
              </a:rPr>
              <a:t>on</a:t>
            </a:r>
            <a:r>
              <a:rPr sz="1600" spc="-10" dirty="0">
                <a:latin typeface="Arial"/>
                <a:cs typeface="Arial"/>
                <a:hlinkClick r:id="rId4"/>
              </a:rPr>
              <a:t>s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ts val="1789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Boo</a:t>
            </a:r>
            <a:r>
              <a:rPr sz="1600" spc="-10" dirty="0">
                <a:latin typeface="Arial"/>
                <a:cs typeface="Arial"/>
              </a:rPr>
              <a:t>k: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Be</a:t>
            </a:r>
            <a:r>
              <a:rPr sz="1600" spc="-10" dirty="0">
                <a:latin typeface="Arial"/>
                <a:cs typeface="Arial"/>
              </a:rPr>
              <a:t>tt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ld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–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-T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PD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04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  <a:hlinkClick r:id="rId5"/>
              </a:rPr>
              <a:t>h</a:t>
            </a:r>
            <a:r>
              <a:rPr sz="1600" u="heavy" spc="-10" dirty="0">
                <a:latin typeface="Arial"/>
                <a:cs typeface="Arial"/>
                <a:hlinkClick r:id="rId5"/>
              </a:rPr>
              <a:t>tt</a:t>
            </a:r>
            <a:r>
              <a:rPr sz="1600" u="heavy" spc="-15" dirty="0">
                <a:latin typeface="Arial"/>
                <a:cs typeface="Arial"/>
                <a:hlinkClick r:id="rId5"/>
              </a:rPr>
              <a:t>p</a:t>
            </a:r>
            <a:r>
              <a:rPr sz="1600" u="heavy" spc="0" dirty="0">
                <a:latin typeface="Arial"/>
                <a:cs typeface="Arial"/>
                <a:hlinkClick r:id="rId5"/>
              </a:rPr>
              <a:t>:</a:t>
            </a:r>
            <a:r>
              <a:rPr sz="1600" u="heavy" spc="-10" dirty="0">
                <a:latin typeface="Arial"/>
                <a:cs typeface="Arial"/>
                <a:hlinkClick r:id="rId5"/>
              </a:rPr>
              <a:t>/</a:t>
            </a:r>
            <a:r>
              <a:rPr sz="1600" u="heavy" spc="0" dirty="0">
                <a:latin typeface="Arial"/>
                <a:cs typeface="Arial"/>
                <a:hlinkClick r:id="rId5"/>
              </a:rPr>
              <a:t>/</a:t>
            </a:r>
            <a:r>
              <a:rPr sz="1600" u="heavy" spc="-20" dirty="0">
                <a:latin typeface="Arial"/>
                <a:cs typeface="Arial"/>
                <a:hlinkClick r:id="rId5"/>
              </a:rPr>
              <a:t>ww</a:t>
            </a:r>
            <a:r>
              <a:rPr sz="1600" u="heavy" spc="-30" dirty="0">
                <a:latin typeface="Arial"/>
                <a:cs typeface="Arial"/>
                <a:hlinkClick r:id="rId5"/>
              </a:rPr>
              <a:t>w</a:t>
            </a:r>
            <a:r>
              <a:rPr sz="1600" u="heavy" spc="0" dirty="0">
                <a:latin typeface="Arial"/>
                <a:cs typeface="Arial"/>
                <a:hlinkClick r:id="rId5"/>
              </a:rPr>
              <a:t>.</a:t>
            </a:r>
            <a:r>
              <a:rPr sz="1600" u="heavy" spc="-15" dirty="0">
                <a:latin typeface="Arial"/>
                <a:cs typeface="Arial"/>
                <a:hlinkClick r:id="rId5"/>
              </a:rPr>
              <a:t>m</a:t>
            </a:r>
            <a:r>
              <a:rPr sz="1600" u="heavy" dirty="0">
                <a:latin typeface="Arial"/>
                <a:cs typeface="Arial"/>
                <a:hlinkClick r:id="rId5"/>
              </a:rPr>
              <a:t>e</a:t>
            </a:r>
            <a:r>
              <a:rPr sz="1600" u="heavy" spc="-15" dirty="0">
                <a:latin typeface="Arial"/>
                <a:cs typeface="Arial"/>
                <a:hlinkClick r:id="rId5"/>
              </a:rPr>
              <a:t>r</a:t>
            </a:r>
            <a:r>
              <a:rPr sz="1600" u="heavy" dirty="0">
                <a:latin typeface="Arial"/>
                <a:cs typeface="Arial"/>
                <a:hlinkClick r:id="rId5"/>
              </a:rPr>
              <a:t>g</a:t>
            </a:r>
            <a:r>
              <a:rPr sz="1600" u="heavy" spc="-15" dirty="0">
                <a:latin typeface="Arial"/>
                <a:cs typeface="Arial"/>
                <a:hlinkClick r:id="rId5"/>
              </a:rPr>
              <a:t>ere</a:t>
            </a:r>
            <a:r>
              <a:rPr sz="1600" u="heavy" spc="-10" dirty="0">
                <a:latin typeface="Arial"/>
                <a:cs typeface="Arial"/>
                <a:hlinkClick r:id="rId5"/>
              </a:rPr>
              <a:t>.c</a:t>
            </a:r>
            <a:r>
              <a:rPr sz="1600" u="heavy" spc="-15" dirty="0">
                <a:latin typeface="Arial"/>
                <a:cs typeface="Arial"/>
                <a:hlinkClick r:id="rId5"/>
              </a:rPr>
              <a:t>o</a:t>
            </a:r>
            <a:r>
              <a:rPr sz="1600" u="heavy" spc="-5" dirty="0">
                <a:latin typeface="Arial"/>
                <a:cs typeface="Arial"/>
                <a:hlinkClick r:id="rId5"/>
              </a:rPr>
              <a:t>m</a:t>
            </a:r>
            <a:r>
              <a:rPr sz="1600" u="heavy" spc="-10" dirty="0">
                <a:latin typeface="Arial"/>
                <a:cs typeface="Arial"/>
                <a:hlinkClick r:id="rId5"/>
              </a:rPr>
              <a:t>/</a:t>
            </a:r>
            <a:r>
              <a:rPr sz="1600" u="heavy" spc="-15" dirty="0">
                <a:latin typeface="Arial"/>
                <a:cs typeface="Arial"/>
                <a:hlinkClick r:id="rId5"/>
              </a:rPr>
              <a:t>m2boo</a:t>
            </a:r>
            <a:r>
              <a:rPr sz="1600" u="heavy" spc="0" dirty="0">
                <a:latin typeface="Arial"/>
                <a:cs typeface="Arial"/>
                <a:hlinkClick r:id="rId5"/>
              </a:rPr>
              <a:t>k</a:t>
            </a:r>
            <a:r>
              <a:rPr sz="1600" u="heavy" spc="-15" dirty="0">
                <a:latin typeface="Arial"/>
                <a:cs typeface="Arial"/>
                <a:hlinkClick r:id="rId5"/>
              </a:rPr>
              <a:t>_do</a:t>
            </a:r>
            <a:r>
              <a:rPr sz="1600" u="heavy" spc="-30" dirty="0">
                <a:latin typeface="Arial"/>
                <a:cs typeface="Arial"/>
                <a:hlinkClick r:id="rId5"/>
              </a:rPr>
              <a:t>w</a:t>
            </a:r>
            <a:r>
              <a:rPr sz="1600" u="heavy" spc="-15" dirty="0">
                <a:latin typeface="Arial"/>
                <a:cs typeface="Arial"/>
                <a:hlinkClick r:id="rId5"/>
              </a:rPr>
              <a:t>n</a:t>
            </a:r>
            <a:r>
              <a:rPr sz="1600" u="heavy" dirty="0">
                <a:latin typeface="Arial"/>
                <a:cs typeface="Arial"/>
                <a:hlinkClick r:id="rId5"/>
              </a:rPr>
              <a:t>l</a:t>
            </a:r>
            <a:r>
              <a:rPr sz="1600" u="heavy" spc="-15" dirty="0">
                <a:latin typeface="Arial"/>
                <a:cs typeface="Arial"/>
                <a:hlinkClick r:id="rId5"/>
              </a:rPr>
              <a:t>oad</a:t>
            </a:r>
            <a:r>
              <a:rPr sz="1600" u="heavy" spc="-10" dirty="0">
                <a:latin typeface="Arial"/>
                <a:cs typeface="Arial"/>
                <a:hlinkClick r:id="rId5"/>
              </a:rPr>
              <a:t>.</a:t>
            </a:r>
            <a:r>
              <a:rPr sz="1600" u="heavy" dirty="0">
                <a:latin typeface="Arial"/>
                <a:cs typeface="Arial"/>
                <a:hlinkClick r:id="rId5"/>
              </a:rPr>
              <a:t>j</a:t>
            </a:r>
            <a:r>
              <a:rPr sz="1600" u="heavy" spc="-10" dirty="0">
                <a:latin typeface="Arial"/>
                <a:cs typeface="Arial"/>
                <a:hlinkClick r:id="rId5"/>
              </a:rPr>
              <a:t>sp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ts val="1805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tt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04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u="heavy" spc="-15" dirty="0">
                <a:latin typeface="Arial"/>
                <a:cs typeface="Arial"/>
                <a:hlinkClick r:id="rId6"/>
              </a:rPr>
              <a:t>h</a:t>
            </a:r>
            <a:r>
              <a:rPr sz="1600" u="heavy" spc="-10" dirty="0">
                <a:latin typeface="Arial"/>
                <a:cs typeface="Arial"/>
                <a:hlinkClick r:id="rId6"/>
              </a:rPr>
              <a:t>tt</a:t>
            </a:r>
            <a:r>
              <a:rPr sz="1600" u="heavy" spc="-15" dirty="0">
                <a:latin typeface="Arial"/>
                <a:cs typeface="Arial"/>
                <a:hlinkClick r:id="rId6"/>
              </a:rPr>
              <a:t>p</a:t>
            </a:r>
            <a:r>
              <a:rPr sz="1600" u="heavy" spc="0" dirty="0">
                <a:latin typeface="Arial"/>
                <a:cs typeface="Arial"/>
                <a:hlinkClick r:id="rId6"/>
              </a:rPr>
              <a:t>:</a:t>
            </a:r>
            <a:r>
              <a:rPr sz="1600" u="heavy" spc="-10" dirty="0">
                <a:latin typeface="Arial"/>
                <a:cs typeface="Arial"/>
                <a:hlinkClick r:id="rId6"/>
              </a:rPr>
              <a:t>/</a:t>
            </a:r>
            <a:r>
              <a:rPr sz="1600" u="heavy" spc="0" dirty="0">
                <a:latin typeface="Arial"/>
                <a:cs typeface="Arial"/>
                <a:hlinkClick r:id="rId6"/>
              </a:rPr>
              <a:t>/</a:t>
            </a:r>
            <a:r>
              <a:rPr sz="1600" u="heavy" spc="-15" dirty="0">
                <a:latin typeface="Arial"/>
                <a:cs typeface="Arial"/>
                <a:hlinkClick r:id="rId6"/>
              </a:rPr>
              <a:t>ma</a:t>
            </a:r>
            <a:r>
              <a:rPr sz="1600" u="heavy" spc="-10" dirty="0">
                <a:latin typeface="Arial"/>
                <a:cs typeface="Arial"/>
                <a:hlinkClick r:id="rId6"/>
              </a:rPr>
              <a:t>v</a:t>
            </a:r>
            <a:r>
              <a:rPr sz="1600" u="heavy" spc="-15" dirty="0">
                <a:latin typeface="Arial"/>
                <a:cs typeface="Arial"/>
                <a:hlinkClick r:id="rId6"/>
              </a:rPr>
              <a:t>en</a:t>
            </a:r>
            <a:r>
              <a:rPr sz="1600" u="heavy" spc="-10" dirty="0">
                <a:latin typeface="Arial"/>
                <a:cs typeface="Arial"/>
                <a:hlinkClick r:id="rId6"/>
              </a:rPr>
              <a:t>.</a:t>
            </a:r>
            <a:r>
              <a:rPr sz="1600" u="heavy" spc="-15" dirty="0">
                <a:latin typeface="Arial"/>
                <a:cs typeface="Arial"/>
                <a:hlinkClick r:id="rId6"/>
              </a:rPr>
              <a:t>ap</a:t>
            </a:r>
            <a:r>
              <a:rPr sz="1600" u="heavy" dirty="0">
                <a:latin typeface="Arial"/>
                <a:cs typeface="Arial"/>
                <a:hlinkClick r:id="rId6"/>
              </a:rPr>
              <a:t>a</a:t>
            </a:r>
            <a:r>
              <a:rPr sz="1600" u="heavy" spc="-10" dirty="0">
                <a:latin typeface="Arial"/>
                <a:cs typeface="Arial"/>
                <a:hlinkClick r:id="rId6"/>
              </a:rPr>
              <a:t>c</a:t>
            </a:r>
            <a:r>
              <a:rPr sz="1600" u="heavy" spc="-15" dirty="0">
                <a:latin typeface="Arial"/>
                <a:cs typeface="Arial"/>
                <a:hlinkClick r:id="rId6"/>
              </a:rPr>
              <a:t>he</a:t>
            </a:r>
            <a:r>
              <a:rPr sz="1600" u="heavy" spc="-10" dirty="0">
                <a:latin typeface="Arial"/>
                <a:cs typeface="Arial"/>
                <a:hlinkClick r:id="rId6"/>
              </a:rPr>
              <a:t>.</a:t>
            </a:r>
            <a:r>
              <a:rPr sz="1600" u="heavy" spc="-15" dirty="0">
                <a:latin typeface="Arial"/>
                <a:cs typeface="Arial"/>
                <a:hlinkClick r:id="rId6"/>
              </a:rPr>
              <a:t>org</a:t>
            </a:r>
            <a:r>
              <a:rPr sz="1600" u="heavy" spc="-10" dirty="0">
                <a:latin typeface="Arial"/>
                <a:cs typeface="Arial"/>
                <a:hlinkClick r:id="rId6"/>
              </a:rPr>
              <a:t>/</a:t>
            </a:r>
            <a:r>
              <a:rPr sz="1600" u="heavy" spc="-15" dirty="0">
                <a:latin typeface="Arial"/>
                <a:cs typeface="Arial"/>
                <a:hlinkClick r:id="rId6"/>
              </a:rPr>
              <a:t>gu</a:t>
            </a:r>
            <a:r>
              <a:rPr sz="1600" u="heavy" dirty="0">
                <a:latin typeface="Arial"/>
                <a:cs typeface="Arial"/>
                <a:hlinkClick r:id="rId6"/>
              </a:rPr>
              <a:t>i</a:t>
            </a:r>
            <a:r>
              <a:rPr sz="1600" u="heavy" spc="-15" dirty="0">
                <a:latin typeface="Arial"/>
                <a:cs typeface="Arial"/>
                <a:hlinkClick r:id="rId6"/>
              </a:rPr>
              <a:t>de</a:t>
            </a:r>
            <a:r>
              <a:rPr sz="1600" u="heavy" spc="-10" dirty="0">
                <a:latin typeface="Arial"/>
                <a:cs typeface="Arial"/>
                <a:hlinkClick r:id="rId6"/>
              </a:rPr>
              <a:t>s/</a:t>
            </a:r>
            <a:r>
              <a:rPr sz="1600" u="heavy" spc="-15" dirty="0">
                <a:latin typeface="Arial"/>
                <a:cs typeface="Arial"/>
                <a:hlinkClick r:id="rId6"/>
              </a:rPr>
              <a:t>ge</a:t>
            </a:r>
            <a:r>
              <a:rPr sz="1600" u="heavy" spc="-10" dirty="0">
                <a:latin typeface="Arial"/>
                <a:cs typeface="Arial"/>
                <a:hlinkClick r:id="rId6"/>
              </a:rPr>
              <a:t>tt</a:t>
            </a:r>
            <a:r>
              <a:rPr sz="1600" u="heavy" dirty="0">
                <a:latin typeface="Arial"/>
                <a:cs typeface="Arial"/>
                <a:hlinkClick r:id="rId6"/>
              </a:rPr>
              <a:t>i</a:t>
            </a:r>
            <a:r>
              <a:rPr sz="1600" u="heavy" spc="-15" dirty="0">
                <a:latin typeface="Arial"/>
                <a:cs typeface="Arial"/>
                <a:hlinkClick r:id="rId6"/>
              </a:rPr>
              <a:t>ng-</a:t>
            </a:r>
            <a:r>
              <a:rPr sz="1600" u="heavy" spc="-10" dirty="0">
                <a:latin typeface="Arial"/>
                <a:cs typeface="Arial"/>
                <a:hlinkClick r:id="rId6"/>
              </a:rPr>
              <a:t>st</a:t>
            </a:r>
            <a:r>
              <a:rPr sz="1600" u="heavy" dirty="0">
                <a:latin typeface="Arial"/>
                <a:cs typeface="Arial"/>
                <a:hlinkClick r:id="rId6"/>
              </a:rPr>
              <a:t>a</a:t>
            </a:r>
            <a:r>
              <a:rPr sz="1600" u="heavy" spc="-15" dirty="0">
                <a:latin typeface="Arial"/>
                <a:cs typeface="Arial"/>
                <a:hlinkClick r:id="rId6"/>
              </a:rPr>
              <a:t>r</a:t>
            </a:r>
            <a:r>
              <a:rPr sz="1600" u="heavy" spc="-10" dirty="0">
                <a:latin typeface="Arial"/>
                <a:cs typeface="Arial"/>
                <a:hlinkClick r:id="rId6"/>
              </a:rPr>
              <a:t>t</a:t>
            </a:r>
            <a:r>
              <a:rPr sz="1600" u="heavy" spc="-15" dirty="0">
                <a:latin typeface="Arial"/>
                <a:cs typeface="Arial"/>
                <a:hlinkClick r:id="rId6"/>
              </a:rPr>
              <a:t>e</a:t>
            </a:r>
            <a:r>
              <a:rPr sz="1600" u="heavy" dirty="0">
                <a:latin typeface="Arial"/>
                <a:cs typeface="Arial"/>
                <a:hlinkClick r:id="rId6"/>
              </a:rPr>
              <a:t>d</a:t>
            </a:r>
            <a:r>
              <a:rPr sz="1600" u="heavy" spc="-10" dirty="0">
                <a:latin typeface="Arial"/>
                <a:cs typeface="Arial"/>
                <a:hlinkClick r:id="rId6"/>
              </a:rPr>
              <a:t>/</a:t>
            </a:r>
            <a:r>
              <a:rPr sz="1600" u="heavy" dirty="0">
                <a:latin typeface="Arial"/>
                <a:cs typeface="Arial"/>
                <a:hlinkClick r:id="rId6"/>
              </a:rPr>
              <a:t>i</a:t>
            </a:r>
            <a:r>
              <a:rPr sz="1600" u="heavy" spc="-15" dirty="0">
                <a:latin typeface="Arial"/>
                <a:cs typeface="Arial"/>
                <a:hlinkClick r:id="rId6"/>
              </a:rPr>
              <a:t>nde</a:t>
            </a:r>
            <a:r>
              <a:rPr sz="1600" u="heavy" spc="-20" dirty="0">
                <a:latin typeface="Arial"/>
                <a:cs typeface="Arial"/>
                <a:hlinkClick r:id="rId6"/>
              </a:rPr>
              <a:t>x</a:t>
            </a:r>
            <a:r>
              <a:rPr sz="1600" u="heavy" spc="-10" dirty="0">
                <a:latin typeface="Arial"/>
                <a:cs typeface="Arial"/>
                <a:hlinkClick r:id="rId6"/>
              </a:rPr>
              <a:t>.</a:t>
            </a:r>
            <a:r>
              <a:rPr sz="1600" u="heavy" dirty="0">
                <a:latin typeface="Arial"/>
                <a:cs typeface="Arial"/>
                <a:hlinkClick r:id="rId6"/>
              </a:rPr>
              <a:t>h</a:t>
            </a:r>
            <a:r>
              <a:rPr sz="1600" u="heavy" spc="-10" dirty="0">
                <a:latin typeface="Arial"/>
                <a:cs typeface="Arial"/>
                <a:hlinkClick r:id="rId6"/>
              </a:rPr>
              <a:t>tml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ts val="1905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EL4</a:t>
            </a:r>
            <a:r>
              <a:rPr sz="1600" spc="-10" dirty="0">
                <a:latin typeface="Arial"/>
                <a:cs typeface="Arial"/>
              </a:rPr>
              <a:t>J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5" dirty="0">
                <a:latin typeface="Arial"/>
                <a:cs typeface="Arial"/>
                <a:hlinkClick r:id="rId7"/>
              </a:rPr>
              <a:t>h</a:t>
            </a:r>
            <a:r>
              <a:rPr sz="1600" spc="-10" dirty="0">
                <a:latin typeface="Arial"/>
                <a:cs typeface="Arial"/>
                <a:hlinkClick r:id="rId7"/>
              </a:rPr>
              <a:t>tt</a:t>
            </a:r>
            <a:r>
              <a:rPr sz="1600" dirty="0">
                <a:latin typeface="Arial"/>
                <a:cs typeface="Arial"/>
                <a:hlinkClick r:id="rId7"/>
              </a:rPr>
              <a:t>p</a:t>
            </a:r>
            <a:r>
              <a:rPr sz="1600" spc="-10" dirty="0">
                <a:latin typeface="Arial"/>
                <a:cs typeface="Arial"/>
                <a:hlinkClick r:id="rId7"/>
              </a:rPr>
              <a:t>:</a:t>
            </a:r>
            <a:r>
              <a:rPr sz="1600" spc="0" dirty="0">
                <a:latin typeface="Arial"/>
                <a:cs typeface="Arial"/>
                <a:hlinkClick r:id="rId7"/>
              </a:rPr>
              <a:t>//</a:t>
            </a:r>
            <a:r>
              <a:rPr sz="1600" spc="-30" dirty="0">
                <a:latin typeface="Arial"/>
                <a:cs typeface="Arial"/>
                <a:hlinkClick r:id="rId7"/>
              </a:rPr>
              <a:t>w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0" dirty="0">
                <a:latin typeface="Arial"/>
                <a:cs typeface="Arial"/>
                <a:hlinkClick r:id="rId7"/>
              </a:rPr>
              <a:t>k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0" dirty="0">
                <a:latin typeface="Arial"/>
                <a:cs typeface="Arial"/>
                <a:hlinkClick r:id="rId7"/>
              </a:rPr>
              <a:t>.</a:t>
            </a:r>
            <a:r>
              <a:rPr sz="1600" spc="-25" dirty="0">
                <a:latin typeface="Arial"/>
                <a:cs typeface="Arial"/>
                <a:hlinkClick r:id="rId7"/>
              </a:rPr>
              <a:t>e</a:t>
            </a:r>
            <a:r>
              <a:rPr sz="1600" dirty="0">
                <a:latin typeface="Arial"/>
                <a:cs typeface="Arial"/>
                <a:hlinkClick r:id="rId7"/>
              </a:rPr>
              <a:t>l</a:t>
            </a:r>
            <a:r>
              <a:rPr sz="1600" spc="-10" dirty="0">
                <a:latin typeface="Arial"/>
                <a:cs typeface="Arial"/>
                <a:hlinkClick r:id="rId7"/>
              </a:rPr>
              <a:t>c</a:t>
            </a:r>
            <a:r>
              <a:rPr sz="1600" spc="-15" dirty="0">
                <a:latin typeface="Arial"/>
                <a:cs typeface="Arial"/>
                <a:hlinkClick r:id="rId7"/>
              </a:rPr>
              <a:t>a</a:t>
            </a:r>
            <a:r>
              <a:rPr sz="1600" spc="-10" dirty="0">
                <a:latin typeface="Arial"/>
                <a:cs typeface="Arial"/>
                <a:hlinkClick r:id="rId7"/>
              </a:rPr>
              <a:t>.c</a:t>
            </a:r>
            <a:r>
              <a:rPr sz="1600" spc="-15" dirty="0">
                <a:latin typeface="Arial"/>
                <a:cs typeface="Arial"/>
                <a:hlinkClick r:id="rId7"/>
              </a:rPr>
              <a:t>h</a:t>
            </a:r>
            <a:r>
              <a:rPr sz="1600" spc="-10" dirty="0">
                <a:latin typeface="Arial"/>
                <a:cs typeface="Arial"/>
                <a:hlinkClick r:id="rId7"/>
              </a:rPr>
              <a:t>/t</a:t>
            </a:r>
            <a:r>
              <a:rPr sz="1600" spc="-30" dirty="0">
                <a:latin typeface="Arial"/>
                <a:cs typeface="Arial"/>
                <a:hlinkClick r:id="rId7"/>
              </a:rPr>
              <a:t>w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0" dirty="0">
                <a:latin typeface="Arial"/>
                <a:cs typeface="Arial"/>
                <a:hlinkClick r:id="rId7"/>
              </a:rPr>
              <a:t>k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0" dirty="0">
                <a:latin typeface="Arial"/>
                <a:cs typeface="Arial"/>
                <a:hlinkClick r:id="rId7"/>
              </a:rPr>
              <a:t>/</a:t>
            </a:r>
            <a:r>
              <a:rPr sz="1600" spc="-15" dirty="0">
                <a:latin typeface="Arial"/>
                <a:cs typeface="Arial"/>
                <a:hlinkClick r:id="rId7"/>
              </a:rPr>
              <a:t>e</a:t>
            </a:r>
            <a:r>
              <a:rPr sz="1600" dirty="0">
                <a:latin typeface="Arial"/>
                <a:cs typeface="Arial"/>
                <a:hlinkClick r:id="rId7"/>
              </a:rPr>
              <a:t>l</a:t>
            </a:r>
            <a:r>
              <a:rPr sz="1600" spc="-25" dirty="0">
                <a:latin typeface="Arial"/>
                <a:cs typeface="Arial"/>
                <a:hlinkClick r:id="rId7"/>
              </a:rPr>
              <a:t>4</a:t>
            </a:r>
            <a:r>
              <a:rPr sz="1600" dirty="0">
                <a:latin typeface="Arial"/>
                <a:cs typeface="Arial"/>
                <a:hlinkClick r:id="rId7"/>
              </a:rPr>
              <a:t>j</a:t>
            </a:r>
            <a:r>
              <a:rPr sz="1600" spc="-10" dirty="0">
                <a:latin typeface="Arial"/>
                <a:cs typeface="Arial"/>
                <a:hlinkClick r:id="rId7"/>
              </a:rPr>
              <a:t>/</a:t>
            </a:r>
            <a:r>
              <a:rPr sz="1600" spc="-15" dirty="0">
                <a:latin typeface="Arial"/>
                <a:cs typeface="Arial"/>
                <a:hlinkClick r:id="rId7"/>
              </a:rPr>
              <a:t>b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5" dirty="0">
                <a:latin typeface="Arial"/>
                <a:cs typeface="Arial"/>
                <a:hlinkClick r:id="rId7"/>
              </a:rPr>
              <a:t>n</a:t>
            </a:r>
            <a:r>
              <a:rPr sz="1600" spc="-10" dirty="0">
                <a:latin typeface="Arial"/>
                <a:cs typeface="Arial"/>
                <a:hlinkClick r:id="rId7"/>
              </a:rPr>
              <a:t>/</a:t>
            </a:r>
            <a:r>
              <a:rPr sz="1600" spc="-20" dirty="0">
                <a:latin typeface="Arial"/>
                <a:cs typeface="Arial"/>
                <a:hlinkClick r:id="rId7"/>
              </a:rPr>
              <a:t>v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5" dirty="0">
                <a:latin typeface="Arial"/>
                <a:cs typeface="Arial"/>
                <a:hlinkClick r:id="rId7"/>
              </a:rPr>
              <a:t>e</a:t>
            </a:r>
            <a:r>
              <a:rPr sz="1600" spc="-30" dirty="0">
                <a:latin typeface="Arial"/>
                <a:cs typeface="Arial"/>
                <a:hlinkClick r:id="rId7"/>
              </a:rPr>
              <a:t>w</a:t>
            </a:r>
            <a:r>
              <a:rPr sz="1600" spc="-10" dirty="0">
                <a:latin typeface="Arial"/>
                <a:cs typeface="Arial"/>
                <a:hlinkClick r:id="rId7"/>
              </a:rPr>
              <a:t>/</a:t>
            </a:r>
            <a:r>
              <a:rPr sz="1600" spc="-15" dirty="0">
                <a:latin typeface="Arial"/>
                <a:cs typeface="Arial"/>
                <a:hlinkClick r:id="rId7"/>
              </a:rPr>
              <a:t>EL4</a:t>
            </a:r>
            <a:r>
              <a:rPr sz="1600" spc="-10" dirty="0">
                <a:latin typeface="Arial"/>
                <a:cs typeface="Arial"/>
                <a:hlinkClick r:id="rId7"/>
              </a:rPr>
              <a:t>J/</a:t>
            </a:r>
            <a:r>
              <a:rPr sz="1600" spc="-15" dirty="0">
                <a:latin typeface="Arial"/>
                <a:cs typeface="Arial"/>
                <a:hlinkClick r:id="rId7"/>
              </a:rPr>
              <a:t>Ma</a:t>
            </a:r>
            <a:r>
              <a:rPr sz="1600" spc="-10" dirty="0">
                <a:latin typeface="Arial"/>
                <a:cs typeface="Arial"/>
                <a:hlinkClick r:id="rId7"/>
              </a:rPr>
              <a:t>v</a:t>
            </a:r>
            <a:r>
              <a:rPr sz="1600" spc="-15" dirty="0">
                <a:latin typeface="Arial"/>
                <a:cs typeface="Arial"/>
                <a:hlinkClick r:id="rId7"/>
              </a:rPr>
              <a:t>enBui</a:t>
            </a:r>
            <a:r>
              <a:rPr sz="1600" dirty="0">
                <a:latin typeface="Arial"/>
                <a:cs typeface="Arial"/>
                <a:hlinkClick r:id="rId7"/>
              </a:rPr>
              <a:t>l</a:t>
            </a:r>
            <a:r>
              <a:rPr sz="1600" spc="-25" dirty="0">
                <a:latin typeface="Arial"/>
                <a:cs typeface="Arial"/>
                <a:hlinkClick r:id="rId7"/>
              </a:rPr>
              <a:t>d</a:t>
            </a:r>
            <a:r>
              <a:rPr sz="1600" spc="-15" dirty="0">
                <a:latin typeface="Arial"/>
                <a:cs typeface="Arial"/>
                <a:hlinkClick r:id="rId7"/>
              </a:rPr>
              <a:t>S</a:t>
            </a:r>
            <a:r>
              <a:rPr sz="1600" spc="-30" dirty="0">
                <a:latin typeface="Arial"/>
                <a:cs typeface="Arial"/>
                <a:hlinkClick r:id="rId7"/>
              </a:rPr>
              <a:t>y</a:t>
            </a:r>
            <a:r>
              <a:rPr sz="1600" spc="0" dirty="0">
                <a:latin typeface="Arial"/>
                <a:cs typeface="Arial"/>
                <a:hlinkClick r:id="rId7"/>
              </a:rPr>
              <a:t>s</a:t>
            </a:r>
            <a:r>
              <a:rPr sz="1600" spc="-10" dirty="0">
                <a:latin typeface="Arial"/>
                <a:cs typeface="Arial"/>
                <a:hlinkClick r:id="rId7"/>
              </a:rPr>
              <a:t>t</a:t>
            </a:r>
            <a:r>
              <a:rPr sz="1600" spc="-15" dirty="0">
                <a:latin typeface="Arial"/>
                <a:cs typeface="Arial"/>
                <a:hlinkClick r:id="rId7"/>
              </a:rPr>
              <a:t>em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ts val="182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0" dirty="0">
                <a:latin typeface="Arial"/>
                <a:cs typeface="Arial"/>
              </a:rPr>
              <a:t>Av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rom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Apa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odehau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194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u="heavy" spc="-15" dirty="0">
                <a:latin typeface="Arial"/>
                <a:cs typeface="Arial"/>
                <a:hlinkClick r:id="rId8"/>
              </a:rPr>
              <a:t>h</a:t>
            </a:r>
            <a:r>
              <a:rPr sz="1600" u="heavy" spc="-10" dirty="0">
                <a:latin typeface="Arial"/>
                <a:cs typeface="Arial"/>
                <a:hlinkClick r:id="rId8"/>
              </a:rPr>
              <a:t>tt</a:t>
            </a:r>
            <a:r>
              <a:rPr sz="1600" u="heavy" spc="-15" dirty="0">
                <a:latin typeface="Arial"/>
                <a:cs typeface="Arial"/>
                <a:hlinkClick r:id="rId8"/>
              </a:rPr>
              <a:t>p</a:t>
            </a:r>
            <a:r>
              <a:rPr sz="1600" u="heavy" spc="0" dirty="0">
                <a:latin typeface="Arial"/>
                <a:cs typeface="Arial"/>
                <a:hlinkClick r:id="rId8"/>
              </a:rPr>
              <a:t>:</a:t>
            </a:r>
            <a:r>
              <a:rPr sz="1600" u="heavy" spc="-10" dirty="0">
                <a:latin typeface="Arial"/>
                <a:cs typeface="Arial"/>
                <a:hlinkClick r:id="rId8"/>
              </a:rPr>
              <a:t>/</a:t>
            </a:r>
            <a:r>
              <a:rPr sz="1600" u="heavy" spc="0" dirty="0">
                <a:latin typeface="Arial"/>
                <a:cs typeface="Arial"/>
                <a:hlinkClick r:id="rId8"/>
              </a:rPr>
              <a:t>/</a:t>
            </a:r>
            <a:r>
              <a:rPr sz="1600" u="heavy" spc="-15" dirty="0">
                <a:latin typeface="Arial"/>
                <a:cs typeface="Arial"/>
                <a:hlinkClick r:id="rId8"/>
              </a:rPr>
              <a:t>ma</a:t>
            </a:r>
            <a:r>
              <a:rPr sz="1600" u="heavy" spc="-10" dirty="0">
                <a:latin typeface="Arial"/>
                <a:cs typeface="Arial"/>
                <a:hlinkClick r:id="rId8"/>
              </a:rPr>
              <a:t>v</a:t>
            </a:r>
            <a:r>
              <a:rPr sz="1600" u="heavy" spc="-15" dirty="0">
                <a:latin typeface="Arial"/>
                <a:cs typeface="Arial"/>
                <a:hlinkClick r:id="rId8"/>
              </a:rPr>
              <a:t>en</a:t>
            </a:r>
            <a:r>
              <a:rPr sz="1600" u="heavy" spc="-10" dirty="0">
                <a:latin typeface="Arial"/>
                <a:cs typeface="Arial"/>
                <a:hlinkClick r:id="rId8"/>
              </a:rPr>
              <a:t>.</a:t>
            </a:r>
            <a:r>
              <a:rPr sz="1600" u="heavy" spc="-15" dirty="0">
                <a:latin typeface="Arial"/>
                <a:cs typeface="Arial"/>
                <a:hlinkClick r:id="rId8"/>
              </a:rPr>
              <a:t>ap</a:t>
            </a:r>
            <a:r>
              <a:rPr sz="1600" u="heavy" dirty="0">
                <a:latin typeface="Arial"/>
                <a:cs typeface="Arial"/>
                <a:hlinkClick r:id="rId8"/>
              </a:rPr>
              <a:t>a</a:t>
            </a:r>
            <a:r>
              <a:rPr sz="1600" u="heavy" spc="-10" dirty="0">
                <a:latin typeface="Arial"/>
                <a:cs typeface="Arial"/>
                <a:hlinkClick r:id="rId8"/>
              </a:rPr>
              <a:t>c</a:t>
            </a:r>
            <a:r>
              <a:rPr sz="1600" u="heavy" spc="-15" dirty="0">
                <a:latin typeface="Arial"/>
                <a:cs typeface="Arial"/>
                <a:hlinkClick r:id="rId8"/>
              </a:rPr>
              <a:t>he</a:t>
            </a:r>
            <a:r>
              <a:rPr sz="1600" u="heavy" spc="-10" dirty="0">
                <a:latin typeface="Arial"/>
                <a:cs typeface="Arial"/>
                <a:hlinkClick r:id="rId8"/>
              </a:rPr>
              <a:t>.</a:t>
            </a:r>
            <a:r>
              <a:rPr sz="1600" u="heavy" spc="-15" dirty="0">
                <a:latin typeface="Arial"/>
                <a:cs typeface="Arial"/>
                <a:hlinkClick r:id="rId8"/>
              </a:rPr>
              <a:t>org</a:t>
            </a:r>
            <a:r>
              <a:rPr sz="1600" u="heavy" spc="-10" dirty="0">
                <a:latin typeface="Arial"/>
                <a:cs typeface="Arial"/>
                <a:hlinkClick r:id="rId8"/>
              </a:rPr>
              <a:t>/</a:t>
            </a:r>
            <a:r>
              <a:rPr sz="1600" u="heavy" spc="-15" dirty="0">
                <a:latin typeface="Arial"/>
                <a:cs typeface="Arial"/>
                <a:hlinkClick r:id="rId8"/>
              </a:rPr>
              <a:t>p</a:t>
            </a:r>
            <a:r>
              <a:rPr sz="1600" u="heavy" dirty="0">
                <a:latin typeface="Arial"/>
                <a:cs typeface="Arial"/>
                <a:hlinkClick r:id="rId8"/>
              </a:rPr>
              <a:t>l</a:t>
            </a:r>
            <a:r>
              <a:rPr sz="1600" u="heavy" spc="-15" dirty="0">
                <a:latin typeface="Arial"/>
                <a:cs typeface="Arial"/>
                <a:hlinkClick r:id="rId8"/>
              </a:rPr>
              <a:t>ug</a:t>
            </a:r>
            <a:r>
              <a:rPr sz="1600" u="heavy" dirty="0">
                <a:latin typeface="Arial"/>
                <a:cs typeface="Arial"/>
                <a:hlinkClick r:id="rId8"/>
              </a:rPr>
              <a:t>i</a:t>
            </a:r>
            <a:r>
              <a:rPr sz="1600" u="heavy" spc="-15" dirty="0">
                <a:latin typeface="Arial"/>
                <a:cs typeface="Arial"/>
                <a:hlinkClick r:id="rId8"/>
              </a:rPr>
              <a:t>n</a:t>
            </a:r>
            <a:r>
              <a:rPr sz="1600" u="heavy" spc="-10" dirty="0">
                <a:latin typeface="Arial"/>
                <a:cs typeface="Arial"/>
                <a:hlinkClick r:id="rId8"/>
              </a:rPr>
              <a:t>s/</a:t>
            </a:r>
            <a:r>
              <a:rPr sz="1600" u="heavy" spc="-15" dirty="0">
                <a:latin typeface="Arial"/>
                <a:cs typeface="Arial"/>
                <a:hlinkClick r:id="rId8"/>
              </a:rPr>
              <a:t>inde</a:t>
            </a:r>
            <a:r>
              <a:rPr sz="1600" u="heavy" spc="-20" dirty="0">
                <a:latin typeface="Arial"/>
                <a:cs typeface="Arial"/>
                <a:hlinkClick r:id="rId8"/>
              </a:rPr>
              <a:t>x</a:t>
            </a:r>
            <a:r>
              <a:rPr sz="1600" u="heavy" spc="-10" dirty="0">
                <a:latin typeface="Arial"/>
                <a:cs typeface="Arial"/>
                <a:hlinkClick r:id="rId8"/>
              </a:rPr>
              <a:t>.</a:t>
            </a:r>
            <a:r>
              <a:rPr sz="1600" u="heavy" spc="-15" dirty="0">
                <a:latin typeface="Arial"/>
                <a:cs typeface="Arial"/>
                <a:hlinkClick r:id="rId8"/>
              </a:rPr>
              <a:t>h</a:t>
            </a:r>
            <a:r>
              <a:rPr sz="1600" u="heavy" spc="0" dirty="0">
                <a:latin typeface="Arial"/>
                <a:cs typeface="Arial"/>
                <a:hlinkClick r:id="rId8"/>
              </a:rPr>
              <a:t>t</a:t>
            </a:r>
            <a:r>
              <a:rPr sz="1600" u="heavy" spc="-10" dirty="0">
                <a:latin typeface="Arial"/>
                <a:cs typeface="Arial"/>
                <a:hlinkClick r:id="rId8"/>
              </a:rPr>
              <a:t>ml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020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u="heavy" spc="-15" dirty="0">
                <a:latin typeface="Arial"/>
                <a:cs typeface="Arial"/>
                <a:hlinkClick r:id="rId9"/>
              </a:rPr>
              <a:t>h</a:t>
            </a:r>
            <a:r>
              <a:rPr sz="1600" u="heavy" spc="-10" dirty="0">
                <a:latin typeface="Arial"/>
                <a:cs typeface="Arial"/>
                <a:hlinkClick r:id="rId9"/>
              </a:rPr>
              <a:t>tt</a:t>
            </a:r>
            <a:r>
              <a:rPr sz="1600" u="heavy" spc="-15" dirty="0">
                <a:latin typeface="Arial"/>
                <a:cs typeface="Arial"/>
                <a:hlinkClick r:id="rId9"/>
              </a:rPr>
              <a:t>p</a:t>
            </a:r>
            <a:r>
              <a:rPr sz="1600" u="heavy" spc="0" dirty="0">
                <a:latin typeface="Arial"/>
                <a:cs typeface="Arial"/>
                <a:hlinkClick r:id="rId9"/>
              </a:rPr>
              <a:t>:</a:t>
            </a:r>
            <a:r>
              <a:rPr sz="1600" u="heavy" spc="-10" dirty="0">
                <a:latin typeface="Arial"/>
                <a:cs typeface="Arial"/>
                <a:hlinkClick r:id="rId9"/>
              </a:rPr>
              <a:t>/</a:t>
            </a:r>
            <a:r>
              <a:rPr sz="1600" u="heavy" spc="0" dirty="0">
                <a:latin typeface="Arial"/>
                <a:cs typeface="Arial"/>
                <a:hlinkClick r:id="rId9"/>
              </a:rPr>
              <a:t>/</a:t>
            </a:r>
            <a:r>
              <a:rPr sz="1600" u="heavy" spc="-15" dirty="0">
                <a:latin typeface="Arial"/>
                <a:cs typeface="Arial"/>
                <a:hlinkClick r:id="rId9"/>
              </a:rPr>
              <a:t>mo</a:t>
            </a:r>
            <a:r>
              <a:rPr sz="1600" u="heavy" dirty="0">
                <a:latin typeface="Arial"/>
                <a:cs typeface="Arial"/>
                <a:hlinkClick r:id="rId9"/>
              </a:rPr>
              <a:t>j</a:t>
            </a:r>
            <a:r>
              <a:rPr sz="1600" u="heavy" spc="-15" dirty="0">
                <a:latin typeface="Arial"/>
                <a:cs typeface="Arial"/>
                <a:hlinkClick r:id="rId9"/>
              </a:rPr>
              <a:t>o</a:t>
            </a:r>
            <a:r>
              <a:rPr sz="1600" u="heavy" spc="-10" dirty="0">
                <a:latin typeface="Arial"/>
                <a:cs typeface="Arial"/>
                <a:hlinkClick r:id="rId9"/>
              </a:rPr>
              <a:t>.c</a:t>
            </a:r>
            <a:r>
              <a:rPr sz="1600" u="heavy" spc="-15" dirty="0">
                <a:latin typeface="Arial"/>
                <a:cs typeface="Arial"/>
                <a:hlinkClick r:id="rId9"/>
              </a:rPr>
              <a:t>odehau</a:t>
            </a:r>
            <a:r>
              <a:rPr sz="1600" u="heavy" spc="-10" dirty="0">
                <a:latin typeface="Arial"/>
                <a:cs typeface="Arial"/>
                <a:hlinkClick r:id="rId9"/>
              </a:rPr>
              <a:t>s.</a:t>
            </a:r>
            <a:r>
              <a:rPr sz="1600" u="heavy" spc="-15" dirty="0">
                <a:latin typeface="Arial"/>
                <a:cs typeface="Arial"/>
                <a:hlinkClick r:id="rId9"/>
              </a:rPr>
              <a:t>org</a:t>
            </a:r>
            <a:r>
              <a:rPr sz="1600" u="heavy" spc="-5" dirty="0">
                <a:latin typeface="Arial"/>
                <a:cs typeface="Arial"/>
                <a:hlinkClick r:id="rId9"/>
              </a:rPr>
              <a:t>/</a:t>
            </a:r>
            <a:endParaRPr sz="1600">
              <a:latin typeface="Arial"/>
              <a:cs typeface="Arial"/>
            </a:endParaRPr>
          </a:p>
          <a:p>
            <a:pPr marL="285115" indent="-272415">
              <a:lnSpc>
                <a:spcPts val="213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Sub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ve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u="heavy" spc="-15" dirty="0">
                <a:latin typeface="Arial"/>
                <a:cs typeface="Arial"/>
              </a:rPr>
              <a:t>u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er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@ma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en</a:t>
            </a:r>
            <a:r>
              <a:rPr sz="1600" u="heavy" spc="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apa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he</a:t>
            </a:r>
            <a:r>
              <a:rPr sz="1600" u="heavy" spc="-1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org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  <a:p>
            <a:pPr marL="559435" marR="1036955" lvl="1" indent="-272415">
              <a:lnSpc>
                <a:spcPts val="1739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oog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tt</a:t>
            </a:r>
            <a:r>
              <a:rPr sz="1600" u="heavy" spc="-15" dirty="0">
                <a:latin typeface="Arial"/>
                <a:cs typeface="Arial"/>
              </a:rPr>
              <a:t>p</a:t>
            </a:r>
            <a:r>
              <a:rPr sz="1600" u="heavy" spc="0" dirty="0">
                <a:latin typeface="Arial"/>
                <a:cs typeface="Arial"/>
              </a:rPr>
              <a:t>:</a:t>
            </a:r>
            <a:r>
              <a:rPr sz="1600" u="heavy" spc="-10" dirty="0">
                <a:latin typeface="Arial"/>
                <a:cs typeface="Arial"/>
              </a:rPr>
              <a:t>/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20" dirty="0">
                <a:latin typeface="Arial"/>
                <a:cs typeface="Arial"/>
              </a:rPr>
              <a:t>ww</a:t>
            </a:r>
            <a:r>
              <a:rPr sz="1600" u="heavy" spc="-30" dirty="0">
                <a:latin typeface="Arial"/>
                <a:cs typeface="Arial"/>
              </a:rPr>
              <a:t>w</a:t>
            </a:r>
            <a:r>
              <a:rPr sz="1600" u="heavy" spc="-1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goog</a:t>
            </a:r>
            <a:r>
              <a:rPr sz="1600" u="heavy" dirty="0">
                <a:latin typeface="Arial"/>
                <a:cs typeface="Arial"/>
              </a:rPr>
              <a:t>l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.c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/s</a:t>
            </a:r>
            <a:r>
              <a:rPr sz="1600" u="heavy" spc="-15" dirty="0">
                <a:latin typeface="Arial"/>
                <a:cs typeface="Arial"/>
              </a:rPr>
              <a:t>ear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h?q</a:t>
            </a:r>
            <a:r>
              <a:rPr sz="1600" u="heavy" spc="-10" dirty="0">
                <a:latin typeface="Arial"/>
                <a:cs typeface="Arial"/>
              </a:rPr>
              <a:t>=s</a:t>
            </a:r>
            <a:r>
              <a:rPr sz="1600" u="heavy" spc="-15" dirty="0">
                <a:latin typeface="Arial"/>
                <a:cs typeface="Arial"/>
              </a:rPr>
              <a:t>i</a:t>
            </a:r>
            <a:r>
              <a:rPr sz="1600" u="heavy" spc="-10" dirty="0">
                <a:latin typeface="Arial"/>
                <a:cs typeface="Arial"/>
              </a:rPr>
              <a:t>t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:</a:t>
            </a:r>
            <a:r>
              <a:rPr sz="1600" u="heavy" spc="-15" dirty="0">
                <a:latin typeface="Arial"/>
                <a:cs typeface="Arial"/>
                <a:hlinkClick r:id="rId10"/>
              </a:rPr>
              <a:t>h</a:t>
            </a:r>
            <a:r>
              <a:rPr sz="1600" u="heavy" spc="0" dirty="0">
                <a:latin typeface="Arial"/>
                <a:cs typeface="Arial"/>
                <a:hlinkClick r:id="rId10"/>
              </a:rPr>
              <a:t>t</a:t>
            </a:r>
            <a:r>
              <a:rPr sz="1600" u="heavy" spc="-10" dirty="0">
                <a:latin typeface="Arial"/>
                <a:cs typeface="Arial"/>
                <a:hlinkClick r:id="rId10"/>
              </a:rPr>
              <a:t>t</a:t>
            </a:r>
            <a:r>
              <a:rPr sz="1600" u="heavy" spc="-15" dirty="0">
                <a:latin typeface="Arial"/>
                <a:cs typeface="Arial"/>
                <a:hlinkClick r:id="rId10"/>
              </a:rPr>
              <a:t>p</a:t>
            </a:r>
            <a:r>
              <a:rPr sz="1600" u="heavy" spc="0" dirty="0">
                <a:latin typeface="Arial"/>
                <a:cs typeface="Arial"/>
                <a:hlinkClick r:id="rId10"/>
              </a:rPr>
              <a:t>:</a:t>
            </a:r>
            <a:r>
              <a:rPr sz="1600" u="heavy" spc="-10" dirty="0">
                <a:latin typeface="Arial"/>
                <a:cs typeface="Arial"/>
                <a:hlinkClick r:id="rId10"/>
              </a:rPr>
              <a:t>/</a:t>
            </a:r>
            <a:r>
              <a:rPr sz="1600" u="heavy" spc="0" dirty="0">
                <a:latin typeface="Arial"/>
                <a:cs typeface="Arial"/>
                <a:hlinkClick r:id="rId10"/>
              </a:rPr>
              <a:t>/</a:t>
            </a:r>
            <a:r>
              <a:rPr sz="1600" u="heavy" spc="-15" dirty="0">
                <a:latin typeface="Arial"/>
                <a:cs typeface="Arial"/>
                <a:hlinkClick r:id="rId10"/>
              </a:rPr>
              <a:t>ma</a:t>
            </a:r>
            <a:r>
              <a:rPr sz="1600" u="heavy" dirty="0">
                <a:latin typeface="Arial"/>
                <a:cs typeface="Arial"/>
                <a:hlinkClick r:id="rId10"/>
              </a:rPr>
              <a:t>il</a:t>
            </a:r>
            <a:r>
              <a:rPr sz="1600" u="heavy" spc="-10" dirty="0">
                <a:latin typeface="Arial"/>
                <a:cs typeface="Arial"/>
                <a:hlinkClick r:id="rId10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dirty="0">
                <a:latin typeface="Arial"/>
                <a:cs typeface="Arial"/>
              </a:rPr>
              <a:t>i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s.</a:t>
            </a:r>
            <a:r>
              <a:rPr sz="1600" u="heavy" spc="-15" dirty="0">
                <a:latin typeface="Arial"/>
                <a:cs typeface="Arial"/>
              </a:rPr>
              <a:t>apa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he</a:t>
            </a:r>
            <a:r>
              <a:rPr sz="1600" u="heavy" spc="-2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org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mod_mb</a:t>
            </a:r>
            <a:r>
              <a:rPr sz="1600" u="heavy" dirty="0">
                <a:latin typeface="Arial"/>
                <a:cs typeface="Arial"/>
              </a:rPr>
              <a:t>o</a:t>
            </a:r>
            <a:r>
              <a:rPr sz="1600" u="heavy" spc="-20" dirty="0">
                <a:latin typeface="Arial"/>
                <a:cs typeface="Arial"/>
              </a:rPr>
              <a:t>x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ma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en-u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er</a:t>
            </a:r>
            <a:r>
              <a:rPr sz="1600" u="heavy" spc="-10" dirty="0">
                <a:latin typeface="Arial"/>
                <a:cs typeface="Arial"/>
              </a:rPr>
              <a:t>s+</a:t>
            </a:r>
            <a:r>
              <a:rPr sz="1600" u="heavy" spc="-5" dirty="0">
                <a:latin typeface="Arial"/>
                <a:cs typeface="Arial"/>
              </a:rPr>
              <a:t>M</a:t>
            </a:r>
            <a:r>
              <a:rPr sz="1600" u="heavy" spc="-15" dirty="0">
                <a:latin typeface="Arial"/>
                <a:cs typeface="Arial"/>
              </a:rPr>
              <a:t>Y</a:t>
            </a:r>
            <a:r>
              <a:rPr sz="1600" u="heavy" spc="-20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SEA</a:t>
            </a:r>
            <a:r>
              <a:rPr sz="1600" u="heavy" spc="-20" dirty="0">
                <a:latin typeface="Arial"/>
                <a:cs typeface="Arial"/>
              </a:rPr>
              <a:t>RC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 </a:t>
            </a:r>
            <a:r>
              <a:rPr sz="1600" u="heavy" spc="-25" dirty="0">
                <a:latin typeface="Arial"/>
                <a:cs typeface="Arial"/>
              </a:rPr>
              <a:t>Q</a:t>
            </a:r>
            <a:r>
              <a:rPr sz="1600" u="heavy" spc="-20" dirty="0">
                <a:latin typeface="Arial"/>
                <a:cs typeface="Arial"/>
              </a:rPr>
              <a:t>U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20" dirty="0">
                <a:latin typeface="Arial"/>
                <a:cs typeface="Arial"/>
              </a:rPr>
              <a:t>R</a:t>
            </a:r>
            <a:r>
              <a:rPr sz="1600" u="heavy" spc="-1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818515" marR="268605" lvl="2" indent="-257175">
              <a:lnSpc>
                <a:spcPts val="1739"/>
              </a:lnSpc>
              <a:spcBef>
                <a:spcPts val="180"/>
              </a:spcBef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spc="-15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age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200</a:t>
            </a:r>
            <a:r>
              <a:rPr sz="1600" spc="-10" dirty="0">
                <a:latin typeface="Arial"/>
                <a:cs typeface="Arial"/>
              </a:rPr>
              <a:t>6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y 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tt</a:t>
            </a:r>
            <a:r>
              <a:rPr sz="1600" u="heavy" spc="-15" dirty="0">
                <a:latin typeface="Arial"/>
                <a:cs typeface="Arial"/>
              </a:rPr>
              <a:t>p</a:t>
            </a:r>
            <a:r>
              <a:rPr sz="1600" u="heavy" spc="0" dirty="0">
                <a:latin typeface="Arial"/>
                <a:cs typeface="Arial"/>
              </a:rPr>
              <a:t>:</a:t>
            </a:r>
            <a:r>
              <a:rPr sz="1600" u="heavy" spc="-10" dirty="0">
                <a:latin typeface="Arial"/>
                <a:cs typeface="Arial"/>
              </a:rPr>
              <a:t>/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20" dirty="0">
                <a:latin typeface="Arial"/>
                <a:cs typeface="Arial"/>
              </a:rPr>
              <a:t>ww</a:t>
            </a:r>
            <a:r>
              <a:rPr sz="1600" u="heavy" spc="-30" dirty="0">
                <a:latin typeface="Arial"/>
                <a:cs typeface="Arial"/>
              </a:rPr>
              <a:t>w</a:t>
            </a:r>
            <a:r>
              <a:rPr sz="1600" u="heavy" spc="-1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goog</a:t>
            </a:r>
            <a:r>
              <a:rPr sz="1600" u="heavy" dirty="0">
                <a:latin typeface="Arial"/>
                <a:cs typeface="Arial"/>
              </a:rPr>
              <a:t>l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.c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/s</a:t>
            </a:r>
            <a:r>
              <a:rPr sz="1600" u="heavy" spc="-15" dirty="0">
                <a:latin typeface="Arial"/>
                <a:cs typeface="Arial"/>
              </a:rPr>
              <a:t>ear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h?q</a:t>
            </a:r>
            <a:r>
              <a:rPr sz="1600" u="heavy" spc="-10" dirty="0">
                <a:latin typeface="Arial"/>
                <a:cs typeface="Arial"/>
              </a:rPr>
              <a:t>=s</a:t>
            </a:r>
            <a:r>
              <a:rPr sz="1600" u="heavy" spc="-15" dirty="0">
                <a:latin typeface="Arial"/>
                <a:cs typeface="Arial"/>
              </a:rPr>
              <a:t>i</a:t>
            </a:r>
            <a:r>
              <a:rPr sz="1600" u="heavy" spc="-10" dirty="0">
                <a:latin typeface="Arial"/>
                <a:cs typeface="Arial"/>
              </a:rPr>
              <a:t>t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:</a:t>
            </a:r>
            <a:r>
              <a:rPr sz="1600" u="heavy" spc="-15" dirty="0">
                <a:latin typeface="Arial"/>
                <a:cs typeface="Arial"/>
                <a:hlinkClick r:id="rId10"/>
              </a:rPr>
              <a:t>h</a:t>
            </a:r>
            <a:r>
              <a:rPr sz="1600" u="heavy" spc="0" dirty="0">
                <a:latin typeface="Arial"/>
                <a:cs typeface="Arial"/>
                <a:hlinkClick r:id="rId10"/>
              </a:rPr>
              <a:t>t</a:t>
            </a:r>
            <a:r>
              <a:rPr sz="1600" u="heavy" spc="-10" dirty="0">
                <a:latin typeface="Arial"/>
                <a:cs typeface="Arial"/>
                <a:hlinkClick r:id="rId10"/>
              </a:rPr>
              <a:t>t</a:t>
            </a:r>
            <a:r>
              <a:rPr sz="1600" u="heavy" spc="-15" dirty="0">
                <a:latin typeface="Arial"/>
                <a:cs typeface="Arial"/>
                <a:hlinkClick r:id="rId10"/>
              </a:rPr>
              <a:t>p</a:t>
            </a:r>
            <a:r>
              <a:rPr sz="1600" u="heavy" spc="0" dirty="0">
                <a:latin typeface="Arial"/>
                <a:cs typeface="Arial"/>
                <a:hlinkClick r:id="rId10"/>
              </a:rPr>
              <a:t>:</a:t>
            </a:r>
            <a:r>
              <a:rPr sz="1600" u="heavy" spc="-10" dirty="0">
                <a:latin typeface="Arial"/>
                <a:cs typeface="Arial"/>
                <a:hlinkClick r:id="rId10"/>
              </a:rPr>
              <a:t>/</a:t>
            </a:r>
            <a:r>
              <a:rPr sz="1600" u="heavy" spc="0" dirty="0">
                <a:latin typeface="Arial"/>
                <a:cs typeface="Arial"/>
                <a:hlinkClick r:id="rId10"/>
              </a:rPr>
              <a:t>/</a:t>
            </a:r>
            <a:r>
              <a:rPr sz="1600" u="heavy" spc="-15" dirty="0">
                <a:latin typeface="Arial"/>
                <a:cs typeface="Arial"/>
                <a:hlinkClick r:id="rId10"/>
              </a:rPr>
              <a:t>ma</a:t>
            </a:r>
            <a:r>
              <a:rPr sz="1600" u="heavy" dirty="0">
                <a:latin typeface="Arial"/>
                <a:cs typeface="Arial"/>
                <a:hlinkClick r:id="rId10"/>
              </a:rPr>
              <a:t>il</a:t>
            </a:r>
            <a:r>
              <a:rPr sz="1600" u="heavy" spc="-10" dirty="0">
                <a:latin typeface="Arial"/>
                <a:cs typeface="Arial"/>
                <a:hlinkClick r:id="rId10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dirty="0">
                <a:latin typeface="Arial"/>
                <a:cs typeface="Arial"/>
              </a:rPr>
              <a:t>i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s.</a:t>
            </a:r>
            <a:r>
              <a:rPr sz="1600" u="heavy" spc="-15" dirty="0">
                <a:latin typeface="Arial"/>
                <a:cs typeface="Arial"/>
              </a:rPr>
              <a:t>apa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he</a:t>
            </a:r>
            <a:r>
              <a:rPr sz="1600" u="heavy" spc="-2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org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mod_mb</a:t>
            </a:r>
            <a:r>
              <a:rPr sz="1600" u="heavy" dirty="0">
                <a:latin typeface="Arial"/>
                <a:cs typeface="Arial"/>
              </a:rPr>
              <a:t>o</a:t>
            </a:r>
            <a:r>
              <a:rPr sz="1600" u="heavy" spc="-20" dirty="0">
                <a:latin typeface="Arial"/>
                <a:cs typeface="Arial"/>
              </a:rPr>
              <a:t>x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ma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en-u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er</a:t>
            </a:r>
            <a:r>
              <a:rPr sz="1600" u="heavy" spc="-10" dirty="0">
                <a:latin typeface="Arial"/>
                <a:cs typeface="Arial"/>
              </a:rPr>
              <a:t>s/</a:t>
            </a:r>
            <a:r>
              <a:rPr sz="1600" u="heavy" spc="-15" dirty="0">
                <a:latin typeface="Arial"/>
                <a:cs typeface="Arial"/>
              </a:rPr>
              <a:t>2</a:t>
            </a:r>
            <a:r>
              <a:rPr sz="1600" u="heavy" dirty="0">
                <a:latin typeface="Arial"/>
                <a:cs typeface="Arial"/>
              </a:rPr>
              <a:t>0</a:t>
            </a:r>
            <a:r>
              <a:rPr sz="1600" u="heavy" spc="-15" dirty="0">
                <a:latin typeface="Arial"/>
                <a:cs typeface="Arial"/>
              </a:rPr>
              <a:t>06</a:t>
            </a:r>
            <a:r>
              <a:rPr sz="1600" u="heavy" spc="-10" dirty="0">
                <a:latin typeface="Arial"/>
                <a:cs typeface="Arial"/>
              </a:rPr>
              <a:t>+</a:t>
            </a:r>
            <a:r>
              <a:rPr sz="1600" u="heavy" spc="-5" dirty="0">
                <a:latin typeface="Arial"/>
                <a:cs typeface="Arial"/>
              </a:rPr>
              <a:t>M</a:t>
            </a:r>
            <a:r>
              <a:rPr sz="1600" u="heavy" spc="-15" dirty="0">
                <a:latin typeface="Arial"/>
                <a:cs typeface="Arial"/>
              </a:rPr>
              <a:t>Y</a:t>
            </a:r>
            <a:r>
              <a:rPr sz="1600" u="heavy" spc="-20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SEA</a:t>
            </a:r>
            <a:r>
              <a:rPr sz="1600" u="heavy" spc="-20" dirty="0">
                <a:latin typeface="Arial"/>
                <a:cs typeface="Arial"/>
              </a:rPr>
              <a:t>RC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 </a:t>
            </a:r>
            <a:r>
              <a:rPr sz="1600" u="heavy" spc="-25" dirty="0">
                <a:latin typeface="Arial"/>
                <a:cs typeface="Arial"/>
              </a:rPr>
              <a:t>Q</a:t>
            </a:r>
            <a:r>
              <a:rPr sz="1600" u="heavy" spc="-20" dirty="0">
                <a:latin typeface="Arial"/>
                <a:cs typeface="Arial"/>
              </a:rPr>
              <a:t>U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20" dirty="0">
                <a:latin typeface="Arial"/>
                <a:cs typeface="Arial"/>
              </a:rPr>
              <a:t>R</a:t>
            </a:r>
            <a:r>
              <a:rPr sz="1600" u="heavy" spc="-1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980" y="2372867"/>
            <a:ext cx="1572895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7931" y="2372867"/>
            <a:ext cx="1511807" cy="577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34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78753"/>
            <a:ext cx="3182620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4960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4960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4.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625"/>
              </a:spcBef>
            </a:pPr>
            <a:r>
              <a:rPr sz="2600" dirty="0">
                <a:latin typeface="Arial"/>
                <a:cs typeface="Arial"/>
              </a:rPr>
              <a:t>5.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594"/>
            <a:ext cx="316674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4J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OO</a:t>
            </a:r>
            <a:r>
              <a:rPr sz="1800" b="1" spc="-5" dirty="0">
                <a:latin typeface="Courier New"/>
                <a:cs typeface="Courier New"/>
              </a:rPr>
              <a:t>T/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er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2117098"/>
            <a:ext cx="4939030" cy="2125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st</a:t>
            </a:r>
            <a:r>
              <a:rPr sz="1800" b="1" spc="-5" dirty="0">
                <a:latin typeface="Courier New"/>
                <a:cs typeface="Courier New"/>
              </a:rPr>
              <a:t>al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3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ve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te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ip</a:t>
            </a:r>
            <a:r>
              <a:rPr sz="1800" b="1" spc="-15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ru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am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spc="-15" dirty="0">
                <a:latin typeface="Courier New"/>
                <a:cs typeface="Courier New"/>
              </a:rPr>
              <a:t>or</a:t>
            </a:r>
            <a:r>
              <a:rPr sz="1800" b="1" spc="-5" dirty="0">
                <a:latin typeface="Courier New"/>
                <a:cs typeface="Courier New"/>
              </a:rPr>
              <a:t>k/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ul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/c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892" y="4261368"/>
            <a:ext cx="8126730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om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4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t</a:t>
            </a:r>
            <a:r>
              <a:rPr sz="1800" b="1" spc="-5" dirty="0">
                <a:latin typeface="Courier New"/>
                <a:cs typeface="Courier New"/>
              </a:rPr>
              <a:t>es</a:t>
            </a:r>
            <a:r>
              <a:rPr sz="1800" b="1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s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ir</a:t>
            </a:r>
            <a:r>
              <a:rPr sz="1800" b="1" spc="-5" dirty="0">
                <a:latin typeface="Courier New"/>
                <a:cs typeface="Courier New"/>
              </a:rPr>
              <a:t>e: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25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“</a:t>
            </a: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s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spc="-15" dirty="0">
                <a:latin typeface="Courier New"/>
                <a:cs typeface="Courier New"/>
              </a:rPr>
              <a:t>ef</a:t>
            </a:r>
            <a:r>
              <a:rPr sz="1800" b="1" spc="-5" dirty="0">
                <a:latin typeface="Courier New"/>
                <a:cs typeface="Courier New"/>
              </a:rPr>
              <a:t>ir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est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10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“</a:t>
            </a: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t</a:t>
            </a:r>
            <a:r>
              <a:rPr sz="1800" b="1" spc="-5" dirty="0">
                <a:latin typeface="Courier New"/>
                <a:cs typeface="Courier New"/>
              </a:rPr>
              <a:t>est</a:t>
            </a:r>
            <a:r>
              <a:rPr sz="1800" spc="-15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5583" y="1706880"/>
            <a:ext cx="3313429" cy="492759"/>
          </a:xfrm>
          <a:custGeom>
            <a:avLst/>
            <a:gdLst/>
            <a:ahLst/>
            <a:cxnLst/>
            <a:rect l="l" t="t" r="r" b="b"/>
            <a:pathLst>
              <a:path w="3313429" h="492760">
                <a:moveTo>
                  <a:pt x="105155" y="379475"/>
                </a:moveTo>
                <a:lnTo>
                  <a:pt x="0" y="451103"/>
                </a:lnTo>
                <a:lnTo>
                  <a:pt x="120395" y="492251"/>
                </a:lnTo>
                <a:lnTo>
                  <a:pt x="115659" y="457199"/>
                </a:lnTo>
                <a:lnTo>
                  <a:pt x="96011" y="457199"/>
                </a:lnTo>
                <a:lnTo>
                  <a:pt x="91439" y="419099"/>
                </a:lnTo>
                <a:lnTo>
                  <a:pt x="110180" y="416658"/>
                </a:lnTo>
                <a:lnTo>
                  <a:pt x="105155" y="379475"/>
                </a:lnTo>
                <a:close/>
              </a:path>
              <a:path w="3313429" h="492760">
                <a:moveTo>
                  <a:pt x="110180" y="416658"/>
                </a:moveTo>
                <a:lnTo>
                  <a:pt x="91439" y="419099"/>
                </a:lnTo>
                <a:lnTo>
                  <a:pt x="96011" y="457199"/>
                </a:lnTo>
                <a:lnTo>
                  <a:pt x="115319" y="454684"/>
                </a:lnTo>
                <a:lnTo>
                  <a:pt x="110180" y="416658"/>
                </a:lnTo>
                <a:close/>
              </a:path>
              <a:path w="3313429" h="492760">
                <a:moveTo>
                  <a:pt x="115319" y="454684"/>
                </a:moveTo>
                <a:lnTo>
                  <a:pt x="96011" y="457199"/>
                </a:lnTo>
                <a:lnTo>
                  <a:pt x="115659" y="457199"/>
                </a:lnTo>
                <a:lnTo>
                  <a:pt x="115319" y="454684"/>
                </a:lnTo>
                <a:close/>
              </a:path>
              <a:path w="3313429" h="492760">
                <a:moveTo>
                  <a:pt x="3308603" y="0"/>
                </a:moveTo>
                <a:lnTo>
                  <a:pt x="110180" y="416658"/>
                </a:lnTo>
                <a:lnTo>
                  <a:pt x="115319" y="454684"/>
                </a:lnTo>
                <a:lnTo>
                  <a:pt x="3313175" y="38099"/>
                </a:lnTo>
                <a:lnTo>
                  <a:pt x="3308603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4456" y="1587643"/>
            <a:ext cx="1715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0467" y="2734056"/>
            <a:ext cx="1080770" cy="288290"/>
          </a:xfrm>
          <a:custGeom>
            <a:avLst/>
            <a:gdLst/>
            <a:ahLst/>
            <a:cxnLst/>
            <a:rect l="l" t="t" r="r" b="b"/>
            <a:pathLst>
              <a:path w="1080770" h="288289">
                <a:moveTo>
                  <a:pt x="539495" y="0"/>
                </a:moveTo>
                <a:lnTo>
                  <a:pt x="495353" y="474"/>
                </a:lnTo>
                <a:lnTo>
                  <a:pt x="452175" y="1872"/>
                </a:lnTo>
                <a:lnTo>
                  <a:pt x="410100" y="4161"/>
                </a:lnTo>
                <a:lnTo>
                  <a:pt x="369271" y="7303"/>
                </a:lnTo>
                <a:lnTo>
                  <a:pt x="329826" y="11263"/>
                </a:lnTo>
                <a:lnTo>
                  <a:pt x="291908" y="16006"/>
                </a:lnTo>
                <a:lnTo>
                  <a:pt x="221211" y="27700"/>
                </a:lnTo>
                <a:lnTo>
                  <a:pt x="158305" y="42100"/>
                </a:lnTo>
                <a:lnTo>
                  <a:pt x="104314" y="58923"/>
                </a:lnTo>
                <a:lnTo>
                  <a:pt x="60364" y="77887"/>
                </a:lnTo>
                <a:lnTo>
                  <a:pt x="27578" y="98706"/>
                </a:lnTo>
                <a:lnTo>
                  <a:pt x="1793" y="132795"/>
                </a:lnTo>
                <a:lnTo>
                  <a:pt x="0" y="144779"/>
                </a:lnTo>
                <a:lnTo>
                  <a:pt x="1793" y="156546"/>
                </a:lnTo>
                <a:lnTo>
                  <a:pt x="27578" y="190109"/>
                </a:lnTo>
                <a:lnTo>
                  <a:pt x="60364" y="210671"/>
                </a:lnTo>
                <a:lnTo>
                  <a:pt x="104314" y="229441"/>
                </a:lnTo>
                <a:lnTo>
                  <a:pt x="158305" y="246125"/>
                </a:lnTo>
                <a:lnTo>
                  <a:pt x="221211" y="260433"/>
                </a:lnTo>
                <a:lnTo>
                  <a:pt x="291908" y="272070"/>
                </a:lnTo>
                <a:lnTo>
                  <a:pt x="329826" y="276796"/>
                </a:lnTo>
                <a:lnTo>
                  <a:pt x="369271" y="280745"/>
                </a:lnTo>
                <a:lnTo>
                  <a:pt x="410100" y="283880"/>
                </a:lnTo>
                <a:lnTo>
                  <a:pt x="452175" y="286164"/>
                </a:lnTo>
                <a:lnTo>
                  <a:pt x="495353" y="287562"/>
                </a:lnTo>
                <a:lnTo>
                  <a:pt x="539495" y="288035"/>
                </a:lnTo>
                <a:lnTo>
                  <a:pt x="583855" y="287562"/>
                </a:lnTo>
                <a:lnTo>
                  <a:pt x="627229" y="286164"/>
                </a:lnTo>
                <a:lnTo>
                  <a:pt x="669479" y="283880"/>
                </a:lnTo>
                <a:lnTo>
                  <a:pt x="710464" y="280745"/>
                </a:lnTo>
                <a:lnTo>
                  <a:pt x="750046" y="276796"/>
                </a:lnTo>
                <a:lnTo>
                  <a:pt x="788084" y="272070"/>
                </a:lnTo>
                <a:lnTo>
                  <a:pt x="858975" y="260433"/>
                </a:lnTo>
                <a:lnTo>
                  <a:pt x="922019" y="246125"/>
                </a:lnTo>
                <a:lnTo>
                  <a:pt x="976103" y="229441"/>
                </a:lnTo>
                <a:lnTo>
                  <a:pt x="1020110" y="210671"/>
                </a:lnTo>
                <a:lnTo>
                  <a:pt x="1052925" y="190109"/>
                </a:lnTo>
                <a:lnTo>
                  <a:pt x="1078721" y="156546"/>
                </a:lnTo>
                <a:lnTo>
                  <a:pt x="1080515" y="144779"/>
                </a:lnTo>
                <a:lnTo>
                  <a:pt x="1078721" y="132795"/>
                </a:lnTo>
                <a:lnTo>
                  <a:pt x="1052925" y="98706"/>
                </a:lnTo>
                <a:lnTo>
                  <a:pt x="1020110" y="77887"/>
                </a:lnTo>
                <a:lnTo>
                  <a:pt x="976103" y="58923"/>
                </a:lnTo>
                <a:lnTo>
                  <a:pt x="922019" y="42100"/>
                </a:lnTo>
                <a:lnTo>
                  <a:pt x="858975" y="27700"/>
                </a:lnTo>
                <a:lnTo>
                  <a:pt x="788084" y="16006"/>
                </a:lnTo>
                <a:lnTo>
                  <a:pt x="750046" y="11263"/>
                </a:lnTo>
                <a:lnTo>
                  <a:pt x="710464" y="7303"/>
                </a:lnTo>
                <a:lnTo>
                  <a:pt x="669479" y="4161"/>
                </a:lnTo>
                <a:lnTo>
                  <a:pt x="627229" y="1872"/>
                </a:lnTo>
                <a:lnTo>
                  <a:pt x="583855" y="474"/>
                </a:lnTo>
                <a:lnTo>
                  <a:pt x="539495" y="0"/>
                </a:lnTo>
                <a:close/>
              </a:path>
            </a:pathLst>
          </a:custGeom>
          <a:ln w="12699">
            <a:solidFill>
              <a:srgbClr val="CC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2508" y="2427732"/>
            <a:ext cx="3313429" cy="492759"/>
          </a:xfrm>
          <a:custGeom>
            <a:avLst/>
            <a:gdLst/>
            <a:ahLst/>
            <a:cxnLst/>
            <a:rect l="l" t="t" r="r" b="b"/>
            <a:pathLst>
              <a:path w="3313429" h="492760">
                <a:moveTo>
                  <a:pt x="105155" y="379475"/>
                </a:moveTo>
                <a:lnTo>
                  <a:pt x="0" y="451103"/>
                </a:lnTo>
                <a:lnTo>
                  <a:pt x="120395" y="492251"/>
                </a:lnTo>
                <a:lnTo>
                  <a:pt x="115659" y="457199"/>
                </a:lnTo>
                <a:lnTo>
                  <a:pt x="96011" y="457199"/>
                </a:lnTo>
                <a:lnTo>
                  <a:pt x="91439" y="419099"/>
                </a:lnTo>
                <a:lnTo>
                  <a:pt x="110180" y="416658"/>
                </a:lnTo>
                <a:lnTo>
                  <a:pt x="105155" y="379475"/>
                </a:lnTo>
                <a:close/>
              </a:path>
              <a:path w="3313429" h="492760">
                <a:moveTo>
                  <a:pt x="110180" y="416658"/>
                </a:moveTo>
                <a:lnTo>
                  <a:pt x="91439" y="419099"/>
                </a:lnTo>
                <a:lnTo>
                  <a:pt x="96011" y="457199"/>
                </a:lnTo>
                <a:lnTo>
                  <a:pt x="115319" y="454684"/>
                </a:lnTo>
                <a:lnTo>
                  <a:pt x="110180" y="416658"/>
                </a:lnTo>
                <a:close/>
              </a:path>
              <a:path w="3313429" h="492760">
                <a:moveTo>
                  <a:pt x="115319" y="454684"/>
                </a:moveTo>
                <a:lnTo>
                  <a:pt x="96011" y="457199"/>
                </a:lnTo>
                <a:lnTo>
                  <a:pt x="115659" y="457199"/>
                </a:lnTo>
                <a:lnTo>
                  <a:pt x="115319" y="454684"/>
                </a:lnTo>
                <a:close/>
              </a:path>
              <a:path w="3313429" h="492760">
                <a:moveTo>
                  <a:pt x="3308603" y="0"/>
                </a:moveTo>
                <a:lnTo>
                  <a:pt x="110180" y="416658"/>
                </a:lnTo>
                <a:lnTo>
                  <a:pt x="115319" y="454684"/>
                </a:lnTo>
                <a:lnTo>
                  <a:pt x="3313175" y="38099"/>
                </a:lnTo>
                <a:lnTo>
                  <a:pt x="3308603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91381" y="2308495"/>
            <a:ext cx="182816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7571" y="3270504"/>
            <a:ext cx="1443355" cy="274320"/>
          </a:xfrm>
          <a:custGeom>
            <a:avLst/>
            <a:gdLst/>
            <a:ahLst/>
            <a:cxnLst/>
            <a:rect l="l" t="t" r="r" b="b"/>
            <a:pathLst>
              <a:path w="1443354" h="274320">
                <a:moveTo>
                  <a:pt x="116292" y="37855"/>
                </a:moveTo>
                <a:lnTo>
                  <a:pt x="110838" y="74549"/>
                </a:lnTo>
                <a:lnTo>
                  <a:pt x="1437131" y="274319"/>
                </a:lnTo>
                <a:lnTo>
                  <a:pt x="1443227" y="236219"/>
                </a:lnTo>
                <a:lnTo>
                  <a:pt x="116292" y="37855"/>
                </a:lnTo>
                <a:close/>
              </a:path>
              <a:path w="1443354" h="274320">
                <a:moveTo>
                  <a:pt x="121919" y="0"/>
                </a:moveTo>
                <a:lnTo>
                  <a:pt x="0" y="39623"/>
                </a:lnTo>
                <a:lnTo>
                  <a:pt x="105155" y="112775"/>
                </a:lnTo>
                <a:lnTo>
                  <a:pt x="110838" y="74549"/>
                </a:lnTo>
                <a:lnTo>
                  <a:pt x="91439" y="71627"/>
                </a:lnTo>
                <a:lnTo>
                  <a:pt x="97535" y="35051"/>
                </a:lnTo>
                <a:lnTo>
                  <a:pt x="116709" y="35051"/>
                </a:lnTo>
                <a:lnTo>
                  <a:pt x="121919" y="0"/>
                </a:lnTo>
                <a:close/>
              </a:path>
              <a:path w="1443354" h="274320">
                <a:moveTo>
                  <a:pt x="97535" y="35051"/>
                </a:moveTo>
                <a:lnTo>
                  <a:pt x="91439" y="71627"/>
                </a:lnTo>
                <a:lnTo>
                  <a:pt x="110838" y="74549"/>
                </a:lnTo>
                <a:lnTo>
                  <a:pt x="116292" y="37855"/>
                </a:lnTo>
                <a:lnTo>
                  <a:pt x="97535" y="35051"/>
                </a:lnTo>
                <a:close/>
              </a:path>
              <a:path w="1443354" h="274320">
                <a:moveTo>
                  <a:pt x="116709" y="35051"/>
                </a:moveTo>
                <a:lnTo>
                  <a:pt x="97535" y="35051"/>
                </a:lnTo>
                <a:lnTo>
                  <a:pt x="116292" y="37855"/>
                </a:lnTo>
                <a:lnTo>
                  <a:pt x="116709" y="35051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6601" y="3459116"/>
            <a:ext cx="1016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Ski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496830"/>
            <a:ext cx="7277100" cy="105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ts val="196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el4j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fr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me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k-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du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59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M2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PO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</a:t>
            </a:r>
            <a:r>
              <a:rPr sz="1800" b="1" spc="-15" dirty="0">
                <a:latin typeface="Courier New"/>
                <a:cs typeface="Courier New"/>
              </a:rPr>
              <a:t>j/</a:t>
            </a: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es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9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om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2583442"/>
            <a:ext cx="4939030" cy="298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indent="-272415">
              <a:lnSpc>
                <a:spcPts val="208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happ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?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8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/r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ot</a:t>
            </a: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_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1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om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ts val="2080"/>
              </a:lnSpc>
              <a:spcBef>
                <a:spcPts val="15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happ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?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8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1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st</a:t>
            </a:r>
            <a:r>
              <a:rPr sz="1800" b="1" spc="-5" dirty="0">
                <a:latin typeface="Courier New"/>
                <a:cs typeface="Courier New"/>
              </a:rPr>
              <a:t>al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ve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te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ip</a:t>
            </a:r>
            <a:r>
              <a:rPr sz="1800" b="1" spc="-15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ru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/r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ot</a:t>
            </a: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_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ve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te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ip</a:t>
            </a:r>
            <a:r>
              <a:rPr sz="1800" b="1" spc="-15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ru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892" y="5860045"/>
            <a:ext cx="1665605" cy="54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/c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3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s</a:t>
            </a:r>
            <a:r>
              <a:rPr sz="1800" b="1" spc="-5" dirty="0">
                <a:latin typeface="Courier New"/>
                <a:cs typeface="Courier New"/>
              </a:rPr>
              <a:t>it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5116" y="3310128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116" y="3957828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-f</a:t>
            </a:r>
            <a:r>
              <a:rPr sz="1800" b="1" spc="-10" dirty="0">
                <a:latin typeface="Arial"/>
                <a:cs typeface="Arial"/>
              </a:rPr>
              <a:t>ram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4605528"/>
            <a:ext cx="2016760" cy="576580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537845" marR="154940" indent="-373380">
              <a:lnSpc>
                <a:spcPct val="1006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-f</a:t>
            </a:r>
            <a:r>
              <a:rPr sz="1800" b="1" spc="-10" dirty="0">
                <a:latin typeface="Arial"/>
                <a:cs typeface="Arial"/>
              </a:rPr>
              <a:t>ram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116" y="5471160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116" y="6118859"/>
            <a:ext cx="2016760" cy="576580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214629" marR="206375" indent="34861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0" dirty="0">
                <a:latin typeface="Arial"/>
                <a:cs typeface="Arial"/>
              </a:rPr>
              <a:t>rem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ing</a:t>
            </a:r>
            <a:r>
              <a:rPr sz="1800" b="1" spc="-10" dirty="0">
                <a:latin typeface="Arial"/>
                <a:cs typeface="Arial"/>
              </a:rPr>
              <a:t>_c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28211" y="5830823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8211" y="5181600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6082" y="75324"/>
                </a:moveTo>
                <a:lnTo>
                  <a:pt x="65980" y="109589"/>
                </a:lnTo>
                <a:lnTo>
                  <a:pt x="65980" y="289559"/>
                </a:lnTo>
                <a:lnTo>
                  <a:pt x="104080" y="289559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9560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9560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9560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9560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9560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235" y="4317491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8235" y="366979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7789" y="2668160"/>
            <a:ext cx="202057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600"/>
              </a:lnSpc>
            </a:pP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5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(–</a:t>
            </a:r>
            <a:r>
              <a:rPr spc="-5" dirty="0"/>
              <a:t> ans</a:t>
            </a:r>
            <a:r>
              <a:rPr spc="-10" dirty="0"/>
              <a:t>w</a:t>
            </a:r>
            <a:r>
              <a:rPr spc="5" dirty="0"/>
              <a:t>e</a:t>
            </a:r>
            <a:r>
              <a:rPr dirty="0"/>
              <a:t>rs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ques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ons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7" y="1479867"/>
            <a:ext cx="8189595" cy="545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tain goa</a:t>
            </a:r>
            <a:r>
              <a:rPr sz="2200" spc="1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s of the compile phase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equi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anot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 to 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ist.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hase </a:t>
            </a:r>
            <a:r>
              <a:rPr sz="2200" dirty="0">
                <a:latin typeface="Courier New"/>
                <a:cs typeface="Courier New"/>
              </a:rPr>
              <a:t>cl</a:t>
            </a:r>
            <a:r>
              <a:rPr sz="2200" spc="10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an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does not </a:t>
            </a:r>
            <a:r>
              <a:rPr sz="2200" spc="1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equi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a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15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ect, but the phase </a:t>
            </a:r>
            <a:r>
              <a:rPr sz="2200" dirty="0">
                <a:latin typeface="Courier New"/>
                <a:cs typeface="Courier New"/>
              </a:rPr>
              <a:t>co</a:t>
            </a:r>
            <a:r>
              <a:rPr sz="2200" spc="10" dirty="0">
                <a:latin typeface="Courier New"/>
                <a:cs typeface="Courier New"/>
              </a:rPr>
              <a:t>m</a:t>
            </a:r>
            <a:r>
              <a:rPr sz="2200" dirty="0">
                <a:latin typeface="Courier New"/>
                <a:cs typeface="Courier New"/>
              </a:rPr>
              <a:t>pi</a:t>
            </a:r>
            <a:r>
              <a:rPr sz="2200" spc="10" dirty="0">
                <a:latin typeface="Courier New"/>
                <a:cs typeface="Courier New"/>
              </a:rPr>
              <a:t>l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eeds other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ojects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it needs the compiled code </a:t>
            </a:r>
            <a:r>
              <a:rPr sz="2200" spc="-1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der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10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954405">
              <a:lnSpc>
                <a:spcPct val="100000"/>
              </a:lnSpc>
              <a:spcBef>
                <a:spcPts val="1585"/>
              </a:spcBef>
            </a:pP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does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build other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ojects in ce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tain cases!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ious slide illust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ates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2 diffe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nt cases:</a:t>
            </a:r>
            <a:endParaRPr sz="2200">
              <a:latin typeface="Arial"/>
              <a:cs typeface="Arial"/>
            </a:endParaRPr>
          </a:p>
          <a:p>
            <a:pPr marL="561340" marR="178435" indent="-273050">
              <a:lnSpc>
                <a:spcPct val="100000"/>
              </a:lnSpc>
              <a:spcBef>
                <a:spcPts val="49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irs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mv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5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!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</a:t>
            </a:r>
            <a:r>
              <a:rPr sz="1800" b="1" spc="-5" dirty="0">
                <a:latin typeface="Arial"/>
                <a:cs typeface="Arial"/>
              </a:rPr>
              <a:t>ff</a:t>
            </a:r>
            <a:r>
              <a:rPr sz="1800" b="1" spc="-10" dirty="0">
                <a:latin typeface="Arial"/>
                <a:cs typeface="Arial"/>
              </a:rPr>
              <a:t>ere</a:t>
            </a:r>
            <a:r>
              <a:rPr sz="1800" b="1" dirty="0">
                <a:latin typeface="Arial"/>
                <a:cs typeface="Arial"/>
              </a:rPr>
              <a:t>nt 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om</a:t>
            </a:r>
            <a:r>
              <a:rPr sz="1800" b="1" spc="-5" dirty="0">
                <a:latin typeface="Arial"/>
                <a:cs typeface="Arial"/>
              </a:rPr>
              <a:t> t</a:t>
            </a:r>
            <a:r>
              <a:rPr sz="1800" b="1" dirty="0">
                <a:latin typeface="Arial"/>
                <a:cs typeface="Arial"/>
              </a:rPr>
              <a:t>he</a:t>
            </a:r>
            <a:r>
              <a:rPr sz="1800" b="1" spc="-5" dirty="0">
                <a:latin typeface="Arial"/>
                <a:cs typeface="Arial"/>
              </a:rPr>
              <a:t> E</a:t>
            </a:r>
            <a:r>
              <a:rPr sz="1800" b="1" spc="-10" dirty="0">
                <a:latin typeface="Arial"/>
                <a:cs typeface="Arial"/>
              </a:rPr>
              <a:t>L</a:t>
            </a:r>
            <a:r>
              <a:rPr sz="1800" b="1" spc="15" dirty="0">
                <a:latin typeface="Arial"/>
                <a:cs typeface="Arial"/>
              </a:rPr>
              <a:t>4</a:t>
            </a:r>
            <a:r>
              <a:rPr sz="1800" b="1" spc="-4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nt 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io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 marL="561340" marR="127000" indent="-273050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ubd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22860">
              <a:lnSpc>
                <a:spcPct val="100000"/>
              </a:lnSpc>
              <a:spcBef>
                <a:spcPts val="1610"/>
              </a:spcBef>
            </a:pP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ema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k: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ould actually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efer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 ea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lier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nt beha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ill look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into how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achi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 it. 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w</a:t>
            </a:r>
            <a:r>
              <a:rPr sz="2200" dirty="0">
                <a:latin typeface="Arial"/>
                <a:cs typeface="Arial"/>
              </a:rPr>
              <a:t>e keep 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con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ention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 it di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ectly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s f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om so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 co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h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pothesis.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10" dirty="0"/>
              <a:t>E</a:t>
            </a:r>
            <a:r>
              <a:rPr spc="-5" dirty="0"/>
              <a:t>c</a:t>
            </a:r>
            <a:r>
              <a:rPr spc="-10" dirty="0"/>
              <a:t>li</a:t>
            </a:r>
            <a:r>
              <a:rPr spc="-5" dirty="0"/>
              <a:t>ps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0344" y="1534930"/>
            <a:ext cx="672465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07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EL</a:t>
            </a:r>
            <a:r>
              <a:rPr sz="1800" b="1" spc="-15" dirty="0">
                <a:latin typeface="Courier New"/>
                <a:cs typeface="Courier New"/>
              </a:rPr>
              <a:t>4</a:t>
            </a:r>
            <a:r>
              <a:rPr sz="1800" b="1" spc="-5" dirty="0">
                <a:latin typeface="Courier New"/>
                <a:cs typeface="Courier New"/>
              </a:rPr>
              <a:t>J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RO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/e</a:t>
            </a:r>
            <a:r>
              <a:rPr sz="1800" b="1" spc="-5" dirty="0">
                <a:latin typeface="Courier New"/>
                <a:cs typeface="Courier New"/>
              </a:rPr>
              <a:t>xt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al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ra</a:t>
            </a:r>
            <a:r>
              <a:rPr sz="1800" b="1" spc="-5" dirty="0">
                <a:latin typeface="Courier New"/>
                <a:cs typeface="Courier New"/>
              </a:rPr>
              <a:t>me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k/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rk</a:t>
            </a:r>
            <a:r>
              <a:rPr sz="1800" b="1" spc="-5" dirty="0">
                <a:latin typeface="Courier New"/>
                <a:cs typeface="Courier New"/>
              </a:rPr>
              <a:t>sp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5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es</a:t>
            </a:r>
            <a:r>
              <a:rPr sz="1800" spc="-5" dirty="0">
                <a:latin typeface="Courier New"/>
                <a:cs typeface="Courier New"/>
              </a:rPr>
              <a:t>-e</a:t>
            </a:r>
            <a:r>
              <a:rPr sz="1800" spc="-15" dirty="0">
                <a:latin typeface="Courier New"/>
                <a:cs typeface="Courier New"/>
              </a:rPr>
              <a:t>x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rn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.e</a:t>
            </a:r>
            <a:r>
              <a:rPr sz="1800" spc="-5" dirty="0">
                <a:latin typeface="Courier New"/>
                <a:cs typeface="Courier New"/>
              </a:rPr>
              <a:t>pf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34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Ec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344" y="2994923"/>
            <a:ext cx="6604000" cy="198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-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li</a:t>
            </a:r>
            <a:r>
              <a:rPr sz="1800" b="1" spc="-5" dirty="0">
                <a:latin typeface="Courier New"/>
                <a:cs typeface="Courier New"/>
              </a:rPr>
              <a:t>ps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dd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av</a:t>
            </a:r>
            <a:r>
              <a:rPr sz="1800" b="1" spc="-5" dirty="0">
                <a:latin typeface="Courier New"/>
                <a:cs typeface="Courier New"/>
              </a:rPr>
              <a:t>en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dirty="0"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  <a:p>
            <a:pPr marL="422275" marR="712470" indent="137160">
              <a:lnSpc>
                <a:spcPct val="100000"/>
              </a:lnSpc>
            </a:pP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se</a:t>
            </a:r>
            <a:r>
              <a:rPr sz="1800" b="1" spc="-5" dirty="0">
                <a:latin typeface="Courier New"/>
                <a:cs typeface="Courier New"/>
              </a:rPr>
              <a:t>.w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sp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4</a:t>
            </a:r>
            <a:r>
              <a:rPr sz="1800" b="1" spc="-5" dirty="0">
                <a:latin typeface="Courier New"/>
                <a:cs typeface="Courier New"/>
              </a:rPr>
              <a:t>J_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OT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x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rn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/f</a:t>
            </a:r>
            <a:r>
              <a:rPr sz="1800" b="1" spc="-5" dirty="0">
                <a:latin typeface="Courier New"/>
                <a:cs typeface="Courier New"/>
              </a:rPr>
              <a:t>ra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wo</a:t>
            </a:r>
            <a:r>
              <a:rPr sz="1800" b="1" spc="-5" dirty="0">
                <a:latin typeface="Courier New"/>
                <a:cs typeface="Courier New"/>
              </a:rPr>
              <a:t>rk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ce</a:t>
            </a:r>
            <a:r>
              <a:rPr sz="1800" b="1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544195" marR="5080" lvl="1" indent="-257175" algn="just">
              <a:lnSpc>
                <a:spcPct val="101899"/>
              </a:lnSpc>
              <a:spcBef>
                <a:spcPts val="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544830" algn="l"/>
              </a:tabLst>
            </a:pP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M2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RE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spc="-5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bee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add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(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ls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2_R</a:t>
            </a:r>
            <a:r>
              <a:rPr sz="1800" spc="-5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nua</a:t>
            </a:r>
            <a:r>
              <a:rPr sz="1800" spc="5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5116" y="3310128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5116" y="3957828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-f</a:t>
            </a:r>
            <a:r>
              <a:rPr sz="1800" b="1" spc="-10" dirty="0">
                <a:latin typeface="Arial"/>
                <a:cs typeface="Arial"/>
              </a:rPr>
              <a:t>ram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116" y="4605528"/>
            <a:ext cx="2016760" cy="576580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537845" marR="154940" indent="-373380">
              <a:lnSpc>
                <a:spcPct val="1006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-f</a:t>
            </a:r>
            <a:r>
              <a:rPr sz="1800" b="1" spc="-10" dirty="0">
                <a:latin typeface="Arial"/>
                <a:cs typeface="Arial"/>
              </a:rPr>
              <a:t>ram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5471160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116" y="6118859"/>
            <a:ext cx="2016760" cy="576580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214629" marR="206375" indent="34861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0" dirty="0">
                <a:latin typeface="Arial"/>
                <a:cs typeface="Arial"/>
              </a:rPr>
              <a:t>rem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ing</a:t>
            </a:r>
            <a:r>
              <a:rPr sz="1800" b="1" spc="-10" dirty="0">
                <a:latin typeface="Arial"/>
                <a:cs typeface="Arial"/>
              </a:rPr>
              <a:t>_c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28211" y="5830823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8211" y="5181600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6082" y="75324"/>
                </a:moveTo>
                <a:lnTo>
                  <a:pt x="65980" y="109589"/>
                </a:lnTo>
                <a:lnTo>
                  <a:pt x="65980" y="289559"/>
                </a:lnTo>
                <a:lnTo>
                  <a:pt x="104080" y="289559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9560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9560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9560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9560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9560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8235" y="4317491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235" y="366979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3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41818"/>
            <a:ext cx="3182620" cy="331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1984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1984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1.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2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2"/>
              <a:tabLst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2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2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10" dirty="0"/>
              <a:t>E</a:t>
            </a:r>
            <a:r>
              <a:rPr spc="-5" dirty="0"/>
              <a:t>c</a:t>
            </a:r>
            <a:r>
              <a:rPr spc="-10" dirty="0"/>
              <a:t>li</a:t>
            </a:r>
            <a:r>
              <a:rPr spc="-5" dirty="0"/>
              <a:t>ps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594"/>
            <a:ext cx="5654675" cy="143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se</a:t>
            </a:r>
            <a:r>
              <a:rPr sz="1800" b="1" spc="-5" dirty="0">
                <a:latin typeface="Courier New"/>
                <a:cs typeface="Courier New"/>
              </a:rPr>
              <a:t>:c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li</a:t>
            </a:r>
            <a:r>
              <a:rPr sz="1800" b="1" spc="-5" dirty="0">
                <a:latin typeface="Courier New"/>
                <a:cs typeface="Courier New"/>
              </a:rPr>
              <a:t>ps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ts val="2075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e-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mo</a:t>
            </a:r>
            <a:r>
              <a:rPr sz="1800" b="1" spc="-5" dirty="0">
                <a:latin typeface="Courier New"/>
                <a:cs typeface="Courier New"/>
              </a:rPr>
              <a:t>ti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59435" marR="5080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2967491"/>
            <a:ext cx="480377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se</a:t>
            </a:r>
            <a:r>
              <a:rPr sz="1800" b="1" spc="-5" dirty="0">
                <a:latin typeface="Courier New"/>
                <a:cs typeface="Courier New"/>
              </a:rPr>
              <a:t>:c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li</a:t>
            </a:r>
            <a:r>
              <a:rPr sz="1800" b="1" spc="-5" dirty="0">
                <a:latin typeface="Courier New"/>
                <a:cs typeface="Courier New"/>
              </a:rPr>
              <a:t>ps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212" y="3592331"/>
            <a:ext cx="6028055" cy="14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07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dirty="0">
                <a:latin typeface="Arial"/>
                <a:cs typeface="Arial"/>
              </a:rPr>
              <a:t>Go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e-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mo</a:t>
            </a:r>
            <a:r>
              <a:rPr sz="1800" b="1" spc="-5" dirty="0">
                <a:latin typeface="Courier New"/>
                <a:cs typeface="Courier New"/>
              </a:rPr>
              <a:t>ti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Doe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85115" marR="5080" indent="-272415">
              <a:lnSpc>
                <a:spcPts val="2290"/>
              </a:lnSpc>
              <a:spcBef>
                <a:spcPts val="5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e-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</a:t>
            </a:r>
            <a:r>
              <a:rPr sz="1800" dirty="0">
                <a:latin typeface="Arial"/>
                <a:cs typeface="Arial"/>
              </a:rPr>
              <a:t>th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368" y="5164473"/>
            <a:ext cx="6198235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ak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)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a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oge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spc="-5" dirty="0">
                <a:latin typeface="Arial"/>
                <a:cs typeface="Arial"/>
              </a:rPr>
              <a:t>lis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di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s)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dua</a:t>
            </a:r>
            <a:r>
              <a:rPr sz="1800" spc="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mv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j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ct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ou</a:t>
            </a:r>
            <a:r>
              <a:rPr sz="1800" spc="-5" dirty="0">
                <a:latin typeface="Courier New"/>
                <a:cs typeface="Courier New"/>
              </a:rPr>
              <a:t>pI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ef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es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116" y="3310128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3957828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116" y="4605528"/>
            <a:ext cx="2016760" cy="5765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537845" marR="154940" indent="-373380">
              <a:lnSpc>
                <a:spcPct val="1006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116" y="5471160"/>
            <a:ext cx="2016760" cy="360045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116" y="6118859"/>
            <a:ext cx="2016760" cy="576580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214629" marR="206375" indent="34861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_c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28211" y="5830823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211" y="5181600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6082" y="75324"/>
                </a:moveTo>
                <a:lnTo>
                  <a:pt x="65980" y="109589"/>
                </a:lnTo>
                <a:lnTo>
                  <a:pt x="65980" y="289559"/>
                </a:lnTo>
                <a:lnTo>
                  <a:pt x="104080" y="289559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9560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9560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9560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9560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9560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8235" y="4317491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28235" y="366979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4930"/>
            <a:ext cx="7971790" cy="480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is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ts val="1914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j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pe</a:t>
            </a:r>
            <a:r>
              <a:rPr sz="1600" spc="-10" dirty="0">
                <a:latin typeface="Arial"/>
                <a:cs typeface="Arial"/>
              </a:rPr>
              <a:t>r 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emen</a:t>
            </a:r>
            <a:r>
              <a:rPr sz="1600" spc="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15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erin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ronm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559435" marR="563880" lvl="1" indent="-272415" algn="just">
              <a:lnSpc>
                <a:spcPct val="100299"/>
              </a:lnSpc>
              <a:spcBef>
                <a:spcPts val="14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Ec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ff</a:t>
            </a:r>
            <a:r>
              <a:rPr sz="1600" spc="-15" dirty="0">
                <a:latin typeface="Arial"/>
                <a:cs typeface="Arial"/>
              </a:rPr>
              <a:t>ere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 M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le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s)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 v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beha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our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130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epara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ope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doe</a:t>
            </a:r>
            <a:r>
              <a:rPr sz="1600" spc="-1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  <a:p>
            <a:pPr marL="818515" marR="5080">
              <a:lnSpc>
                <a:spcPts val="1930"/>
              </a:lnSpc>
              <a:spcBef>
                <a:spcPts val="35"/>
              </a:spcBef>
            </a:pPr>
            <a:r>
              <a:rPr sz="1600" spc="-1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dangerou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5" dirty="0">
                <a:latin typeface="Arial"/>
                <a:cs typeface="Arial"/>
              </a:rPr>
              <a:t>.e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Spr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bea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xml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“mand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0" dirty="0">
                <a:latin typeface="Arial"/>
                <a:cs typeface="Arial"/>
              </a:rPr>
              <a:t>”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 marL="818515" marR="276225" lvl="2" indent="-257175">
              <a:lnSpc>
                <a:spcPts val="1920"/>
              </a:lnSpc>
              <a:spcBef>
                <a:spcPts val="190"/>
              </a:spcBef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h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dependen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Ec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depend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el</a:t>
            </a:r>
            <a:r>
              <a:rPr sz="1600" spc="-10" dirty="0">
                <a:latin typeface="Arial"/>
                <a:cs typeface="Arial"/>
              </a:rPr>
              <a:t>/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spc="-10" dirty="0">
                <a:latin typeface="Arial"/>
                <a:cs typeface="Arial"/>
              </a:rPr>
              <a:t>mvn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ip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818515" marR="369570">
              <a:lnSpc>
                <a:spcPts val="1920"/>
              </a:lnSpc>
              <a:spcBef>
                <a:spcPts val="1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ommand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ome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dependen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pat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ome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s.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 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path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07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818515" marR="2278380">
              <a:lnSpc>
                <a:spcPts val="1920"/>
              </a:lnSpc>
              <a:spcBef>
                <a:spcPts val="50"/>
              </a:spcBef>
            </a:pP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 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ta</a:t>
            </a:r>
            <a:r>
              <a:rPr sz="1600" spc="-10" dirty="0">
                <a:latin typeface="Arial"/>
                <a:cs typeface="Arial"/>
              </a:rPr>
              <a:t>x)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</a:t>
            </a:r>
            <a:r>
              <a:rPr sz="1600" spc="-10" dirty="0">
                <a:latin typeface="Arial"/>
                <a:cs typeface="Arial"/>
              </a:rPr>
              <a:t>sts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 c</a:t>
            </a:r>
            <a:r>
              <a:rPr sz="1600" spc="-15" dirty="0">
                <a:latin typeface="Arial"/>
                <a:cs typeface="Arial"/>
              </a:rPr>
              <a:t>ompi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Ec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818515" marR="2278380">
              <a:lnSpc>
                <a:spcPts val="1920"/>
              </a:lnSpc>
              <a:spcBef>
                <a:spcPts val="1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pi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Sun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s c</a:t>
            </a:r>
            <a:r>
              <a:rPr sz="1600" spc="-15" dirty="0">
                <a:latin typeface="Arial"/>
                <a:cs typeface="Arial"/>
              </a:rPr>
              <a:t>ompi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Sun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37931" y="1293875"/>
            <a:ext cx="1592579" cy="1031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ob</a:t>
            </a:r>
            <a:r>
              <a:rPr spc="-10" dirty="0"/>
              <a:t>l</a:t>
            </a:r>
            <a:r>
              <a:rPr spc="5" dirty="0"/>
              <a:t>e</a:t>
            </a:r>
            <a:r>
              <a:rPr dirty="0"/>
              <a:t>m</a:t>
            </a:r>
            <a:r>
              <a:rPr spc="5" dirty="0"/>
              <a:t> </a:t>
            </a:r>
            <a:r>
              <a:rPr spc="-5" dirty="0"/>
              <a:t>so</a:t>
            </a:r>
            <a:r>
              <a:rPr spc="-10" dirty="0"/>
              <a:t>l</a:t>
            </a:r>
            <a:r>
              <a:rPr spc="-5" dirty="0"/>
              <a:t>v</a:t>
            </a:r>
            <a:r>
              <a:rPr spc="-10" dirty="0"/>
              <a:t>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8218170" cy="4116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33464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spc="-1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ue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5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  <a:hlinkClick r:id="rId3"/>
              </a:rPr>
              <a:t>h</a:t>
            </a:r>
            <a:r>
              <a:rPr sz="1800" dirty="0">
                <a:latin typeface="Arial"/>
                <a:cs typeface="Arial"/>
                <a:hlinkClick r:id="rId3"/>
              </a:rPr>
              <a:t>tt</a:t>
            </a:r>
            <a:r>
              <a:rPr sz="1800" spc="-10" dirty="0">
                <a:latin typeface="Arial"/>
                <a:cs typeface="Arial"/>
                <a:hlinkClick r:id="rId3"/>
              </a:rPr>
              <a:t>p</a:t>
            </a:r>
            <a:r>
              <a:rPr sz="1800" dirty="0">
                <a:latin typeface="Arial"/>
                <a:cs typeface="Arial"/>
                <a:hlinkClick r:id="rId3"/>
              </a:rPr>
              <a:t>:/</a:t>
            </a:r>
            <a:r>
              <a:rPr sz="1800" spc="10" dirty="0">
                <a:latin typeface="Arial"/>
                <a:cs typeface="Arial"/>
                <a:hlinkClick r:id="rId3"/>
              </a:rPr>
              <a:t>/</a:t>
            </a:r>
            <a:r>
              <a:rPr sz="1800" spc="-30" dirty="0">
                <a:latin typeface="Arial"/>
                <a:cs typeface="Arial"/>
                <a:hlinkClick r:id="rId3"/>
              </a:rPr>
              <a:t>w</a:t>
            </a:r>
            <a:r>
              <a:rPr sz="1800" spc="-5" dirty="0">
                <a:latin typeface="Arial"/>
                <a:cs typeface="Arial"/>
                <a:hlinkClick r:id="rId3"/>
              </a:rPr>
              <a:t>iki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10" dirty="0">
                <a:latin typeface="Arial"/>
                <a:cs typeface="Arial"/>
                <a:hlinkClick r:id="rId3"/>
              </a:rPr>
              <a:t>e</a:t>
            </a:r>
            <a:r>
              <a:rPr sz="1800" spc="-5" dirty="0">
                <a:latin typeface="Arial"/>
                <a:cs typeface="Arial"/>
                <a:hlinkClick r:id="rId3"/>
              </a:rPr>
              <a:t>l</a:t>
            </a:r>
            <a:r>
              <a:rPr sz="1800" spc="10" dirty="0">
                <a:latin typeface="Arial"/>
                <a:cs typeface="Arial"/>
                <a:hlinkClick r:id="rId3"/>
              </a:rPr>
              <a:t>c</a:t>
            </a:r>
            <a:r>
              <a:rPr sz="1800" spc="-10" dirty="0">
                <a:latin typeface="Arial"/>
                <a:cs typeface="Arial"/>
                <a:hlinkClick r:id="rId3"/>
              </a:rPr>
              <a:t>a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5" dirty="0">
                <a:latin typeface="Arial"/>
                <a:cs typeface="Arial"/>
                <a:hlinkClick r:id="rId3"/>
              </a:rPr>
              <a:t>c</a:t>
            </a:r>
            <a:r>
              <a:rPr sz="1800" spc="-10" dirty="0">
                <a:latin typeface="Arial"/>
                <a:cs typeface="Arial"/>
                <a:hlinkClick r:id="rId3"/>
              </a:rPr>
              <a:t>h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10" dirty="0">
                <a:latin typeface="Arial"/>
                <a:cs typeface="Arial"/>
                <a:hlinkClick r:id="rId3"/>
              </a:rPr>
              <a:t>t</a:t>
            </a:r>
            <a:r>
              <a:rPr sz="1800" spc="-30" dirty="0">
                <a:latin typeface="Arial"/>
                <a:cs typeface="Arial"/>
                <a:hlinkClick r:id="rId3"/>
              </a:rPr>
              <a:t>w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10" dirty="0">
                <a:latin typeface="Arial"/>
                <a:cs typeface="Arial"/>
                <a:hlinkClick r:id="rId3"/>
              </a:rPr>
              <a:t>k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10" dirty="0">
                <a:latin typeface="Arial"/>
                <a:cs typeface="Arial"/>
                <a:hlinkClick r:id="rId3"/>
              </a:rPr>
              <a:t>e</a:t>
            </a:r>
            <a:r>
              <a:rPr sz="1800" spc="-5" dirty="0">
                <a:latin typeface="Arial"/>
                <a:cs typeface="Arial"/>
                <a:hlinkClick r:id="rId3"/>
              </a:rPr>
              <a:t>l</a:t>
            </a:r>
            <a:r>
              <a:rPr sz="1800" spc="5" dirty="0">
                <a:latin typeface="Arial"/>
                <a:cs typeface="Arial"/>
                <a:hlinkClick r:id="rId3"/>
              </a:rPr>
              <a:t>4</a:t>
            </a:r>
            <a:r>
              <a:rPr sz="1800" spc="-5" dirty="0">
                <a:latin typeface="Arial"/>
                <a:cs typeface="Arial"/>
                <a:hlinkClick r:id="rId3"/>
              </a:rPr>
              <a:t>j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10" dirty="0">
                <a:latin typeface="Arial"/>
                <a:cs typeface="Arial"/>
                <a:hlinkClick r:id="rId3"/>
              </a:rPr>
              <a:t>b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5" dirty="0">
                <a:latin typeface="Arial"/>
                <a:cs typeface="Arial"/>
                <a:hlinkClick r:id="rId3"/>
              </a:rPr>
              <a:t>n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5" dirty="0">
                <a:latin typeface="Arial"/>
                <a:cs typeface="Arial"/>
                <a:hlinkClick r:id="rId3"/>
              </a:rPr>
              <a:t>vi</a:t>
            </a:r>
            <a:r>
              <a:rPr sz="1800" spc="15" dirty="0">
                <a:latin typeface="Arial"/>
                <a:cs typeface="Arial"/>
                <a:hlinkClick r:id="rId3"/>
              </a:rPr>
              <a:t>e</a:t>
            </a:r>
            <a:r>
              <a:rPr sz="1800" spc="-45" dirty="0">
                <a:latin typeface="Arial"/>
                <a:cs typeface="Arial"/>
                <a:hlinkClick r:id="rId3"/>
              </a:rPr>
              <a:t>w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5" dirty="0">
                <a:latin typeface="Arial"/>
                <a:cs typeface="Arial"/>
                <a:hlinkClick r:id="rId3"/>
              </a:rPr>
              <a:t>E</a:t>
            </a:r>
            <a:r>
              <a:rPr sz="1800" spc="-10" dirty="0">
                <a:latin typeface="Arial"/>
                <a:cs typeface="Arial"/>
                <a:hlinkClick r:id="rId3"/>
              </a:rPr>
              <a:t>L4</a:t>
            </a:r>
            <a:r>
              <a:rPr sz="1800" spc="-5" dirty="0">
                <a:latin typeface="Arial"/>
                <a:cs typeface="Arial"/>
                <a:hlinkClick r:id="rId3"/>
              </a:rPr>
              <a:t>J</a:t>
            </a:r>
            <a:r>
              <a:rPr sz="1800" dirty="0">
                <a:latin typeface="Arial"/>
                <a:cs typeface="Arial"/>
                <a:hlinkClick r:id="rId3"/>
              </a:rPr>
              <a:t>/F</a:t>
            </a:r>
            <a:r>
              <a:rPr sz="1800" spc="-5" dirty="0">
                <a:latin typeface="Arial"/>
                <a:cs typeface="Arial"/>
                <a:hlinkClick r:id="rId3"/>
              </a:rPr>
              <a:t>r</a:t>
            </a:r>
            <a:r>
              <a:rPr sz="1800" spc="5" dirty="0">
                <a:latin typeface="Arial"/>
                <a:cs typeface="Arial"/>
                <a:hlinkClick r:id="rId3"/>
              </a:rPr>
              <a:t>e</a:t>
            </a:r>
            <a:r>
              <a:rPr sz="1800" spc="-10" dirty="0">
                <a:latin typeface="Arial"/>
                <a:cs typeface="Arial"/>
                <a:hlinkClick r:id="rId3"/>
              </a:rPr>
              <a:t>quen</a:t>
            </a:r>
            <a:r>
              <a:rPr sz="1800" dirty="0">
                <a:latin typeface="Arial"/>
                <a:cs typeface="Arial"/>
                <a:hlinkClick r:id="rId3"/>
              </a:rPr>
              <a:t>t</a:t>
            </a:r>
            <a:r>
              <a:rPr sz="1800" spc="5" dirty="0">
                <a:latin typeface="Arial"/>
                <a:cs typeface="Arial"/>
                <a:hlinkClick r:id="rId3"/>
              </a:rPr>
              <a:t>l</a:t>
            </a:r>
            <a:r>
              <a:rPr sz="1800" spc="-15" dirty="0">
                <a:latin typeface="Arial"/>
                <a:cs typeface="Arial"/>
                <a:hlinkClick r:id="rId3"/>
              </a:rPr>
              <a:t>y</a:t>
            </a:r>
            <a:r>
              <a:rPr sz="1800" spc="-5" dirty="0">
                <a:latin typeface="Arial"/>
                <a:cs typeface="Arial"/>
                <a:hlinkClick r:id="rId3"/>
              </a:rPr>
              <a:t>As</a:t>
            </a:r>
            <a:r>
              <a:rPr sz="1800" spc="10" dirty="0">
                <a:latin typeface="Arial"/>
                <a:cs typeface="Arial"/>
                <a:hlinkClick r:id="rId3"/>
              </a:rPr>
              <a:t>k</a:t>
            </a:r>
            <a:r>
              <a:rPr sz="1800" spc="-10" dirty="0">
                <a:latin typeface="Arial"/>
                <a:cs typeface="Arial"/>
                <a:hlinkClick r:id="rId3"/>
              </a:rPr>
              <a:t>ed</a:t>
            </a:r>
            <a:r>
              <a:rPr sz="1800" spc="10" dirty="0">
                <a:latin typeface="Arial"/>
                <a:cs typeface="Arial"/>
                <a:hlinkClick r:id="rId3"/>
              </a:rPr>
              <a:t>Q</a:t>
            </a:r>
            <a:r>
              <a:rPr sz="1800" spc="-10" dirty="0">
                <a:latin typeface="Arial"/>
                <a:cs typeface="Arial"/>
                <a:hlinkClick r:id="rId3"/>
              </a:rPr>
              <a:t>ue</a:t>
            </a:r>
            <a:r>
              <a:rPr sz="1800" spc="-5" dirty="0">
                <a:latin typeface="Arial"/>
                <a:cs typeface="Arial"/>
                <a:hlinkClick r:id="rId3"/>
              </a:rPr>
              <a:t>s</a:t>
            </a:r>
            <a:r>
              <a:rPr sz="1800" dirty="0">
                <a:latin typeface="Arial"/>
                <a:cs typeface="Arial"/>
                <a:hlinkClick r:id="rId3"/>
              </a:rPr>
              <a:t>t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-10" dirty="0">
                <a:latin typeface="Arial"/>
                <a:cs typeface="Arial"/>
                <a:hlinkClick r:id="rId3"/>
              </a:rPr>
              <a:t>on</a:t>
            </a:r>
            <a:r>
              <a:rPr sz="1800" dirty="0">
                <a:latin typeface="Arial"/>
                <a:cs typeface="Arial"/>
                <a:hlinkClick r:id="rId3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57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effect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ve-p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  <a:p>
            <a:pPr marL="559435" marR="5080" lvl="1" indent="-272415">
              <a:lnSpc>
                <a:spcPct val="100000"/>
              </a:lnSpc>
              <a:spcBef>
                <a:spcPts val="79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Pri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i="1" spc="-10" dirty="0">
                <a:latin typeface="Arial"/>
                <a:cs typeface="Arial"/>
              </a:rPr>
              <a:t>ou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pu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1785"/>
              </a:lnSpc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effect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ve-p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–Dou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put=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ffecti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e-po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.xml</a:t>
            </a:r>
            <a:endParaRPr sz="16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58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effect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ve-s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ttings</a:t>
            </a:r>
            <a:endParaRPr sz="16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78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Pri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2100"/>
              </a:lnSpc>
            </a:pPr>
            <a:r>
              <a:rPr sz="1800" i="1" spc="-10" dirty="0">
                <a:latin typeface="Arial"/>
                <a:cs typeface="Arial"/>
              </a:rPr>
              <a:t>ou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pu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1860"/>
              </a:lnSpc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effect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ve-s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ttings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–Dou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put=ef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ecti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e-sett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ngs.</a:t>
            </a:r>
            <a:r>
              <a:rPr sz="1600" b="1" dirty="0">
                <a:latin typeface="Courier New"/>
                <a:cs typeface="Courier New"/>
              </a:rPr>
              <a:t>x</a:t>
            </a:r>
            <a:r>
              <a:rPr sz="1600" b="1" spc="-10" dirty="0">
                <a:latin typeface="Courier New"/>
                <a:cs typeface="Courier New"/>
              </a:rPr>
              <a:t>ml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559435" marR="500380">
              <a:lnSpc>
                <a:spcPct val="100600"/>
              </a:lnSpc>
            </a:pPr>
            <a:r>
              <a:rPr sz="1800" spc="105" dirty="0">
                <a:solidFill>
                  <a:srgbClr val="CC3200"/>
                </a:solidFill>
                <a:latin typeface="Wingdings"/>
                <a:cs typeface="Wingdings"/>
              </a:rPr>
              <a:t></a:t>
            </a:r>
            <a:r>
              <a:rPr sz="1800" spc="6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he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se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f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ile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he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r>
              <a:rPr sz="18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~/.m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CC3200"/>
                </a:solidFill>
                <a:latin typeface="Courier New"/>
                <a:cs typeface="Courier New"/>
              </a:rPr>
              <a:t>/</a:t>
            </a:r>
            <a:r>
              <a:rPr sz="1800" b="1" spc="-580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do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-45" dirty="0">
                <a:solidFill>
                  <a:srgbClr val="CC3200"/>
                </a:solidFill>
                <a:latin typeface="Arial"/>
                <a:cs typeface="Arial"/>
              </a:rPr>
              <a:t>v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rr</a:t>
            </a:r>
            <a:r>
              <a:rPr sz="1800" b="1" spc="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se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ings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on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igu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re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di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r>
              <a:rPr sz="18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M2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_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HO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/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co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CC3200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8336915" cy="568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ai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usa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ss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rd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pa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rty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287020" marR="38100" indent="-2730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“s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r”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L4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ili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85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400" b="1" u="heavy" spc="-10" dirty="0">
                <a:latin typeface="Arial"/>
                <a:cs typeface="Arial"/>
              </a:rPr>
              <a:t>n</a:t>
            </a:r>
            <a:r>
              <a:rPr sz="2400" b="1" u="heavy" spc="-5" dirty="0">
                <a:latin typeface="Arial"/>
                <a:cs typeface="Arial"/>
              </a:rPr>
              <a:t>ame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u="heavy" spc="-5" dirty="0">
                <a:latin typeface="Arial"/>
                <a:cs typeface="Arial"/>
              </a:rPr>
              <a:t>v</a:t>
            </a:r>
            <a:r>
              <a:rPr sz="2400" b="1" u="heavy" spc="5" dirty="0">
                <a:latin typeface="Arial"/>
                <a:cs typeface="Arial"/>
              </a:rPr>
              <a:t>e</a:t>
            </a:r>
            <a:r>
              <a:rPr sz="2400" b="1" u="heavy" dirty="0">
                <a:latin typeface="Arial"/>
                <a:cs typeface="Arial"/>
              </a:rPr>
              <a:t>r</a:t>
            </a:r>
            <a:r>
              <a:rPr sz="2400" b="1" u="heavy" spc="5" dirty="0">
                <a:latin typeface="Arial"/>
                <a:cs typeface="Arial"/>
              </a:rPr>
              <a:t>s</a:t>
            </a:r>
            <a:r>
              <a:rPr sz="2400" b="1" u="heavy" dirty="0">
                <a:latin typeface="Arial"/>
                <a:cs typeface="Arial"/>
              </a:rPr>
              <a:t>i</a:t>
            </a:r>
            <a:r>
              <a:rPr sz="2400" b="1" u="heavy" spc="-10" dirty="0">
                <a:latin typeface="Arial"/>
                <a:cs typeface="Arial"/>
              </a:rPr>
              <a:t>o</a:t>
            </a:r>
            <a:r>
              <a:rPr sz="2400" b="1" u="heavy" spc="-20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.</a:t>
            </a:r>
            <a:r>
              <a:rPr sz="2400" b="1" dirty="0">
                <a:latin typeface="Arial"/>
                <a:cs typeface="Arial"/>
              </a:rPr>
              <a:t>j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287020" marR="3067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z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z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85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400" b="1" u="heavy" spc="-10" dirty="0">
                <a:latin typeface="Arial"/>
                <a:cs typeface="Arial"/>
              </a:rPr>
              <a:t>n</a:t>
            </a:r>
            <a:r>
              <a:rPr sz="2400" b="1" u="heavy" spc="-5" dirty="0">
                <a:latin typeface="Arial"/>
                <a:cs typeface="Arial"/>
              </a:rPr>
              <a:t>ame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u="heavy" spc="-5" dirty="0">
                <a:latin typeface="Arial"/>
                <a:cs typeface="Arial"/>
              </a:rPr>
              <a:t>v</a:t>
            </a:r>
            <a:r>
              <a:rPr sz="2400" b="1" u="heavy" spc="5" dirty="0">
                <a:latin typeface="Arial"/>
                <a:cs typeface="Arial"/>
              </a:rPr>
              <a:t>e</a:t>
            </a:r>
            <a:r>
              <a:rPr sz="2400" b="1" u="heavy" dirty="0">
                <a:latin typeface="Arial"/>
                <a:cs typeface="Arial"/>
              </a:rPr>
              <a:t>r</a:t>
            </a:r>
            <a:r>
              <a:rPr sz="2400" b="1" u="heavy" spc="5" dirty="0">
                <a:latin typeface="Arial"/>
                <a:cs typeface="Arial"/>
              </a:rPr>
              <a:t>s</a:t>
            </a:r>
            <a:r>
              <a:rPr sz="2400" b="1" u="heavy" dirty="0">
                <a:latin typeface="Arial"/>
                <a:cs typeface="Arial"/>
              </a:rPr>
              <a:t>i</a:t>
            </a:r>
            <a:r>
              <a:rPr sz="2400" b="1" u="heavy" spc="-10" dirty="0">
                <a:latin typeface="Arial"/>
                <a:cs typeface="Arial"/>
              </a:rPr>
              <a:t>on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z</a:t>
            </a:r>
            <a:r>
              <a:rPr sz="2400" b="1" dirty="0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850">
              <a:latin typeface="Times New Roman"/>
              <a:cs typeface="Times New Roman"/>
            </a:endParaRPr>
          </a:p>
          <a:p>
            <a:pPr marL="287020" marR="5080">
              <a:lnSpc>
                <a:spcPct val="100099"/>
              </a:lnSpc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na</a:t>
            </a:r>
            <a:r>
              <a:rPr sz="1800" i="1" spc="-15" dirty="0">
                <a:latin typeface="Arial"/>
                <a:cs typeface="Arial"/>
              </a:rPr>
              <a:t>m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oup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rmi</a:t>
            </a:r>
            <a:r>
              <a:rPr sz="1800" spc="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 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ys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500" b="1" spc="-5" dirty="0">
                <a:latin typeface="Courier New"/>
                <a:cs typeface="Courier New"/>
              </a:rPr>
              <a:t>libraryDirectory</a:t>
            </a:r>
            <a:r>
              <a:rPr sz="1500" b="1" dirty="0">
                <a:latin typeface="Courier New"/>
                <a:cs typeface="Courier New"/>
              </a:rPr>
              <a:t>)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cksl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do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/t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ts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mi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sli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5669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7364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ai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usa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e	–</a:t>
            </a:r>
            <a:r>
              <a:rPr sz="2400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ss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rd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pa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5541" y="1426478"/>
            <a:ext cx="5036820" cy="537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24154" indent="-273050">
              <a:lnSpc>
                <a:spcPts val="1540"/>
              </a:lnSpc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ta</a:t>
            </a:r>
            <a:r>
              <a:rPr sz="1600" spc="-10" dirty="0">
                <a:latin typeface="Arial"/>
                <a:cs typeface="Arial"/>
              </a:rPr>
              <a:t>sk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ute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E_DIR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85115">
              <a:lnSpc>
                <a:spcPts val="1505"/>
              </a:lnSpc>
              <a:spcBef>
                <a:spcPts val="1100"/>
              </a:spcBef>
            </a:pPr>
            <a:r>
              <a:rPr sz="1400" b="1" spc="-5" dirty="0">
                <a:latin typeface="Courier New"/>
                <a:cs typeface="Courier New"/>
              </a:rPr>
              <a:t>mv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re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ohe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pe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:insta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l-l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br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rie</a:t>
            </a:r>
            <a:r>
              <a:rPr sz="1400" b="1" dirty="0"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R="1052195" algn="ctr">
              <a:lnSpc>
                <a:spcPts val="1505"/>
              </a:lnSpc>
            </a:pPr>
            <a:r>
              <a:rPr sz="1400" b="1" spc="-5" dirty="0">
                <a:latin typeface="Courier New"/>
                <a:cs typeface="Courier New"/>
              </a:rPr>
              <a:t>-Dli</a:t>
            </a:r>
            <a:r>
              <a:rPr sz="1400" b="1" spc="-20" dirty="0">
                <a:latin typeface="Courier New"/>
                <a:cs typeface="Courier New"/>
              </a:rPr>
              <a:t>b</a:t>
            </a:r>
            <a:r>
              <a:rPr sz="1400" b="1" spc="-5" dirty="0">
                <a:latin typeface="Courier New"/>
                <a:cs typeface="Courier New"/>
              </a:rPr>
              <a:t>rar</a:t>
            </a:r>
            <a:r>
              <a:rPr sz="1400" b="1" spc="-20" dirty="0">
                <a:latin typeface="Courier New"/>
                <a:cs typeface="Courier New"/>
              </a:rPr>
              <a:t>y</a:t>
            </a:r>
            <a:r>
              <a:rPr sz="1400" b="1" spc="-5" dirty="0">
                <a:latin typeface="Courier New"/>
                <a:cs typeface="Courier New"/>
              </a:rPr>
              <a:t>Di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ectory</a:t>
            </a:r>
            <a:r>
              <a:rPr sz="1400" b="1" spc="-20" dirty="0">
                <a:latin typeface="Courier New"/>
                <a:cs typeface="Courier New"/>
              </a:rPr>
              <a:t>=</a:t>
            </a:r>
            <a:r>
              <a:rPr sz="1400" b="1" spc="-5" dirty="0">
                <a:latin typeface="Courier New"/>
                <a:cs typeface="Courier New"/>
              </a:rPr>
              <a:t>lib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ar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00">
              <a:latin typeface="Times New Roman"/>
              <a:cs typeface="Times New Roman"/>
            </a:endParaRPr>
          </a:p>
          <a:p>
            <a:pPr marL="285115" marR="64135">
              <a:lnSpc>
                <a:spcPct val="77800"/>
              </a:lnSpc>
            </a:pP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fa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rg.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ngfr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k: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ng:1.2.</a:t>
            </a:r>
            <a:r>
              <a:rPr sz="1600" spc="-10" dirty="0">
                <a:latin typeface="Arial"/>
                <a:cs typeface="Arial"/>
              </a:rPr>
              <a:t>8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now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rea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15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797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15" dirty="0">
                <a:latin typeface="Arial"/>
                <a:cs typeface="Arial"/>
              </a:rPr>
              <a:t>brar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mot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oa</a:t>
            </a:r>
            <a:r>
              <a:rPr sz="1600" spc="-5" dirty="0">
                <a:latin typeface="Arial"/>
                <a:cs typeface="Arial"/>
              </a:rPr>
              <a:t>l </a:t>
            </a:r>
            <a:r>
              <a:rPr sz="1400" b="1" spc="-5" dirty="0">
                <a:latin typeface="Courier New"/>
                <a:cs typeface="Courier New"/>
              </a:rPr>
              <a:t>deploy</a:t>
            </a:r>
            <a:r>
              <a:rPr sz="1400" b="1" spc="-20" dirty="0">
                <a:latin typeface="Courier New"/>
                <a:cs typeface="Courier New"/>
              </a:rPr>
              <a:t>-</a:t>
            </a:r>
            <a:r>
              <a:rPr sz="1400" b="1" spc="-5" dirty="0">
                <a:latin typeface="Courier New"/>
                <a:cs typeface="Courier New"/>
              </a:rPr>
              <a:t>lib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ar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tea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400" b="1" spc="-5" dirty="0">
                <a:latin typeface="Courier New"/>
                <a:cs typeface="Courier New"/>
              </a:rPr>
              <a:t>install-l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bra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ie</a:t>
            </a:r>
            <a:r>
              <a:rPr sz="1400" b="1" dirty="0">
                <a:latin typeface="Courier New"/>
                <a:cs typeface="Courier New"/>
              </a:rPr>
              <a:t>s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paramet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400" b="1" spc="-5" dirty="0">
                <a:latin typeface="Courier New"/>
                <a:cs typeface="Courier New"/>
              </a:rPr>
              <a:t>re</a:t>
            </a:r>
            <a:r>
              <a:rPr sz="1400" b="1" spc="5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ositor</a:t>
            </a:r>
            <a:r>
              <a:rPr sz="1400" b="1" spc="-20" dirty="0">
                <a:latin typeface="Courier New"/>
                <a:cs typeface="Courier New"/>
              </a:rPr>
              <a:t>y</a:t>
            </a:r>
            <a:r>
              <a:rPr sz="1400" b="1" spc="-5" dirty="0">
                <a:latin typeface="Courier New"/>
                <a:cs typeface="Courier New"/>
              </a:rPr>
              <a:t>Id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hi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def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pom.xm</a:t>
            </a:r>
            <a:r>
              <a:rPr sz="1400" b="1" dirty="0">
                <a:latin typeface="Courier New"/>
                <a:cs typeface="Courier New"/>
              </a:rPr>
              <a:t>l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emen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400" b="1" spc="-5" dirty="0">
                <a:latin typeface="Courier New"/>
                <a:cs typeface="Courier New"/>
              </a:rPr>
              <a:t>di</a:t>
            </a:r>
            <a:r>
              <a:rPr sz="1400" b="1" spc="5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tribut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onM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na</a:t>
            </a:r>
            <a:r>
              <a:rPr sz="1400" b="1" spc="-20" dirty="0">
                <a:latin typeface="Courier New"/>
                <a:cs typeface="Courier New"/>
              </a:rPr>
              <a:t>g</a:t>
            </a:r>
            <a:r>
              <a:rPr sz="1400" b="1" spc="-5" dirty="0">
                <a:latin typeface="Courier New"/>
                <a:cs typeface="Courier New"/>
              </a:rPr>
              <a:t>ement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ad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par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met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400" b="1" spc="-5" dirty="0">
                <a:latin typeface="Courier New"/>
                <a:cs typeface="Courier New"/>
              </a:rPr>
              <a:t>r</a:t>
            </a:r>
            <a:r>
              <a:rPr sz="1400" b="1" spc="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posito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yUr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reposi</a:t>
            </a:r>
            <a:r>
              <a:rPr sz="1400" b="1" spc="-20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ory</a:t>
            </a:r>
            <a:r>
              <a:rPr sz="1400" b="1" spc="-20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ir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ctor</a:t>
            </a:r>
            <a:r>
              <a:rPr sz="1400" b="1" dirty="0">
                <a:latin typeface="Courier New"/>
                <a:cs typeface="Courier New"/>
              </a:rPr>
              <a:t>y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tha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nt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mot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BT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rname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or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setting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.xm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85115" marR="36830" indent="-273050">
              <a:lnSpc>
                <a:spcPct val="80000"/>
              </a:lnSpc>
              <a:spcBef>
                <a:spcPts val="575"/>
              </a:spcBef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EL4J_ROOT/</a:t>
            </a:r>
            <a:r>
              <a:rPr sz="1400" b="1" spc="-20" dirty="0">
                <a:latin typeface="Courier New"/>
                <a:cs typeface="Courier New"/>
              </a:rPr>
              <a:t>ex</a:t>
            </a:r>
            <a:r>
              <a:rPr sz="1400" b="1" spc="-5" dirty="0">
                <a:latin typeface="Courier New"/>
                <a:cs typeface="Courier New"/>
              </a:rPr>
              <a:t>ternal</a:t>
            </a:r>
            <a:r>
              <a:rPr sz="1400" b="1" spc="-20" dirty="0">
                <a:latin typeface="Courier New"/>
                <a:cs typeface="Courier New"/>
              </a:rPr>
              <a:t>/</a:t>
            </a:r>
            <a:r>
              <a:rPr sz="1400" b="1" spc="-5" dirty="0">
                <a:latin typeface="Courier New"/>
                <a:cs typeface="Courier New"/>
              </a:rPr>
              <a:t>hel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/uploa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ther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pe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fa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tal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/dep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ibrar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rna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nterna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15" dirty="0">
                <a:latin typeface="Arial"/>
                <a:cs typeface="Arial"/>
              </a:rPr>
              <a:t>brar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L4J_RO</a:t>
            </a:r>
            <a:r>
              <a:rPr sz="1400" b="1" spc="-20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T/e</a:t>
            </a:r>
            <a:r>
              <a:rPr sz="1400" b="1" spc="-20" dirty="0">
                <a:latin typeface="Courier New"/>
                <a:cs typeface="Courier New"/>
              </a:rPr>
              <a:t>x</a:t>
            </a:r>
            <a:r>
              <a:rPr sz="1400" b="1" spc="-5" dirty="0">
                <a:latin typeface="Courier New"/>
                <a:cs typeface="Courier New"/>
              </a:rPr>
              <a:t>te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nal/he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per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Courier New"/>
                <a:cs typeface="Courier New"/>
              </a:rPr>
              <a:t>/ </a:t>
            </a:r>
            <a:r>
              <a:rPr sz="1400" b="1" spc="-5" dirty="0">
                <a:latin typeface="Courier New"/>
                <a:cs typeface="Courier New"/>
              </a:rPr>
              <a:t>upload</a:t>
            </a:r>
            <a:r>
              <a:rPr sz="1400" b="1" spc="-20" dirty="0">
                <a:latin typeface="Courier New"/>
                <a:cs typeface="Courier New"/>
              </a:rPr>
              <a:t>/</a:t>
            </a:r>
            <a:r>
              <a:rPr sz="1400" b="1" spc="-5" dirty="0">
                <a:latin typeface="Courier New"/>
                <a:cs typeface="Courier New"/>
              </a:rPr>
              <a:t>ext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rn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l/libr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rie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 s</a:t>
            </a:r>
            <a:r>
              <a:rPr sz="1600" spc="-1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go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thou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ram</a:t>
            </a:r>
            <a:r>
              <a:rPr sz="1600" dirty="0">
                <a:latin typeface="Arial"/>
                <a:cs typeface="Arial"/>
              </a:rPr>
              <a:t>et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EL4J_R</a:t>
            </a:r>
            <a:r>
              <a:rPr sz="1400" b="1" spc="-20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OT/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xt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rnal/h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lpe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Courier New"/>
                <a:cs typeface="Courier New"/>
              </a:rPr>
              <a:t>/</a:t>
            </a:r>
            <a:endParaRPr sz="1400">
              <a:latin typeface="Courier New"/>
              <a:cs typeface="Courier New"/>
            </a:endParaRPr>
          </a:p>
          <a:p>
            <a:pPr marL="285115">
              <a:lnSpc>
                <a:spcPts val="1590"/>
              </a:lnSpc>
            </a:pPr>
            <a:r>
              <a:rPr sz="1400" b="1" spc="-5" dirty="0">
                <a:latin typeface="Courier New"/>
                <a:cs typeface="Courier New"/>
              </a:rPr>
              <a:t>upload</a:t>
            </a:r>
            <a:r>
              <a:rPr sz="1400" b="1" spc="-20" dirty="0">
                <a:latin typeface="Courier New"/>
                <a:cs typeface="Courier New"/>
              </a:rPr>
              <a:t>/</a:t>
            </a:r>
            <a:r>
              <a:rPr sz="1400" b="1" spc="-5" dirty="0">
                <a:latin typeface="Courier New"/>
                <a:cs typeface="Courier New"/>
              </a:rPr>
              <a:t>ext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rn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25" y="1438655"/>
            <a:ext cx="2520696" cy="1306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25" y="3093720"/>
            <a:ext cx="3284219" cy="3596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a</a:t>
            </a:r>
            <a:r>
              <a:rPr spc="5" dirty="0"/>
              <a:t>b</a:t>
            </a:r>
            <a:r>
              <a:rPr spc="-5" dirty="0"/>
              <a:t>as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l</a:t>
            </a:r>
            <a:r>
              <a:rPr spc="-5" dirty="0"/>
              <a:t>u</a:t>
            </a:r>
            <a:r>
              <a:rPr spc="5" dirty="0"/>
              <a:t>g</a:t>
            </a:r>
            <a:r>
              <a:rPr spc="-10" dirty="0"/>
              <a:t>i</a:t>
            </a:r>
            <a:r>
              <a:rPr dirty="0"/>
              <a:t>n</a:t>
            </a:r>
            <a:r>
              <a:rPr spc="-5" dirty="0"/>
              <a:t> u</a:t>
            </a:r>
            <a:r>
              <a:rPr spc="5" dirty="0"/>
              <a:t>sa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368" y="1549971"/>
            <a:ext cx="4006215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Launch and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init db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</a:t>
            </a:r>
            <a:r>
              <a:rPr sz="2200" spc="-5" dirty="0">
                <a:latin typeface="Arial"/>
                <a:cs typeface="Arial"/>
              </a:rPr>
              <a:t>rr</a:t>
            </a:r>
            <a:r>
              <a:rPr sz="2200" dirty="0">
                <a:latin typeface="Arial"/>
                <a:cs typeface="Arial"/>
              </a:rPr>
              <a:t>ent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, block until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-C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wA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li</a:t>
            </a:r>
            <a:r>
              <a:rPr sz="1800" spc="-5" dirty="0">
                <a:latin typeface="Courier New"/>
                <a:cs typeface="Courier New"/>
              </a:rPr>
              <a:t>ca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urier New"/>
                <a:cs typeface="Courier New"/>
              </a:rPr>
              <a:t>mv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d</a:t>
            </a:r>
            <a:r>
              <a:rPr sz="1800" spc="-5" dirty="0">
                <a:latin typeface="Courier New"/>
                <a:cs typeface="Courier New"/>
              </a:rPr>
              <a:t>b: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ep</a:t>
            </a:r>
            <a:r>
              <a:rPr sz="1800" spc="-5" dirty="0">
                <a:latin typeface="Courier New"/>
                <a:cs typeface="Courier New"/>
              </a:rPr>
              <a:t>ar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d</a:t>
            </a:r>
            <a:r>
              <a:rPr sz="1800" spc="-5" dirty="0">
                <a:latin typeface="Courier New"/>
                <a:cs typeface="Courier New"/>
              </a:rPr>
              <a:t>b: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oc</a:t>
            </a:r>
            <a:r>
              <a:rPr sz="1800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8" y="3025205"/>
            <a:ext cx="398843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ith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ut db launch</a:t>
            </a:r>
            <a:endParaRPr sz="22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mv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d</a:t>
            </a:r>
            <a:r>
              <a:rPr sz="1800" spc="-5" dirty="0">
                <a:latin typeface="Courier New"/>
                <a:cs typeface="Courier New"/>
              </a:rPr>
              <a:t>b: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le</a:t>
            </a:r>
            <a:r>
              <a:rPr sz="1800" spc="-5" dirty="0">
                <a:latin typeface="Courier New"/>
                <a:cs typeface="Courier New"/>
              </a:rPr>
              <a:t>nt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:c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368" y="4399854"/>
            <a:ext cx="4225925" cy="197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3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pplies a</a:t>
            </a:r>
            <a:r>
              <a:rPr sz="2200" spc="-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 </a:t>
            </a:r>
            <a:r>
              <a:rPr sz="2200" spc="-20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Q</a:t>
            </a:r>
            <a:r>
              <a:rPr sz="2200" dirty="0">
                <a:latin typeface="Arial"/>
                <a:cs typeface="Arial"/>
              </a:rPr>
              <a:t>L sc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ipts of 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our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 and all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ojects it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depends on.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998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ipts 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applied in </a:t>
            </a:r>
            <a:r>
              <a:rPr sz="2200" spc="-5" dirty="0">
                <a:latin typeface="Arial"/>
                <a:cs typeface="Arial"/>
              </a:rPr>
              <a:t>“r</a:t>
            </a:r>
            <a:r>
              <a:rPr sz="2200" dirty="0">
                <a:latin typeface="Arial"/>
                <a:cs typeface="Arial"/>
              </a:rPr>
              <a:t>ight”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5" dirty="0">
                <a:latin typeface="Arial"/>
                <a:cs typeface="Arial"/>
              </a:rPr>
              <a:t>(r</a:t>
            </a:r>
            <a:r>
              <a:rPr sz="2200" dirty="0">
                <a:latin typeface="Arial"/>
                <a:cs typeface="Arial"/>
              </a:rPr>
              <a:t>oot</a:t>
            </a:r>
            <a:r>
              <a:rPr sz="2200" spc="-80" dirty="0">
                <a:latin typeface="Wingdings"/>
                <a:cs typeface="Wingdings"/>
              </a:rPr>
              <a:t></a:t>
            </a:r>
            <a:r>
              <a:rPr sz="2200" dirty="0">
                <a:latin typeface="Arial"/>
                <a:cs typeface="Arial"/>
              </a:rPr>
              <a:t>leaf </a:t>
            </a:r>
            <a:r>
              <a:rPr sz="2200" spc="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eation, leaf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&gt;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oot for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uction)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50707" y="1653540"/>
            <a:ext cx="995171" cy="1042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9454" y="1704245"/>
            <a:ext cx="8597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0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6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9454" y="2126180"/>
            <a:ext cx="81280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50479" y="2695956"/>
            <a:ext cx="628015" cy="349250"/>
          </a:xfrm>
          <a:custGeom>
            <a:avLst/>
            <a:gdLst/>
            <a:ahLst/>
            <a:cxnLst/>
            <a:rect l="l" t="t" r="r" b="b"/>
            <a:pathLst>
              <a:path w="628015" h="349250">
                <a:moveTo>
                  <a:pt x="558982" y="31979"/>
                </a:moveTo>
                <a:lnTo>
                  <a:pt x="1523" y="339851"/>
                </a:lnTo>
                <a:lnTo>
                  <a:pt x="0" y="342899"/>
                </a:lnTo>
                <a:lnTo>
                  <a:pt x="0" y="345947"/>
                </a:lnTo>
                <a:lnTo>
                  <a:pt x="3047" y="348995"/>
                </a:lnTo>
                <a:lnTo>
                  <a:pt x="6095" y="348995"/>
                </a:lnTo>
                <a:lnTo>
                  <a:pt x="564028" y="40861"/>
                </a:lnTo>
                <a:lnTo>
                  <a:pt x="558982" y="31979"/>
                </a:lnTo>
                <a:close/>
              </a:path>
              <a:path w="628015" h="349250">
                <a:moveTo>
                  <a:pt x="610428" y="25907"/>
                </a:moveTo>
                <a:lnTo>
                  <a:pt x="574547" y="25907"/>
                </a:lnTo>
                <a:lnTo>
                  <a:pt x="577595" y="27431"/>
                </a:lnTo>
                <a:lnTo>
                  <a:pt x="577595" y="32003"/>
                </a:lnTo>
                <a:lnTo>
                  <a:pt x="574547" y="35051"/>
                </a:lnTo>
                <a:lnTo>
                  <a:pt x="564028" y="40861"/>
                </a:lnTo>
                <a:lnTo>
                  <a:pt x="580643" y="70103"/>
                </a:lnTo>
                <a:lnTo>
                  <a:pt x="610428" y="25907"/>
                </a:lnTo>
                <a:close/>
              </a:path>
              <a:path w="628015" h="349250">
                <a:moveTo>
                  <a:pt x="574547" y="25907"/>
                </a:moveTo>
                <a:lnTo>
                  <a:pt x="569975" y="25907"/>
                </a:lnTo>
                <a:lnTo>
                  <a:pt x="558982" y="31979"/>
                </a:lnTo>
                <a:lnTo>
                  <a:pt x="564028" y="40861"/>
                </a:lnTo>
                <a:lnTo>
                  <a:pt x="574547" y="35051"/>
                </a:lnTo>
                <a:lnTo>
                  <a:pt x="577595" y="32003"/>
                </a:lnTo>
                <a:lnTo>
                  <a:pt x="577595" y="27431"/>
                </a:lnTo>
                <a:lnTo>
                  <a:pt x="574547" y="25907"/>
                </a:lnTo>
                <a:close/>
              </a:path>
              <a:path w="628015" h="349250">
                <a:moveTo>
                  <a:pt x="627887" y="0"/>
                </a:moveTo>
                <a:lnTo>
                  <a:pt x="542543" y="3047"/>
                </a:lnTo>
                <a:lnTo>
                  <a:pt x="558982" y="31979"/>
                </a:lnTo>
                <a:lnTo>
                  <a:pt x="569975" y="25907"/>
                </a:lnTo>
                <a:lnTo>
                  <a:pt x="610428" y="25907"/>
                </a:lnTo>
                <a:lnTo>
                  <a:pt x="627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8679" y="4466844"/>
            <a:ext cx="242570" cy="487680"/>
          </a:xfrm>
          <a:custGeom>
            <a:avLst/>
            <a:gdLst/>
            <a:ahLst/>
            <a:cxnLst/>
            <a:rect l="l" t="t" r="r" b="b"/>
            <a:pathLst>
              <a:path w="242570" h="487679">
                <a:moveTo>
                  <a:pt x="203225" y="66232"/>
                </a:moveTo>
                <a:lnTo>
                  <a:pt x="0" y="481583"/>
                </a:lnTo>
                <a:lnTo>
                  <a:pt x="0" y="484631"/>
                </a:lnTo>
                <a:lnTo>
                  <a:pt x="3047" y="487679"/>
                </a:lnTo>
                <a:lnTo>
                  <a:pt x="6095" y="487679"/>
                </a:lnTo>
                <a:lnTo>
                  <a:pt x="9143" y="484631"/>
                </a:lnTo>
                <a:lnTo>
                  <a:pt x="212393" y="70715"/>
                </a:lnTo>
                <a:lnTo>
                  <a:pt x="203225" y="66232"/>
                </a:lnTo>
                <a:close/>
              </a:path>
              <a:path w="242570" h="487679">
                <a:moveTo>
                  <a:pt x="241744" y="53339"/>
                </a:moveTo>
                <a:lnTo>
                  <a:pt x="214883" y="53339"/>
                </a:lnTo>
                <a:lnTo>
                  <a:pt x="217931" y="56387"/>
                </a:lnTo>
                <a:lnTo>
                  <a:pt x="217931" y="59435"/>
                </a:lnTo>
                <a:lnTo>
                  <a:pt x="212393" y="70715"/>
                </a:lnTo>
                <a:lnTo>
                  <a:pt x="242315" y="85343"/>
                </a:lnTo>
                <a:lnTo>
                  <a:pt x="241744" y="53339"/>
                </a:lnTo>
                <a:close/>
              </a:path>
              <a:path w="242570" h="487679">
                <a:moveTo>
                  <a:pt x="214883" y="53339"/>
                </a:moveTo>
                <a:lnTo>
                  <a:pt x="211835" y="53339"/>
                </a:lnTo>
                <a:lnTo>
                  <a:pt x="208787" y="54863"/>
                </a:lnTo>
                <a:lnTo>
                  <a:pt x="203225" y="66232"/>
                </a:lnTo>
                <a:lnTo>
                  <a:pt x="212393" y="70715"/>
                </a:lnTo>
                <a:lnTo>
                  <a:pt x="217931" y="59435"/>
                </a:lnTo>
                <a:lnTo>
                  <a:pt x="217931" y="56387"/>
                </a:lnTo>
                <a:lnTo>
                  <a:pt x="214883" y="53339"/>
                </a:lnTo>
                <a:close/>
              </a:path>
              <a:path w="242570" h="487679">
                <a:moveTo>
                  <a:pt x="240791" y="0"/>
                </a:moveTo>
                <a:lnTo>
                  <a:pt x="173735" y="51815"/>
                </a:lnTo>
                <a:lnTo>
                  <a:pt x="203225" y="66232"/>
                </a:lnTo>
                <a:lnTo>
                  <a:pt x="208787" y="54863"/>
                </a:lnTo>
                <a:lnTo>
                  <a:pt x="211835" y="53339"/>
                </a:lnTo>
                <a:lnTo>
                  <a:pt x="241744" y="53339"/>
                </a:lnTo>
                <a:lnTo>
                  <a:pt x="240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7143" y="3031236"/>
            <a:ext cx="1333499" cy="1037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47413" y="3092610"/>
            <a:ext cx="11277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40" dirty="0">
                <a:latin typeface="Arial Narrow"/>
                <a:cs typeface="Arial Narrow"/>
              </a:rPr>
              <a:t> </a:t>
            </a:r>
            <a:r>
              <a:rPr sz="1400" spc="64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76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</a:t>
            </a:r>
            <a:r>
              <a:rPr sz="1400" spc="38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7413" y="3485589"/>
            <a:ext cx="81280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93252" y="3444240"/>
            <a:ext cx="1107947" cy="1138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71998" y="3542190"/>
            <a:ext cx="10712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4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25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60" dirty="0">
                <a:latin typeface="Arial Narrow"/>
                <a:cs typeface="Arial Narrow"/>
              </a:rPr>
              <a:t>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 </a:t>
            </a:r>
            <a:r>
              <a:rPr sz="1400" spc="254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1998" y="3965650"/>
            <a:ext cx="81280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49895" y="4916423"/>
            <a:ext cx="1604771" cy="1130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30166" y="5009803"/>
            <a:ext cx="15474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0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505" dirty="0">
                <a:latin typeface="Arial Narrow"/>
                <a:cs typeface="Arial Narrow"/>
              </a:rPr>
              <a:t> </a:t>
            </a:r>
            <a:r>
              <a:rPr sz="1400" spc="44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</a:t>
            </a:r>
            <a:r>
              <a:rPr sz="1400" spc="-70" dirty="0">
                <a:latin typeface="Arial Narrow"/>
                <a:cs typeface="Arial Narrow"/>
              </a:rPr>
              <a:t>  </a:t>
            </a:r>
            <a:r>
              <a:rPr sz="1400" spc="25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0166" y="5431739"/>
            <a:ext cx="81280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Arial Narrow"/>
                <a:cs typeface="Arial Narrow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52588" y="4073652"/>
            <a:ext cx="513715" cy="866140"/>
          </a:xfrm>
          <a:custGeom>
            <a:avLst/>
            <a:gdLst/>
            <a:ahLst/>
            <a:cxnLst/>
            <a:rect l="l" t="t" r="r" b="b"/>
            <a:pathLst>
              <a:path w="513715" h="866139">
                <a:moveTo>
                  <a:pt x="43155" y="62935"/>
                </a:moveTo>
                <a:lnTo>
                  <a:pt x="35535" y="67543"/>
                </a:lnTo>
                <a:lnTo>
                  <a:pt x="504443" y="862583"/>
                </a:lnTo>
                <a:lnTo>
                  <a:pt x="507491" y="865631"/>
                </a:lnTo>
                <a:lnTo>
                  <a:pt x="510539" y="864107"/>
                </a:lnTo>
                <a:lnTo>
                  <a:pt x="513587" y="861059"/>
                </a:lnTo>
                <a:lnTo>
                  <a:pt x="513587" y="858011"/>
                </a:lnTo>
                <a:lnTo>
                  <a:pt x="43155" y="62935"/>
                </a:lnTo>
                <a:close/>
              </a:path>
              <a:path w="513715" h="866139">
                <a:moveTo>
                  <a:pt x="0" y="0"/>
                </a:moveTo>
                <a:lnTo>
                  <a:pt x="6095" y="85343"/>
                </a:lnTo>
                <a:lnTo>
                  <a:pt x="35535" y="67543"/>
                </a:lnTo>
                <a:lnTo>
                  <a:pt x="28955" y="56387"/>
                </a:lnTo>
                <a:lnTo>
                  <a:pt x="28955" y="53339"/>
                </a:lnTo>
                <a:lnTo>
                  <a:pt x="30479" y="50291"/>
                </a:lnTo>
                <a:lnTo>
                  <a:pt x="64066" y="50291"/>
                </a:lnTo>
                <a:lnTo>
                  <a:pt x="71627" y="45719"/>
                </a:lnTo>
                <a:lnTo>
                  <a:pt x="0" y="0"/>
                </a:lnTo>
                <a:close/>
              </a:path>
              <a:path w="513715" h="866139">
                <a:moveTo>
                  <a:pt x="33527" y="50291"/>
                </a:moveTo>
                <a:lnTo>
                  <a:pt x="30479" y="50291"/>
                </a:lnTo>
                <a:lnTo>
                  <a:pt x="28955" y="53339"/>
                </a:lnTo>
                <a:lnTo>
                  <a:pt x="28955" y="56387"/>
                </a:lnTo>
                <a:lnTo>
                  <a:pt x="35535" y="67543"/>
                </a:lnTo>
                <a:lnTo>
                  <a:pt x="43155" y="62935"/>
                </a:lnTo>
                <a:lnTo>
                  <a:pt x="36575" y="51815"/>
                </a:lnTo>
                <a:lnTo>
                  <a:pt x="33527" y="50291"/>
                </a:lnTo>
                <a:close/>
              </a:path>
              <a:path w="513715" h="866139">
                <a:moveTo>
                  <a:pt x="64066" y="50291"/>
                </a:moveTo>
                <a:lnTo>
                  <a:pt x="33527" y="50291"/>
                </a:lnTo>
                <a:lnTo>
                  <a:pt x="36575" y="51815"/>
                </a:lnTo>
                <a:lnTo>
                  <a:pt x="43155" y="62935"/>
                </a:lnTo>
                <a:lnTo>
                  <a:pt x="64066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87740" y="2703576"/>
            <a:ext cx="407034" cy="763905"/>
          </a:xfrm>
          <a:custGeom>
            <a:avLst/>
            <a:gdLst/>
            <a:ahLst/>
            <a:cxnLst/>
            <a:rect l="l" t="t" r="r" b="b"/>
            <a:pathLst>
              <a:path w="407034" h="763904">
                <a:moveTo>
                  <a:pt x="41026" y="64628"/>
                </a:moveTo>
                <a:lnTo>
                  <a:pt x="32053" y="69522"/>
                </a:lnTo>
                <a:lnTo>
                  <a:pt x="397763" y="760475"/>
                </a:lnTo>
                <a:lnTo>
                  <a:pt x="400811" y="763523"/>
                </a:lnTo>
                <a:lnTo>
                  <a:pt x="403859" y="763523"/>
                </a:lnTo>
                <a:lnTo>
                  <a:pt x="406907" y="760475"/>
                </a:lnTo>
                <a:lnTo>
                  <a:pt x="406907" y="755903"/>
                </a:lnTo>
                <a:lnTo>
                  <a:pt x="41026" y="64628"/>
                </a:lnTo>
                <a:close/>
              </a:path>
              <a:path w="407034" h="763904">
                <a:moveTo>
                  <a:pt x="0" y="0"/>
                </a:moveTo>
                <a:lnTo>
                  <a:pt x="3047" y="85343"/>
                </a:lnTo>
                <a:lnTo>
                  <a:pt x="32053" y="69522"/>
                </a:lnTo>
                <a:lnTo>
                  <a:pt x="25907" y="57911"/>
                </a:lnTo>
                <a:lnTo>
                  <a:pt x="25907" y="54863"/>
                </a:lnTo>
                <a:lnTo>
                  <a:pt x="27431" y="51815"/>
                </a:lnTo>
                <a:lnTo>
                  <a:pt x="64515" y="51815"/>
                </a:lnTo>
                <a:lnTo>
                  <a:pt x="70103" y="48767"/>
                </a:lnTo>
                <a:lnTo>
                  <a:pt x="0" y="0"/>
                </a:lnTo>
                <a:close/>
              </a:path>
              <a:path w="407034" h="763904">
                <a:moveTo>
                  <a:pt x="32003" y="51815"/>
                </a:moveTo>
                <a:lnTo>
                  <a:pt x="27431" y="51815"/>
                </a:lnTo>
                <a:lnTo>
                  <a:pt x="25907" y="54863"/>
                </a:lnTo>
                <a:lnTo>
                  <a:pt x="25907" y="57911"/>
                </a:lnTo>
                <a:lnTo>
                  <a:pt x="32053" y="69522"/>
                </a:lnTo>
                <a:lnTo>
                  <a:pt x="41026" y="64628"/>
                </a:lnTo>
                <a:lnTo>
                  <a:pt x="35051" y="53339"/>
                </a:lnTo>
                <a:lnTo>
                  <a:pt x="32003" y="51815"/>
                </a:lnTo>
                <a:close/>
              </a:path>
              <a:path w="407034" h="763904">
                <a:moveTo>
                  <a:pt x="64515" y="51815"/>
                </a:moveTo>
                <a:lnTo>
                  <a:pt x="32003" y="51815"/>
                </a:lnTo>
                <a:lnTo>
                  <a:pt x="35051" y="53339"/>
                </a:lnTo>
                <a:lnTo>
                  <a:pt x="41026" y="64628"/>
                </a:lnTo>
                <a:lnTo>
                  <a:pt x="64515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92978" y="3002481"/>
            <a:ext cx="7099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70" dirty="0">
                <a:latin typeface="Arial Narrow"/>
                <a:cs typeface="Arial Narrow"/>
              </a:rPr>
              <a:t>       </a:t>
            </a:r>
            <a:r>
              <a:rPr sz="1200" spc="260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0659" y="3084576"/>
            <a:ext cx="1333499" cy="1037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9404" y="3147474"/>
            <a:ext cx="770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254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404" y="3538930"/>
            <a:ext cx="81280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63055" y="4107179"/>
            <a:ext cx="1591310" cy="821690"/>
          </a:xfrm>
          <a:custGeom>
            <a:avLst/>
            <a:gdLst/>
            <a:ahLst/>
            <a:cxnLst/>
            <a:rect l="l" t="t" r="r" b="b"/>
            <a:pathLst>
              <a:path w="1591309" h="821689">
                <a:moveTo>
                  <a:pt x="69764" y="30481"/>
                </a:moveTo>
                <a:lnTo>
                  <a:pt x="65112" y="39583"/>
                </a:lnTo>
                <a:lnTo>
                  <a:pt x="1584959" y="821435"/>
                </a:lnTo>
                <a:lnTo>
                  <a:pt x="1588007" y="821435"/>
                </a:lnTo>
                <a:lnTo>
                  <a:pt x="1591055" y="819911"/>
                </a:lnTo>
                <a:lnTo>
                  <a:pt x="1591055" y="815339"/>
                </a:lnTo>
                <a:lnTo>
                  <a:pt x="1589531" y="812291"/>
                </a:lnTo>
                <a:lnTo>
                  <a:pt x="69764" y="30481"/>
                </a:lnTo>
                <a:close/>
              </a:path>
              <a:path w="1591309" h="821689">
                <a:moveTo>
                  <a:pt x="85343" y="0"/>
                </a:moveTo>
                <a:lnTo>
                  <a:pt x="0" y="0"/>
                </a:lnTo>
                <a:lnTo>
                  <a:pt x="50291" y="68579"/>
                </a:lnTo>
                <a:lnTo>
                  <a:pt x="65112" y="39583"/>
                </a:lnTo>
                <a:lnTo>
                  <a:pt x="53339" y="33527"/>
                </a:lnTo>
                <a:lnTo>
                  <a:pt x="51816" y="30481"/>
                </a:lnTo>
                <a:lnTo>
                  <a:pt x="51815" y="25907"/>
                </a:lnTo>
                <a:lnTo>
                  <a:pt x="54863" y="24383"/>
                </a:lnTo>
                <a:lnTo>
                  <a:pt x="72881" y="24383"/>
                </a:lnTo>
                <a:lnTo>
                  <a:pt x="85343" y="0"/>
                </a:lnTo>
                <a:close/>
              </a:path>
              <a:path w="1591309" h="821689">
                <a:moveTo>
                  <a:pt x="57911" y="24383"/>
                </a:moveTo>
                <a:lnTo>
                  <a:pt x="54863" y="24383"/>
                </a:lnTo>
                <a:lnTo>
                  <a:pt x="51815" y="25907"/>
                </a:lnTo>
                <a:lnTo>
                  <a:pt x="51816" y="30481"/>
                </a:lnTo>
                <a:lnTo>
                  <a:pt x="53339" y="33527"/>
                </a:lnTo>
                <a:lnTo>
                  <a:pt x="65112" y="39583"/>
                </a:lnTo>
                <a:lnTo>
                  <a:pt x="69762" y="30479"/>
                </a:lnTo>
                <a:lnTo>
                  <a:pt x="57911" y="24383"/>
                </a:lnTo>
                <a:close/>
              </a:path>
              <a:path w="1591309" h="821689">
                <a:moveTo>
                  <a:pt x="72881" y="24383"/>
                </a:moveTo>
                <a:lnTo>
                  <a:pt x="57911" y="24383"/>
                </a:lnTo>
                <a:lnTo>
                  <a:pt x="69764" y="30481"/>
                </a:lnTo>
                <a:lnTo>
                  <a:pt x="72881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9355" y="1420368"/>
            <a:ext cx="870585" cy="323215"/>
          </a:xfrm>
          <a:custGeom>
            <a:avLst/>
            <a:gdLst/>
            <a:ahLst/>
            <a:cxnLst/>
            <a:rect l="l" t="t" r="r" b="b"/>
            <a:pathLst>
              <a:path w="870584" h="323214">
                <a:moveTo>
                  <a:pt x="755435" y="286897"/>
                </a:moveTo>
                <a:lnTo>
                  <a:pt x="743711" y="323087"/>
                </a:lnTo>
                <a:lnTo>
                  <a:pt x="870203" y="304799"/>
                </a:lnTo>
                <a:lnTo>
                  <a:pt x="857805" y="292607"/>
                </a:lnTo>
                <a:lnTo>
                  <a:pt x="772667" y="292607"/>
                </a:lnTo>
                <a:lnTo>
                  <a:pt x="755435" y="286897"/>
                </a:lnTo>
                <a:close/>
              </a:path>
              <a:path w="870584" h="323214">
                <a:moveTo>
                  <a:pt x="766881" y="251563"/>
                </a:moveTo>
                <a:lnTo>
                  <a:pt x="755435" y="286897"/>
                </a:lnTo>
                <a:lnTo>
                  <a:pt x="772667" y="292607"/>
                </a:lnTo>
                <a:lnTo>
                  <a:pt x="784859" y="257555"/>
                </a:lnTo>
                <a:lnTo>
                  <a:pt x="766881" y="251563"/>
                </a:lnTo>
                <a:close/>
              </a:path>
              <a:path w="870584" h="323214">
                <a:moveTo>
                  <a:pt x="778763" y="214883"/>
                </a:moveTo>
                <a:lnTo>
                  <a:pt x="766881" y="251563"/>
                </a:lnTo>
                <a:lnTo>
                  <a:pt x="784859" y="257555"/>
                </a:lnTo>
                <a:lnTo>
                  <a:pt x="772667" y="292607"/>
                </a:lnTo>
                <a:lnTo>
                  <a:pt x="857805" y="292607"/>
                </a:lnTo>
                <a:lnTo>
                  <a:pt x="778763" y="214883"/>
                </a:lnTo>
                <a:close/>
              </a:path>
              <a:path w="870584" h="323214">
                <a:moveTo>
                  <a:pt x="12191" y="0"/>
                </a:moveTo>
                <a:lnTo>
                  <a:pt x="0" y="36575"/>
                </a:lnTo>
                <a:lnTo>
                  <a:pt x="755435" y="286897"/>
                </a:lnTo>
                <a:lnTo>
                  <a:pt x="766881" y="251563"/>
                </a:lnTo>
                <a:lnTo>
                  <a:pt x="12191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34408" y="1301130"/>
            <a:ext cx="4184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76643" y="5969508"/>
            <a:ext cx="800100" cy="382905"/>
          </a:xfrm>
          <a:custGeom>
            <a:avLst/>
            <a:gdLst/>
            <a:ahLst/>
            <a:cxnLst/>
            <a:rect l="l" t="t" r="r" b="b"/>
            <a:pathLst>
              <a:path w="800100" h="382904">
                <a:moveTo>
                  <a:pt x="687630" y="34102"/>
                </a:moveTo>
                <a:lnTo>
                  <a:pt x="0" y="347471"/>
                </a:lnTo>
                <a:lnTo>
                  <a:pt x="16763" y="382523"/>
                </a:lnTo>
                <a:lnTo>
                  <a:pt x="703745" y="69450"/>
                </a:lnTo>
                <a:lnTo>
                  <a:pt x="687630" y="34102"/>
                </a:lnTo>
                <a:close/>
              </a:path>
              <a:path w="800100" h="382904">
                <a:moveTo>
                  <a:pt x="782702" y="25907"/>
                </a:moveTo>
                <a:lnTo>
                  <a:pt x="705611" y="25907"/>
                </a:lnTo>
                <a:lnTo>
                  <a:pt x="722375" y="60959"/>
                </a:lnTo>
                <a:lnTo>
                  <a:pt x="703745" y="69450"/>
                </a:lnTo>
                <a:lnTo>
                  <a:pt x="719327" y="103631"/>
                </a:lnTo>
                <a:lnTo>
                  <a:pt x="782702" y="25907"/>
                </a:lnTo>
                <a:close/>
              </a:path>
              <a:path w="800100" h="382904">
                <a:moveTo>
                  <a:pt x="705611" y="25907"/>
                </a:moveTo>
                <a:lnTo>
                  <a:pt x="687630" y="34102"/>
                </a:lnTo>
                <a:lnTo>
                  <a:pt x="703745" y="69450"/>
                </a:lnTo>
                <a:lnTo>
                  <a:pt x="722375" y="60959"/>
                </a:lnTo>
                <a:lnTo>
                  <a:pt x="705611" y="25907"/>
                </a:lnTo>
                <a:close/>
              </a:path>
              <a:path w="800100" h="382904">
                <a:moveTo>
                  <a:pt x="672083" y="0"/>
                </a:moveTo>
                <a:lnTo>
                  <a:pt x="687630" y="34102"/>
                </a:lnTo>
                <a:lnTo>
                  <a:pt x="705611" y="25907"/>
                </a:lnTo>
                <a:lnTo>
                  <a:pt x="782702" y="25907"/>
                </a:lnTo>
                <a:lnTo>
                  <a:pt x="800099" y="4571"/>
                </a:lnTo>
                <a:lnTo>
                  <a:pt x="672083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86937" y="6196222"/>
            <a:ext cx="392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44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D</a:t>
            </a:r>
            <a:r>
              <a:rPr spc="5" dirty="0"/>
              <a:t>e</a:t>
            </a:r>
            <a:r>
              <a:rPr spc="-5" dirty="0"/>
              <a:t>pe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5" dirty="0"/>
              <a:t>e</a:t>
            </a:r>
            <a:r>
              <a:rPr spc="-5" dirty="0"/>
              <a:t>nc</a:t>
            </a:r>
            <a:r>
              <a:rPr dirty="0"/>
              <a:t>y Gr</a:t>
            </a:r>
            <a:r>
              <a:rPr spc="-5" dirty="0"/>
              <a:t>ap</a:t>
            </a:r>
            <a:r>
              <a:rPr dirty="0"/>
              <a:t>h</a:t>
            </a:r>
            <a:r>
              <a:rPr spc="-5" dirty="0"/>
              <a:t> p</a:t>
            </a:r>
            <a:r>
              <a:rPr spc="-10" dirty="0"/>
              <a:t>l</a:t>
            </a:r>
            <a:r>
              <a:rPr spc="5" dirty="0"/>
              <a:t>ug</a:t>
            </a:r>
            <a:r>
              <a:rPr spc="-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637025" y="1438655"/>
            <a:ext cx="8785860" cy="475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D</a:t>
            </a:r>
            <a:r>
              <a:rPr spc="5" dirty="0"/>
              <a:t>e</a:t>
            </a:r>
            <a:r>
              <a:rPr spc="-5" dirty="0"/>
              <a:t>pe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5" dirty="0"/>
              <a:t>e</a:t>
            </a:r>
            <a:r>
              <a:rPr spc="-5" dirty="0"/>
              <a:t>nc</a:t>
            </a:r>
            <a:r>
              <a:rPr dirty="0"/>
              <a:t>y Gr</a:t>
            </a:r>
            <a:r>
              <a:rPr spc="-5" dirty="0"/>
              <a:t>ap</a:t>
            </a:r>
            <a:r>
              <a:rPr dirty="0"/>
              <a:t>h</a:t>
            </a:r>
            <a:r>
              <a:rPr spc="-5" dirty="0"/>
              <a:t> p</a:t>
            </a:r>
            <a:r>
              <a:rPr spc="-10" dirty="0"/>
              <a:t>l</a:t>
            </a:r>
            <a:r>
              <a:rPr spc="5" dirty="0"/>
              <a:t>ug</a:t>
            </a:r>
            <a:r>
              <a:rPr spc="-10" dirty="0"/>
              <a:t>i</a:t>
            </a:r>
            <a:r>
              <a:rPr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7894320" cy="37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pla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rv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’s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nde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wo</a:t>
            </a:r>
            <a:r>
              <a:rPr sz="2000" spc="-5" dirty="0">
                <a:latin typeface="Arial"/>
                <a:cs typeface="Arial"/>
              </a:rPr>
              <a:t> goa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ailable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Depg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ap</a:t>
            </a:r>
            <a:r>
              <a:rPr sz="180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818515" lvl="2" indent="-257175">
              <a:lnSpc>
                <a:spcPct val="100000"/>
              </a:lnSpc>
              <a:spcBef>
                <a:spcPts val="1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819150" algn="l"/>
              </a:tabLst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5" dirty="0">
                <a:latin typeface="Arial"/>
                <a:cs typeface="Arial"/>
              </a:rPr>
              <a:t> 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7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818515" marR="5080" lvl="2" indent="-257175">
              <a:lnSpc>
                <a:spcPts val="2160"/>
              </a:lnSpc>
              <a:spcBef>
                <a:spcPts val="28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819150" algn="l"/>
              </a:tabLst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ub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ld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16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Us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aph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igu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’ 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ssi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t</a:t>
            </a:r>
            <a:r>
              <a:rPr sz="1800" spc="-10" dirty="0">
                <a:latin typeface="Arial"/>
                <a:cs typeface="Arial"/>
              </a:rPr>
              <a:t>oo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29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Ex</a:t>
            </a:r>
            <a:r>
              <a:rPr sz="2000" spc="-5" dirty="0">
                <a:latin typeface="Arial"/>
                <a:cs typeface="Arial"/>
              </a:rPr>
              <a:t>ampl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1916" y="5686044"/>
            <a:ext cx="8208263" cy="32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1916" y="5686044"/>
            <a:ext cx="8208645" cy="3251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ct val="100000"/>
              </a:lnSpc>
              <a:tabLst>
                <a:tab pos="1899920" algn="l"/>
              </a:tabLst>
            </a:pPr>
            <a:r>
              <a:rPr sz="1400" b="1" spc="-5" dirty="0">
                <a:latin typeface="Courier New"/>
                <a:cs typeface="Courier New"/>
              </a:rPr>
              <a:t>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gra</a:t>
            </a:r>
            <a:r>
              <a:rPr sz="1400" b="1" dirty="0">
                <a:latin typeface="Courier New"/>
                <a:cs typeface="Courier New"/>
              </a:rPr>
              <a:t>p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:</a:t>
            </a:r>
            <a:r>
              <a:rPr sz="1400" b="1" spc="-20" dirty="0">
                <a:latin typeface="Courier New"/>
                <a:cs typeface="Courier New"/>
              </a:rPr>
              <a:t>f</a:t>
            </a:r>
            <a:r>
              <a:rPr sz="1400" b="1" dirty="0">
                <a:latin typeface="Courier New"/>
                <a:cs typeface="Courier New"/>
              </a:rPr>
              <a:t>u	</a:t>
            </a:r>
            <a:r>
              <a:rPr sz="1400" b="1" spc="-5" dirty="0">
                <a:latin typeface="Courier New"/>
                <a:cs typeface="Courier New"/>
              </a:rPr>
              <a:t>gra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 -</a:t>
            </a:r>
            <a:r>
              <a:rPr sz="1400" b="1" spc="-20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de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graph.</a:t>
            </a:r>
            <a:r>
              <a:rPr sz="1400" b="1" spc="-20" dirty="0">
                <a:latin typeface="Courier New"/>
                <a:cs typeface="Courier New"/>
              </a:rPr>
              <a:t>g</a:t>
            </a:r>
            <a:r>
              <a:rPr sz="1400" b="1" spc="-5" dirty="0">
                <a:latin typeface="Courier New"/>
                <a:cs typeface="Courier New"/>
              </a:rPr>
              <a:t>rou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Fi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ter="c</a:t>
            </a:r>
            <a:r>
              <a:rPr sz="1400" b="1" spc="-20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.el</a:t>
            </a:r>
            <a:r>
              <a:rPr sz="1400" b="1" spc="-20" dirty="0">
                <a:latin typeface="Courier New"/>
                <a:cs typeface="Courier New"/>
              </a:rPr>
              <a:t>c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47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78753"/>
            <a:ext cx="3182620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4960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4960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5.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dv</a:t>
            </a:r>
            <a:r>
              <a:rPr spc="5" dirty="0"/>
              <a:t>a</a:t>
            </a:r>
            <a:r>
              <a:rPr spc="-5" dirty="0"/>
              <a:t>nc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594"/>
            <a:ext cx="5757545" cy="146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4J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OO</a:t>
            </a:r>
            <a:r>
              <a:rPr sz="1800" b="1" spc="-5" dirty="0">
                <a:latin typeface="Courier New"/>
                <a:cs typeface="Courier New"/>
              </a:rPr>
              <a:t>T/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er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l/</a:t>
            </a:r>
            <a:r>
              <a:rPr sz="1800" b="1" spc="-5" dirty="0">
                <a:latin typeface="Courier New"/>
                <a:cs typeface="Courier New"/>
              </a:rPr>
              <a:t>fr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wo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k</a:t>
            </a:r>
            <a:r>
              <a:rPr sz="1800" b="1" spc="-15" dirty="0">
                <a:latin typeface="Courier New"/>
                <a:cs typeface="Courier New"/>
              </a:rPr>
              <a:t>/t</a:t>
            </a:r>
            <a:r>
              <a:rPr sz="1800" b="1" spc="-5" dirty="0">
                <a:latin typeface="Courier New"/>
                <a:cs typeface="Courier New"/>
              </a:rPr>
              <a:t>es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g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happen</a:t>
            </a:r>
            <a:r>
              <a:rPr sz="1600" spc="-10" dirty="0">
                <a:latin typeface="Arial"/>
                <a:cs typeface="Arial"/>
              </a:rPr>
              <a:t>s?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?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pom.x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5116" y="1583436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5116" y="2231136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5116" y="2878836"/>
            <a:ext cx="2016760" cy="5765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741680" marR="154940" indent="-5778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116" y="4648200"/>
            <a:ext cx="2016760" cy="866140"/>
          </a:xfrm>
          <a:prstGeom prst="rect">
            <a:avLst/>
          </a:prstGeom>
          <a:solidFill>
            <a:srgbClr val="656532"/>
          </a:solidFill>
        </p:spPr>
        <p:txBody>
          <a:bodyPr vert="horz" wrap="square" lIns="0" tIns="0" rIns="0" bIns="0" rtlCol="0">
            <a:spAutoFit/>
          </a:bodyPr>
          <a:lstStyle/>
          <a:p>
            <a:pPr marL="176530" marR="168910" indent="127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5830823"/>
            <a:ext cx="2016760" cy="864235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132080" marR="122555" indent="-127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28235" y="5513832"/>
            <a:ext cx="171450" cy="317500"/>
          </a:xfrm>
          <a:custGeom>
            <a:avLst/>
            <a:gdLst/>
            <a:ahLst/>
            <a:cxnLst/>
            <a:rect l="l" t="t" r="r" b="b"/>
            <a:pathLst>
              <a:path w="171450" h="317500">
                <a:moveTo>
                  <a:pt x="86081" y="75286"/>
                </a:moveTo>
                <a:lnTo>
                  <a:pt x="65957" y="109589"/>
                </a:lnTo>
                <a:lnTo>
                  <a:pt x="65957" y="316991"/>
                </a:lnTo>
                <a:lnTo>
                  <a:pt x="104057" y="316991"/>
                </a:lnTo>
                <a:lnTo>
                  <a:pt x="104057" y="104805"/>
                </a:lnTo>
                <a:lnTo>
                  <a:pt x="86081" y="75286"/>
                </a:lnTo>
                <a:close/>
              </a:path>
              <a:path w="171450" h="317500">
                <a:moveTo>
                  <a:pt x="85769" y="0"/>
                </a:moveTo>
                <a:lnTo>
                  <a:pt x="1949" y="141731"/>
                </a:lnTo>
                <a:lnTo>
                  <a:pt x="0" y="150522"/>
                </a:lnTo>
                <a:lnTo>
                  <a:pt x="3794" y="161183"/>
                </a:lnTo>
                <a:lnTo>
                  <a:pt x="15162" y="170217"/>
                </a:lnTo>
                <a:lnTo>
                  <a:pt x="26344" y="169401"/>
                </a:lnTo>
                <a:lnTo>
                  <a:pt x="35477" y="161543"/>
                </a:lnTo>
                <a:lnTo>
                  <a:pt x="65957" y="109589"/>
                </a:lnTo>
                <a:lnTo>
                  <a:pt x="65957" y="38099"/>
                </a:lnTo>
                <a:lnTo>
                  <a:pt x="107891" y="38099"/>
                </a:lnTo>
                <a:lnTo>
                  <a:pt x="85769" y="0"/>
                </a:lnTo>
                <a:close/>
              </a:path>
              <a:path w="171450" h="317500">
                <a:moveTo>
                  <a:pt x="107891" y="38099"/>
                </a:moveTo>
                <a:lnTo>
                  <a:pt x="104057" y="38099"/>
                </a:lnTo>
                <a:lnTo>
                  <a:pt x="104057" y="104805"/>
                </a:lnTo>
                <a:lnTo>
                  <a:pt x="142719" y="168296"/>
                </a:lnTo>
                <a:lnTo>
                  <a:pt x="153443" y="169772"/>
                </a:lnTo>
                <a:lnTo>
                  <a:pt x="166680" y="164088"/>
                </a:lnTo>
                <a:lnTo>
                  <a:pt x="171185" y="153499"/>
                </a:lnTo>
                <a:lnTo>
                  <a:pt x="168065" y="141731"/>
                </a:lnTo>
                <a:lnTo>
                  <a:pt x="107891" y="38099"/>
                </a:lnTo>
                <a:close/>
              </a:path>
              <a:path w="171450" h="317500">
                <a:moveTo>
                  <a:pt x="104057" y="38099"/>
                </a:moveTo>
                <a:lnTo>
                  <a:pt x="65957" y="38099"/>
                </a:lnTo>
                <a:lnTo>
                  <a:pt x="65957" y="109589"/>
                </a:lnTo>
                <a:lnTo>
                  <a:pt x="86081" y="75286"/>
                </a:lnTo>
                <a:lnTo>
                  <a:pt x="69005" y="47243"/>
                </a:lnTo>
                <a:lnTo>
                  <a:pt x="104057" y="47243"/>
                </a:lnTo>
                <a:lnTo>
                  <a:pt x="104057" y="38099"/>
                </a:lnTo>
                <a:close/>
              </a:path>
              <a:path w="171450" h="317500">
                <a:moveTo>
                  <a:pt x="104057" y="47243"/>
                </a:moveTo>
                <a:lnTo>
                  <a:pt x="102533" y="47243"/>
                </a:lnTo>
                <a:lnTo>
                  <a:pt x="86081" y="75286"/>
                </a:lnTo>
                <a:lnTo>
                  <a:pt x="104057" y="104805"/>
                </a:lnTo>
                <a:lnTo>
                  <a:pt x="104057" y="47243"/>
                </a:lnTo>
                <a:close/>
              </a:path>
              <a:path w="171450" h="317500">
                <a:moveTo>
                  <a:pt x="102533" y="47243"/>
                </a:moveTo>
                <a:lnTo>
                  <a:pt x="69005" y="47243"/>
                </a:lnTo>
                <a:lnTo>
                  <a:pt x="86081" y="75286"/>
                </a:lnTo>
                <a:lnTo>
                  <a:pt x="102533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8235" y="3454908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5286"/>
                </a:moveTo>
                <a:lnTo>
                  <a:pt x="65957" y="109589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4805"/>
                </a:lnTo>
                <a:lnTo>
                  <a:pt x="86081" y="75286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1731"/>
                </a:lnTo>
                <a:lnTo>
                  <a:pt x="0" y="150522"/>
                </a:lnTo>
                <a:lnTo>
                  <a:pt x="3794" y="161183"/>
                </a:lnTo>
                <a:lnTo>
                  <a:pt x="15162" y="170217"/>
                </a:lnTo>
                <a:lnTo>
                  <a:pt x="26344" y="169401"/>
                </a:lnTo>
                <a:lnTo>
                  <a:pt x="35477" y="161543"/>
                </a:lnTo>
                <a:lnTo>
                  <a:pt x="65957" y="109589"/>
                </a:lnTo>
                <a:lnTo>
                  <a:pt x="65957" y="38099"/>
                </a:lnTo>
                <a:lnTo>
                  <a:pt x="107891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891" y="38099"/>
                </a:moveTo>
                <a:lnTo>
                  <a:pt x="104057" y="38099"/>
                </a:lnTo>
                <a:lnTo>
                  <a:pt x="104057" y="104805"/>
                </a:lnTo>
                <a:lnTo>
                  <a:pt x="142719" y="168296"/>
                </a:lnTo>
                <a:lnTo>
                  <a:pt x="153443" y="169772"/>
                </a:lnTo>
                <a:lnTo>
                  <a:pt x="166680" y="164088"/>
                </a:lnTo>
                <a:lnTo>
                  <a:pt x="171185" y="153499"/>
                </a:lnTo>
                <a:lnTo>
                  <a:pt x="168065" y="141731"/>
                </a:lnTo>
                <a:lnTo>
                  <a:pt x="107891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09589"/>
                </a:lnTo>
                <a:lnTo>
                  <a:pt x="86081" y="75286"/>
                </a:lnTo>
                <a:lnTo>
                  <a:pt x="69005" y="47243"/>
                </a:lnTo>
                <a:lnTo>
                  <a:pt x="104057" y="47243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7243"/>
                </a:moveTo>
                <a:lnTo>
                  <a:pt x="102533" y="47243"/>
                </a:lnTo>
                <a:lnTo>
                  <a:pt x="86081" y="75286"/>
                </a:lnTo>
                <a:lnTo>
                  <a:pt x="104057" y="104805"/>
                </a:lnTo>
                <a:lnTo>
                  <a:pt x="104057" y="47243"/>
                </a:lnTo>
                <a:close/>
              </a:path>
              <a:path w="171450" h="288289">
                <a:moveTo>
                  <a:pt x="102533" y="47243"/>
                </a:moveTo>
                <a:lnTo>
                  <a:pt x="69005" y="47243"/>
                </a:lnTo>
                <a:lnTo>
                  <a:pt x="86081" y="75286"/>
                </a:lnTo>
                <a:lnTo>
                  <a:pt x="102533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8211" y="2590800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8211" y="1943100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116" y="3742944"/>
            <a:ext cx="2016760" cy="5765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14629" marR="154940" indent="-508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8235" y="4320540"/>
            <a:ext cx="171450" cy="327660"/>
          </a:xfrm>
          <a:custGeom>
            <a:avLst/>
            <a:gdLst/>
            <a:ahLst/>
            <a:cxnLst/>
            <a:rect l="l" t="t" r="r" b="b"/>
            <a:pathLst>
              <a:path w="171450" h="327660">
                <a:moveTo>
                  <a:pt x="86081" y="75286"/>
                </a:moveTo>
                <a:lnTo>
                  <a:pt x="65957" y="109589"/>
                </a:lnTo>
                <a:lnTo>
                  <a:pt x="65957" y="327659"/>
                </a:lnTo>
                <a:lnTo>
                  <a:pt x="104057" y="327659"/>
                </a:lnTo>
                <a:lnTo>
                  <a:pt x="104057" y="104805"/>
                </a:lnTo>
                <a:lnTo>
                  <a:pt x="86081" y="75286"/>
                </a:lnTo>
                <a:close/>
              </a:path>
              <a:path w="171450" h="327660">
                <a:moveTo>
                  <a:pt x="85769" y="0"/>
                </a:moveTo>
                <a:lnTo>
                  <a:pt x="1949" y="141731"/>
                </a:lnTo>
                <a:lnTo>
                  <a:pt x="0" y="150522"/>
                </a:lnTo>
                <a:lnTo>
                  <a:pt x="3794" y="161183"/>
                </a:lnTo>
                <a:lnTo>
                  <a:pt x="15162" y="170217"/>
                </a:lnTo>
                <a:lnTo>
                  <a:pt x="26344" y="169401"/>
                </a:lnTo>
                <a:lnTo>
                  <a:pt x="35477" y="161543"/>
                </a:lnTo>
                <a:lnTo>
                  <a:pt x="65957" y="109589"/>
                </a:lnTo>
                <a:lnTo>
                  <a:pt x="65957" y="36575"/>
                </a:lnTo>
                <a:lnTo>
                  <a:pt x="107006" y="36575"/>
                </a:lnTo>
                <a:lnTo>
                  <a:pt x="85769" y="0"/>
                </a:lnTo>
                <a:close/>
              </a:path>
              <a:path w="171450" h="327660">
                <a:moveTo>
                  <a:pt x="107006" y="36575"/>
                </a:moveTo>
                <a:lnTo>
                  <a:pt x="104057" y="36575"/>
                </a:lnTo>
                <a:lnTo>
                  <a:pt x="104057" y="104805"/>
                </a:lnTo>
                <a:lnTo>
                  <a:pt x="142719" y="168296"/>
                </a:lnTo>
                <a:lnTo>
                  <a:pt x="153443" y="169772"/>
                </a:lnTo>
                <a:lnTo>
                  <a:pt x="166680" y="164088"/>
                </a:lnTo>
                <a:lnTo>
                  <a:pt x="171185" y="153499"/>
                </a:lnTo>
                <a:lnTo>
                  <a:pt x="168065" y="141731"/>
                </a:lnTo>
                <a:lnTo>
                  <a:pt x="107006" y="36575"/>
                </a:lnTo>
                <a:close/>
              </a:path>
              <a:path w="171450" h="327660">
                <a:moveTo>
                  <a:pt x="104057" y="36575"/>
                </a:moveTo>
                <a:lnTo>
                  <a:pt x="65957" y="36575"/>
                </a:lnTo>
                <a:lnTo>
                  <a:pt x="65957" y="109589"/>
                </a:lnTo>
                <a:lnTo>
                  <a:pt x="86081" y="75286"/>
                </a:lnTo>
                <a:lnTo>
                  <a:pt x="69005" y="47243"/>
                </a:lnTo>
                <a:lnTo>
                  <a:pt x="104057" y="47243"/>
                </a:lnTo>
                <a:lnTo>
                  <a:pt x="104057" y="36575"/>
                </a:lnTo>
                <a:close/>
              </a:path>
              <a:path w="171450" h="327660">
                <a:moveTo>
                  <a:pt x="104057" y="47243"/>
                </a:moveTo>
                <a:lnTo>
                  <a:pt x="102533" y="47243"/>
                </a:lnTo>
                <a:lnTo>
                  <a:pt x="86081" y="75286"/>
                </a:lnTo>
                <a:lnTo>
                  <a:pt x="104057" y="104805"/>
                </a:lnTo>
                <a:lnTo>
                  <a:pt x="104057" y="47243"/>
                </a:lnTo>
                <a:close/>
              </a:path>
              <a:path w="171450" h="327660">
                <a:moveTo>
                  <a:pt x="102533" y="47243"/>
                </a:moveTo>
                <a:lnTo>
                  <a:pt x="69005" y="47243"/>
                </a:lnTo>
                <a:lnTo>
                  <a:pt x="86081" y="75286"/>
                </a:lnTo>
                <a:lnTo>
                  <a:pt x="102533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83714" y="5260508"/>
            <a:ext cx="176530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0515">
              <a:lnSpc>
                <a:spcPct val="100299"/>
              </a:lnSpc>
            </a:pP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era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y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) of 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le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15483" y="3093720"/>
            <a:ext cx="2318385" cy="2319655"/>
          </a:xfrm>
          <a:custGeom>
            <a:avLst/>
            <a:gdLst/>
            <a:ahLst/>
            <a:cxnLst/>
            <a:rect l="l" t="t" r="r" b="b"/>
            <a:pathLst>
              <a:path w="2318384" h="2319654">
                <a:moveTo>
                  <a:pt x="2224277" y="67817"/>
                </a:moveTo>
                <a:lnTo>
                  <a:pt x="0" y="2292095"/>
                </a:lnTo>
                <a:lnTo>
                  <a:pt x="27431" y="2319527"/>
                </a:lnTo>
                <a:lnTo>
                  <a:pt x="2250952" y="94492"/>
                </a:lnTo>
                <a:lnTo>
                  <a:pt x="2224277" y="67817"/>
                </a:lnTo>
                <a:close/>
              </a:path>
              <a:path w="2318384" h="2319654">
                <a:moveTo>
                  <a:pt x="2300173" y="54863"/>
                </a:moveTo>
                <a:lnTo>
                  <a:pt x="2237231" y="54863"/>
                </a:lnTo>
                <a:lnTo>
                  <a:pt x="2264663" y="80771"/>
                </a:lnTo>
                <a:lnTo>
                  <a:pt x="2250952" y="94492"/>
                </a:lnTo>
                <a:lnTo>
                  <a:pt x="2278379" y="121919"/>
                </a:lnTo>
                <a:lnTo>
                  <a:pt x="2300173" y="54863"/>
                </a:lnTo>
                <a:close/>
              </a:path>
              <a:path w="2318384" h="2319654">
                <a:moveTo>
                  <a:pt x="2237231" y="54863"/>
                </a:moveTo>
                <a:lnTo>
                  <a:pt x="2224277" y="67817"/>
                </a:lnTo>
                <a:lnTo>
                  <a:pt x="2250952" y="94492"/>
                </a:lnTo>
                <a:lnTo>
                  <a:pt x="2264663" y="80771"/>
                </a:lnTo>
                <a:lnTo>
                  <a:pt x="2237231" y="54863"/>
                </a:lnTo>
                <a:close/>
              </a:path>
              <a:path w="2318384" h="2319654">
                <a:moveTo>
                  <a:pt x="2318003" y="0"/>
                </a:moveTo>
                <a:lnTo>
                  <a:pt x="2197607" y="41147"/>
                </a:lnTo>
                <a:lnTo>
                  <a:pt x="2224277" y="67817"/>
                </a:lnTo>
                <a:lnTo>
                  <a:pt x="2237231" y="54863"/>
                </a:lnTo>
                <a:lnTo>
                  <a:pt x="2300173" y="54863"/>
                </a:lnTo>
                <a:lnTo>
                  <a:pt x="2318003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5" dirty="0"/>
              <a:t>ns</a:t>
            </a:r>
            <a:r>
              <a:rPr dirty="0"/>
              <a:t>t</a:t>
            </a:r>
            <a:r>
              <a:rPr spc="-5" dirty="0"/>
              <a:t>a</a:t>
            </a:r>
            <a:r>
              <a:rPr spc="-10" dirty="0"/>
              <a:t>ll</a:t>
            </a:r>
            <a:r>
              <a:rPr spc="-5" dirty="0"/>
              <a:t>a</a:t>
            </a:r>
            <a:r>
              <a:rPr dirty="0"/>
              <a:t>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7552055" cy="476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equisites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JDK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hig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JAVA</a:t>
            </a:r>
            <a:r>
              <a:rPr sz="1800" spc="-10" dirty="0">
                <a:latin typeface="Arial"/>
                <a:cs typeface="Arial"/>
              </a:rPr>
              <a:t>_H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22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u="heavy" spc="-10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tt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latin typeface="Arial"/>
                <a:cs typeface="Arial"/>
                <a:hlinkClick r:id="rId3"/>
              </a:rPr>
              <a:t>:/</a:t>
            </a:r>
            <a:r>
              <a:rPr sz="1800" u="heavy" spc="10" dirty="0">
                <a:latin typeface="Arial"/>
                <a:cs typeface="Arial"/>
                <a:hlinkClick r:id="rId3"/>
              </a:rPr>
              <a:t>/</a:t>
            </a:r>
            <a:r>
              <a:rPr sz="1800" u="heavy" spc="-20" dirty="0">
                <a:latin typeface="Arial"/>
                <a:cs typeface="Arial"/>
                <a:hlinkClick r:id="rId3"/>
              </a:rPr>
              <a:t>w</a:t>
            </a:r>
            <a:r>
              <a:rPr sz="1800" u="heavy" spc="-10" dirty="0">
                <a:latin typeface="Arial"/>
                <a:cs typeface="Arial"/>
                <a:hlinkClick r:id="rId3"/>
              </a:rPr>
              <a:t>w</a:t>
            </a:r>
            <a:r>
              <a:rPr sz="1800" u="heavy" spc="-30" dirty="0">
                <a:latin typeface="Arial"/>
                <a:cs typeface="Arial"/>
                <a:hlinkClick r:id="rId3"/>
              </a:rPr>
              <a:t>w</a:t>
            </a:r>
            <a:r>
              <a:rPr sz="1800" u="heavy" spc="10" dirty="0">
                <a:latin typeface="Arial"/>
                <a:cs typeface="Arial"/>
                <a:hlinkClick r:id="rId3"/>
              </a:rPr>
              <a:t>.c</a:t>
            </a:r>
            <a:r>
              <a:rPr sz="1800" u="heavy" spc="-15" dirty="0">
                <a:latin typeface="Arial"/>
                <a:cs typeface="Arial"/>
                <a:hlinkClick r:id="rId3"/>
              </a:rPr>
              <a:t>y</a:t>
            </a:r>
            <a:r>
              <a:rPr sz="1800" u="heavy" spc="5" dirty="0">
                <a:latin typeface="Arial"/>
                <a:cs typeface="Arial"/>
                <a:hlinkClick r:id="rId3"/>
              </a:rPr>
              <a:t>g</a:t>
            </a:r>
            <a:r>
              <a:rPr sz="1800" u="heavy" spc="-20" dirty="0">
                <a:latin typeface="Arial"/>
                <a:cs typeface="Arial"/>
                <a:hlinkClick r:id="rId3"/>
              </a:rPr>
              <a:t>w</a:t>
            </a:r>
            <a:r>
              <a:rPr sz="1800" u="heavy" spc="5" dirty="0">
                <a:latin typeface="Arial"/>
                <a:cs typeface="Arial"/>
                <a:hlinkClick r:id="rId3"/>
              </a:rPr>
              <a:t>i</a:t>
            </a:r>
            <a:r>
              <a:rPr sz="1800" u="heavy" spc="-10" dirty="0"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5" dirty="0">
                <a:latin typeface="Arial"/>
                <a:cs typeface="Arial"/>
                <a:hlinkClick r:id="rId3"/>
              </a:rPr>
              <a:t>c</a:t>
            </a:r>
            <a:r>
              <a:rPr sz="1800" u="heavy" spc="-10" dirty="0">
                <a:latin typeface="Arial"/>
                <a:cs typeface="Arial"/>
                <a:hlinkClick r:id="rId3"/>
              </a:rPr>
              <a:t>o</a:t>
            </a:r>
            <a:r>
              <a:rPr sz="1800" u="heavy" spc="-5" dirty="0">
                <a:latin typeface="Arial"/>
                <a:cs typeface="Arial"/>
                <a:hlinkClick r:id="rId3"/>
              </a:rPr>
              <a:t>m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4"/>
              </a:spcBef>
              <a:buClr>
                <a:srgbClr val="CC3200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Installation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teps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10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Follo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spc="-2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ADME.tx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eni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eZi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13970" marR="567690">
              <a:lnSpc>
                <a:spcPct val="110000"/>
              </a:lnSpc>
              <a:spcBef>
                <a:spcPts val="145"/>
              </a:spcBef>
            </a:pPr>
            <a:r>
              <a:rPr sz="2000" u="heavy" spc="-5" dirty="0">
                <a:latin typeface="Arial"/>
                <a:cs typeface="Arial"/>
                <a:hlinkClick r:id="rId4"/>
              </a:rPr>
              <a:t>h</a:t>
            </a:r>
            <a:r>
              <a:rPr sz="2000" u="heavy" spc="-10" dirty="0">
                <a:latin typeface="Arial"/>
                <a:cs typeface="Arial"/>
                <a:hlinkClick r:id="rId4"/>
              </a:rPr>
              <a:t>tt</a:t>
            </a:r>
            <a:r>
              <a:rPr sz="2000" u="heavy" spc="-5" dirty="0">
                <a:latin typeface="Arial"/>
                <a:cs typeface="Arial"/>
                <a:hlinkClick r:id="rId4"/>
              </a:rPr>
              <a:t>p</a:t>
            </a:r>
            <a:r>
              <a:rPr sz="2000" u="heavy" spc="-10" dirty="0">
                <a:latin typeface="Arial"/>
                <a:cs typeface="Arial"/>
                <a:hlinkClick r:id="rId4"/>
              </a:rPr>
              <a:t>:/</a:t>
            </a:r>
            <a:r>
              <a:rPr sz="2000" u="heavy" spc="-20" dirty="0">
                <a:latin typeface="Arial"/>
                <a:cs typeface="Arial"/>
                <a:hlinkClick r:id="rId4"/>
              </a:rPr>
              <a:t>/</a:t>
            </a:r>
            <a:r>
              <a:rPr sz="2000" u="heavy" dirty="0">
                <a:latin typeface="Arial"/>
                <a:cs typeface="Arial"/>
                <a:hlinkClick r:id="rId4"/>
              </a:rPr>
              <a:t>s</a:t>
            </a:r>
            <a:r>
              <a:rPr sz="2000" u="heavy" spc="-15" dirty="0">
                <a:latin typeface="Arial"/>
                <a:cs typeface="Arial"/>
                <a:hlinkClick r:id="rId4"/>
              </a:rPr>
              <a:t>o</a:t>
            </a:r>
            <a:r>
              <a:rPr sz="2000" u="heavy" spc="-5" dirty="0">
                <a:latin typeface="Arial"/>
                <a:cs typeface="Arial"/>
                <a:hlinkClick r:id="rId4"/>
              </a:rPr>
              <a:t>u</a:t>
            </a:r>
            <a:r>
              <a:rPr sz="2000" u="heavy" spc="-10" dirty="0">
                <a:latin typeface="Arial"/>
                <a:cs typeface="Arial"/>
                <a:hlinkClick r:id="rId4"/>
              </a:rPr>
              <a:t>r</a:t>
            </a:r>
            <a:r>
              <a:rPr sz="2000" u="heavy" dirty="0">
                <a:latin typeface="Arial"/>
                <a:cs typeface="Arial"/>
                <a:hlinkClick r:id="rId4"/>
              </a:rPr>
              <a:t>c</a:t>
            </a:r>
            <a:r>
              <a:rPr sz="2000" u="heavy" spc="-15" dirty="0">
                <a:latin typeface="Arial"/>
                <a:cs typeface="Arial"/>
                <a:hlinkClick r:id="rId4"/>
              </a:rPr>
              <a:t>e</a:t>
            </a:r>
            <a:r>
              <a:rPr sz="2000" u="heavy" spc="-20" dirty="0">
                <a:latin typeface="Arial"/>
                <a:cs typeface="Arial"/>
                <a:hlinkClick r:id="rId4"/>
              </a:rPr>
              <a:t>f</a:t>
            </a:r>
            <a:r>
              <a:rPr sz="2000" u="heavy" spc="-5" dirty="0">
                <a:latin typeface="Arial"/>
                <a:cs typeface="Arial"/>
                <a:hlinkClick r:id="rId4"/>
              </a:rPr>
              <a:t>o</a:t>
            </a:r>
            <a:r>
              <a:rPr sz="2000" u="heavy" dirty="0">
                <a:latin typeface="Arial"/>
                <a:cs typeface="Arial"/>
                <a:hlinkClick r:id="rId4"/>
              </a:rPr>
              <a:t>r</a:t>
            </a:r>
            <a:r>
              <a:rPr sz="2000" u="heavy" spc="-15" dirty="0">
                <a:latin typeface="Arial"/>
                <a:cs typeface="Arial"/>
                <a:hlinkClick r:id="rId4"/>
              </a:rPr>
              <a:t>g</a:t>
            </a:r>
            <a:r>
              <a:rPr sz="2000" u="heavy" spc="-5" dirty="0">
                <a:latin typeface="Arial"/>
                <a:cs typeface="Arial"/>
                <a:hlinkClick r:id="rId4"/>
              </a:rPr>
              <a:t>e</a:t>
            </a:r>
            <a:r>
              <a:rPr sz="2000" u="heavy" spc="-10" dirty="0">
                <a:latin typeface="Arial"/>
                <a:cs typeface="Arial"/>
                <a:hlinkClick r:id="rId4"/>
              </a:rPr>
              <a:t>.</a:t>
            </a:r>
            <a:r>
              <a:rPr sz="2000" u="heavy" spc="-5" dirty="0">
                <a:latin typeface="Arial"/>
                <a:cs typeface="Arial"/>
                <a:hlinkClick r:id="rId4"/>
              </a:rPr>
              <a:t>n</a:t>
            </a:r>
            <a:r>
              <a:rPr sz="2000" u="heavy" spc="-15" dirty="0">
                <a:latin typeface="Arial"/>
                <a:cs typeface="Arial"/>
                <a:hlinkClick r:id="rId4"/>
              </a:rPr>
              <a:t>e</a:t>
            </a:r>
            <a:r>
              <a:rPr sz="2000" u="heavy" spc="-10" dirty="0">
                <a:latin typeface="Arial"/>
                <a:cs typeface="Arial"/>
                <a:hlinkClick r:id="rId4"/>
              </a:rPr>
              <a:t>t/</a:t>
            </a:r>
            <a:r>
              <a:rPr sz="2000" u="heavy" spc="-15" dirty="0">
                <a:latin typeface="Arial"/>
                <a:cs typeface="Arial"/>
                <a:hlinkClick r:id="rId4"/>
              </a:rPr>
              <a:t>p</a:t>
            </a:r>
            <a:r>
              <a:rPr sz="2000" u="heavy" dirty="0">
                <a:latin typeface="Arial"/>
                <a:cs typeface="Arial"/>
                <a:hlinkClick r:id="rId4"/>
              </a:rPr>
              <a:t>r</a:t>
            </a:r>
            <a:r>
              <a:rPr sz="2000" u="heavy" spc="-5" dirty="0">
                <a:latin typeface="Arial"/>
                <a:cs typeface="Arial"/>
                <a:hlinkClick r:id="rId4"/>
              </a:rPr>
              <a:t>o</a:t>
            </a:r>
            <a:r>
              <a:rPr sz="2000" u="heavy" spc="-15" dirty="0">
                <a:latin typeface="Arial"/>
                <a:cs typeface="Arial"/>
                <a:hlinkClick r:id="rId4"/>
              </a:rPr>
              <a:t>j</a:t>
            </a:r>
            <a:r>
              <a:rPr sz="2000" u="heavy" spc="-5" dirty="0">
                <a:latin typeface="Arial"/>
                <a:cs typeface="Arial"/>
                <a:hlinkClick r:id="rId4"/>
              </a:rPr>
              <a:t>e</a:t>
            </a:r>
            <a:r>
              <a:rPr sz="2000" u="heavy" dirty="0">
                <a:latin typeface="Arial"/>
                <a:cs typeface="Arial"/>
                <a:hlinkClick r:id="rId4"/>
              </a:rPr>
              <a:t>c</a:t>
            </a:r>
            <a:r>
              <a:rPr sz="2000" u="heavy" spc="-10" dirty="0">
                <a:latin typeface="Arial"/>
                <a:cs typeface="Arial"/>
                <a:hlinkClick r:id="rId4"/>
              </a:rPr>
              <a:t>t</a:t>
            </a:r>
            <a:r>
              <a:rPr sz="2000" u="heavy" spc="-20" dirty="0">
                <a:latin typeface="Arial"/>
                <a:cs typeface="Arial"/>
                <a:hlinkClick r:id="rId4"/>
              </a:rPr>
              <a:t>/</a:t>
            </a:r>
            <a:r>
              <a:rPr sz="2000" u="heavy" dirty="0">
                <a:latin typeface="Arial"/>
                <a:cs typeface="Arial"/>
                <a:hlinkClick r:id="rId4"/>
              </a:rPr>
              <a:t>s</a:t>
            </a:r>
            <a:r>
              <a:rPr sz="2000" u="heavy" spc="-15" dirty="0">
                <a:latin typeface="Arial"/>
                <a:cs typeface="Arial"/>
                <a:hlinkClick r:id="rId4"/>
              </a:rPr>
              <a:t>h</a:t>
            </a:r>
            <a:r>
              <a:rPr sz="2000" u="heavy" spc="-5" dirty="0">
                <a:latin typeface="Arial"/>
                <a:cs typeface="Arial"/>
                <a:hlinkClick r:id="rId4"/>
              </a:rPr>
              <a:t>o</a:t>
            </a:r>
            <a:r>
              <a:rPr sz="2000" u="heavy" dirty="0">
                <a:latin typeface="Arial"/>
                <a:cs typeface="Arial"/>
                <a:hlinkClick r:id="rId4"/>
              </a:rPr>
              <a:t>w</a:t>
            </a:r>
            <a:r>
              <a:rPr sz="2000" u="heavy" spc="-10" dirty="0">
                <a:latin typeface="Arial"/>
                <a:cs typeface="Arial"/>
                <a:hlinkClick r:id="rId4"/>
              </a:rPr>
              <a:t>f</a:t>
            </a:r>
            <a:r>
              <a:rPr sz="2000" u="heavy" spc="-5" dirty="0">
                <a:latin typeface="Arial"/>
                <a:cs typeface="Arial"/>
                <a:hlinkClick r:id="rId4"/>
              </a:rPr>
              <a:t>ile</a:t>
            </a:r>
            <a:r>
              <a:rPr sz="2000" u="heavy" dirty="0">
                <a:latin typeface="Arial"/>
                <a:cs typeface="Arial"/>
                <a:hlinkClick r:id="rId4"/>
              </a:rPr>
              <a:t>s</a:t>
            </a:r>
            <a:r>
              <a:rPr sz="2000" u="heavy" spc="-20" dirty="0">
                <a:latin typeface="Arial"/>
                <a:cs typeface="Arial"/>
                <a:hlinkClick r:id="rId4"/>
              </a:rPr>
              <a:t>.</a:t>
            </a:r>
            <a:r>
              <a:rPr sz="2000" u="heavy" spc="-5" dirty="0">
                <a:latin typeface="Arial"/>
                <a:cs typeface="Arial"/>
                <a:hlinkClick r:id="rId4"/>
              </a:rPr>
              <a:t>php?</a:t>
            </a:r>
            <a:r>
              <a:rPr sz="2000" u="heavy" spc="-15" dirty="0">
                <a:latin typeface="Arial"/>
                <a:cs typeface="Arial"/>
                <a:hlinkClick r:id="rId4"/>
              </a:rPr>
              <a:t>g</a:t>
            </a:r>
            <a:r>
              <a:rPr sz="2000" u="heavy" spc="-10" dirty="0">
                <a:latin typeface="Arial"/>
                <a:cs typeface="Arial"/>
                <a:hlinkClick r:id="rId4"/>
              </a:rPr>
              <a:t>r</a:t>
            </a:r>
            <a:r>
              <a:rPr sz="2000" u="heavy" spc="-5" dirty="0">
                <a:latin typeface="Arial"/>
                <a:cs typeface="Arial"/>
                <a:hlinkClick r:id="rId4"/>
              </a:rPr>
              <a:t>oup_i</a:t>
            </a:r>
            <a:r>
              <a:rPr sz="2000" u="heavy" spc="-15" dirty="0">
                <a:latin typeface="Arial"/>
                <a:cs typeface="Arial"/>
                <a:hlinkClick r:id="rId4"/>
              </a:rPr>
              <a:t>d</a:t>
            </a:r>
            <a:r>
              <a:rPr sz="2000" u="heavy" dirty="0">
                <a:latin typeface="Arial"/>
                <a:cs typeface="Arial"/>
                <a:hlinkClick r:id="rId4"/>
              </a:rPr>
              <a:t>=</a:t>
            </a:r>
            <a:r>
              <a:rPr sz="2000" u="heavy" spc="-15" dirty="0">
                <a:latin typeface="Arial"/>
                <a:cs typeface="Arial"/>
                <a:hlinkClick r:id="rId4"/>
              </a:rPr>
              <a:t>1</a:t>
            </a:r>
            <a:r>
              <a:rPr sz="2000" u="heavy" spc="-5" dirty="0">
                <a:latin typeface="Arial"/>
                <a:cs typeface="Arial"/>
                <a:hlinkClick r:id="rId4"/>
              </a:rPr>
              <a:t>47</a:t>
            </a:r>
            <a:r>
              <a:rPr sz="2000" u="heavy" spc="-15" dirty="0">
                <a:latin typeface="Arial"/>
                <a:cs typeface="Arial"/>
                <a:hlinkClick r:id="rId4"/>
              </a:rPr>
              <a:t>2</a:t>
            </a:r>
            <a:r>
              <a:rPr sz="2000" u="heavy" spc="-5" dirty="0">
                <a:latin typeface="Arial"/>
                <a:cs typeface="Arial"/>
                <a:hlinkClick r:id="rId4"/>
              </a:rPr>
              <a:t>1</a:t>
            </a:r>
            <a:r>
              <a:rPr sz="2000" u="heavy" dirty="0">
                <a:latin typeface="Arial"/>
                <a:cs typeface="Arial"/>
                <a:hlinkClick r:id="rId4"/>
              </a:rPr>
              <a:t>5</a:t>
            </a:r>
            <a:r>
              <a:rPr sz="2000" dirty="0">
                <a:latin typeface="Arial"/>
                <a:cs typeface="Arial"/>
              </a:rPr>
              <a:t> Use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nien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287020" indent="-273050">
              <a:lnSpc>
                <a:spcPts val="233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alle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hin</a:t>
            </a:r>
            <a:r>
              <a:rPr sz="200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 indent="274320">
              <a:lnSpc>
                <a:spcPts val="2330"/>
              </a:lnSpc>
            </a:pPr>
            <a:r>
              <a:rPr sz="2000" spc="-5" dirty="0">
                <a:latin typeface="Courier New"/>
                <a:cs typeface="Courier New"/>
              </a:rPr>
              <a:t>./checkInstallation.s</a:t>
            </a:r>
            <a:r>
              <a:rPr sz="2000" dirty="0">
                <a:latin typeface="Courier New"/>
                <a:cs typeface="Courier New"/>
              </a:rPr>
              <a:t>h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emo?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dv</a:t>
            </a:r>
            <a:r>
              <a:rPr spc="5" dirty="0"/>
              <a:t>a</a:t>
            </a:r>
            <a:r>
              <a:rPr spc="-5" dirty="0"/>
              <a:t>nc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(</a:t>
            </a:r>
            <a:r>
              <a:rPr spc="5" dirty="0"/>
              <a:t> </a:t>
            </a:r>
            <a:r>
              <a:rPr spc="-5" dirty="0"/>
              <a:t>ans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rs to</a:t>
            </a:r>
            <a:r>
              <a:rPr spc="-5" dirty="0"/>
              <a:t> ques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ons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7928609" cy="161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It 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ecutes 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functional tests:</a:t>
            </a:r>
            <a:endParaRPr sz="2200">
              <a:latin typeface="Arial"/>
              <a:cs typeface="Arial"/>
            </a:endParaRPr>
          </a:p>
          <a:p>
            <a:pPr marL="287020" marR="275590" indent="-27305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Cr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j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d</a:t>
            </a:r>
            <a:r>
              <a:rPr sz="2000" spc="-5" dirty="0">
                <a:latin typeface="Arial"/>
                <a:cs typeface="Arial"/>
              </a:rPr>
              <a:t>eplo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plo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om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87020" marR="5080" indent="-273050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nload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aul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nal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ool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dv</a:t>
            </a:r>
            <a:r>
              <a:rPr spc="5" dirty="0"/>
              <a:t>a</a:t>
            </a:r>
            <a:r>
              <a:rPr spc="-5" dirty="0"/>
              <a:t>nc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594"/>
            <a:ext cx="5349240" cy="209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4J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OO</a:t>
            </a:r>
            <a:r>
              <a:rPr sz="1800" b="1" spc="-5" dirty="0">
                <a:latin typeface="Courier New"/>
                <a:cs typeface="Courier New"/>
              </a:rPr>
              <a:t>T/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er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l/</a:t>
            </a:r>
            <a:r>
              <a:rPr sz="1800" b="1" spc="-5" dirty="0">
                <a:latin typeface="Courier New"/>
                <a:cs typeface="Courier New"/>
              </a:rPr>
              <a:t>fr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wo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k</a:t>
            </a:r>
            <a:r>
              <a:rPr sz="1800" b="1" spc="-15" dirty="0">
                <a:latin typeface="Courier New"/>
                <a:cs typeface="Courier New"/>
              </a:rPr>
              <a:t>/d</a:t>
            </a:r>
            <a:r>
              <a:rPr sz="1800" b="1" spc="-5" dirty="0">
                <a:latin typeface="Courier New"/>
                <a:cs typeface="Courier New"/>
              </a:rPr>
              <a:t>em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em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_m</a:t>
            </a:r>
            <a:r>
              <a:rPr sz="1800" b="1" spc="-5" dirty="0">
                <a:latin typeface="Courier New"/>
                <a:cs typeface="Courier New"/>
              </a:rPr>
              <a:t>an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nt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ll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xe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ja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latin typeface="Arial"/>
                <a:cs typeface="Arial"/>
              </a:rPr>
              <a:t>Whi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exec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3645671"/>
            <a:ext cx="338709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Op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no</a:t>
            </a: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mma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212" y="3922688"/>
            <a:ext cx="5532755" cy="107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96900" indent="-272415">
              <a:lnSpc>
                <a:spcPct val="1006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cd EL4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_ROO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/exter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al/f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amewor</a:t>
            </a:r>
            <a:r>
              <a:rPr sz="1600" b="1" dirty="0">
                <a:latin typeface="Courier New"/>
                <a:cs typeface="Courier New"/>
              </a:rPr>
              <a:t>k</a:t>
            </a:r>
            <a:r>
              <a:rPr sz="1600" b="1" spc="-10" dirty="0">
                <a:latin typeface="Courier New"/>
                <a:cs typeface="Courier New"/>
              </a:rPr>
              <a:t>/dem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s/ daemon</a:t>
            </a:r>
            <a:r>
              <a:rPr sz="1600" b="1" dirty="0">
                <a:latin typeface="Courier New"/>
                <a:cs typeface="Courier New"/>
              </a:rPr>
              <a:t>_</a:t>
            </a:r>
            <a:r>
              <a:rPr sz="1600" b="1" spc="-10" dirty="0">
                <a:latin typeface="Courier New"/>
                <a:cs typeface="Courier New"/>
              </a:rPr>
              <a:t>mana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er/con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ole</a:t>
            </a:r>
            <a:endParaRPr sz="1600">
              <a:latin typeface="Courier New"/>
              <a:cs typeface="Courier New"/>
            </a:endParaRPr>
          </a:p>
          <a:p>
            <a:pPr marL="285115" marR="5080" indent="-272415">
              <a:lnSpc>
                <a:spcPct val="100000"/>
              </a:lnSpc>
              <a:spcBef>
                <a:spcPts val="35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ak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ile</a:t>
            </a:r>
            <a:r>
              <a:rPr sz="1800" b="1" spc="-5" dirty="0">
                <a:latin typeface="Arial"/>
                <a:cs typeface="Arial"/>
              </a:rPr>
              <a:t> t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kn</a:t>
            </a:r>
            <a:r>
              <a:rPr sz="1800" b="1" spc="-2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 wh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he 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oll</a:t>
            </a:r>
            <a:r>
              <a:rPr sz="1800" b="1" spc="-35" dirty="0">
                <a:latin typeface="Arial"/>
                <a:cs typeface="Arial"/>
              </a:rPr>
              <a:t>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ma</a:t>
            </a:r>
            <a:r>
              <a:rPr sz="1800" b="1" dirty="0">
                <a:latin typeface="Arial"/>
                <a:cs typeface="Arial"/>
              </a:rPr>
              <a:t>nds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ll</a:t>
            </a:r>
            <a:r>
              <a:rPr sz="1800" b="1" spc="-10" dirty="0">
                <a:latin typeface="Arial"/>
                <a:cs typeface="Arial"/>
              </a:rPr>
              <a:t> exec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2533" y="4991364"/>
            <a:ext cx="1871345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indent="-257175">
              <a:lnSpc>
                <a:spcPts val="213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27051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c:ja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269875" indent="-257175">
              <a:lnSpc>
                <a:spcPts val="2110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27051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c:ja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269875" indent="-257175">
              <a:lnSpc>
                <a:spcPts val="213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27051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c:ja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0020" y="5019647"/>
            <a:ext cx="307975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–Dex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c.ar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s=“inf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rmat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on”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latin typeface="Courier New"/>
                <a:cs typeface="Courier New"/>
              </a:rPr>
              <a:t>–Dex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c.ar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s=“rec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nfig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re”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latin typeface="Courier New"/>
                <a:cs typeface="Courier New"/>
              </a:rPr>
              <a:t>–Dex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c.ar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s=“sto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”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1438656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el4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116" y="2086356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el4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116" y="2734056"/>
            <a:ext cx="2016760" cy="5765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682625" marR="247650" indent="-426720">
              <a:lnSpc>
                <a:spcPct val="1006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el4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116" y="4750308"/>
            <a:ext cx="2016760" cy="935990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167640" marR="159385" algn="ctr">
              <a:lnSpc>
                <a:spcPct val="100299"/>
              </a:lnSpc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-da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anage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-d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5116" y="5974079"/>
            <a:ext cx="2016760" cy="862965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104775" marR="98425" algn="ctr">
              <a:lnSpc>
                <a:spcPct val="100299"/>
              </a:lnSpc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dae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-con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28204" y="5686044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114" y="76805"/>
                </a:moveTo>
                <a:lnTo>
                  <a:pt x="65987" y="111113"/>
                </a:lnTo>
                <a:lnTo>
                  <a:pt x="65987" y="288035"/>
                </a:lnTo>
                <a:lnTo>
                  <a:pt x="104087" y="288035"/>
                </a:lnTo>
                <a:lnTo>
                  <a:pt x="104087" y="106310"/>
                </a:lnTo>
                <a:lnTo>
                  <a:pt x="86114" y="76805"/>
                </a:lnTo>
                <a:close/>
              </a:path>
              <a:path w="171450" h="288289">
                <a:moveTo>
                  <a:pt x="85799" y="0"/>
                </a:moveTo>
                <a:lnTo>
                  <a:pt x="1979" y="143255"/>
                </a:lnTo>
                <a:lnTo>
                  <a:pt x="0" y="151064"/>
                </a:lnTo>
                <a:lnTo>
                  <a:pt x="3181" y="161997"/>
                </a:lnTo>
                <a:lnTo>
                  <a:pt x="13937" y="170751"/>
                </a:lnTo>
                <a:lnTo>
                  <a:pt x="25791" y="170048"/>
                </a:lnTo>
                <a:lnTo>
                  <a:pt x="35507" y="163067"/>
                </a:lnTo>
                <a:lnTo>
                  <a:pt x="65987" y="111113"/>
                </a:lnTo>
                <a:lnTo>
                  <a:pt x="65987" y="38099"/>
                </a:lnTo>
                <a:lnTo>
                  <a:pt x="107686" y="38099"/>
                </a:lnTo>
                <a:lnTo>
                  <a:pt x="85799" y="0"/>
                </a:lnTo>
                <a:close/>
              </a:path>
              <a:path w="171450" h="288289">
                <a:moveTo>
                  <a:pt x="107686" y="38099"/>
                </a:moveTo>
                <a:lnTo>
                  <a:pt x="104087" y="38099"/>
                </a:lnTo>
                <a:lnTo>
                  <a:pt x="104087" y="106310"/>
                </a:lnTo>
                <a:lnTo>
                  <a:pt x="141922" y="168422"/>
                </a:lnTo>
                <a:lnTo>
                  <a:pt x="152903" y="170330"/>
                </a:lnTo>
                <a:lnTo>
                  <a:pt x="166710" y="165612"/>
                </a:lnTo>
                <a:lnTo>
                  <a:pt x="171215" y="155023"/>
                </a:lnTo>
                <a:lnTo>
                  <a:pt x="168095" y="143255"/>
                </a:lnTo>
                <a:lnTo>
                  <a:pt x="107686" y="38099"/>
                </a:lnTo>
                <a:close/>
              </a:path>
              <a:path w="171450" h="288289">
                <a:moveTo>
                  <a:pt x="104087" y="38099"/>
                </a:moveTo>
                <a:lnTo>
                  <a:pt x="65987" y="38099"/>
                </a:lnTo>
                <a:lnTo>
                  <a:pt x="65987" y="111113"/>
                </a:lnTo>
                <a:lnTo>
                  <a:pt x="86114" y="76805"/>
                </a:lnTo>
                <a:lnTo>
                  <a:pt x="69035" y="48767"/>
                </a:lnTo>
                <a:lnTo>
                  <a:pt x="104087" y="48767"/>
                </a:lnTo>
                <a:lnTo>
                  <a:pt x="104087" y="38099"/>
                </a:lnTo>
                <a:close/>
              </a:path>
              <a:path w="171450" h="288289">
                <a:moveTo>
                  <a:pt x="104087" y="48767"/>
                </a:moveTo>
                <a:lnTo>
                  <a:pt x="102563" y="48767"/>
                </a:lnTo>
                <a:lnTo>
                  <a:pt x="86114" y="76805"/>
                </a:lnTo>
                <a:lnTo>
                  <a:pt x="104087" y="106310"/>
                </a:lnTo>
                <a:lnTo>
                  <a:pt x="104087" y="48767"/>
                </a:lnTo>
                <a:close/>
              </a:path>
              <a:path w="171450" h="288289">
                <a:moveTo>
                  <a:pt x="102563" y="48767"/>
                </a:moveTo>
                <a:lnTo>
                  <a:pt x="69035" y="48767"/>
                </a:lnTo>
                <a:lnTo>
                  <a:pt x="86114" y="76805"/>
                </a:lnTo>
                <a:lnTo>
                  <a:pt x="10256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8211" y="3310128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28211" y="2446020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8211" y="1798320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05116" y="3598164"/>
            <a:ext cx="2016760" cy="86423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 marR="193040" indent="-1270" algn="ctr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el4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-da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anage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28211" y="446227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45607" y="5974079"/>
            <a:ext cx="2016760" cy="862965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103505" marR="99695" algn="ctr">
              <a:lnSpc>
                <a:spcPct val="100299"/>
              </a:lnSpc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dae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-co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34683" y="5132406"/>
            <a:ext cx="1170940" cy="842010"/>
          </a:xfrm>
          <a:custGeom>
            <a:avLst/>
            <a:gdLst/>
            <a:ahLst/>
            <a:cxnLst/>
            <a:rect l="l" t="t" r="r" b="b"/>
            <a:pathLst>
              <a:path w="1170940" h="842010">
                <a:moveTo>
                  <a:pt x="1060842" y="65957"/>
                </a:moveTo>
                <a:lnTo>
                  <a:pt x="0" y="65957"/>
                </a:lnTo>
                <a:lnTo>
                  <a:pt x="0" y="841673"/>
                </a:lnTo>
                <a:lnTo>
                  <a:pt x="38099" y="841673"/>
                </a:lnTo>
                <a:lnTo>
                  <a:pt x="38099" y="104057"/>
                </a:lnTo>
                <a:lnTo>
                  <a:pt x="18287" y="104057"/>
                </a:lnTo>
                <a:lnTo>
                  <a:pt x="38099" y="85769"/>
                </a:lnTo>
                <a:lnTo>
                  <a:pt x="1094612" y="85769"/>
                </a:lnTo>
                <a:lnTo>
                  <a:pt x="1060842" y="65957"/>
                </a:lnTo>
                <a:close/>
              </a:path>
              <a:path w="1170940" h="842010">
                <a:moveTo>
                  <a:pt x="1095145" y="86081"/>
                </a:moveTo>
                <a:lnTo>
                  <a:pt x="1002135" y="142719"/>
                </a:lnTo>
                <a:lnTo>
                  <a:pt x="1000659" y="153443"/>
                </a:lnTo>
                <a:lnTo>
                  <a:pt x="1006343" y="166680"/>
                </a:lnTo>
                <a:lnTo>
                  <a:pt x="1016932" y="171185"/>
                </a:lnTo>
                <a:lnTo>
                  <a:pt x="1028699" y="168065"/>
                </a:lnTo>
                <a:lnTo>
                  <a:pt x="1138935" y="104057"/>
                </a:lnTo>
                <a:lnTo>
                  <a:pt x="1132331" y="104057"/>
                </a:lnTo>
                <a:lnTo>
                  <a:pt x="1132331" y="102533"/>
                </a:lnTo>
                <a:lnTo>
                  <a:pt x="1123187" y="102533"/>
                </a:lnTo>
                <a:lnTo>
                  <a:pt x="1095145" y="86081"/>
                </a:lnTo>
                <a:close/>
              </a:path>
              <a:path w="1170940" h="842010">
                <a:moveTo>
                  <a:pt x="38099" y="85769"/>
                </a:moveTo>
                <a:lnTo>
                  <a:pt x="18287" y="104057"/>
                </a:lnTo>
                <a:lnTo>
                  <a:pt x="38099" y="104057"/>
                </a:lnTo>
                <a:lnTo>
                  <a:pt x="38099" y="85769"/>
                </a:lnTo>
                <a:close/>
              </a:path>
              <a:path w="1170940" h="842010">
                <a:moveTo>
                  <a:pt x="1094612" y="85769"/>
                </a:moveTo>
                <a:lnTo>
                  <a:pt x="38099" y="85769"/>
                </a:lnTo>
                <a:lnTo>
                  <a:pt x="38099" y="104057"/>
                </a:lnTo>
                <a:lnTo>
                  <a:pt x="1065626" y="104057"/>
                </a:lnTo>
                <a:lnTo>
                  <a:pt x="1095145" y="86081"/>
                </a:lnTo>
                <a:lnTo>
                  <a:pt x="1094612" y="85769"/>
                </a:lnTo>
                <a:close/>
              </a:path>
              <a:path w="1170940" h="842010">
                <a:moveTo>
                  <a:pt x="1136931" y="65957"/>
                </a:moveTo>
                <a:lnTo>
                  <a:pt x="1132331" y="65957"/>
                </a:lnTo>
                <a:lnTo>
                  <a:pt x="1132331" y="104057"/>
                </a:lnTo>
                <a:lnTo>
                  <a:pt x="1138935" y="104057"/>
                </a:lnTo>
                <a:lnTo>
                  <a:pt x="1170431" y="85769"/>
                </a:lnTo>
                <a:lnTo>
                  <a:pt x="1136931" y="65957"/>
                </a:lnTo>
                <a:close/>
              </a:path>
              <a:path w="1170940" h="842010">
                <a:moveTo>
                  <a:pt x="1123187" y="69005"/>
                </a:moveTo>
                <a:lnTo>
                  <a:pt x="1095145" y="86081"/>
                </a:lnTo>
                <a:lnTo>
                  <a:pt x="1123187" y="102533"/>
                </a:lnTo>
                <a:lnTo>
                  <a:pt x="1123187" y="69005"/>
                </a:lnTo>
                <a:close/>
              </a:path>
              <a:path w="1170940" h="842010">
                <a:moveTo>
                  <a:pt x="1132331" y="69005"/>
                </a:moveTo>
                <a:lnTo>
                  <a:pt x="1123187" y="69005"/>
                </a:lnTo>
                <a:lnTo>
                  <a:pt x="1123187" y="102533"/>
                </a:lnTo>
                <a:lnTo>
                  <a:pt x="1132331" y="102533"/>
                </a:lnTo>
                <a:lnTo>
                  <a:pt x="1132331" y="69005"/>
                </a:lnTo>
                <a:close/>
              </a:path>
              <a:path w="1170940" h="842010">
                <a:moveTo>
                  <a:pt x="1019909" y="0"/>
                </a:moveTo>
                <a:lnTo>
                  <a:pt x="1009248" y="3794"/>
                </a:lnTo>
                <a:lnTo>
                  <a:pt x="1000214" y="15162"/>
                </a:lnTo>
                <a:lnTo>
                  <a:pt x="1001030" y="26344"/>
                </a:lnTo>
                <a:lnTo>
                  <a:pt x="1008887" y="35477"/>
                </a:lnTo>
                <a:lnTo>
                  <a:pt x="1095145" y="86081"/>
                </a:lnTo>
                <a:lnTo>
                  <a:pt x="1123187" y="69005"/>
                </a:lnTo>
                <a:lnTo>
                  <a:pt x="1132331" y="69005"/>
                </a:lnTo>
                <a:lnTo>
                  <a:pt x="1132331" y="65957"/>
                </a:lnTo>
                <a:lnTo>
                  <a:pt x="1136931" y="65957"/>
                </a:lnTo>
                <a:lnTo>
                  <a:pt x="1028699" y="1949"/>
                </a:lnTo>
                <a:lnTo>
                  <a:pt x="1019909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50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dv</a:t>
            </a:r>
            <a:r>
              <a:rPr spc="5" dirty="0"/>
              <a:t>a</a:t>
            </a:r>
            <a:r>
              <a:rPr spc="-5" dirty="0"/>
              <a:t>nc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(</a:t>
            </a:r>
            <a:r>
              <a:rPr spc="-5" dirty="0"/>
              <a:t>so</a:t>
            </a:r>
            <a:r>
              <a:rPr spc="5" dirty="0"/>
              <a:t>l</a:t>
            </a:r>
            <a:r>
              <a:rPr spc="-5" dirty="0"/>
              <a:t>u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821690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It 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ecutes 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da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ana</a:t>
            </a:r>
            <a:r>
              <a:rPr sz="2200" spc="1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cont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olle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 the c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nsole.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 can then access t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 cont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oller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ia the co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sole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see the 3 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ctions f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ious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slide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5" dirty="0"/>
              <a:t>b</a:t>
            </a:r>
            <a:r>
              <a:rPr spc="-10" dirty="0"/>
              <a:t>l</a:t>
            </a:r>
            <a:r>
              <a:rPr spc="-5" dirty="0"/>
              <a:t>e</a:t>
            </a:r>
            <a:r>
              <a:rPr dirty="0"/>
              <a:t>m</a:t>
            </a:r>
            <a:r>
              <a:rPr spc="5" dirty="0"/>
              <a:t> </a:t>
            </a:r>
            <a:r>
              <a:rPr spc="-5" dirty="0"/>
              <a:t>so</a:t>
            </a:r>
            <a:r>
              <a:rPr spc="-10" dirty="0"/>
              <a:t>l</a:t>
            </a:r>
            <a:r>
              <a:rPr spc="5" dirty="0"/>
              <a:t>v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242"/>
            <a:ext cx="8312784" cy="498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roupId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772795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ctId=.</a:t>
            </a: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ull=tr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79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scri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1850"/>
              </a:lnSpc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roupId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ch.e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ca.el4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.plu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ins</a:t>
            </a:r>
            <a:endParaRPr sz="1600">
              <a:latin typeface="Courier New"/>
              <a:cs typeface="Courier New"/>
            </a:endParaRPr>
          </a:p>
          <a:p>
            <a:pPr marL="1047115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ctId=m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ven-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nv-sup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ort-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</a:t>
            </a:r>
            <a:r>
              <a:rPr sz="1600" b="1" dirty="0">
                <a:latin typeface="Courier New"/>
                <a:cs typeface="Courier New"/>
              </a:rPr>
              <a:t> -</a:t>
            </a:r>
            <a:r>
              <a:rPr sz="1600" b="1" spc="-10" dirty="0">
                <a:latin typeface="Courier New"/>
                <a:cs typeface="Courier New"/>
              </a:rPr>
              <a:t>Dful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=true</a:t>
            </a:r>
            <a:endParaRPr sz="16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roupId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772795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ctId=.</a:t>
            </a: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ojo=...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-Df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ll=true</a:t>
            </a:r>
            <a:endParaRPr sz="1600">
              <a:latin typeface="Courier New"/>
              <a:cs typeface="Courier New"/>
            </a:endParaRPr>
          </a:p>
          <a:p>
            <a:pPr marL="559435" lvl="1" indent="-272415">
              <a:lnSpc>
                <a:spcPts val="2090"/>
              </a:lnSpc>
              <a:spcBef>
                <a:spcPts val="78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scri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1850"/>
              </a:lnSpc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roupId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ch.e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ca.el4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.plu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ins</a:t>
            </a:r>
            <a:endParaRPr sz="1600">
              <a:latin typeface="Courier New"/>
              <a:cs typeface="Courier New"/>
            </a:endParaRPr>
          </a:p>
          <a:p>
            <a:pPr marL="1047115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ctId=m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ven-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nv-sup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ort-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</a:t>
            </a:r>
            <a:endParaRPr sz="1600">
              <a:latin typeface="Courier New"/>
              <a:cs typeface="Courier New"/>
            </a:endParaRPr>
          </a:p>
          <a:p>
            <a:pPr marL="1047115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ojo=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esourc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ull=tr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71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groupId</a:t>
            </a:r>
            <a:r>
              <a:rPr sz="1600" b="1" spc="-459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600" b="1" spc="-10" dirty="0">
                <a:latin typeface="Courier New"/>
                <a:cs typeface="Courier New"/>
              </a:rPr>
              <a:t>artif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</a:t>
            </a:r>
            <a:r>
              <a:rPr sz="1600" b="1" spc="-4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groupI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:art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factId</a:t>
            </a:r>
            <a:r>
              <a:rPr sz="1600" b="1" spc="-459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  <a:spcBef>
                <a:spcPts val="905"/>
              </a:spcBef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lugin=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epoh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lper</a:t>
            </a:r>
            <a:endParaRPr sz="1600">
              <a:latin typeface="Courier New"/>
              <a:cs typeface="Courier New"/>
            </a:endParaRPr>
          </a:p>
          <a:p>
            <a:pPr marL="559435" marR="2980690" indent="48768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ojo=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eploy-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ibra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ies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ull=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rue mvn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lugin=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ar</a:t>
            </a:r>
            <a:endParaRPr sz="1600">
              <a:latin typeface="Courier New"/>
              <a:cs typeface="Courier New"/>
            </a:endParaRPr>
          </a:p>
          <a:p>
            <a:pPr marL="1047115">
              <a:lnSpc>
                <a:spcPct val="100000"/>
              </a:lnSpc>
              <a:spcBef>
                <a:spcPts val="35"/>
              </a:spcBef>
            </a:pP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ojo=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ign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ull=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l</a:t>
            </a:r>
            <a:r>
              <a:rPr spc="-5" dirty="0"/>
              <a:t>as</a:t>
            </a:r>
            <a:r>
              <a:rPr spc="5" dirty="0"/>
              <a:t>s</a:t>
            </a:r>
            <a:r>
              <a:rPr spc="-10" dirty="0"/>
              <a:t>l</a:t>
            </a:r>
            <a:r>
              <a:rPr spc="5" dirty="0"/>
              <a:t>o</a:t>
            </a:r>
            <a:r>
              <a:rPr spc="-5" dirty="0"/>
              <a:t>a</a:t>
            </a:r>
            <a:r>
              <a:rPr spc="5" dirty="0"/>
              <a:t>di</a:t>
            </a:r>
            <a:r>
              <a:rPr spc="-5" dirty="0"/>
              <a:t>n</a:t>
            </a:r>
            <a:r>
              <a:rPr dirty="0"/>
              <a:t>g</a:t>
            </a:r>
            <a:r>
              <a:rPr spc="-5" dirty="0"/>
              <a:t> an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m</a:t>
            </a:r>
            <a:r>
              <a:rPr spc="5" dirty="0"/>
              <a:t>ul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p</a:t>
            </a:r>
            <a:r>
              <a:rPr spc="5" dirty="0"/>
              <a:t>l</a:t>
            </a:r>
            <a:r>
              <a:rPr dirty="0"/>
              <a:t>e</a:t>
            </a:r>
            <a:r>
              <a:rPr spc="-5" dirty="0"/>
              <a:t> J</a:t>
            </a:r>
            <a:r>
              <a:rPr spc="-10" dirty="0"/>
              <a:t>V</a:t>
            </a:r>
            <a:r>
              <a:rPr dirty="0"/>
              <a:t>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8049259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uses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nally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 lib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lds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an i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ment to the no</a:t>
            </a:r>
            <a:r>
              <a:rPr sz="2200" spc="10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al classloader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ach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ganize the classpaths.</a:t>
            </a:r>
            <a:endParaRPr sz="2200">
              <a:latin typeface="Arial"/>
              <a:cs typeface="Arial"/>
            </a:endParaRPr>
          </a:p>
          <a:p>
            <a:pPr marL="12700" marR="521334">
              <a:lnSpc>
                <a:spcPct val="100000"/>
              </a:lnSpc>
              <a:spcBef>
                <a:spcPts val="1585"/>
              </a:spcBef>
            </a:pP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et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n and a</a:t>
            </a:r>
            <a:r>
              <a:rPr sz="2200" spc="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plications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unched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ith m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n in 2 diffe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ent J</a:t>
            </a:r>
            <a:r>
              <a:rPr sz="2200" spc="-5" dirty="0">
                <a:latin typeface="Arial"/>
                <a:cs typeface="Arial"/>
              </a:rPr>
              <a:t>V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p</a:t>
            </a:r>
            <a:r>
              <a:rPr spc="5" dirty="0"/>
              <a:t>lu</a:t>
            </a:r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112" y="1623487"/>
            <a:ext cx="45199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ug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10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s, m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j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s,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go</a:t>
            </a:r>
            <a:r>
              <a:rPr sz="2200" b="1" dirty="0">
                <a:latin typeface="Arial"/>
                <a:cs typeface="Arial"/>
              </a:rPr>
              <a:t>als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ph</a:t>
            </a:r>
            <a:r>
              <a:rPr sz="2200" b="1" dirty="0">
                <a:latin typeface="Arial"/>
                <a:cs typeface="Arial"/>
              </a:rPr>
              <a:t>ases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591" y="2596896"/>
            <a:ext cx="4462780" cy="71945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370205">
              <a:lnSpc>
                <a:spcPct val="100000"/>
              </a:lnSpc>
              <a:tabLst>
                <a:tab pos="3474085" algn="l"/>
              </a:tabLst>
            </a:pP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lug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	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ojo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3152" y="3814572"/>
            <a:ext cx="1440180" cy="71945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3822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3152" y="2590800"/>
            <a:ext cx="1440180" cy="71945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Go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6772" y="2872314"/>
            <a:ext cx="1582420" cy="171450"/>
          </a:xfrm>
          <a:custGeom>
            <a:avLst/>
            <a:gdLst/>
            <a:ahLst/>
            <a:cxnLst/>
            <a:rect l="l" t="t" r="r" b="b"/>
            <a:pathLst>
              <a:path w="1582420" h="171450">
                <a:moveTo>
                  <a:pt x="1507598" y="85489"/>
                </a:moveTo>
                <a:lnTo>
                  <a:pt x="1413615" y="142719"/>
                </a:lnTo>
                <a:lnTo>
                  <a:pt x="1412139" y="153443"/>
                </a:lnTo>
                <a:lnTo>
                  <a:pt x="1417823" y="166680"/>
                </a:lnTo>
                <a:lnTo>
                  <a:pt x="1428412" y="171185"/>
                </a:lnTo>
                <a:lnTo>
                  <a:pt x="1440179" y="168065"/>
                </a:lnTo>
                <a:lnTo>
                  <a:pt x="1550415" y="104057"/>
                </a:lnTo>
                <a:lnTo>
                  <a:pt x="1545335" y="104057"/>
                </a:lnTo>
                <a:lnTo>
                  <a:pt x="1545335" y="101009"/>
                </a:lnTo>
                <a:lnTo>
                  <a:pt x="1534667" y="101009"/>
                </a:lnTo>
                <a:lnTo>
                  <a:pt x="1507598" y="85489"/>
                </a:lnTo>
                <a:close/>
              </a:path>
              <a:path w="1582420" h="171450">
                <a:moveTo>
                  <a:pt x="1473530" y="65957"/>
                </a:moveTo>
                <a:lnTo>
                  <a:pt x="0" y="65957"/>
                </a:lnTo>
                <a:lnTo>
                  <a:pt x="0" y="104057"/>
                </a:lnTo>
                <a:lnTo>
                  <a:pt x="1477106" y="104057"/>
                </a:lnTo>
                <a:lnTo>
                  <a:pt x="1507598" y="85489"/>
                </a:lnTo>
                <a:lnTo>
                  <a:pt x="1473530" y="65957"/>
                </a:lnTo>
                <a:close/>
              </a:path>
              <a:path w="1582420" h="171450">
                <a:moveTo>
                  <a:pt x="1548411" y="65957"/>
                </a:moveTo>
                <a:lnTo>
                  <a:pt x="1545335" y="65957"/>
                </a:lnTo>
                <a:lnTo>
                  <a:pt x="1545335" y="104057"/>
                </a:lnTo>
                <a:lnTo>
                  <a:pt x="1550415" y="104057"/>
                </a:lnTo>
                <a:lnTo>
                  <a:pt x="1581911" y="85769"/>
                </a:lnTo>
                <a:lnTo>
                  <a:pt x="1548411" y="65957"/>
                </a:lnTo>
                <a:close/>
              </a:path>
              <a:path w="1582420" h="171450">
                <a:moveTo>
                  <a:pt x="1534667" y="69005"/>
                </a:moveTo>
                <a:lnTo>
                  <a:pt x="1507598" y="85489"/>
                </a:lnTo>
                <a:lnTo>
                  <a:pt x="1534667" y="101009"/>
                </a:lnTo>
                <a:lnTo>
                  <a:pt x="1534667" y="69005"/>
                </a:lnTo>
                <a:close/>
              </a:path>
              <a:path w="1582420" h="171450">
                <a:moveTo>
                  <a:pt x="1545335" y="69005"/>
                </a:moveTo>
                <a:lnTo>
                  <a:pt x="1534667" y="69005"/>
                </a:lnTo>
                <a:lnTo>
                  <a:pt x="1534667" y="101009"/>
                </a:lnTo>
                <a:lnTo>
                  <a:pt x="1545335" y="101009"/>
                </a:lnTo>
                <a:lnTo>
                  <a:pt x="1545335" y="69005"/>
                </a:lnTo>
                <a:close/>
              </a:path>
              <a:path w="1582420" h="171450">
                <a:moveTo>
                  <a:pt x="1431389" y="0"/>
                </a:moveTo>
                <a:lnTo>
                  <a:pt x="1420728" y="3794"/>
                </a:lnTo>
                <a:lnTo>
                  <a:pt x="1411694" y="15162"/>
                </a:lnTo>
                <a:lnTo>
                  <a:pt x="1412510" y="26344"/>
                </a:lnTo>
                <a:lnTo>
                  <a:pt x="1420367" y="35477"/>
                </a:lnTo>
                <a:lnTo>
                  <a:pt x="1507598" y="85489"/>
                </a:lnTo>
                <a:lnTo>
                  <a:pt x="1534667" y="69005"/>
                </a:lnTo>
                <a:lnTo>
                  <a:pt x="1545335" y="69005"/>
                </a:lnTo>
                <a:lnTo>
                  <a:pt x="1545335" y="65957"/>
                </a:lnTo>
                <a:lnTo>
                  <a:pt x="1548411" y="65957"/>
                </a:lnTo>
                <a:lnTo>
                  <a:pt x="1440179" y="1949"/>
                </a:lnTo>
                <a:lnTo>
                  <a:pt x="1431389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5617" y="2669706"/>
            <a:ext cx="121412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8180" algn="l"/>
              </a:tabLst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1	</a:t>
            </a:r>
            <a:r>
              <a:rPr sz="2700" b="1" baseline="1543" dirty="0">
                <a:solidFill>
                  <a:srgbClr val="CC3200"/>
                </a:solidFill>
                <a:latin typeface="Arial"/>
                <a:cs typeface="Arial"/>
              </a:rPr>
              <a:t>1</a:t>
            </a:r>
            <a:r>
              <a:rPr sz="2700" b="1" spc="-7" baseline="1543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700" b="1" baseline="1543" dirty="0">
                <a:solidFill>
                  <a:srgbClr val="CC3200"/>
                </a:solidFill>
                <a:latin typeface="Arial"/>
                <a:cs typeface="Arial"/>
              </a:rPr>
              <a:t>..</a:t>
            </a:r>
            <a:r>
              <a:rPr sz="2700" b="1" spc="7" baseline="1543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700" b="1" baseline="1543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8863" y="2865208"/>
            <a:ext cx="2304415" cy="171450"/>
          </a:xfrm>
          <a:custGeom>
            <a:avLst/>
            <a:gdLst/>
            <a:ahLst/>
            <a:cxnLst/>
            <a:rect l="l" t="t" r="r" b="b"/>
            <a:pathLst>
              <a:path w="2304415" h="171450">
                <a:moveTo>
                  <a:pt x="2230092" y="86208"/>
                </a:moveTo>
                <a:lnTo>
                  <a:pt x="2136259" y="142581"/>
                </a:lnTo>
                <a:lnTo>
                  <a:pt x="2134059" y="153450"/>
                </a:lnTo>
                <a:lnTo>
                  <a:pt x="2138754" y="165727"/>
                </a:lnTo>
                <a:lnTo>
                  <a:pt x="2149392" y="170955"/>
                </a:lnTo>
                <a:lnTo>
                  <a:pt x="2161031" y="169076"/>
                </a:lnTo>
                <a:lnTo>
                  <a:pt x="2270427" y="105068"/>
                </a:lnTo>
                <a:lnTo>
                  <a:pt x="2266187" y="105068"/>
                </a:lnTo>
                <a:lnTo>
                  <a:pt x="2266187" y="102020"/>
                </a:lnTo>
                <a:lnTo>
                  <a:pt x="2257043" y="102020"/>
                </a:lnTo>
                <a:lnTo>
                  <a:pt x="2230092" y="86208"/>
                </a:lnTo>
                <a:close/>
              </a:path>
              <a:path w="2304415" h="171450">
                <a:moveTo>
                  <a:pt x="1132331" y="73064"/>
                </a:moveTo>
                <a:lnTo>
                  <a:pt x="0" y="73064"/>
                </a:lnTo>
                <a:lnTo>
                  <a:pt x="0" y="111164"/>
                </a:lnTo>
                <a:lnTo>
                  <a:pt x="1170431" y="111164"/>
                </a:lnTo>
                <a:lnTo>
                  <a:pt x="1170431" y="105068"/>
                </a:lnTo>
                <a:lnTo>
                  <a:pt x="1152143" y="105068"/>
                </a:lnTo>
                <a:lnTo>
                  <a:pt x="1163398" y="92876"/>
                </a:lnTo>
                <a:lnTo>
                  <a:pt x="1132331" y="92876"/>
                </a:lnTo>
                <a:lnTo>
                  <a:pt x="1132331" y="73064"/>
                </a:lnTo>
                <a:close/>
              </a:path>
              <a:path w="2304415" h="171450">
                <a:moveTo>
                  <a:pt x="1170431" y="85256"/>
                </a:moveTo>
                <a:lnTo>
                  <a:pt x="1152143" y="105068"/>
                </a:lnTo>
                <a:lnTo>
                  <a:pt x="1170431" y="105068"/>
                </a:lnTo>
                <a:lnTo>
                  <a:pt x="1170431" y="85256"/>
                </a:lnTo>
                <a:close/>
              </a:path>
              <a:path w="2304415" h="171450">
                <a:moveTo>
                  <a:pt x="2228468" y="85256"/>
                </a:moveTo>
                <a:lnTo>
                  <a:pt x="1170431" y="85256"/>
                </a:lnTo>
                <a:lnTo>
                  <a:pt x="1170431" y="105068"/>
                </a:lnTo>
                <a:lnTo>
                  <a:pt x="2198700" y="105068"/>
                </a:lnTo>
                <a:lnTo>
                  <a:pt x="2230092" y="86208"/>
                </a:lnTo>
                <a:lnTo>
                  <a:pt x="2228468" y="85256"/>
                </a:lnTo>
                <a:close/>
              </a:path>
              <a:path w="2304415" h="171450">
                <a:moveTo>
                  <a:pt x="2272453" y="66968"/>
                </a:moveTo>
                <a:lnTo>
                  <a:pt x="2266187" y="66968"/>
                </a:lnTo>
                <a:lnTo>
                  <a:pt x="2266187" y="105068"/>
                </a:lnTo>
                <a:lnTo>
                  <a:pt x="2270427" y="105068"/>
                </a:lnTo>
                <a:lnTo>
                  <a:pt x="2304287" y="85256"/>
                </a:lnTo>
                <a:lnTo>
                  <a:pt x="2272453" y="66968"/>
                </a:lnTo>
                <a:close/>
              </a:path>
              <a:path w="2304415" h="171450">
                <a:moveTo>
                  <a:pt x="2257043" y="70016"/>
                </a:moveTo>
                <a:lnTo>
                  <a:pt x="2230092" y="86208"/>
                </a:lnTo>
                <a:lnTo>
                  <a:pt x="2257043" y="102020"/>
                </a:lnTo>
                <a:lnTo>
                  <a:pt x="2257043" y="70016"/>
                </a:lnTo>
                <a:close/>
              </a:path>
              <a:path w="2304415" h="171450">
                <a:moveTo>
                  <a:pt x="2266187" y="70016"/>
                </a:moveTo>
                <a:lnTo>
                  <a:pt x="2257043" y="70016"/>
                </a:lnTo>
                <a:lnTo>
                  <a:pt x="2257043" y="102020"/>
                </a:lnTo>
                <a:lnTo>
                  <a:pt x="2266187" y="102020"/>
                </a:lnTo>
                <a:lnTo>
                  <a:pt x="2266187" y="70016"/>
                </a:lnTo>
                <a:close/>
              </a:path>
              <a:path w="2304415" h="171450">
                <a:moveTo>
                  <a:pt x="2197296" y="66968"/>
                </a:moveTo>
                <a:lnTo>
                  <a:pt x="1132331" y="66968"/>
                </a:lnTo>
                <a:lnTo>
                  <a:pt x="1132331" y="92876"/>
                </a:lnTo>
                <a:lnTo>
                  <a:pt x="1152143" y="73064"/>
                </a:lnTo>
                <a:lnTo>
                  <a:pt x="2207687" y="73064"/>
                </a:lnTo>
                <a:lnTo>
                  <a:pt x="2197296" y="66968"/>
                </a:lnTo>
                <a:close/>
              </a:path>
              <a:path w="2304415" h="171450">
                <a:moveTo>
                  <a:pt x="2207687" y="73064"/>
                </a:moveTo>
                <a:lnTo>
                  <a:pt x="1152143" y="73064"/>
                </a:lnTo>
                <a:lnTo>
                  <a:pt x="1132331" y="92876"/>
                </a:lnTo>
                <a:lnTo>
                  <a:pt x="1163398" y="92876"/>
                </a:lnTo>
                <a:lnTo>
                  <a:pt x="1170431" y="85256"/>
                </a:lnTo>
                <a:lnTo>
                  <a:pt x="2228468" y="85256"/>
                </a:lnTo>
                <a:lnTo>
                  <a:pt x="2207687" y="73064"/>
                </a:lnTo>
                <a:close/>
              </a:path>
              <a:path w="2304415" h="171450">
                <a:moveTo>
                  <a:pt x="2152565" y="0"/>
                </a:moveTo>
                <a:lnTo>
                  <a:pt x="2142498" y="3201"/>
                </a:lnTo>
                <a:lnTo>
                  <a:pt x="2133404" y="14135"/>
                </a:lnTo>
                <a:lnTo>
                  <a:pt x="2134657" y="26190"/>
                </a:lnTo>
                <a:lnTo>
                  <a:pt x="2142743" y="34964"/>
                </a:lnTo>
                <a:lnTo>
                  <a:pt x="2230092" y="86208"/>
                </a:lnTo>
                <a:lnTo>
                  <a:pt x="2257043" y="70016"/>
                </a:lnTo>
                <a:lnTo>
                  <a:pt x="2266187" y="70016"/>
                </a:lnTo>
                <a:lnTo>
                  <a:pt x="2266187" y="66968"/>
                </a:lnTo>
                <a:lnTo>
                  <a:pt x="2272453" y="66968"/>
                </a:lnTo>
                <a:lnTo>
                  <a:pt x="2161031" y="2960"/>
                </a:lnTo>
                <a:lnTo>
                  <a:pt x="2152565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8863" y="2938272"/>
            <a:ext cx="2304415" cy="1323340"/>
          </a:xfrm>
          <a:custGeom>
            <a:avLst/>
            <a:gdLst/>
            <a:ahLst/>
            <a:cxnLst/>
            <a:rect l="l" t="t" r="r" b="b"/>
            <a:pathLst>
              <a:path w="2304415" h="1323339">
                <a:moveTo>
                  <a:pt x="2229937" y="1237186"/>
                </a:moveTo>
                <a:lnTo>
                  <a:pt x="2136096" y="1294178"/>
                </a:lnTo>
                <a:lnTo>
                  <a:pt x="2134221" y="1304985"/>
                </a:lnTo>
                <a:lnTo>
                  <a:pt x="2139259" y="1318399"/>
                </a:lnTo>
                <a:lnTo>
                  <a:pt x="2149704" y="1322904"/>
                </a:lnTo>
                <a:lnTo>
                  <a:pt x="2161031" y="1319783"/>
                </a:lnTo>
                <a:lnTo>
                  <a:pt x="2272453" y="1255775"/>
                </a:lnTo>
                <a:lnTo>
                  <a:pt x="2266187" y="1255775"/>
                </a:lnTo>
                <a:lnTo>
                  <a:pt x="2266187" y="1252727"/>
                </a:lnTo>
                <a:lnTo>
                  <a:pt x="2257043" y="1252727"/>
                </a:lnTo>
                <a:lnTo>
                  <a:pt x="2229937" y="1237186"/>
                </a:lnTo>
                <a:close/>
              </a:path>
              <a:path w="2304415" h="1323339">
                <a:moveTo>
                  <a:pt x="1132331" y="19811"/>
                </a:moveTo>
                <a:lnTo>
                  <a:pt x="1132331" y="1255775"/>
                </a:lnTo>
                <a:lnTo>
                  <a:pt x="2199328" y="1255775"/>
                </a:lnTo>
                <a:lnTo>
                  <a:pt x="2229441" y="1237487"/>
                </a:lnTo>
                <a:lnTo>
                  <a:pt x="1170431" y="1237487"/>
                </a:lnTo>
                <a:lnTo>
                  <a:pt x="1152143" y="1217675"/>
                </a:lnTo>
                <a:lnTo>
                  <a:pt x="1170431" y="1217675"/>
                </a:lnTo>
                <a:lnTo>
                  <a:pt x="1170431" y="38099"/>
                </a:lnTo>
                <a:lnTo>
                  <a:pt x="1152143" y="38099"/>
                </a:lnTo>
                <a:lnTo>
                  <a:pt x="1132331" y="19811"/>
                </a:lnTo>
                <a:close/>
              </a:path>
              <a:path w="2304415" h="1323339">
                <a:moveTo>
                  <a:pt x="2270427" y="1217675"/>
                </a:moveTo>
                <a:lnTo>
                  <a:pt x="2266187" y="1217675"/>
                </a:lnTo>
                <a:lnTo>
                  <a:pt x="2266187" y="1255775"/>
                </a:lnTo>
                <a:lnTo>
                  <a:pt x="2272453" y="1255775"/>
                </a:lnTo>
                <a:lnTo>
                  <a:pt x="2304287" y="1237487"/>
                </a:lnTo>
                <a:lnTo>
                  <a:pt x="2270427" y="1217675"/>
                </a:lnTo>
                <a:close/>
              </a:path>
              <a:path w="2304415" h="1323339">
                <a:moveTo>
                  <a:pt x="2257043" y="1220723"/>
                </a:moveTo>
                <a:lnTo>
                  <a:pt x="2229937" y="1237186"/>
                </a:lnTo>
                <a:lnTo>
                  <a:pt x="2257043" y="1252727"/>
                </a:lnTo>
                <a:lnTo>
                  <a:pt x="2257043" y="1220723"/>
                </a:lnTo>
                <a:close/>
              </a:path>
              <a:path w="2304415" h="1323339">
                <a:moveTo>
                  <a:pt x="2266187" y="1220723"/>
                </a:moveTo>
                <a:lnTo>
                  <a:pt x="2257043" y="1220723"/>
                </a:lnTo>
                <a:lnTo>
                  <a:pt x="2257043" y="1252727"/>
                </a:lnTo>
                <a:lnTo>
                  <a:pt x="2266187" y="1252727"/>
                </a:lnTo>
                <a:lnTo>
                  <a:pt x="2266187" y="1220723"/>
                </a:lnTo>
                <a:close/>
              </a:path>
              <a:path w="2304415" h="1323339">
                <a:moveTo>
                  <a:pt x="1170431" y="1217675"/>
                </a:moveTo>
                <a:lnTo>
                  <a:pt x="1152143" y="1217675"/>
                </a:lnTo>
                <a:lnTo>
                  <a:pt x="1170431" y="1237487"/>
                </a:lnTo>
                <a:lnTo>
                  <a:pt x="1170431" y="1217675"/>
                </a:lnTo>
                <a:close/>
              </a:path>
              <a:path w="2304415" h="1323339">
                <a:moveTo>
                  <a:pt x="2195906" y="1217675"/>
                </a:moveTo>
                <a:lnTo>
                  <a:pt x="1170431" y="1217675"/>
                </a:lnTo>
                <a:lnTo>
                  <a:pt x="1170431" y="1237487"/>
                </a:lnTo>
                <a:lnTo>
                  <a:pt x="2229441" y="1237487"/>
                </a:lnTo>
                <a:lnTo>
                  <a:pt x="2229937" y="1237186"/>
                </a:lnTo>
                <a:lnTo>
                  <a:pt x="2195906" y="1217675"/>
                </a:lnTo>
                <a:close/>
              </a:path>
              <a:path w="2304415" h="1323339">
                <a:moveTo>
                  <a:pt x="2153368" y="1151687"/>
                </a:moveTo>
                <a:lnTo>
                  <a:pt x="2142885" y="1154919"/>
                </a:lnTo>
                <a:lnTo>
                  <a:pt x="2133404" y="1165701"/>
                </a:lnTo>
                <a:lnTo>
                  <a:pt x="2134657" y="1177315"/>
                </a:lnTo>
                <a:lnTo>
                  <a:pt x="2142743" y="1187195"/>
                </a:lnTo>
                <a:lnTo>
                  <a:pt x="2229937" y="1237186"/>
                </a:lnTo>
                <a:lnTo>
                  <a:pt x="2257043" y="1220723"/>
                </a:lnTo>
                <a:lnTo>
                  <a:pt x="2266187" y="1220723"/>
                </a:lnTo>
                <a:lnTo>
                  <a:pt x="2266187" y="1217675"/>
                </a:lnTo>
                <a:lnTo>
                  <a:pt x="2270427" y="1217675"/>
                </a:lnTo>
                <a:lnTo>
                  <a:pt x="2161031" y="1153667"/>
                </a:lnTo>
                <a:lnTo>
                  <a:pt x="2153368" y="1151687"/>
                </a:lnTo>
                <a:close/>
              </a:path>
              <a:path w="2304415" h="1323339">
                <a:moveTo>
                  <a:pt x="1170431" y="0"/>
                </a:moveTo>
                <a:lnTo>
                  <a:pt x="0" y="0"/>
                </a:lnTo>
                <a:lnTo>
                  <a:pt x="0" y="38099"/>
                </a:lnTo>
                <a:lnTo>
                  <a:pt x="1132331" y="38099"/>
                </a:lnTo>
                <a:lnTo>
                  <a:pt x="1132331" y="19811"/>
                </a:lnTo>
                <a:lnTo>
                  <a:pt x="1170431" y="19811"/>
                </a:lnTo>
                <a:lnTo>
                  <a:pt x="1170431" y="0"/>
                </a:lnTo>
                <a:close/>
              </a:path>
              <a:path w="2304415" h="1323339">
                <a:moveTo>
                  <a:pt x="1170431" y="19811"/>
                </a:moveTo>
                <a:lnTo>
                  <a:pt x="1132331" y="19811"/>
                </a:lnTo>
                <a:lnTo>
                  <a:pt x="1152143" y="38099"/>
                </a:lnTo>
                <a:lnTo>
                  <a:pt x="1170431" y="38099"/>
                </a:lnTo>
                <a:lnTo>
                  <a:pt x="1170431" y="19811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39236" y="2677326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2088" y="2669706"/>
            <a:ext cx="4076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is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616" y="4318676"/>
            <a:ext cx="1703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ca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b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long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591" y="3389376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12395" marR="106045" indent="1270" algn="ctr">
              <a:lnSpc>
                <a:spcPct val="100299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org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n-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0207" y="3389376"/>
            <a:ext cx="143891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 marR="157480" indent="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org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jar.Jar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3152" y="1438656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3152" y="4605528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3867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8659" y="4893564"/>
            <a:ext cx="5905500" cy="1945005"/>
          </a:xfrm>
          <a:prstGeom prst="rect">
            <a:avLst/>
          </a:prstGeom>
          <a:solidFill>
            <a:srgbClr val="DDDDDD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Execut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xa</a:t>
            </a:r>
            <a:r>
              <a:rPr sz="1400" b="1" spc="-20" dirty="0">
                <a:latin typeface="Courier New"/>
                <a:cs typeface="Courier New"/>
              </a:rPr>
              <a:t>m</a:t>
            </a:r>
            <a:r>
              <a:rPr sz="1400" b="1" spc="-5" dirty="0">
                <a:latin typeface="Courier New"/>
                <a:cs typeface="Courier New"/>
              </a:rPr>
              <a:t>ples</a:t>
            </a:r>
            <a:r>
              <a:rPr sz="1400" b="1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Courier New"/>
                <a:cs typeface="Courier New"/>
              </a:rPr>
              <a:t>$</a:t>
            </a:r>
            <a:r>
              <a:rPr sz="1400" b="1" spc="-5" dirty="0">
                <a:latin typeface="Courier New"/>
                <a:cs typeface="Courier New"/>
              </a:rPr>
              <a:t> mv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rg.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pa</a:t>
            </a:r>
            <a:r>
              <a:rPr sz="1400" b="1" spc="-20" dirty="0">
                <a:latin typeface="Courier New"/>
                <a:cs typeface="Courier New"/>
              </a:rPr>
              <a:t>c</a:t>
            </a:r>
            <a:r>
              <a:rPr sz="1400" b="1" spc="-5" dirty="0">
                <a:latin typeface="Courier New"/>
                <a:cs typeface="Courier New"/>
              </a:rPr>
              <a:t>he.mav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n.p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ug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ns:mav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n-j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r-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lugin:</a:t>
            </a:r>
            <a:r>
              <a:rPr sz="1400" b="1" spc="-20" dirty="0">
                <a:latin typeface="Courier New"/>
                <a:cs typeface="Courier New"/>
              </a:rPr>
              <a:t>j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Courier New"/>
                <a:cs typeface="Courier New"/>
              </a:rPr>
              <a:t>$</a:t>
            </a:r>
            <a:r>
              <a:rPr sz="1400" b="1" spc="-5" dirty="0">
                <a:latin typeface="Courier New"/>
                <a:cs typeface="Courier New"/>
              </a:rPr>
              <a:t> mv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j</a:t>
            </a:r>
            <a:r>
              <a:rPr sz="1400" b="1" spc="-5" dirty="0">
                <a:latin typeface="Courier New"/>
                <a:cs typeface="Courier New"/>
              </a:rPr>
              <a:t>ar:</a:t>
            </a:r>
            <a:r>
              <a:rPr sz="1400" b="1" spc="-20" dirty="0">
                <a:latin typeface="Courier New"/>
                <a:cs typeface="Courier New"/>
              </a:rPr>
              <a:t>j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  <a:p>
            <a:pPr marL="177800">
              <a:lnSpc>
                <a:spcPts val="1664"/>
              </a:lnSpc>
              <a:spcBef>
                <a:spcPts val="994"/>
              </a:spcBef>
            </a:pPr>
            <a:r>
              <a:rPr sz="1400" b="1" dirty="0">
                <a:latin typeface="Courier New"/>
                <a:cs typeface="Courier New"/>
              </a:rPr>
              <a:t>$</a:t>
            </a:r>
            <a:r>
              <a:rPr sz="1400" b="1" spc="-5" dirty="0">
                <a:latin typeface="Courier New"/>
                <a:cs typeface="Courier New"/>
              </a:rPr>
              <a:t> mv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ack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g</a:t>
            </a:r>
            <a:r>
              <a:rPr sz="1400" b="1" dirty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177800" marR="1376680">
              <a:lnSpc>
                <a:spcPts val="1639"/>
              </a:lnSpc>
              <a:spcBef>
                <a:spcPts val="125"/>
              </a:spcBef>
            </a:pPr>
            <a:r>
              <a:rPr sz="1450" spc="40" dirty="0">
                <a:solidFill>
                  <a:srgbClr val="CC3200"/>
                </a:solidFill>
                <a:latin typeface="Wingdings"/>
                <a:cs typeface="Wingdings"/>
              </a:rPr>
              <a:t></a:t>
            </a:r>
            <a:r>
              <a:rPr sz="1450" spc="4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1450" spc="1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A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tten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t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ion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:</a:t>
            </a:r>
            <a:r>
              <a:rPr sz="1400" b="1" i="1" spc="-30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Al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l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go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a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l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s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o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f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m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ojo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s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b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o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un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d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t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o 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phas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e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&lt;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=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“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p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ac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k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age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”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w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i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l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l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b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e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e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xecute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d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!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0404" y="1861914"/>
            <a:ext cx="1631314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 marR="5080" indent="-413384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ic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 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pt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9200" y="2014728"/>
            <a:ext cx="1007744" cy="576580"/>
          </a:xfrm>
          <a:custGeom>
            <a:avLst/>
            <a:gdLst/>
            <a:ahLst/>
            <a:cxnLst/>
            <a:rect l="l" t="t" r="r" b="b"/>
            <a:pathLst>
              <a:path w="1007745" h="576580">
                <a:moveTo>
                  <a:pt x="0" y="576071"/>
                </a:moveTo>
                <a:lnTo>
                  <a:pt x="1007363" y="0"/>
                </a:lnTo>
              </a:path>
            </a:pathLst>
          </a:custGeom>
          <a:ln w="126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54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5" dirty="0"/>
              <a:t>l</a:t>
            </a:r>
            <a:r>
              <a:rPr spc="-5" dirty="0"/>
              <a:t>ug</a:t>
            </a:r>
            <a:r>
              <a:rPr dirty="0"/>
              <a:t>-</a:t>
            </a:r>
            <a:r>
              <a:rPr spc="5" dirty="0"/>
              <a:t>i</a:t>
            </a:r>
            <a:r>
              <a:rPr dirty="0"/>
              <a:t>n</a:t>
            </a:r>
            <a:r>
              <a:rPr spc="-5" dirty="0"/>
              <a:t> de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5" dirty="0"/>
              <a:t>l</a:t>
            </a:r>
            <a:r>
              <a:rPr spc="-5" dirty="0"/>
              <a:t>op</a:t>
            </a:r>
            <a:r>
              <a:rPr dirty="0"/>
              <a:t>m</a:t>
            </a:r>
            <a:r>
              <a:rPr spc="5" dirty="0"/>
              <a:t>e</a:t>
            </a:r>
            <a:r>
              <a:rPr spc="-5" dirty="0"/>
              <a:t>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3782479"/>
            <a:ext cx="4358640" cy="270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heck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lipse-</a:t>
            </a:r>
            <a:r>
              <a:rPr sz="1600" b="1" dirty="0">
                <a:latin typeface="Courier New"/>
                <a:cs typeface="Courier New"/>
              </a:rPr>
              <a:t>h</a:t>
            </a:r>
            <a:r>
              <a:rPr sz="1600" b="1" spc="-10" dirty="0">
                <a:latin typeface="Courier New"/>
                <a:cs typeface="Courier New"/>
              </a:rPr>
              <a:t>elpe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-plugin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nv-s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pport-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anif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st-dec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rato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-plugin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epoh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lper-p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atab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se-plu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epgr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ph-plu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axws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-10" dirty="0">
                <a:latin typeface="Courier New"/>
                <a:cs typeface="Courier New"/>
              </a:rPr>
              <a:t>plugin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ersi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n-plug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1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rk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223835"/>
          <a:ext cx="9144000" cy="254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183"/>
                <a:gridCol w="7743592"/>
                <a:gridCol w="742223"/>
              </a:tblGrid>
              <a:tr h="886456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 marR="434340">
                        <a:lnSpc>
                          <a:spcPct val="10389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lik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j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gene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j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r-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en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ug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</a:tr>
              <a:tr h="299295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nno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-i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scri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</a:tr>
              <a:tr h="279205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</a:tr>
              <a:tr h="281816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.apach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.mav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n.plug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n.Mo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2228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36941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EL4J_R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OT/e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ternal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mave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/plugi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3260" y="4171188"/>
            <a:ext cx="3742944" cy="230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23259" y="4175760"/>
            <a:ext cx="3611879" cy="2121535"/>
          </a:xfrm>
          <a:custGeom>
            <a:avLst/>
            <a:gdLst/>
            <a:ahLst/>
            <a:cxnLst/>
            <a:rect l="l" t="t" r="r" b="b"/>
            <a:pathLst>
              <a:path w="3611879" h="2121535">
                <a:moveTo>
                  <a:pt x="0" y="2121407"/>
                </a:moveTo>
                <a:lnTo>
                  <a:pt x="3611879" y="2121407"/>
                </a:lnTo>
                <a:lnTo>
                  <a:pt x="3611879" y="0"/>
                </a:lnTo>
                <a:lnTo>
                  <a:pt x="0" y="0"/>
                </a:lnTo>
                <a:lnTo>
                  <a:pt x="0" y="2121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259" y="4175760"/>
            <a:ext cx="3611879" cy="2121535"/>
          </a:xfrm>
          <a:custGeom>
            <a:avLst/>
            <a:gdLst/>
            <a:ahLst/>
            <a:cxnLst/>
            <a:rect l="l" t="t" r="r" b="b"/>
            <a:pathLst>
              <a:path w="3611879" h="2121535">
                <a:moveTo>
                  <a:pt x="0" y="2121407"/>
                </a:moveTo>
                <a:lnTo>
                  <a:pt x="3611879" y="2121407"/>
                </a:lnTo>
                <a:lnTo>
                  <a:pt x="3611879" y="0"/>
                </a:lnTo>
                <a:lnTo>
                  <a:pt x="0" y="0"/>
                </a:lnTo>
                <a:lnTo>
                  <a:pt x="0" y="21214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3254" y="6122478"/>
            <a:ext cx="329374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Lausann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e </a:t>
            </a:r>
            <a:r>
              <a:rPr sz="800" spc="45" dirty="0">
                <a:solidFill>
                  <a:srgbClr val="CC3200"/>
                </a:solidFill>
                <a:latin typeface="Arial Black"/>
                <a:cs typeface="Arial Black"/>
              </a:rPr>
              <a:t> </a:t>
            </a:r>
            <a:r>
              <a:rPr sz="800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Zür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8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CC3200"/>
                </a:solidFill>
                <a:latin typeface="Arial Black"/>
                <a:cs typeface="Arial Black"/>
              </a:rPr>
              <a:t> </a:t>
            </a:r>
            <a:r>
              <a:rPr sz="800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800" b="1" spc="-10" dirty="0">
                <a:solidFill>
                  <a:srgbClr val="CC3200"/>
                </a:solidFill>
                <a:latin typeface="Arial"/>
                <a:cs typeface="Arial"/>
              </a:rPr>
              <a:t>B</a:t>
            </a: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er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8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CC3200"/>
                </a:solidFill>
                <a:latin typeface="Arial Black"/>
                <a:cs typeface="Arial Black"/>
              </a:rPr>
              <a:t> </a:t>
            </a:r>
            <a:r>
              <a:rPr sz="800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Gen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800" b="1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CC3200"/>
                </a:solidFill>
                <a:latin typeface="Arial Black"/>
                <a:cs typeface="Arial Black"/>
              </a:rPr>
              <a:t> </a:t>
            </a:r>
            <a:r>
              <a:rPr sz="800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800" b="1" spc="-1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nd</a:t>
            </a:r>
            <a:r>
              <a:rPr sz="800" b="1" spc="-1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8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CC3200"/>
                </a:solidFill>
                <a:latin typeface="Arial Black"/>
                <a:cs typeface="Arial Black"/>
              </a:rPr>
              <a:t> </a:t>
            </a:r>
            <a:r>
              <a:rPr sz="800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ar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is </a:t>
            </a:r>
            <a:r>
              <a:rPr sz="800" spc="45" dirty="0">
                <a:solidFill>
                  <a:srgbClr val="CC3200"/>
                </a:solidFill>
                <a:latin typeface="Arial Black"/>
                <a:cs typeface="Arial Black"/>
              </a:rPr>
              <a:t> </a:t>
            </a:r>
            <a:r>
              <a:rPr sz="800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800" b="1" spc="-20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8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800" b="1" spc="-5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800" b="1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Mi</a:t>
            </a:r>
            <a:r>
              <a:rPr sz="800" b="1" spc="-1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800" b="1" spc="-10" dirty="0">
                <a:solidFill>
                  <a:srgbClr val="CC3200"/>
                </a:solidFill>
                <a:latin typeface="Arial"/>
                <a:cs typeface="Arial"/>
              </a:rPr>
              <a:t> C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800" b="1" spc="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800" b="1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9" y="4503835"/>
            <a:ext cx="1974850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Z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So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ar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ngi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300" spc="-15" dirty="0">
                <a:latin typeface="Arial"/>
                <a:cs typeface="Arial"/>
              </a:rPr>
              <a:t>ma</a:t>
            </a:r>
            <a:r>
              <a:rPr sz="1300" spc="0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tin.</a:t>
            </a:r>
            <a:r>
              <a:rPr sz="1300" dirty="0">
                <a:latin typeface="Arial"/>
                <a:cs typeface="Arial"/>
              </a:rPr>
              <a:t>z</a:t>
            </a:r>
            <a:r>
              <a:rPr sz="1300" spc="-10" dirty="0">
                <a:latin typeface="Arial"/>
                <a:cs typeface="Arial"/>
              </a:rPr>
              <a:t>elt</a:t>
            </a:r>
            <a:r>
              <a:rPr sz="1300" dirty="0">
                <a:latin typeface="Arial"/>
                <a:cs typeface="Arial"/>
              </a:rPr>
              <a:t>n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&lt;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t&gt;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0" dirty="0">
                <a:latin typeface="Arial"/>
                <a:cs typeface="Arial"/>
              </a:rPr>
              <a:t>l</a:t>
            </a:r>
            <a:r>
              <a:rPr sz="1300" spc="-15" dirty="0">
                <a:latin typeface="Arial"/>
                <a:cs typeface="Arial"/>
              </a:rPr>
              <a:t>ca.c</a:t>
            </a:r>
            <a:r>
              <a:rPr sz="1300" spc="-10" dirty="0">
                <a:latin typeface="Arial"/>
                <a:cs typeface="Arial"/>
              </a:rPr>
              <a:t>h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1061085">
              <a:lnSpc>
                <a:spcPts val="1070"/>
              </a:lnSpc>
            </a:pPr>
            <a:r>
              <a:rPr sz="1000" spc="-2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te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CH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803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Z</a:t>
            </a:r>
            <a:r>
              <a:rPr sz="1000" spc="-15" dirty="0">
                <a:latin typeface="Arial"/>
                <a:cs typeface="Arial"/>
              </a:rPr>
              <a:t>ü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65"/>
              </a:lnSpc>
            </a:pPr>
            <a:r>
              <a:rPr sz="1000" spc="-20" dirty="0">
                <a:latin typeface="Arial"/>
                <a:cs typeface="Arial"/>
              </a:rPr>
              <a:t>+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 (</a:t>
            </a: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)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45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5847" y="4280915"/>
            <a:ext cx="1161288" cy="1188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441" y="2019884"/>
            <a:ext cx="55251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Th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k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ou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0750" y="3347683"/>
            <a:ext cx="279082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Fo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4C4C4C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4C4C4C"/>
                </a:solidFill>
                <a:latin typeface="Arial"/>
                <a:cs typeface="Arial"/>
              </a:rPr>
              <a:t>h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f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or</a:t>
            </a:r>
            <a:r>
              <a:rPr sz="2000" b="1" spc="-10" dirty="0">
                <a:solidFill>
                  <a:srgbClr val="4C4C4C"/>
                </a:solidFill>
                <a:latin typeface="Arial"/>
                <a:cs typeface="Arial"/>
              </a:rPr>
              <a:t>m</a:t>
            </a:r>
            <a:r>
              <a:rPr sz="2000" b="1" spc="-15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n 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4C4C4C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eas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2000" b="1" spc="-2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con</a:t>
            </a:r>
            <a:r>
              <a:rPr sz="2000" b="1" spc="-10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4C4C4C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4C4C4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Whe</a:t>
            </a:r>
            <a:r>
              <a:rPr dirty="0"/>
              <a:t>re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f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…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7590790" cy="322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lugin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oog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  <a:spcBef>
                <a:spcPts val="5"/>
              </a:spcBef>
            </a:pPr>
            <a:r>
              <a:rPr sz="1600" u="heavy" spc="-15" dirty="0">
                <a:latin typeface="Arial"/>
                <a:cs typeface="Arial"/>
              </a:rPr>
              <a:t>http</a:t>
            </a:r>
            <a:r>
              <a:rPr sz="1600" u="heavy" spc="0" dirty="0">
                <a:latin typeface="Arial"/>
                <a:cs typeface="Arial"/>
              </a:rPr>
              <a:t>:</a:t>
            </a:r>
            <a:r>
              <a:rPr sz="1600" u="heavy" spc="-10" dirty="0">
                <a:latin typeface="Arial"/>
                <a:cs typeface="Arial"/>
              </a:rPr>
              <a:t>/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20" dirty="0">
                <a:latin typeface="Arial"/>
                <a:cs typeface="Arial"/>
              </a:rPr>
              <a:t>ww</a:t>
            </a:r>
            <a:r>
              <a:rPr sz="1600" u="heavy" spc="-30" dirty="0">
                <a:latin typeface="Arial"/>
                <a:cs typeface="Arial"/>
              </a:rPr>
              <a:t>w</a:t>
            </a:r>
            <a:r>
              <a:rPr sz="1600" u="heavy" spc="-15" dirty="0">
                <a:latin typeface="Arial"/>
                <a:cs typeface="Arial"/>
              </a:rPr>
              <a:t>.goog</a:t>
            </a:r>
            <a:r>
              <a:rPr sz="1600" u="heavy" dirty="0">
                <a:latin typeface="Arial"/>
                <a:cs typeface="Arial"/>
              </a:rPr>
              <a:t>l</a:t>
            </a:r>
            <a:r>
              <a:rPr sz="1600" u="heavy" spc="-15" dirty="0">
                <a:latin typeface="Arial"/>
                <a:cs typeface="Arial"/>
              </a:rPr>
              <a:t>e.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h/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ear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h?q</a:t>
            </a:r>
            <a:r>
              <a:rPr sz="1600" u="heavy" spc="-10" dirty="0">
                <a:latin typeface="Arial"/>
                <a:cs typeface="Arial"/>
              </a:rPr>
              <a:t>=s</a:t>
            </a:r>
            <a:r>
              <a:rPr sz="1600" u="heavy" spc="-15" dirty="0">
                <a:latin typeface="Arial"/>
                <a:cs typeface="Arial"/>
              </a:rPr>
              <a:t>ite:</a:t>
            </a:r>
            <a:r>
              <a:rPr sz="1600" u="heavy" dirty="0">
                <a:latin typeface="Arial"/>
                <a:cs typeface="Arial"/>
              </a:rPr>
              <a:t>i</a:t>
            </a:r>
            <a:r>
              <a:rPr sz="1600" u="heavy" spc="-15" dirty="0">
                <a:latin typeface="Arial"/>
                <a:cs typeface="Arial"/>
              </a:rPr>
              <a:t>b</a:t>
            </a:r>
            <a:r>
              <a:rPr sz="1600" u="heavy" dirty="0">
                <a:latin typeface="Arial"/>
                <a:cs typeface="Arial"/>
              </a:rPr>
              <a:t>i</a:t>
            </a:r>
            <a:r>
              <a:rPr sz="1600" u="heavy" spc="-25" dirty="0">
                <a:latin typeface="Arial"/>
                <a:cs typeface="Arial"/>
              </a:rPr>
              <a:t>b</a:t>
            </a:r>
            <a:r>
              <a:rPr sz="1600" u="heavy" dirty="0">
                <a:latin typeface="Arial"/>
                <a:cs typeface="Arial"/>
              </a:rPr>
              <a:t>l</a:t>
            </a:r>
            <a:r>
              <a:rPr sz="1600" u="heavy" spc="-15" dirty="0">
                <a:latin typeface="Arial"/>
                <a:cs typeface="Arial"/>
              </a:rPr>
              <a:t>io.org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ma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en2</a:t>
            </a:r>
            <a:r>
              <a:rPr sz="1600" u="heavy" spc="-10" dirty="0">
                <a:latin typeface="Arial"/>
                <a:cs typeface="Arial"/>
              </a:rPr>
              <a:t>+</a:t>
            </a:r>
            <a:r>
              <a:rPr sz="1600" u="heavy" spc="-5" dirty="0">
                <a:latin typeface="Arial"/>
                <a:cs typeface="Arial"/>
              </a:rPr>
              <a:t>M</a:t>
            </a:r>
            <a:r>
              <a:rPr sz="1600" u="heavy" spc="-15" dirty="0">
                <a:latin typeface="Arial"/>
                <a:cs typeface="Arial"/>
              </a:rPr>
              <a:t>Y</a:t>
            </a:r>
            <a:r>
              <a:rPr sz="1600" u="heavy" spc="-30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SEA</a:t>
            </a:r>
            <a:r>
              <a:rPr sz="1600" u="heavy" spc="-20" dirty="0">
                <a:latin typeface="Arial"/>
                <a:cs typeface="Arial"/>
              </a:rPr>
              <a:t>RC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 </a:t>
            </a:r>
            <a:r>
              <a:rPr sz="1600" u="heavy" spc="-25" dirty="0">
                <a:latin typeface="Arial"/>
                <a:cs typeface="Arial"/>
              </a:rPr>
              <a:t>Q</a:t>
            </a:r>
            <a:r>
              <a:rPr sz="1600" u="heavy" spc="-20" dirty="0">
                <a:latin typeface="Arial"/>
                <a:cs typeface="Arial"/>
              </a:rPr>
              <a:t>U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R</a:t>
            </a:r>
            <a:r>
              <a:rPr sz="1600" u="heavy" spc="-1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103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eme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nen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  <a:p>
            <a:pPr marL="818515" lvl="2" indent="-257175">
              <a:lnSpc>
                <a:spcPct val="100000"/>
              </a:lnSpc>
              <a:spcBef>
                <a:spcPts val="1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819150" algn="l"/>
              </a:tabLst>
            </a:pPr>
            <a:r>
              <a:rPr sz="1800" u="heavy" spc="-10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tt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latin typeface="Arial"/>
                <a:cs typeface="Arial"/>
                <a:hlinkClick r:id="rId3"/>
              </a:rPr>
              <a:t>://</a:t>
            </a:r>
            <a:r>
              <a:rPr sz="1800" u="heavy" spc="-5" dirty="0">
                <a:latin typeface="Arial"/>
                <a:cs typeface="Arial"/>
                <a:hlinkClick r:id="rId3"/>
              </a:rPr>
              <a:t>jir</a:t>
            </a:r>
            <a:r>
              <a:rPr sz="1800" u="heavy" spc="-10" dirty="0">
                <a:latin typeface="Arial"/>
                <a:cs typeface="Arial"/>
                <a:hlinkClick r:id="rId3"/>
              </a:rPr>
              <a:t>a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5" dirty="0">
                <a:latin typeface="Arial"/>
                <a:cs typeface="Arial"/>
                <a:hlinkClick r:id="rId3"/>
              </a:rPr>
              <a:t>c</a:t>
            </a:r>
            <a:r>
              <a:rPr sz="1800" u="heavy" spc="-10" dirty="0">
                <a:latin typeface="Arial"/>
                <a:cs typeface="Arial"/>
                <a:hlinkClick r:id="rId3"/>
              </a:rPr>
              <a:t>od</a:t>
            </a:r>
            <a:r>
              <a:rPr sz="1800" u="heavy" spc="5" dirty="0">
                <a:latin typeface="Arial"/>
                <a:cs typeface="Arial"/>
                <a:hlinkClick r:id="rId3"/>
              </a:rPr>
              <a:t>e</a:t>
            </a:r>
            <a:r>
              <a:rPr sz="1800" u="heavy" spc="-10" dirty="0">
                <a:latin typeface="Arial"/>
                <a:cs typeface="Arial"/>
                <a:hlinkClick r:id="rId3"/>
              </a:rPr>
              <a:t>hau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10" dirty="0">
                <a:latin typeface="Arial"/>
                <a:cs typeface="Arial"/>
                <a:hlinkClick r:id="rId3"/>
              </a:rPr>
              <a:t>o</a:t>
            </a:r>
            <a:r>
              <a:rPr sz="1800" u="heavy" spc="-5" dirty="0">
                <a:latin typeface="Arial"/>
                <a:cs typeface="Arial"/>
                <a:hlinkClick r:id="rId3"/>
              </a:rPr>
              <a:t>r</a:t>
            </a:r>
            <a:r>
              <a:rPr sz="1800" u="heavy" spc="-10" dirty="0">
                <a:latin typeface="Arial"/>
                <a:cs typeface="Arial"/>
                <a:hlinkClick r:id="rId3"/>
              </a:rPr>
              <a:t>g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10" dirty="0">
                <a:latin typeface="Arial"/>
                <a:cs typeface="Arial"/>
                <a:hlinkClick r:id="rId3"/>
              </a:rPr>
              <a:t>b</a:t>
            </a:r>
            <a:r>
              <a:rPr sz="1800" u="heavy" spc="10" dirty="0">
                <a:latin typeface="Arial"/>
                <a:cs typeface="Arial"/>
                <a:hlinkClick r:id="rId3"/>
              </a:rPr>
              <a:t>r</a:t>
            </a:r>
            <a:r>
              <a:rPr sz="1800" u="heavy" spc="15" dirty="0">
                <a:latin typeface="Arial"/>
                <a:cs typeface="Arial"/>
                <a:hlinkClick r:id="rId3"/>
              </a:rPr>
              <a:t>o</a:t>
            </a:r>
            <a:r>
              <a:rPr sz="1800" u="heavy" spc="-20" dirty="0">
                <a:latin typeface="Arial"/>
                <a:cs typeface="Arial"/>
                <a:hlinkClick r:id="rId3"/>
              </a:rPr>
              <a:t>w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latin typeface="Arial"/>
                <a:cs typeface="Arial"/>
                <a:hlinkClick r:id="rId3"/>
              </a:rPr>
              <a:t>e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5" dirty="0"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latin typeface="Arial"/>
                <a:cs typeface="Arial"/>
                <a:hlinkClick r:id="rId3"/>
              </a:rPr>
              <a:t>G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6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hn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Pl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818515" lvl="2" indent="-257175">
              <a:lnSpc>
                <a:spcPts val="2385"/>
              </a:lnSpc>
              <a:spcBef>
                <a:spcPts val="1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819150" algn="l"/>
              </a:tabLst>
            </a:pPr>
            <a:r>
              <a:rPr sz="1800" u="heavy" spc="-10" dirty="0">
                <a:latin typeface="Arial"/>
                <a:cs typeface="Arial"/>
                <a:hlinkClick r:id="rId4"/>
              </a:rPr>
              <a:t>h</a:t>
            </a:r>
            <a:r>
              <a:rPr sz="1800" u="heavy" dirty="0">
                <a:latin typeface="Arial"/>
                <a:cs typeface="Arial"/>
                <a:hlinkClick r:id="rId4"/>
              </a:rPr>
              <a:t>tt</a:t>
            </a:r>
            <a:r>
              <a:rPr sz="1800" u="heavy" spc="-10" dirty="0">
                <a:latin typeface="Arial"/>
                <a:cs typeface="Arial"/>
                <a:hlinkClick r:id="rId4"/>
              </a:rPr>
              <a:t>p</a:t>
            </a:r>
            <a:r>
              <a:rPr sz="1800" u="heavy" dirty="0">
                <a:latin typeface="Arial"/>
                <a:cs typeface="Arial"/>
                <a:hlinkClick r:id="rId4"/>
              </a:rPr>
              <a:t>://</a:t>
            </a:r>
            <a:r>
              <a:rPr sz="1800" u="heavy" spc="-5" dirty="0">
                <a:latin typeface="Arial"/>
                <a:cs typeface="Arial"/>
                <a:hlinkClick r:id="rId4"/>
              </a:rPr>
              <a:t>jir</a:t>
            </a:r>
            <a:r>
              <a:rPr sz="1800" u="heavy" spc="-10" dirty="0">
                <a:latin typeface="Arial"/>
                <a:cs typeface="Arial"/>
                <a:hlinkClick r:id="rId4"/>
              </a:rPr>
              <a:t>a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5" dirty="0">
                <a:latin typeface="Arial"/>
                <a:cs typeface="Arial"/>
                <a:hlinkClick r:id="rId4"/>
              </a:rPr>
              <a:t>c</a:t>
            </a:r>
            <a:r>
              <a:rPr sz="1800" u="heavy" spc="-10" dirty="0">
                <a:latin typeface="Arial"/>
                <a:cs typeface="Arial"/>
                <a:hlinkClick r:id="rId4"/>
              </a:rPr>
              <a:t>od</a:t>
            </a:r>
            <a:r>
              <a:rPr sz="1800" u="heavy" spc="5" dirty="0">
                <a:latin typeface="Arial"/>
                <a:cs typeface="Arial"/>
                <a:hlinkClick r:id="rId4"/>
              </a:rPr>
              <a:t>e</a:t>
            </a:r>
            <a:r>
              <a:rPr sz="1800" u="heavy" spc="-10" dirty="0">
                <a:latin typeface="Arial"/>
                <a:cs typeface="Arial"/>
                <a:hlinkClick r:id="rId4"/>
              </a:rPr>
              <a:t>hau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10" dirty="0">
                <a:latin typeface="Arial"/>
                <a:cs typeface="Arial"/>
                <a:hlinkClick r:id="rId4"/>
              </a:rPr>
              <a:t>o</a:t>
            </a:r>
            <a:r>
              <a:rPr sz="1800" u="heavy" spc="-5" dirty="0">
                <a:latin typeface="Arial"/>
                <a:cs typeface="Arial"/>
                <a:hlinkClick r:id="rId4"/>
              </a:rPr>
              <a:t>r</a:t>
            </a:r>
            <a:r>
              <a:rPr sz="1800" u="heavy" spc="-10" dirty="0">
                <a:latin typeface="Arial"/>
                <a:cs typeface="Arial"/>
                <a:hlinkClick r:id="rId4"/>
              </a:rPr>
              <a:t>g</a:t>
            </a:r>
            <a:r>
              <a:rPr sz="1800" u="heavy" dirty="0">
                <a:latin typeface="Arial"/>
                <a:cs typeface="Arial"/>
                <a:hlinkClick r:id="rId4"/>
              </a:rPr>
              <a:t>/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spc="-10" dirty="0">
                <a:latin typeface="Arial"/>
                <a:cs typeface="Arial"/>
                <a:hlinkClick r:id="rId4"/>
              </a:rPr>
              <a:t>e</a:t>
            </a:r>
            <a:r>
              <a:rPr sz="1800" u="heavy" spc="10" dirty="0">
                <a:latin typeface="Arial"/>
                <a:cs typeface="Arial"/>
                <a:hlinkClick r:id="rId4"/>
              </a:rPr>
              <a:t>c</a:t>
            </a:r>
            <a:r>
              <a:rPr sz="1800" u="heavy" spc="-10" dirty="0">
                <a:latin typeface="Arial"/>
                <a:cs typeface="Arial"/>
                <a:hlinkClick r:id="rId4"/>
              </a:rPr>
              <a:t>u</a:t>
            </a:r>
            <a:r>
              <a:rPr sz="1800" u="heavy" spc="10" dirty="0">
                <a:latin typeface="Arial"/>
                <a:cs typeface="Arial"/>
                <a:hlinkClick r:id="rId4"/>
              </a:rPr>
              <a:t>r</a:t>
            </a:r>
            <a:r>
              <a:rPr sz="1800" u="heavy" spc="-10" dirty="0">
                <a:latin typeface="Arial"/>
                <a:cs typeface="Arial"/>
                <a:hlinkClick r:id="rId4"/>
              </a:rPr>
              <a:t>e</a:t>
            </a:r>
            <a:r>
              <a:rPr sz="1800" u="heavy" dirty="0">
                <a:latin typeface="Arial"/>
                <a:cs typeface="Arial"/>
                <a:hlinkClick r:id="rId4"/>
              </a:rPr>
              <a:t>/</a:t>
            </a:r>
            <a:r>
              <a:rPr sz="1800" u="heavy" spc="-5" dirty="0">
                <a:latin typeface="Arial"/>
                <a:cs typeface="Arial"/>
                <a:hlinkClick r:id="rId4"/>
              </a:rPr>
              <a:t>Br</a:t>
            </a:r>
            <a:r>
              <a:rPr sz="1800" u="heavy" spc="15" dirty="0">
                <a:latin typeface="Arial"/>
                <a:cs typeface="Arial"/>
                <a:hlinkClick r:id="rId4"/>
              </a:rPr>
              <a:t>o</a:t>
            </a:r>
            <a:r>
              <a:rPr sz="1800" u="heavy" spc="-30" dirty="0">
                <a:latin typeface="Arial"/>
                <a:cs typeface="Arial"/>
                <a:hlinkClick r:id="rId4"/>
              </a:rPr>
              <a:t>w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spc="-10" dirty="0">
                <a:latin typeface="Arial"/>
                <a:cs typeface="Arial"/>
                <a:hlinkClick r:id="rId4"/>
              </a:rPr>
              <a:t>e</a:t>
            </a:r>
            <a:r>
              <a:rPr sz="1800" u="heavy" spc="-5" dirty="0">
                <a:latin typeface="Arial"/>
                <a:cs typeface="Arial"/>
                <a:hlinkClick r:id="rId4"/>
              </a:rPr>
              <a:t>Pr</a:t>
            </a:r>
            <a:r>
              <a:rPr sz="1800" u="heavy" spc="5" dirty="0">
                <a:latin typeface="Arial"/>
                <a:cs typeface="Arial"/>
                <a:hlinkClick r:id="rId4"/>
              </a:rPr>
              <a:t>o</a:t>
            </a:r>
            <a:r>
              <a:rPr sz="1800" u="heavy" spc="-5" dirty="0">
                <a:latin typeface="Arial"/>
                <a:cs typeface="Arial"/>
                <a:hlinkClick r:id="rId4"/>
              </a:rPr>
              <a:t>j</a:t>
            </a:r>
            <a:r>
              <a:rPr sz="1800" u="heavy" spc="5" dirty="0">
                <a:latin typeface="Arial"/>
                <a:cs typeface="Arial"/>
                <a:hlinkClick r:id="rId4"/>
              </a:rPr>
              <a:t>e</a:t>
            </a:r>
            <a:r>
              <a:rPr sz="1800" u="heavy" spc="-5" dirty="0">
                <a:latin typeface="Arial"/>
                <a:cs typeface="Arial"/>
                <a:hlinkClick r:id="rId4"/>
              </a:rPr>
              <a:t>c</a:t>
            </a:r>
            <a:r>
              <a:rPr sz="1800" u="heavy" dirty="0">
                <a:latin typeface="Arial"/>
                <a:cs typeface="Arial"/>
                <a:hlinkClick r:id="rId4"/>
              </a:rPr>
              <a:t>t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5" dirty="0">
                <a:latin typeface="Arial"/>
                <a:cs typeface="Arial"/>
                <a:hlinkClick r:id="rId4"/>
              </a:rPr>
              <a:t>js</a:t>
            </a:r>
            <a:r>
              <a:rPr sz="1800" u="heavy" spc="-10" dirty="0">
                <a:latin typeface="Arial"/>
                <a:cs typeface="Arial"/>
                <a:hlinkClick r:id="rId4"/>
              </a:rPr>
              <a:t>p</a:t>
            </a:r>
            <a:r>
              <a:rPr sz="1800" u="heavy" dirty="0">
                <a:latin typeface="Arial"/>
                <a:cs typeface="Arial"/>
                <a:hlinkClick r:id="rId4"/>
              </a:rPr>
              <a:t>a</a:t>
            </a:r>
            <a:endParaRPr sz="1800">
              <a:latin typeface="Arial"/>
              <a:cs typeface="Arial"/>
            </a:endParaRPr>
          </a:p>
          <a:p>
            <a:pPr marL="818515">
              <a:lnSpc>
                <a:spcPts val="2145"/>
              </a:lnSpc>
            </a:pPr>
            <a:r>
              <a:rPr sz="1800" spc="105" dirty="0">
                <a:latin typeface="Wingdings"/>
                <a:cs typeface="Wingdings"/>
              </a:rPr>
              <a:t>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ego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“M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hn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“M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Whe</a:t>
            </a:r>
            <a:r>
              <a:rPr dirty="0"/>
              <a:t>re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f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w</a:t>
            </a:r>
            <a:r>
              <a:rPr spc="5" dirty="0"/>
              <a:t>h</a:t>
            </a:r>
            <a:r>
              <a:rPr spc="-5" dirty="0"/>
              <a:t>a</a:t>
            </a:r>
            <a:r>
              <a:rPr dirty="0"/>
              <a:t>t</a:t>
            </a:r>
            <a:r>
              <a:rPr spc="5" dirty="0"/>
              <a:t> </a:t>
            </a:r>
            <a:r>
              <a:rPr spc="-10" dirty="0"/>
              <a:t>i</a:t>
            </a:r>
            <a:r>
              <a:rPr dirty="0"/>
              <a:t>s </a:t>
            </a:r>
            <a:r>
              <a:rPr spc="-10" dirty="0"/>
              <a:t>i</a:t>
            </a:r>
            <a:r>
              <a:rPr spc="-5" dirty="0"/>
              <a:t>ns</a:t>
            </a:r>
            <a:r>
              <a:rPr spc="5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8185784" cy="385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u="heavy" spc="-10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tt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latin typeface="Arial"/>
                <a:cs typeface="Arial"/>
                <a:hlinkClick r:id="rId3"/>
              </a:rPr>
              <a:t>://</a:t>
            </a:r>
            <a:r>
              <a:rPr sz="1800" u="heavy" spc="-5" dirty="0"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latin typeface="Arial"/>
                <a:cs typeface="Arial"/>
                <a:hlinkClick r:id="rId3"/>
              </a:rPr>
              <a:t>a</a:t>
            </a:r>
            <a:r>
              <a:rPr sz="1800" u="heavy" spc="-5" dirty="0">
                <a:latin typeface="Arial"/>
                <a:cs typeface="Arial"/>
                <a:hlinkClick r:id="rId3"/>
              </a:rPr>
              <a:t>v</a:t>
            </a:r>
            <a:r>
              <a:rPr sz="1800" u="heavy" spc="-10" dirty="0">
                <a:latin typeface="Arial"/>
                <a:cs typeface="Arial"/>
                <a:hlinkClick r:id="rId3"/>
              </a:rPr>
              <a:t>en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10" dirty="0">
                <a:latin typeface="Arial"/>
                <a:cs typeface="Arial"/>
                <a:hlinkClick r:id="rId3"/>
              </a:rPr>
              <a:t>apa</a:t>
            </a:r>
            <a:r>
              <a:rPr sz="1800" u="heavy" spc="-5" dirty="0">
                <a:latin typeface="Arial"/>
                <a:cs typeface="Arial"/>
                <a:hlinkClick r:id="rId3"/>
              </a:rPr>
              <a:t>c</a:t>
            </a:r>
            <a:r>
              <a:rPr sz="1800" u="heavy" spc="-10" dirty="0">
                <a:latin typeface="Arial"/>
                <a:cs typeface="Arial"/>
                <a:hlinkClick r:id="rId3"/>
              </a:rPr>
              <a:t>he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10" dirty="0">
                <a:latin typeface="Arial"/>
                <a:cs typeface="Arial"/>
                <a:hlinkClick r:id="rId3"/>
              </a:rPr>
              <a:t>o</a:t>
            </a:r>
            <a:r>
              <a:rPr sz="1800" u="heavy" spc="10" dirty="0">
                <a:latin typeface="Arial"/>
                <a:cs typeface="Arial"/>
                <a:hlinkClick r:id="rId3"/>
              </a:rPr>
              <a:t>r</a:t>
            </a:r>
            <a:r>
              <a:rPr sz="1800" u="heavy" spc="-10" dirty="0">
                <a:latin typeface="Arial"/>
                <a:cs typeface="Arial"/>
                <a:hlinkClick r:id="rId3"/>
              </a:rPr>
              <a:t>g</a:t>
            </a:r>
            <a:r>
              <a:rPr sz="1800" u="heavy" spc="25" dirty="0">
                <a:latin typeface="Arial"/>
                <a:cs typeface="Arial"/>
                <a:hlinkClick r:id="rId3"/>
              </a:rPr>
              <a:t>/</a:t>
            </a:r>
            <a:r>
              <a:rPr sz="1800" u="heavy" spc="-30" dirty="0">
                <a:latin typeface="Arial"/>
                <a:cs typeface="Arial"/>
                <a:hlinkClick r:id="rId3"/>
              </a:rPr>
              <a:t>w</a:t>
            </a:r>
            <a:r>
              <a:rPr sz="1800" u="heavy" spc="-10" dirty="0">
                <a:latin typeface="Arial"/>
                <a:cs typeface="Arial"/>
                <a:hlinkClick r:id="rId3"/>
              </a:rPr>
              <a:t>a</a:t>
            </a:r>
            <a:r>
              <a:rPr sz="1800" u="heavy" spc="5" dirty="0">
                <a:latin typeface="Arial"/>
                <a:cs typeface="Arial"/>
                <a:hlinkClick r:id="rId3"/>
              </a:rPr>
              <a:t>g</a:t>
            </a:r>
            <a:r>
              <a:rPr sz="1800" u="heavy" spc="-10" dirty="0">
                <a:latin typeface="Arial"/>
                <a:cs typeface="Arial"/>
                <a:hlinkClick r:id="rId3"/>
              </a:rPr>
              <a:t>on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endParaRPr sz="1800">
              <a:latin typeface="Arial"/>
              <a:cs typeface="Arial"/>
            </a:endParaRPr>
          </a:p>
          <a:p>
            <a:pPr marL="559435" marR="5080" lvl="1" indent="-272415">
              <a:lnSpc>
                <a:spcPct val="1006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's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ode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ft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sv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sc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"/>
              </a:spcBef>
              <a:buClr>
                <a:srgbClr val="CC3200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ine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u="heavy" spc="-10" dirty="0">
                <a:latin typeface="Arial"/>
                <a:cs typeface="Arial"/>
                <a:hlinkClick r:id="rId4"/>
              </a:rPr>
              <a:t>h</a:t>
            </a:r>
            <a:r>
              <a:rPr sz="1800" u="heavy" dirty="0">
                <a:latin typeface="Arial"/>
                <a:cs typeface="Arial"/>
                <a:hlinkClick r:id="rId4"/>
              </a:rPr>
              <a:t>tt</a:t>
            </a:r>
            <a:r>
              <a:rPr sz="1800" u="heavy" spc="-10" dirty="0">
                <a:latin typeface="Arial"/>
                <a:cs typeface="Arial"/>
                <a:hlinkClick r:id="rId4"/>
              </a:rPr>
              <a:t>p</a:t>
            </a:r>
            <a:r>
              <a:rPr sz="1800" u="heavy" dirty="0">
                <a:latin typeface="Arial"/>
                <a:cs typeface="Arial"/>
                <a:hlinkClick r:id="rId4"/>
              </a:rPr>
              <a:t>://</a:t>
            </a:r>
            <a:r>
              <a:rPr sz="1800" u="heavy" spc="-10" dirty="0">
                <a:latin typeface="Arial"/>
                <a:cs typeface="Arial"/>
                <a:hlinkClick r:id="rId4"/>
              </a:rPr>
              <a:t>p</a:t>
            </a:r>
            <a:r>
              <a:rPr sz="1800" u="heavy" spc="-5" dirty="0">
                <a:latin typeface="Arial"/>
                <a:cs typeface="Arial"/>
                <a:hlinkClick r:id="rId4"/>
              </a:rPr>
              <a:t>l</a:t>
            </a:r>
            <a:r>
              <a:rPr sz="1800" u="heavy" spc="-10" dirty="0">
                <a:latin typeface="Arial"/>
                <a:cs typeface="Arial"/>
                <a:hlinkClick r:id="rId4"/>
              </a:rPr>
              <a:t>e</a:t>
            </a:r>
            <a:r>
              <a:rPr sz="1800" u="heavy" spc="-15" dirty="0">
                <a:latin typeface="Arial"/>
                <a:cs typeface="Arial"/>
                <a:hlinkClick r:id="rId4"/>
              </a:rPr>
              <a:t>x</a:t>
            </a:r>
            <a:r>
              <a:rPr sz="1800" u="heavy" spc="-10" dirty="0">
                <a:latin typeface="Arial"/>
                <a:cs typeface="Arial"/>
                <a:hlinkClick r:id="rId4"/>
              </a:rPr>
              <a:t>u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5" dirty="0">
                <a:latin typeface="Arial"/>
                <a:cs typeface="Arial"/>
                <a:hlinkClick r:id="rId4"/>
              </a:rPr>
              <a:t>c</a:t>
            </a:r>
            <a:r>
              <a:rPr sz="1800" u="heavy" spc="5" dirty="0">
                <a:latin typeface="Arial"/>
                <a:cs typeface="Arial"/>
                <a:hlinkClick r:id="rId4"/>
              </a:rPr>
              <a:t>o</a:t>
            </a:r>
            <a:r>
              <a:rPr sz="1800" u="heavy" spc="-10" dirty="0">
                <a:latin typeface="Arial"/>
                <a:cs typeface="Arial"/>
                <a:hlinkClick r:id="rId4"/>
              </a:rPr>
              <a:t>deh</a:t>
            </a:r>
            <a:r>
              <a:rPr sz="1800" u="heavy" spc="5" dirty="0">
                <a:latin typeface="Arial"/>
                <a:cs typeface="Arial"/>
                <a:hlinkClick r:id="rId4"/>
              </a:rPr>
              <a:t>a</a:t>
            </a:r>
            <a:r>
              <a:rPr sz="1800" u="heavy" spc="-10" dirty="0">
                <a:latin typeface="Arial"/>
                <a:cs typeface="Arial"/>
                <a:hlinkClick r:id="rId4"/>
              </a:rPr>
              <a:t>u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10" dirty="0">
                <a:latin typeface="Arial"/>
                <a:cs typeface="Arial"/>
                <a:hlinkClick r:id="rId4"/>
              </a:rPr>
              <a:t>o</a:t>
            </a:r>
            <a:r>
              <a:rPr sz="1800" u="heavy" spc="-5" dirty="0">
                <a:latin typeface="Arial"/>
                <a:cs typeface="Arial"/>
                <a:hlinkClick r:id="rId4"/>
              </a:rPr>
              <a:t>r</a:t>
            </a:r>
            <a:r>
              <a:rPr sz="1800" u="heavy" spc="-10" dirty="0">
                <a:latin typeface="Arial"/>
                <a:cs typeface="Arial"/>
                <a:hlinkClick r:id="rId4"/>
              </a:rPr>
              <a:t>g</a:t>
            </a:r>
            <a:r>
              <a:rPr sz="1800" u="heavy" dirty="0">
                <a:latin typeface="Arial"/>
                <a:cs typeface="Arial"/>
                <a:hlinkClick r:id="rId4"/>
              </a:rPr>
              <a:t>/</a:t>
            </a:r>
            <a:endParaRPr sz="1800">
              <a:latin typeface="Arial"/>
              <a:cs typeface="Arial"/>
            </a:endParaRPr>
          </a:p>
          <a:p>
            <a:pPr marL="559435" marR="8699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Pl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sim</a:t>
            </a:r>
            <a:r>
              <a:rPr sz="1800" spc="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i="1" spc="-5" dirty="0">
                <a:latin typeface="Arial"/>
                <a:cs typeface="Arial"/>
              </a:rPr>
              <a:t>i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v</a:t>
            </a:r>
            <a:r>
              <a:rPr sz="1800" i="1" spc="5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rsi</a:t>
            </a:r>
            <a:r>
              <a:rPr sz="1800" i="1" spc="-10" dirty="0">
                <a:latin typeface="Arial"/>
                <a:cs typeface="Arial"/>
              </a:rPr>
              <a:t>on</a:t>
            </a:r>
            <a:r>
              <a:rPr sz="1800" i="1" spc="-5" dirty="0">
                <a:latin typeface="Arial"/>
                <a:cs typeface="Arial"/>
              </a:rPr>
              <a:t>-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f</a:t>
            </a:r>
            <a:r>
              <a:rPr sz="1800" i="1" spc="-5" dirty="0">
                <a:latin typeface="Arial"/>
                <a:cs typeface="Arial"/>
              </a:rPr>
              <a:t>-c</a:t>
            </a:r>
            <a:r>
              <a:rPr sz="1800" i="1" spc="5" dirty="0">
                <a:latin typeface="Arial"/>
                <a:cs typeface="Arial"/>
              </a:rPr>
              <a:t>o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oC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i="1" spc="-10" dirty="0">
                <a:latin typeface="Arial"/>
                <a:cs typeface="Arial"/>
              </a:rPr>
              <a:t>depe</a:t>
            </a:r>
            <a:r>
              <a:rPr sz="1800" i="1" spc="5" dirty="0">
                <a:latin typeface="Arial"/>
                <a:cs typeface="Arial"/>
              </a:rPr>
              <a:t>n</a:t>
            </a:r>
            <a:r>
              <a:rPr sz="1800" i="1" spc="-10" dirty="0">
                <a:latin typeface="Arial"/>
                <a:cs typeface="Arial"/>
              </a:rPr>
              <a:t>den</a:t>
            </a: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y </a:t>
            </a:r>
            <a:r>
              <a:rPr sz="1800" i="1" spc="-5" dirty="0">
                <a:latin typeface="Arial"/>
                <a:cs typeface="Arial"/>
              </a:rPr>
              <a:t>i</a:t>
            </a:r>
            <a:r>
              <a:rPr sz="1800" i="1" spc="5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j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5" dirty="0">
                <a:latin typeface="Arial"/>
                <a:cs typeface="Arial"/>
              </a:rPr>
              <a:t>i</a:t>
            </a:r>
            <a:r>
              <a:rPr sz="1800" i="1" spc="5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u="heavy" spc="-10" dirty="0">
                <a:latin typeface="Arial"/>
                <a:cs typeface="Arial"/>
              </a:rPr>
              <a:t>h</a:t>
            </a:r>
            <a:r>
              <a:rPr sz="1800" u="heavy" dirty="0">
                <a:latin typeface="Arial"/>
                <a:cs typeface="Arial"/>
              </a:rPr>
              <a:t>tt</a:t>
            </a:r>
            <a:r>
              <a:rPr sz="1800" u="heavy" spc="-10" dirty="0">
                <a:latin typeface="Arial"/>
                <a:cs typeface="Arial"/>
              </a:rPr>
              <a:t>p</a:t>
            </a:r>
            <a:r>
              <a:rPr sz="1800" u="heavy" dirty="0">
                <a:latin typeface="Arial"/>
                <a:cs typeface="Arial"/>
              </a:rPr>
              <a:t>:/</a:t>
            </a:r>
            <a:r>
              <a:rPr sz="1800" u="heavy" spc="10" dirty="0">
                <a:latin typeface="Arial"/>
                <a:cs typeface="Arial"/>
              </a:rPr>
              <a:t>/</a:t>
            </a:r>
            <a:r>
              <a:rPr sz="1800" u="heavy" spc="-20" dirty="0">
                <a:latin typeface="Arial"/>
                <a:cs typeface="Arial"/>
              </a:rPr>
              <a:t>w</a:t>
            </a:r>
            <a:r>
              <a:rPr sz="1800" u="heavy" spc="-10" dirty="0">
                <a:latin typeface="Arial"/>
                <a:cs typeface="Arial"/>
              </a:rPr>
              <a:t>w</a:t>
            </a:r>
            <a:r>
              <a:rPr sz="1800" u="heavy" spc="-30" dirty="0">
                <a:latin typeface="Arial"/>
                <a:cs typeface="Arial"/>
              </a:rPr>
              <a:t>w</a:t>
            </a:r>
            <a:r>
              <a:rPr sz="1800" u="heavy" spc="10" dirty="0">
                <a:latin typeface="Arial"/>
                <a:cs typeface="Arial"/>
              </a:rPr>
              <a:t>.</a:t>
            </a:r>
            <a:r>
              <a:rPr sz="1800" u="heavy" spc="-5" dirty="0">
                <a:latin typeface="Arial"/>
                <a:cs typeface="Arial"/>
              </a:rPr>
              <a:t>s</a:t>
            </a:r>
            <a:r>
              <a:rPr sz="1800" u="heavy" spc="-10" dirty="0">
                <a:latin typeface="Arial"/>
                <a:cs typeface="Arial"/>
              </a:rPr>
              <a:t>p</a:t>
            </a:r>
            <a:r>
              <a:rPr sz="1800" u="heavy" spc="10" dirty="0">
                <a:latin typeface="Arial"/>
                <a:cs typeface="Arial"/>
              </a:rPr>
              <a:t>r</a:t>
            </a:r>
            <a:r>
              <a:rPr sz="1800" u="heavy" spc="-5" dirty="0">
                <a:latin typeface="Arial"/>
                <a:cs typeface="Arial"/>
              </a:rPr>
              <a:t>i</a:t>
            </a:r>
            <a:r>
              <a:rPr sz="1800" u="heavy" spc="-10" dirty="0">
                <a:latin typeface="Arial"/>
                <a:cs typeface="Arial"/>
              </a:rPr>
              <a:t>ng</a:t>
            </a:r>
            <a:r>
              <a:rPr sz="1800" u="heavy" dirty="0">
                <a:latin typeface="Arial"/>
                <a:cs typeface="Arial"/>
              </a:rPr>
              <a:t>f</a:t>
            </a:r>
            <a:r>
              <a:rPr sz="1800" u="heavy" spc="-5" dirty="0">
                <a:latin typeface="Arial"/>
                <a:cs typeface="Arial"/>
              </a:rPr>
              <a:t>r</a:t>
            </a:r>
            <a:r>
              <a:rPr sz="1800" u="heavy" spc="-10" dirty="0">
                <a:latin typeface="Arial"/>
                <a:cs typeface="Arial"/>
              </a:rPr>
              <a:t>a</a:t>
            </a:r>
            <a:r>
              <a:rPr sz="1800" u="heavy" spc="-5" dirty="0">
                <a:latin typeface="Arial"/>
                <a:cs typeface="Arial"/>
              </a:rPr>
              <a:t>m</a:t>
            </a:r>
            <a:r>
              <a:rPr sz="1800" u="heavy" spc="15" dirty="0">
                <a:latin typeface="Arial"/>
                <a:cs typeface="Arial"/>
              </a:rPr>
              <a:t>e</a:t>
            </a:r>
            <a:r>
              <a:rPr sz="1800" u="heavy" spc="-30" dirty="0">
                <a:latin typeface="Arial"/>
                <a:cs typeface="Arial"/>
              </a:rPr>
              <a:t>w</a:t>
            </a:r>
            <a:r>
              <a:rPr sz="1800" u="heavy" spc="5" dirty="0">
                <a:latin typeface="Arial"/>
                <a:cs typeface="Arial"/>
              </a:rPr>
              <a:t>o</a:t>
            </a:r>
            <a:r>
              <a:rPr sz="1800" u="heavy" spc="-5" dirty="0">
                <a:latin typeface="Arial"/>
                <a:cs typeface="Arial"/>
              </a:rPr>
              <a:t>rk</a:t>
            </a:r>
            <a:r>
              <a:rPr sz="1800" u="heavy" spc="10" dirty="0">
                <a:latin typeface="Arial"/>
                <a:cs typeface="Arial"/>
              </a:rPr>
              <a:t>.</a:t>
            </a:r>
            <a:r>
              <a:rPr sz="1800" u="heavy" spc="-10" dirty="0">
                <a:latin typeface="Arial"/>
                <a:cs typeface="Arial"/>
              </a:rPr>
              <a:t>o</a:t>
            </a:r>
            <a:r>
              <a:rPr sz="1800" u="heavy" spc="-5" dirty="0">
                <a:latin typeface="Arial"/>
                <a:cs typeface="Arial"/>
              </a:rPr>
              <a:t>r</a:t>
            </a:r>
            <a:r>
              <a:rPr sz="1800" u="heavy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p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r>
              <a:rPr spc="5" dirty="0"/>
              <a:t>a</a:t>
            </a:r>
            <a:r>
              <a:rPr dirty="0"/>
              <a:t>l</a:t>
            </a:r>
            <a:r>
              <a:rPr spc="-5" dirty="0"/>
              <a:t> s</a:t>
            </a:r>
            <a:r>
              <a:rPr spc="-10" dirty="0"/>
              <a:t>t</a:t>
            </a:r>
            <a:r>
              <a:rPr spc="-5" dirty="0"/>
              <a:t>ep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8089265" cy="348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ub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59435" marR="5080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scri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u="heavy" spc="-10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tt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latin typeface="Arial"/>
                <a:cs typeface="Arial"/>
                <a:hlinkClick r:id="rId3"/>
              </a:rPr>
              <a:t>://</a:t>
            </a:r>
            <a:r>
              <a:rPr sz="1800" u="heavy" spc="-5" dirty="0">
                <a:latin typeface="Arial"/>
                <a:cs typeface="Arial"/>
                <a:hlinkClick r:id="rId3"/>
              </a:rPr>
              <a:t>i</a:t>
            </a:r>
            <a:r>
              <a:rPr sz="1800" u="heavy" spc="-10" dirty="0"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latin typeface="Arial"/>
                <a:cs typeface="Arial"/>
                <a:hlinkClick r:id="rId3"/>
              </a:rPr>
              <a:t>t</a:t>
            </a:r>
            <a:r>
              <a:rPr sz="1800" u="heavy" spc="-5" dirty="0">
                <a:latin typeface="Arial"/>
                <a:cs typeface="Arial"/>
                <a:hlinkClick r:id="rId3"/>
              </a:rPr>
              <a:t>r</a:t>
            </a:r>
            <a:r>
              <a:rPr sz="1800" u="heavy" spc="-10" dirty="0">
                <a:latin typeface="Arial"/>
                <a:cs typeface="Arial"/>
                <a:hlinkClick r:id="rId3"/>
              </a:rPr>
              <a:t>ane</a:t>
            </a:r>
            <a:r>
              <a:rPr sz="1800" u="heavy" dirty="0">
                <a:latin typeface="Arial"/>
                <a:cs typeface="Arial"/>
                <a:hlinkClick r:id="rId3"/>
              </a:rPr>
              <a:t>t/</a:t>
            </a:r>
            <a:r>
              <a:rPr sz="1800" u="heavy" spc="-5" dirty="0">
                <a:latin typeface="Arial"/>
                <a:cs typeface="Arial"/>
                <a:hlinkClick r:id="rId3"/>
              </a:rPr>
              <a:t>B</a:t>
            </a:r>
            <a:r>
              <a:rPr sz="1800" u="heavy" spc="-10" dirty="0">
                <a:latin typeface="Arial"/>
                <a:cs typeface="Arial"/>
                <a:hlinkClick r:id="rId3"/>
              </a:rPr>
              <a:t>u</a:t>
            </a:r>
            <a:r>
              <a:rPr sz="1800" u="heavy" spc="-5" dirty="0">
                <a:latin typeface="Arial"/>
                <a:cs typeface="Arial"/>
                <a:hlinkClick r:id="rId3"/>
              </a:rPr>
              <a:t>si</a:t>
            </a:r>
            <a:r>
              <a:rPr sz="1800" u="heavy" spc="-10" dirty="0">
                <a:latin typeface="Arial"/>
                <a:cs typeface="Arial"/>
                <a:hlinkClick r:id="rId3"/>
              </a:rPr>
              <a:t>ne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spc="10" dirty="0"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latin typeface="Arial"/>
                <a:cs typeface="Arial"/>
                <a:hlinkClick r:id="rId3"/>
              </a:rPr>
              <a:t>_</a:t>
            </a:r>
            <a:r>
              <a:rPr sz="1800" u="heavy" spc="-5" dirty="0">
                <a:latin typeface="Arial"/>
                <a:cs typeface="Arial"/>
                <a:hlinkClick r:id="rId3"/>
              </a:rPr>
              <a:t>Pr</a:t>
            </a:r>
            <a:r>
              <a:rPr sz="1800" u="heavy" spc="-10" dirty="0">
                <a:latin typeface="Arial"/>
                <a:cs typeface="Arial"/>
                <a:hlinkClick r:id="rId3"/>
              </a:rPr>
              <a:t>o</a:t>
            </a:r>
            <a:r>
              <a:rPr sz="1800" u="heavy" spc="-5" dirty="0">
                <a:latin typeface="Arial"/>
                <a:cs typeface="Arial"/>
                <a:hlinkClick r:id="rId3"/>
              </a:rPr>
              <a:t>c</a:t>
            </a:r>
            <a:r>
              <a:rPr sz="1800" u="heavy" spc="5" dirty="0">
                <a:latin typeface="Arial"/>
                <a:cs typeface="Arial"/>
                <a:hlinkClick r:id="rId3"/>
              </a:rPr>
              <a:t>e</a:t>
            </a:r>
            <a:r>
              <a:rPr sz="1800" u="heavy" spc="-5" dirty="0">
                <a:latin typeface="Arial"/>
                <a:cs typeface="Arial"/>
                <a:hlinkClick r:id="rId3"/>
              </a:rPr>
              <a:t>ss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10" dirty="0">
                <a:latin typeface="Arial"/>
                <a:cs typeface="Arial"/>
                <a:hlinkClick r:id="rId3"/>
              </a:rPr>
              <a:t>U</a:t>
            </a:r>
            <a:r>
              <a:rPr sz="1800" u="heavy" dirty="0">
                <a:latin typeface="Arial"/>
                <a:cs typeface="Arial"/>
                <a:hlinkClick r:id="rId3"/>
              </a:rPr>
              <a:t>t</a:t>
            </a:r>
            <a:r>
              <a:rPr sz="1800" u="heavy" spc="-5" dirty="0">
                <a:latin typeface="Arial"/>
                <a:cs typeface="Arial"/>
                <a:hlinkClick r:id="rId3"/>
              </a:rPr>
              <a:t>ili</a:t>
            </a:r>
            <a:r>
              <a:rPr sz="1800" u="heavy" dirty="0">
                <a:latin typeface="Arial"/>
                <a:cs typeface="Arial"/>
                <a:hlinkClick r:id="rId3"/>
              </a:rPr>
              <a:t>t</a:t>
            </a:r>
            <a:r>
              <a:rPr sz="1800" u="heavy" spc="-5" dirty="0">
                <a:latin typeface="Arial"/>
                <a:cs typeface="Arial"/>
                <a:hlinkClick r:id="rId3"/>
              </a:rPr>
              <a:t>i</a:t>
            </a:r>
            <a:r>
              <a:rPr sz="1800" u="heavy" spc="-10" dirty="0">
                <a:latin typeface="Arial"/>
                <a:cs typeface="Arial"/>
                <a:hlinkClick r:id="rId3"/>
              </a:rPr>
              <a:t>e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latin typeface="Arial"/>
                <a:cs typeface="Arial"/>
                <a:hlinkClick r:id="rId3"/>
              </a:rPr>
              <a:t>u</a:t>
            </a:r>
            <a:r>
              <a:rPr sz="1800" u="heavy" spc="5" dirty="0">
                <a:latin typeface="Arial"/>
                <a:cs typeface="Arial"/>
                <a:hlinkClick r:id="rId3"/>
              </a:rPr>
              <a:t>b</a:t>
            </a:r>
            <a:r>
              <a:rPr sz="1800" u="heavy" spc="-5" dirty="0">
                <a:latin typeface="Arial"/>
                <a:cs typeface="Arial"/>
                <a:hlinkClick r:id="rId3"/>
              </a:rPr>
              <a:t>v</a:t>
            </a:r>
            <a:r>
              <a:rPr sz="1800" u="heavy" spc="-10" dirty="0">
                <a:latin typeface="Arial"/>
                <a:cs typeface="Arial"/>
                <a:hlinkClick r:id="rId3"/>
              </a:rPr>
              <a:t>e</a:t>
            </a:r>
            <a:r>
              <a:rPr sz="1800" u="heavy" spc="-5" dirty="0">
                <a:latin typeface="Arial"/>
                <a:cs typeface="Arial"/>
                <a:hlinkClick r:id="rId3"/>
              </a:rPr>
              <a:t>rsi</a:t>
            </a:r>
            <a:r>
              <a:rPr sz="1800" u="heavy" spc="-10" dirty="0">
                <a:latin typeface="Arial"/>
                <a:cs typeface="Arial"/>
                <a:hlinkClick r:id="rId3"/>
              </a:rPr>
              <a:t>on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spc="5" dirty="0">
                <a:latin typeface="Arial"/>
                <a:cs typeface="Arial"/>
                <a:hlinkClick r:id="rId3"/>
              </a:rPr>
              <a:t>u</a:t>
            </a:r>
            <a:r>
              <a:rPr sz="1800" u="heavy" spc="-10" dirty="0">
                <a:latin typeface="Arial"/>
                <a:cs typeface="Arial"/>
                <a:hlinkClick r:id="rId3"/>
              </a:rPr>
              <a:t>b</a:t>
            </a:r>
            <a:r>
              <a:rPr sz="1800" u="heavy" spc="-5" dirty="0">
                <a:latin typeface="Arial"/>
                <a:cs typeface="Arial"/>
                <a:hlinkClick r:id="rId3"/>
              </a:rPr>
              <a:t>v</a:t>
            </a:r>
            <a:r>
              <a:rPr sz="1800" u="heavy" spc="-10" dirty="0">
                <a:latin typeface="Arial"/>
                <a:cs typeface="Arial"/>
                <a:hlinkClick r:id="rId3"/>
              </a:rPr>
              <a:t>e</a:t>
            </a:r>
            <a:r>
              <a:rPr sz="1800" u="heavy" spc="10" dirty="0">
                <a:latin typeface="Arial"/>
                <a:cs typeface="Arial"/>
                <a:hlinkClick r:id="rId3"/>
              </a:rPr>
              <a:t>r</a:t>
            </a:r>
            <a:r>
              <a:rPr sz="1800" u="heavy" spc="-5" dirty="0">
                <a:latin typeface="Arial"/>
                <a:cs typeface="Arial"/>
                <a:hlinkClick r:id="rId3"/>
              </a:rPr>
              <a:t>si</a:t>
            </a:r>
            <a:r>
              <a:rPr sz="1800" u="heavy" spc="-10" dirty="0">
                <a:latin typeface="Arial"/>
                <a:cs typeface="Arial"/>
                <a:hlinkClick r:id="rId3"/>
              </a:rPr>
              <a:t>on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spc="5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p</a:t>
            </a:r>
            <a:r>
              <a:rPr sz="1800" spc="-5" dirty="0">
                <a:latin typeface="Arial"/>
                <a:cs typeface="Arial"/>
                <a:hlinkClick r:id="rId3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L4</a:t>
            </a: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Clr>
                <a:srgbClr val="CC3200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marL="559435" marR="118745" lvl="1" indent="-272415">
              <a:lnSpc>
                <a:spcPct val="97200"/>
              </a:lnSpc>
              <a:spcBef>
                <a:spcPts val="2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Choo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ck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L4</a:t>
            </a:r>
            <a:r>
              <a:rPr sz="1800" dirty="0">
                <a:latin typeface="Arial"/>
                <a:cs typeface="Arial"/>
              </a:rPr>
              <a:t>J </a:t>
            </a:r>
            <a:r>
              <a:rPr sz="1800" spc="-5" dirty="0">
                <a:latin typeface="Arial"/>
                <a:cs typeface="Arial"/>
              </a:rPr>
              <a:t>(i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ff)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 (i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:</a:t>
            </a:r>
            <a:r>
              <a:rPr sz="1800" b="1" spc="-5" dirty="0">
                <a:latin typeface="Courier New"/>
                <a:cs typeface="Courier New"/>
              </a:rPr>
              <a:t>/P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je</a:t>
            </a:r>
            <a:r>
              <a:rPr sz="1800" b="1" spc="-5" dirty="0">
                <a:latin typeface="Courier New"/>
                <a:cs typeface="Courier New"/>
              </a:rPr>
              <a:t>ct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L4J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0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pa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EL4</a:t>
            </a:r>
            <a:r>
              <a:rPr sz="1800" b="1" spc="-15" dirty="0">
                <a:latin typeface="Courier New"/>
                <a:cs typeface="Courier New"/>
              </a:rPr>
              <a:t>J</a:t>
            </a:r>
            <a:r>
              <a:rPr sz="1800" b="1" spc="-5" dirty="0">
                <a:latin typeface="Courier New"/>
                <a:cs typeface="Courier New"/>
              </a:rPr>
              <a:t>_</a:t>
            </a:r>
            <a:r>
              <a:rPr sz="1800" b="1" spc="-15" dirty="0">
                <a:latin typeface="Courier New"/>
                <a:cs typeface="Courier New"/>
              </a:rPr>
              <a:t>RO</a:t>
            </a:r>
            <a:r>
              <a:rPr sz="1800" b="1" spc="-5" dirty="0">
                <a:latin typeface="Courier New"/>
                <a:cs typeface="Courier New"/>
              </a:rPr>
              <a:t>OT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EL4J_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800">
              <a:latin typeface="Times New Roman"/>
              <a:cs typeface="Times New Roman"/>
            </a:endParaRPr>
          </a:p>
          <a:p>
            <a:pPr marL="1106805" marR="1923414" indent="-54737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he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k</a:t>
            </a:r>
            <a:r>
              <a:rPr sz="1800" b="1" spc="-15" dirty="0">
                <a:latin typeface="Courier New"/>
                <a:cs typeface="Courier New"/>
              </a:rPr>
              <a:t>ou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ps</a:t>
            </a:r>
            <a:r>
              <a:rPr sz="1800" b="1" spc="-15" dirty="0">
                <a:latin typeface="Courier New"/>
                <a:cs typeface="Courier New"/>
              </a:rPr>
              <a:t>: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/s</a:t>
            </a:r>
            <a:r>
              <a:rPr sz="1800" b="1" spc="-5" dirty="0">
                <a:latin typeface="Courier New"/>
                <a:cs typeface="Courier New"/>
              </a:rPr>
              <a:t>vn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fo</a:t>
            </a:r>
            <a:r>
              <a:rPr sz="1800" b="1" spc="-5" dirty="0">
                <a:latin typeface="Courier New"/>
                <a:cs typeface="Courier New"/>
              </a:rPr>
              <a:t>rg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et</a:t>
            </a:r>
            <a:r>
              <a:rPr sz="1800" b="1" dirty="0">
                <a:latin typeface="Courier New"/>
                <a:cs typeface="Courier New"/>
              </a:rPr>
              <a:t>/ 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vn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ot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</a:t>
            </a:r>
            <a:r>
              <a:rPr sz="1800" b="1" spc="-15" dirty="0">
                <a:latin typeface="Courier New"/>
                <a:cs typeface="Courier New"/>
              </a:rPr>
              <a:t>j</a:t>
            </a:r>
            <a:r>
              <a:rPr sz="1800" b="1" spc="-5" dirty="0">
                <a:latin typeface="Courier New"/>
                <a:cs typeface="Courier New"/>
              </a:rPr>
              <a:t>/t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nk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</a:t>
            </a:r>
            <a:r>
              <a:rPr sz="1800" b="1" dirty="0">
                <a:latin typeface="Courier New"/>
                <a:cs typeface="Courier New"/>
              </a:rPr>
              <a:t>j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x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er</a:t>
            </a:r>
            <a:r>
              <a:rPr sz="1800" b="1" spc="-5" dirty="0">
                <a:latin typeface="Courier New"/>
                <a:cs typeface="Courier New"/>
              </a:rPr>
              <a:t>na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986016"/>
            <a:ext cx="9143993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6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78753"/>
            <a:ext cx="3182620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1.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2976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2976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2.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3"/>
              <a:tabLst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 startAt="3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3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3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3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1781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066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-</a:t>
            </a:r>
            <a:r>
              <a:rPr sz="2400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nhe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an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1805" y="1510283"/>
            <a:ext cx="2948939" cy="518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7175" y="1538330"/>
            <a:ext cx="5034280" cy="309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31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Ev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om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ml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 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ha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nam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ml</a:t>
            </a:r>
            <a:r>
              <a:rPr sz="2000" dirty="0">
                <a:latin typeface="Arial"/>
                <a:cs typeface="Arial"/>
              </a:rPr>
              <a:t>”.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4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ain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po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ean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po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).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module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rk</a:t>
            </a:r>
            <a:r>
              <a:rPr sz="2000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285115" marR="38290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“fr</a:t>
            </a:r>
            <a:r>
              <a:rPr sz="2000" spc="-5" dirty="0">
                <a:latin typeface="Arial"/>
                <a:cs typeface="Arial"/>
              </a:rPr>
              <a:t>am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rk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el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depe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modul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gin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 “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25" y="1510283"/>
            <a:ext cx="3060191" cy="3096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2368" y="690055"/>
            <a:ext cx="60083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o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po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r>
              <a:rPr sz="2400" spc="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54495" y="5038344"/>
            <a:ext cx="1150620" cy="1656714"/>
          </a:xfrm>
          <a:custGeom>
            <a:avLst/>
            <a:gdLst/>
            <a:ahLst/>
            <a:cxnLst/>
            <a:rect l="l" t="t" r="r" b="b"/>
            <a:pathLst>
              <a:path w="1150620" h="1656715">
                <a:moveTo>
                  <a:pt x="1150619" y="0"/>
                </a:moveTo>
                <a:lnTo>
                  <a:pt x="0" y="0"/>
                </a:lnTo>
                <a:lnTo>
                  <a:pt x="0" y="1656587"/>
                </a:lnTo>
                <a:lnTo>
                  <a:pt x="1007363" y="1656587"/>
                </a:lnTo>
                <a:lnTo>
                  <a:pt x="1150619" y="1449323"/>
                </a:lnTo>
                <a:lnTo>
                  <a:pt x="11506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1859" y="6488249"/>
            <a:ext cx="142875" cy="207010"/>
          </a:xfrm>
          <a:custGeom>
            <a:avLst/>
            <a:gdLst/>
            <a:ahLst/>
            <a:cxnLst/>
            <a:rect l="l" t="t" r="r" b="b"/>
            <a:pathLst>
              <a:path w="142875" h="207009">
                <a:moveTo>
                  <a:pt x="36575" y="5514"/>
                </a:moveTo>
                <a:lnTo>
                  <a:pt x="0" y="206682"/>
                </a:lnTo>
                <a:lnTo>
                  <a:pt x="122614" y="28766"/>
                </a:lnTo>
                <a:lnTo>
                  <a:pt x="75351" y="28766"/>
                </a:lnTo>
                <a:lnTo>
                  <a:pt x="65151" y="28133"/>
                </a:lnTo>
                <a:lnTo>
                  <a:pt x="56128" y="25455"/>
                </a:lnTo>
                <a:lnTo>
                  <a:pt x="48328" y="20769"/>
                </a:lnTo>
                <a:lnTo>
                  <a:pt x="41795" y="14110"/>
                </a:lnTo>
                <a:lnTo>
                  <a:pt x="36575" y="5514"/>
                </a:lnTo>
                <a:close/>
              </a:path>
              <a:path w="142875" h="207009">
                <a:moveTo>
                  <a:pt x="142439" y="0"/>
                </a:moveTo>
                <a:lnTo>
                  <a:pt x="99104" y="23754"/>
                </a:lnTo>
                <a:lnTo>
                  <a:pt x="75351" y="28766"/>
                </a:lnTo>
                <a:lnTo>
                  <a:pt x="122614" y="28766"/>
                </a:lnTo>
                <a:lnTo>
                  <a:pt x="142439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4495" y="5038344"/>
            <a:ext cx="1150620" cy="1656714"/>
          </a:xfrm>
          <a:custGeom>
            <a:avLst/>
            <a:gdLst/>
            <a:ahLst/>
            <a:cxnLst/>
            <a:rect l="l" t="t" r="r" b="b"/>
            <a:pathLst>
              <a:path w="1150620" h="1656715">
                <a:moveTo>
                  <a:pt x="0" y="0"/>
                </a:moveTo>
                <a:lnTo>
                  <a:pt x="0" y="1656587"/>
                </a:lnTo>
                <a:lnTo>
                  <a:pt x="1007363" y="1656587"/>
                </a:lnTo>
                <a:lnTo>
                  <a:pt x="1150619" y="1449323"/>
                </a:lnTo>
                <a:lnTo>
                  <a:pt x="115061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1859" y="6488249"/>
            <a:ext cx="142875" cy="207010"/>
          </a:xfrm>
          <a:custGeom>
            <a:avLst/>
            <a:gdLst/>
            <a:ahLst/>
            <a:cxnLst/>
            <a:rect l="l" t="t" r="r" b="b"/>
            <a:pathLst>
              <a:path w="142875" h="207009">
                <a:moveTo>
                  <a:pt x="0" y="206682"/>
                </a:moveTo>
                <a:lnTo>
                  <a:pt x="36575" y="5514"/>
                </a:lnTo>
                <a:lnTo>
                  <a:pt x="41795" y="14110"/>
                </a:lnTo>
                <a:lnTo>
                  <a:pt x="48328" y="20769"/>
                </a:lnTo>
                <a:lnTo>
                  <a:pt x="56128" y="25455"/>
                </a:lnTo>
                <a:lnTo>
                  <a:pt x="65151" y="28133"/>
                </a:lnTo>
                <a:lnTo>
                  <a:pt x="75351" y="28766"/>
                </a:lnTo>
                <a:lnTo>
                  <a:pt x="86683" y="27318"/>
                </a:lnTo>
                <a:lnTo>
                  <a:pt x="99104" y="23754"/>
                </a:lnTo>
                <a:lnTo>
                  <a:pt x="112566" y="18037"/>
                </a:lnTo>
                <a:lnTo>
                  <a:pt x="127026" y="10130"/>
                </a:lnTo>
                <a:lnTo>
                  <a:pt x="142439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48481" y="5137064"/>
            <a:ext cx="965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9275" y="5931408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152399"/>
                </a:moveTo>
                <a:lnTo>
                  <a:pt x="193547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9275" y="6083808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0"/>
                </a:moveTo>
                <a:lnTo>
                  <a:pt x="193547" y="1523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2823" y="5777484"/>
            <a:ext cx="193675" cy="154305"/>
          </a:xfrm>
          <a:custGeom>
            <a:avLst/>
            <a:gdLst/>
            <a:ahLst/>
            <a:cxnLst/>
            <a:rect l="l" t="t" r="r" b="b"/>
            <a:pathLst>
              <a:path w="193675" h="154304">
                <a:moveTo>
                  <a:pt x="0" y="153923"/>
                </a:moveTo>
                <a:lnTo>
                  <a:pt x="193547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6371" y="5625084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152399"/>
                </a:moveTo>
                <a:lnTo>
                  <a:pt x="193547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9919" y="5472684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79919" y="5625084"/>
            <a:ext cx="227329" cy="91440"/>
          </a:xfrm>
          <a:custGeom>
            <a:avLst/>
            <a:gdLst/>
            <a:ahLst/>
            <a:cxnLst/>
            <a:rect l="l" t="t" r="r" b="b"/>
            <a:pathLst>
              <a:path w="227329" h="91439">
                <a:moveTo>
                  <a:pt x="0" y="0"/>
                </a:moveTo>
                <a:lnTo>
                  <a:pt x="227075" y="9143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2823" y="6236208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0"/>
                </a:moveTo>
                <a:lnTo>
                  <a:pt x="193547" y="1523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6371" y="6236208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152399"/>
                </a:moveTo>
                <a:lnTo>
                  <a:pt x="193547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6371" y="6388608"/>
            <a:ext cx="227329" cy="91440"/>
          </a:xfrm>
          <a:custGeom>
            <a:avLst/>
            <a:gdLst/>
            <a:ahLst/>
            <a:cxnLst/>
            <a:rect l="l" t="t" r="r" b="b"/>
            <a:pathLst>
              <a:path w="227329" h="91439">
                <a:moveTo>
                  <a:pt x="0" y="0"/>
                </a:moveTo>
                <a:lnTo>
                  <a:pt x="227075" y="9143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9535" y="3669792"/>
            <a:ext cx="1150620" cy="1656714"/>
          </a:xfrm>
          <a:custGeom>
            <a:avLst/>
            <a:gdLst/>
            <a:ahLst/>
            <a:cxnLst/>
            <a:rect l="l" t="t" r="r" b="b"/>
            <a:pathLst>
              <a:path w="1150620" h="1656714">
                <a:moveTo>
                  <a:pt x="1150619" y="0"/>
                </a:moveTo>
                <a:lnTo>
                  <a:pt x="0" y="0"/>
                </a:lnTo>
                <a:lnTo>
                  <a:pt x="0" y="1656587"/>
                </a:lnTo>
                <a:lnTo>
                  <a:pt x="1005839" y="1656587"/>
                </a:lnTo>
                <a:lnTo>
                  <a:pt x="1150619" y="1449323"/>
                </a:lnTo>
                <a:lnTo>
                  <a:pt x="11506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5376" y="5126735"/>
            <a:ext cx="129539" cy="200025"/>
          </a:xfrm>
          <a:custGeom>
            <a:avLst/>
            <a:gdLst/>
            <a:ahLst/>
            <a:cxnLst/>
            <a:rect l="l" t="t" r="r" b="b"/>
            <a:pathLst>
              <a:path w="129539" h="200025">
                <a:moveTo>
                  <a:pt x="38099" y="0"/>
                </a:moveTo>
                <a:lnTo>
                  <a:pt x="0" y="199643"/>
                </a:lnTo>
                <a:lnTo>
                  <a:pt x="116361" y="21903"/>
                </a:lnTo>
                <a:lnTo>
                  <a:pt x="76085" y="21903"/>
                </a:lnTo>
                <a:lnTo>
                  <a:pt x="65829" y="21466"/>
                </a:lnTo>
                <a:lnTo>
                  <a:pt x="56857" y="19011"/>
                </a:lnTo>
                <a:lnTo>
                  <a:pt x="49214" y="14584"/>
                </a:lnTo>
                <a:lnTo>
                  <a:pt x="42946" y="8232"/>
                </a:lnTo>
                <a:lnTo>
                  <a:pt x="38099" y="0"/>
                </a:lnTo>
                <a:close/>
              </a:path>
              <a:path w="129539" h="200025">
                <a:moveTo>
                  <a:pt x="129026" y="2558"/>
                </a:moveTo>
                <a:lnTo>
                  <a:pt x="114095" y="10650"/>
                </a:lnTo>
                <a:lnTo>
                  <a:pt x="100264" y="16541"/>
                </a:lnTo>
                <a:lnTo>
                  <a:pt x="87579" y="20277"/>
                </a:lnTo>
                <a:lnTo>
                  <a:pt x="76085" y="21903"/>
                </a:lnTo>
                <a:lnTo>
                  <a:pt x="116361" y="21903"/>
                </a:lnTo>
                <a:lnTo>
                  <a:pt x="129026" y="2558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9535" y="3669792"/>
            <a:ext cx="1150620" cy="1656714"/>
          </a:xfrm>
          <a:custGeom>
            <a:avLst/>
            <a:gdLst/>
            <a:ahLst/>
            <a:cxnLst/>
            <a:rect l="l" t="t" r="r" b="b"/>
            <a:pathLst>
              <a:path w="1150620" h="1656714">
                <a:moveTo>
                  <a:pt x="0" y="0"/>
                </a:moveTo>
                <a:lnTo>
                  <a:pt x="0" y="1656587"/>
                </a:lnTo>
                <a:lnTo>
                  <a:pt x="1005839" y="1656587"/>
                </a:lnTo>
                <a:lnTo>
                  <a:pt x="1150619" y="1449323"/>
                </a:lnTo>
                <a:lnTo>
                  <a:pt x="115061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5376" y="5126735"/>
            <a:ext cx="129539" cy="200025"/>
          </a:xfrm>
          <a:custGeom>
            <a:avLst/>
            <a:gdLst/>
            <a:ahLst/>
            <a:cxnLst/>
            <a:rect l="l" t="t" r="r" b="b"/>
            <a:pathLst>
              <a:path w="129539" h="200025">
                <a:moveTo>
                  <a:pt x="0" y="199643"/>
                </a:moveTo>
                <a:lnTo>
                  <a:pt x="38099" y="0"/>
                </a:lnTo>
                <a:lnTo>
                  <a:pt x="42946" y="8232"/>
                </a:lnTo>
                <a:lnTo>
                  <a:pt x="49214" y="14584"/>
                </a:lnTo>
                <a:lnTo>
                  <a:pt x="56857" y="19011"/>
                </a:lnTo>
                <a:lnTo>
                  <a:pt x="65829" y="21466"/>
                </a:lnTo>
                <a:lnTo>
                  <a:pt x="76085" y="21903"/>
                </a:lnTo>
                <a:lnTo>
                  <a:pt x="87579" y="20277"/>
                </a:lnTo>
                <a:lnTo>
                  <a:pt x="100264" y="16541"/>
                </a:lnTo>
                <a:lnTo>
                  <a:pt x="114095" y="10650"/>
                </a:lnTo>
                <a:lnTo>
                  <a:pt x="129026" y="2558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61995" y="3768511"/>
            <a:ext cx="965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12791" y="4469891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2791" y="4622291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0"/>
                </a:moveTo>
                <a:lnTo>
                  <a:pt x="196595" y="15239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9388" y="4317491"/>
            <a:ext cx="198120" cy="152400"/>
          </a:xfrm>
          <a:custGeom>
            <a:avLst/>
            <a:gdLst/>
            <a:ahLst/>
            <a:cxnLst/>
            <a:rect l="l" t="t" r="r" b="b"/>
            <a:pathLst>
              <a:path w="198120" h="152400">
                <a:moveTo>
                  <a:pt x="0" y="152399"/>
                </a:moveTo>
                <a:lnTo>
                  <a:pt x="19811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0744" y="4768596"/>
            <a:ext cx="212090" cy="161925"/>
          </a:xfrm>
          <a:custGeom>
            <a:avLst/>
            <a:gdLst/>
            <a:ahLst/>
            <a:cxnLst/>
            <a:rect l="l" t="t" r="r" b="b"/>
            <a:pathLst>
              <a:path w="212089" h="161925">
                <a:moveTo>
                  <a:pt x="0" y="161543"/>
                </a:moveTo>
                <a:lnTo>
                  <a:pt x="21183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9719" y="4616196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9719" y="4768596"/>
            <a:ext cx="230504" cy="91440"/>
          </a:xfrm>
          <a:custGeom>
            <a:avLst/>
            <a:gdLst/>
            <a:ahLst/>
            <a:cxnLst/>
            <a:rect l="l" t="t" r="r" b="b"/>
            <a:pathLst>
              <a:path w="230504" h="91439">
                <a:moveTo>
                  <a:pt x="0" y="0"/>
                </a:moveTo>
                <a:lnTo>
                  <a:pt x="230123" y="9143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9388" y="4774691"/>
            <a:ext cx="198120" cy="152400"/>
          </a:xfrm>
          <a:custGeom>
            <a:avLst/>
            <a:gdLst/>
            <a:ahLst/>
            <a:cxnLst/>
            <a:rect l="l" t="t" r="r" b="b"/>
            <a:pathLst>
              <a:path w="198120" h="152400">
                <a:moveTo>
                  <a:pt x="0" y="0"/>
                </a:moveTo>
                <a:lnTo>
                  <a:pt x="198119" y="15239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0744" y="4175760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0744" y="432816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39">
                <a:moveTo>
                  <a:pt x="0" y="0"/>
                </a:moveTo>
                <a:lnTo>
                  <a:pt x="228599" y="9143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6720" y="1510284"/>
            <a:ext cx="1150620" cy="1655445"/>
          </a:xfrm>
          <a:custGeom>
            <a:avLst/>
            <a:gdLst/>
            <a:ahLst/>
            <a:cxnLst/>
            <a:rect l="l" t="t" r="r" b="b"/>
            <a:pathLst>
              <a:path w="1150620" h="1655445">
                <a:moveTo>
                  <a:pt x="1150619" y="0"/>
                </a:moveTo>
                <a:lnTo>
                  <a:pt x="0" y="0"/>
                </a:lnTo>
                <a:lnTo>
                  <a:pt x="0" y="1655063"/>
                </a:lnTo>
                <a:lnTo>
                  <a:pt x="1007363" y="1655063"/>
                </a:lnTo>
                <a:lnTo>
                  <a:pt x="1150619" y="1447799"/>
                </a:lnTo>
                <a:lnTo>
                  <a:pt x="11506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44083" y="2959451"/>
            <a:ext cx="141605" cy="206375"/>
          </a:xfrm>
          <a:custGeom>
            <a:avLst/>
            <a:gdLst/>
            <a:ahLst/>
            <a:cxnLst/>
            <a:rect l="l" t="t" r="r" b="b"/>
            <a:pathLst>
              <a:path w="141604" h="206375">
                <a:moveTo>
                  <a:pt x="36575" y="6252"/>
                </a:moveTo>
                <a:lnTo>
                  <a:pt x="0" y="205896"/>
                </a:lnTo>
                <a:lnTo>
                  <a:pt x="121255" y="29332"/>
                </a:lnTo>
                <a:lnTo>
                  <a:pt x="74998" y="29332"/>
                </a:lnTo>
                <a:lnTo>
                  <a:pt x="64899" y="28732"/>
                </a:lnTo>
                <a:lnTo>
                  <a:pt x="55963" y="26080"/>
                </a:lnTo>
                <a:lnTo>
                  <a:pt x="48234" y="21420"/>
                </a:lnTo>
                <a:lnTo>
                  <a:pt x="41757" y="14796"/>
                </a:lnTo>
                <a:lnTo>
                  <a:pt x="36575" y="6252"/>
                </a:lnTo>
                <a:close/>
              </a:path>
              <a:path w="141604" h="206375">
                <a:moveTo>
                  <a:pt x="141399" y="0"/>
                </a:moveTo>
                <a:lnTo>
                  <a:pt x="98510" y="24197"/>
                </a:lnTo>
                <a:lnTo>
                  <a:pt x="74998" y="29332"/>
                </a:lnTo>
                <a:lnTo>
                  <a:pt x="121255" y="29332"/>
                </a:lnTo>
                <a:lnTo>
                  <a:pt x="141399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6720" y="1510284"/>
            <a:ext cx="1150620" cy="1655445"/>
          </a:xfrm>
          <a:custGeom>
            <a:avLst/>
            <a:gdLst/>
            <a:ahLst/>
            <a:cxnLst/>
            <a:rect l="l" t="t" r="r" b="b"/>
            <a:pathLst>
              <a:path w="1150620" h="1655445">
                <a:moveTo>
                  <a:pt x="0" y="0"/>
                </a:moveTo>
                <a:lnTo>
                  <a:pt x="0" y="1655063"/>
                </a:lnTo>
                <a:lnTo>
                  <a:pt x="1007363" y="1655063"/>
                </a:lnTo>
                <a:lnTo>
                  <a:pt x="1150619" y="1447799"/>
                </a:lnTo>
                <a:lnTo>
                  <a:pt x="115061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44083" y="2959451"/>
            <a:ext cx="141605" cy="206375"/>
          </a:xfrm>
          <a:custGeom>
            <a:avLst/>
            <a:gdLst/>
            <a:ahLst/>
            <a:cxnLst/>
            <a:rect l="l" t="t" r="r" b="b"/>
            <a:pathLst>
              <a:path w="141604" h="206375">
                <a:moveTo>
                  <a:pt x="0" y="205896"/>
                </a:moveTo>
                <a:lnTo>
                  <a:pt x="36575" y="6252"/>
                </a:lnTo>
                <a:lnTo>
                  <a:pt x="41757" y="14796"/>
                </a:lnTo>
                <a:lnTo>
                  <a:pt x="48234" y="21420"/>
                </a:lnTo>
                <a:lnTo>
                  <a:pt x="55963" y="26080"/>
                </a:lnTo>
                <a:lnTo>
                  <a:pt x="64899" y="28732"/>
                </a:lnTo>
                <a:lnTo>
                  <a:pt x="74998" y="29332"/>
                </a:lnTo>
                <a:lnTo>
                  <a:pt x="86216" y="27835"/>
                </a:lnTo>
                <a:lnTo>
                  <a:pt x="98510" y="24197"/>
                </a:lnTo>
                <a:lnTo>
                  <a:pt x="111834" y="18375"/>
                </a:lnTo>
                <a:lnTo>
                  <a:pt x="126145" y="10324"/>
                </a:lnTo>
                <a:lnTo>
                  <a:pt x="141399" y="0"/>
                </a:lnTo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30703" y="1609001"/>
            <a:ext cx="965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04588" y="2374392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04588" y="2500884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39">
                <a:moveTo>
                  <a:pt x="0" y="0"/>
                </a:moveTo>
                <a:lnTo>
                  <a:pt x="228599" y="91439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3127" y="2500884"/>
            <a:ext cx="259079" cy="26034"/>
          </a:xfrm>
          <a:custGeom>
            <a:avLst/>
            <a:gdLst/>
            <a:ahLst/>
            <a:cxnLst/>
            <a:rect l="l" t="t" r="r" b="b"/>
            <a:pathLst>
              <a:path w="259079" h="26035">
                <a:moveTo>
                  <a:pt x="0" y="0"/>
                </a:moveTo>
                <a:lnTo>
                  <a:pt x="259079" y="25907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24443" y="2446020"/>
            <a:ext cx="1150620" cy="1945005"/>
          </a:xfrm>
          <a:custGeom>
            <a:avLst/>
            <a:gdLst/>
            <a:ahLst/>
            <a:cxnLst/>
            <a:rect l="l" t="t" r="r" b="b"/>
            <a:pathLst>
              <a:path w="1150620" h="1945004">
                <a:moveTo>
                  <a:pt x="1150619" y="0"/>
                </a:moveTo>
                <a:lnTo>
                  <a:pt x="0" y="0"/>
                </a:lnTo>
                <a:lnTo>
                  <a:pt x="0" y="1944623"/>
                </a:lnTo>
                <a:lnTo>
                  <a:pt x="1007363" y="1944623"/>
                </a:lnTo>
                <a:lnTo>
                  <a:pt x="1150619" y="1702307"/>
                </a:lnTo>
                <a:lnTo>
                  <a:pt x="11506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31807" y="4155948"/>
            <a:ext cx="133350" cy="234950"/>
          </a:xfrm>
          <a:custGeom>
            <a:avLst/>
            <a:gdLst/>
            <a:ahLst/>
            <a:cxnLst/>
            <a:rect l="l" t="t" r="r" b="b"/>
            <a:pathLst>
              <a:path w="133350" h="234950">
                <a:moveTo>
                  <a:pt x="36575" y="0"/>
                </a:moveTo>
                <a:lnTo>
                  <a:pt x="0" y="234695"/>
                </a:lnTo>
                <a:lnTo>
                  <a:pt x="117803" y="27676"/>
                </a:lnTo>
                <a:lnTo>
                  <a:pt x="72217" y="27676"/>
                </a:lnTo>
                <a:lnTo>
                  <a:pt x="62910" y="26372"/>
                </a:lnTo>
                <a:lnTo>
                  <a:pt x="54655" y="22915"/>
                </a:lnTo>
                <a:lnTo>
                  <a:pt x="47489" y="17342"/>
                </a:lnTo>
                <a:lnTo>
                  <a:pt x="41450" y="9691"/>
                </a:lnTo>
                <a:lnTo>
                  <a:pt x="36575" y="0"/>
                </a:lnTo>
                <a:close/>
              </a:path>
              <a:path w="133350" h="234950">
                <a:moveTo>
                  <a:pt x="133218" y="587"/>
                </a:moveTo>
                <a:lnTo>
                  <a:pt x="93837" y="23675"/>
                </a:lnTo>
                <a:lnTo>
                  <a:pt x="72217" y="27676"/>
                </a:lnTo>
                <a:lnTo>
                  <a:pt x="117803" y="27676"/>
                </a:lnTo>
                <a:lnTo>
                  <a:pt x="133218" y="587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24443" y="2446020"/>
            <a:ext cx="1150620" cy="1945005"/>
          </a:xfrm>
          <a:custGeom>
            <a:avLst/>
            <a:gdLst/>
            <a:ahLst/>
            <a:cxnLst/>
            <a:rect l="l" t="t" r="r" b="b"/>
            <a:pathLst>
              <a:path w="1150620" h="1945004">
                <a:moveTo>
                  <a:pt x="0" y="0"/>
                </a:moveTo>
                <a:lnTo>
                  <a:pt x="0" y="1944623"/>
                </a:lnTo>
                <a:lnTo>
                  <a:pt x="1007363" y="1944623"/>
                </a:lnTo>
                <a:lnTo>
                  <a:pt x="1150619" y="1702307"/>
                </a:lnTo>
                <a:lnTo>
                  <a:pt x="115061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31807" y="4155948"/>
            <a:ext cx="133350" cy="234950"/>
          </a:xfrm>
          <a:custGeom>
            <a:avLst/>
            <a:gdLst/>
            <a:ahLst/>
            <a:cxnLst/>
            <a:rect l="l" t="t" r="r" b="b"/>
            <a:pathLst>
              <a:path w="133350" h="234950">
                <a:moveTo>
                  <a:pt x="0" y="234695"/>
                </a:moveTo>
                <a:lnTo>
                  <a:pt x="36575" y="0"/>
                </a:lnTo>
                <a:lnTo>
                  <a:pt x="41450" y="9691"/>
                </a:lnTo>
                <a:lnTo>
                  <a:pt x="47489" y="17342"/>
                </a:lnTo>
                <a:lnTo>
                  <a:pt x="54655" y="22915"/>
                </a:lnTo>
                <a:lnTo>
                  <a:pt x="62910" y="26372"/>
                </a:lnTo>
                <a:lnTo>
                  <a:pt x="72217" y="27676"/>
                </a:lnTo>
                <a:lnTo>
                  <a:pt x="82538" y="26790"/>
                </a:lnTo>
                <a:lnTo>
                  <a:pt x="93837" y="23675"/>
                </a:lnTo>
                <a:lnTo>
                  <a:pt x="106074" y="18295"/>
                </a:lnTo>
                <a:lnTo>
                  <a:pt x="119214" y="10611"/>
                </a:lnTo>
                <a:lnTo>
                  <a:pt x="133218" y="587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92522" y="2544738"/>
            <a:ext cx="9518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ff</a:t>
            </a:r>
            <a:r>
              <a:rPr sz="1800" b="1" spc="-10" dirty="0">
                <a:latin typeface="Arial"/>
                <a:cs typeface="Arial"/>
              </a:rPr>
              <a:t>ec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25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 pom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270747" y="3624072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70747" y="3776472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0"/>
                </a:moveTo>
                <a:lnTo>
                  <a:pt x="196595" y="1523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7343" y="3471672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62415" y="3319272"/>
            <a:ext cx="198120" cy="152400"/>
          </a:xfrm>
          <a:custGeom>
            <a:avLst/>
            <a:gdLst/>
            <a:ahLst/>
            <a:cxnLst/>
            <a:rect l="l" t="t" r="r" b="b"/>
            <a:pathLst>
              <a:path w="198120" h="152400">
                <a:moveTo>
                  <a:pt x="0" y="152399"/>
                </a:moveTo>
                <a:lnTo>
                  <a:pt x="19811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0535" y="3166872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60535" y="3319272"/>
            <a:ext cx="228600" cy="93345"/>
          </a:xfrm>
          <a:custGeom>
            <a:avLst/>
            <a:gdLst/>
            <a:ahLst/>
            <a:cxnLst/>
            <a:rect l="l" t="t" r="r" b="b"/>
            <a:pathLst>
              <a:path w="228600" h="93345">
                <a:moveTo>
                  <a:pt x="0" y="0"/>
                </a:moveTo>
                <a:lnTo>
                  <a:pt x="228599" y="92963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67343" y="3928872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0"/>
                </a:moveTo>
                <a:lnTo>
                  <a:pt x="195071" y="1523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62415" y="3928872"/>
            <a:ext cx="198120" cy="152400"/>
          </a:xfrm>
          <a:custGeom>
            <a:avLst/>
            <a:gdLst/>
            <a:ahLst/>
            <a:cxnLst/>
            <a:rect l="l" t="t" r="r" b="b"/>
            <a:pathLst>
              <a:path w="198120" h="152400">
                <a:moveTo>
                  <a:pt x="0" y="152399"/>
                </a:moveTo>
                <a:lnTo>
                  <a:pt x="19811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62415" y="4081272"/>
            <a:ext cx="228600" cy="93345"/>
          </a:xfrm>
          <a:custGeom>
            <a:avLst/>
            <a:gdLst/>
            <a:ahLst/>
            <a:cxnLst/>
            <a:rect l="l" t="t" r="r" b="b"/>
            <a:pathLst>
              <a:path w="228600" h="93345">
                <a:moveTo>
                  <a:pt x="0" y="0"/>
                </a:moveTo>
                <a:lnTo>
                  <a:pt x="228599" y="92963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22207" y="3669792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22207" y="3796284"/>
            <a:ext cx="230504" cy="91440"/>
          </a:xfrm>
          <a:custGeom>
            <a:avLst/>
            <a:gdLst/>
            <a:ahLst/>
            <a:cxnLst/>
            <a:rect l="l" t="t" r="r" b="b"/>
            <a:pathLst>
              <a:path w="230504" h="91439">
                <a:moveTo>
                  <a:pt x="0" y="0"/>
                </a:moveTo>
                <a:lnTo>
                  <a:pt x="230123" y="91439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70747" y="3796284"/>
            <a:ext cx="259079" cy="26034"/>
          </a:xfrm>
          <a:custGeom>
            <a:avLst/>
            <a:gdLst/>
            <a:ahLst/>
            <a:cxnLst/>
            <a:rect l="l" t="t" r="r" b="b"/>
            <a:pathLst>
              <a:path w="259079" h="26035">
                <a:moveTo>
                  <a:pt x="0" y="0"/>
                </a:moveTo>
                <a:lnTo>
                  <a:pt x="259079" y="25907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69223" y="3622548"/>
            <a:ext cx="196850" cy="151130"/>
          </a:xfrm>
          <a:custGeom>
            <a:avLst/>
            <a:gdLst/>
            <a:ahLst/>
            <a:cxnLst/>
            <a:rect l="l" t="t" r="r" b="b"/>
            <a:pathLst>
              <a:path w="196850" h="151129">
                <a:moveTo>
                  <a:pt x="0" y="150875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69223" y="3773423"/>
            <a:ext cx="196850" cy="154305"/>
          </a:xfrm>
          <a:custGeom>
            <a:avLst/>
            <a:gdLst/>
            <a:ahLst/>
            <a:cxnLst/>
            <a:rect l="l" t="t" r="r" b="b"/>
            <a:pathLst>
              <a:path w="196850" h="154304">
                <a:moveTo>
                  <a:pt x="0" y="0"/>
                </a:moveTo>
                <a:lnTo>
                  <a:pt x="196595" y="153923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65819" y="3470148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7176" y="3919728"/>
            <a:ext cx="210820" cy="161925"/>
          </a:xfrm>
          <a:custGeom>
            <a:avLst/>
            <a:gdLst/>
            <a:ahLst/>
            <a:cxnLst/>
            <a:rect l="l" t="t" r="r" b="b"/>
            <a:pathLst>
              <a:path w="210820" h="161925">
                <a:moveTo>
                  <a:pt x="0" y="161543"/>
                </a:moveTo>
                <a:lnTo>
                  <a:pt x="21031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36152" y="3767328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36152" y="3919728"/>
            <a:ext cx="228600" cy="90170"/>
          </a:xfrm>
          <a:custGeom>
            <a:avLst/>
            <a:gdLst/>
            <a:ahLst/>
            <a:cxnLst/>
            <a:rect l="l" t="t" r="r" b="b"/>
            <a:pathLst>
              <a:path w="228600" h="90170">
                <a:moveTo>
                  <a:pt x="0" y="0"/>
                </a:moveTo>
                <a:lnTo>
                  <a:pt x="228599" y="89915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65819" y="3927348"/>
            <a:ext cx="196850" cy="151130"/>
          </a:xfrm>
          <a:custGeom>
            <a:avLst/>
            <a:gdLst/>
            <a:ahLst/>
            <a:cxnLst/>
            <a:rect l="l" t="t" r="r" b="b"/>
            <a:pathLst>
              <a:path w="196850" h="151129">
                <a:moveTo>
                  <a:pt x="0" y="0"/>
                </a:moveTo>
                <a:lnTo>
                  <a:pt x="196595" y="150875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47176" y="3326892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47176" y="3479292"/>
            <a:ext cx="227329" cy="91440"/>
          </a:xfrm>
          <a:custGeom>
            <a:avLst/>
            <a:gdLst/>
            <a:ahLst/>
            <a:cxnLst/>
            <a:rect l="l" t="t" r="r" b="b"/>
            <a:pathLst>
              <a:path w="227329" h="91439">
                <a:moveTo>
                  <a:pt x="0" y="0"/>
                </a:moveTo>
                <a:lnTo>
                  <a:pt x="227075" y="9143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91" y="3165348"/>
            <a:ext cx="1438910" cy="504825"/>
          </a:xfrm>
          <a:custGeom>
            <a:avLst/>
            <a:gdLst/>
            <a:ahLst/>
            <a:cxnLst/>
            <a:rect l="l" t="t" r="r" b="b"/>
            <a:pathLst>
              <a:path w="1438909" h="504825">
                <a:moveTo>
                  <a:pt x="64007" y="0"/>
                </a:moveTo>
                <a:lnTo>
                  <a:pt x="24302" y="13875"/>
                </a:lnTo>
                <a:lnTo>
                  <a:pt x="1831" y="47965"/>
                </a:lnTo>
                <a:lnTo>
                  <a:pt x="0" y="441959"/>
                </a:lnTo>
                <a:lnTo>
                  <a:pt x="1685" y="456372"/>
                </a:lnTo>
                <a:lnTo>
                  <a:pt x="23830" y="490677"/>
                </a:lnTo>
                <a:lnTo>
                  <a:pt x="63362" y="504440"/>
                </a:lnTo>
                <a:lnTo>
                  <a:pt x="1376171" y="504443"/>
                </a:lnTo>
                <a:lnTo>
                  <a:pt x="1390754" y="502802"/>
                </a:lnTo>
                <a:lnTo>
                  <a:pt x="1425305" y="481010"/>
                </a:lnTo>
                <a:lnTo>
                  <a:pt x="1438655" y="62483"/>
                </a:lnTo>
                <a:lnTo>
                  <a:pt x="1437014" y="48383"/>
                </a:lnTo>
                <a:lnTo>
                  <a:pt x="1415222" y="13825"/>
                </a:lnTo>
                <a:lnTo>
                  <a:pt x="64007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08191" y="3165348"/>
            <a:ext cx="1438910" cy="504825"/>
          </a:xfrm>
          <a:custGeom>
            <a:avLst/>
            <a:gdLst/>
            <a:ahLst/>
            <a:cxnLst/>
            <a:rect l="l" t="t" r="r" b="b"/>
            <a:pathLst>
              <a:path w="1438909" h="504825">
                <a:moveTo>
                  <a:pt x="64007" y="0"/>
                </a:moveTo>
                <a:lnTo>
                  <a:pt x="24302" y="13875"/>
                </a:lnTo>
                <a:lnTo>
                  <a:pt x="1831" y="47965"/>
                </a:lnTo>
                <a:lnTo>
                  <a:pt x="0" y="441959"/>
                </a:lnTo>
                <a:lnTo>
                  <a:pt x="1685" y="456372"/>
                </a:lnTo>
                <a:lnTo>
                  <a:pt x="23830" y="490677"/>
                </a:lnTo>
                <a:lnTo>
                  <a:pt x="63362" y="504440"/>
                </a:lnTo>
                <a:lnTo>
                  <a:pt x="1376171" y="504443"/>
                </a:lnTo>
                <a:lnTo>
                  <a:pt x="1390754" y="502802"/>
                </a:lnTo>
                <a:lnTo>
                  <a:pt x="1425305" y="481010"/>
                </a:lnTo>
                <a:lnTo>
                  <a:pt x="1438655" y="62483"/>
                </a:lnTo>
                <a:lnTo>
                  <a:pt x="1437014" y="48383"/>
                </a:lnTo>
                <a:lnTo>
                  <a:pt x="1415222" y="13825"/>
                </a:lnTo>
                <a:lnTo>
                  <a:pt x="64007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156456" y="3314359"/>
            <a:ext cx="1346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pom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mer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771131" y="3689604"/>
            <a:ext cx="114300" cy="1330960"/>
          </a:xfrm>
          <a:custGeom>
            <a:avLst/>
            <a:gdLst/>
            <a:ahLst/>
            <a:cxnLst/>
            <a:rect l="l" t="t" r="r" b="b"/>
            <a:pathLst>
              <a:path w="114300" h="1330960">
                <a:moveTo>
                  <a:pt x="76199" y="94487"/>
                </a:moveTo>
                <a:lnTo>
                  <a:pt x="38099" y="94487"/>
                </a:lnTo>
                <a:lnTo>
                  <a:pt x="38099" y="641603"/>
                </a:lnTo>
                <a:lnTo>
                  <a:pt x="39623" y="650747"/>
                </a:lnTo>
                <a:lnTo>
                  <a:pt x="39623" y="896111"/>
                </a:lnTo>
                <a:lnTo>
                  <a:pt x="41147" y="922019"/>
                </a:lnTo>
                <a:lnTo>
                  <a:pt x="41147" y="1330451"/>
                </a:lnTo>
                <a:lnTo>
                  <a:pt x="79247" y="1330451"/>
                </a:lnTo>
                <a:lnTo>
                  <a:pt x="79247" y="922019"/>
                </a:lnTo>
                <a:lnTo>
                  <a:pt x="77723" y="896111"/>
                </a:lnTo>
                <a:lnTo>
                  <a:pt x="77723" y="649223"/>
                </a:lnTo>
                <a:lnTo>
                  <a:pt x="76199" y="641603"/>
                </a:lnTo>
                <a:lnTo>
                  <a:pt x="76199" y="94487"/>
                </a:lnTo>
                <a:close/>
              </a:path>
              <a:path w="114300" h="1330960">
                <a:moveTo>
                  <a:pt x="56387" y="0"/>
                </a:moveTo>
                <a:lnTo>
                  <a:pt x="0" y="114299"/>
                </a:lnTo>
                <a:lnTo>
                  <a:pt x="38099" y="114299"/>
                </a:lnTo>
                <a:lnTo>
                  <a:pt x="38099" y="94487"/>
                </a:lnTo>
                <a:lnTo>
                  <a:pt x="104261" y="94487"/>
                </a:lnTo>
                <a:lnTo>
                  <a:pt x="56387" y="0"/>
                </a:lnTo>
                <a:close/>
              </a:path>
              <a:path w="114300" h="1330960">
                <a:moveTo>
                  <a:pt x="104261" y="94487"/>
                </a:moveTo>
                <a:lnTo>
                  <a:pt x="76199" y="94487"/>
                </a:lnTo>
                <a:lnTo>
                  <a:pt x="76199" y="114299"/>
                </a:lnTo>
                <a:lnTo>
                  <a:pt x="114299" y="114299"/>
                </a:lnTo>
                <a:lnTo>
                  <a:pt x="104261" y="9448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25795" y="3363467"/>
            <a:ext cx="864235" cy="289560"/>
          </a:xfrm>
          <a:custGeom>
            <a:avLst/>
            <a:gdLst/>
            <a:ahLst/>
            <a:cxnLst/>
            <a:rect l="l" t="t" r="r" b="b"/>
            <a:pathLst>
              <a:path w="864235" h="289560">
                <a:moveTo>
                  <a:pt x="749299" y="38099"/>
                </a:moveTo>
                <a:lnTo>
                  <a:pt x="743711" y="38099"/>
                </a:lnTo>
                <a:lnTo>
                  <a:pt x="705611" y="41147"/>
                </a:lnTo>
                <a:lnTo>
                  <a:pt x="665987" y="42671"/>
                </a:lnTo>
                <a:lnTo>
                  <a:pt x="626363" y="47243"/>
                </a:lnTo>
                <a:lnTo>
                  <a:pt x="588263" y="50291"/>
                </a:lnTo>
                <a:lnTo>
                  <a:pt x="551687" y="54863"/>
                </a:lnTo>
                <a:lnTo>
                  <a:pt x="513587" y="60959"/>
                </a:lnTo>
                <a:lnTo>
                  <a:pt x="477011" y="65531"/>
                </a:lnTo>
                <a:lnTo>
                  <a:pt x="441959" y="71627"/>
                </a:lnTo>
                <a:lnTo>
                  <a:pt x="406907" y="79247"/>
                </a:lnTo>
                <a:lnTo>
                  <a:pt x="373379" y="85343"/>
                </a:lnTo>
                <a:lnTo>
                  <a:pt x="339851" y="92963"/>
                </a:lnTo>
                <a:lnTo>
                  <a:pt x="309371" y="100583"/>
                </a:lnTo>
                <a:lnTo>
                  <a:pt x="277367" y="109727"/>
                </a:lnTo>
                <a:lnTo>
                  <a:pt x="248411" y="117347"/>
                </a:lnTo>
                <a:lnTo>
                  <a:pt x="167639" y="144779"/>
                </a:lnTo>
                <a:lnTo>
                  <a:pt x="121919" y="164591"/>
                </a:lnTo>
                <a:lnTo>
                  <a:pt x="64007" y="196595"/>
                </a:lnTo>
                <a:lnTo>
                  <a:pt x="22859" y="233171"/>
                </a:lnTo>
                <a:lnTo>
                  <a:pt x="3047" y="266699"/>
                </a:lnTo>
                <a:lnTo>
                  <a:pt x="0" y="281939"/>
                </a:lnTo>
                <a:lnTo>
                  <a:pt x="0" y="286511"/>
                </a:lnTo>
                <a:lnTo>
                  <a:pt x="38099" y="289559"/>
                </a:lnTo>
                <a:lnTo>
                  <a:pt x="38099" y="283463"/>
                </a:lnTo>
                <a:lnTo>
                  <a:pt x="39623" y="280415"/>
                </a:lnTo>
                <a:lnTo>
                  <a:pt x="41147" y="275843"/>
                </a:lnTo>
                <a:lnTo>
                  <a:pt x="42671" y="272795"/>
                </a:lnTo>
                <a:lnTo>
                  <a:pt x="44195" y="268223"/>
                </a:lnTo>
                <a:lnTo>
                  <a:pt x="73151" y="237743"/>
                </a:lnTo>
                <a:lnTo>
                  <a:pt x="86867" y="228599"/>
                </a:lnTo>
                <a:lnTo>
                  <a:pt x="102107" y="217931"/>
                </a:lnTo>
                <a:lnTo>
                  <a:pt x="118871" y="208787"/>
                </a:lnTo>
                <a:lnTo>
                  <a:pt x="138683" y="199643"/>
                </a:lnTo>
                <a:lnTo>
                  <a:pt x="160019" y="188975"/>
                </a:lnTo>
                <a:lnTo>
                  <a:pt x="182879" y="179831"/>
                </a:lnTo>
                <a:lnTo>
                  <a:pt x="207263" y="170687"/>
                </a:lnTo>
                <a:lnTo>
                  <a:pt x="233171" y="163067"/>
                </a:lnTo>
                <a:lnTo>
                  <a:pt x="260603" y="153923"/>
                </a:lnTo>
                <a:lnTo>
                  <a:pt x="288035" y="146303"/>
                </a:lnTo>
                <a:lnTo>
                  <a:pt x="318515" y="137159"/>
                </a:lnTo>
                <a:lnTo>
                  <a:pt x="348995" y="129539"/>
                </a:lnTo>
                <a:lnTo>
                  <a:pt x="380999" y="123443"/>
                </a:lnTo>
                <a:lnTo>
                  <a:pt x="414527" y="115823"/>
                </a:lnTo>
                <a:lnTo>
                  <a:pt x="519683" y="97535"/>
                </a:lnTo>
                <a:lnTo>
                  <a:pt x="592835" y="88391"/>
                </a:lnTo>
                <a:lnTo>
                  <a:pt x="630935" y="85343"/>
                </a:lnTo>
                <a:lnTo>
                  <a:pt x="669035" y="80771"/>
                </a:lnTo>
                <a:lnTo>
                  <a:pt x="707135" y="77723"/>
                </a:lnTo>
                <a:lnTo>
                  <a:pt x="746759" y="76199"/>
                </a:lnTo>
                <a:lnTo>
                  <a:pt x="750315" y="76199"/>
                </a:lnTo>
                <a:lnTo>
                  <a:pt x="749299" y="38099"/>
                </a:lnTo>
                <a:close/>
              </a:path>
              <a:path w="864235" h="289560">
                <a:moveTo>
                  <a:pt x="748283" y="0"/>
                </a:moveTo>
                <a:lnTo>
                  <a:pt x="751331" y="114299"/>
                </a:lnTo>
                <a:lnTo>
                  <a:pt x="821816" y="76199"/>
                </a:lnTo>
                <a:lnTo>
                  <a:pt x="769619" y="76199"/>
                </a:lnTo>
                <a:lnTo>
                  <a:pt x="768095" y="38099"/>
                </a:lnTo>
                <a:lnTo>
                  <a:pt x="831015" y="38099"/>
                </a:lnTo>
                <a:lnTo>
                  <a:pt x="748283" y="0"/>
                </a:lnTo>
                <a:close/>
              </a:path>
              <a:path w="864235" h="289560">
                <a:moveTo>
                  <a:pt x="831015" y="38099"/>
                </a:moveTo>
                <a:lnTo>
                  <a:pt x="768095" y="38099"/>
                </a:lnTo>
                <a:lnTo>
                  <a:pt x="769619" y="76199"/>
                </a:lnTo>
                <a:lnTo>
                  <a:pt x="821816" y="76199"/>
                </a:lnTo>
                <a:lnTo>
                  <a:pt x="864107" y="53339"/>
                </a:lnTo>
                <a:lnTo>
                  <a:pt x="831015" y="38099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07151" y="2319528"/>
            <a:ext cx="1458595" cy="826135"/>
          </a:xfrm>
          <a:custGeom>
            <a:avLst/>
            <a:gdLst/>
            <a:ahLst/>
            <a:cxnLst/>
            <a:rect l="l" t="t" r="r" b="b"/>
            <a:pathLst>
              <a:path w="1458595" h="826135">
                <a:moveTo>
                  <a:pt x="1382802" y="716358"/>
                </a:moveTo>
                <a:lnTo>
                  <a:pt x="1345691" y="722375"/>
                </a:lnTo>
                <a:lnTo>
                  <a:pt x="1420367" y="826007"/>
                </a:lnTo>
                <a:lnTo>
                  <a:pt x="1448466" y="736091"/>
                </a:lnTo>
                <a:lnTo>
                  <a:pt x="1386839" y="736091"/>
                </a:lnTo>
                <a:lnTo>
                  <a:pt x="1384260" y="719327"/>
                </a:lnTo>
                <a:lnTo>
                  <a:pt x="1383791" y="719327"/>
                </a:lnTo>
                <a:lnTo>
                  <a:pt x="1382802" y="716358"/>
                </a:lnTo>
                <a:close/>
              </a:path>
              <a:path w="1458595" h="826135">
                <a:moveTo>
                  <a:pt x="1422829" y="716279"/>
                </a:moveTo>
                <a:lnTo>
                  <a:pt x="1383791" y="716279"/>
                </a:lnTo>
                <a:lnTo>
                  <a:pt x="1386839" y="736091"/>
                </a:lnTo>
                <a:lnTo>
                  <a:pt x="1424939" y="729995"/>
                </a:lnTo>
                <a:lnTo>
                  <a:pt x="1422829" y="716279"/>
                </a:lnTo>
                <a:close/>
              </a:path>
              <a:path w="1458595" h="826135">
                <a:moveTo>
                  <a:pt x="1458467" y="704087"/>
                </a:moveTo>
                <a:lnTo>
                  <a:pt x="1421891" y="710019"/>
                </a:lnTo>
                <a:lnTo>
                  <a:pt x="1421891" y="710183"/>
                </a:lnTo>
                <a:lnTo>
                  <a:pt x="1424939" y="729995"/>
                </a:lnTo>
                <a:lnTo>
                  <a:pt x="1386839" y="736091"/>
                </a:lnTo>
                <a:lnTo>
                  <a:pt x="1448466" y="736091"/>
                </a:lnTo>
                <a:lnTo>
                  <a:pt x="1458467" y="704087"/>
                </a:lnTo>
                <a:close/>
              </a:path>
              <a:path w="1458595" h="826135">
                <a:moveTo>
                  <a:pt x="1421891" y="710019"/>
                </a:moveTo>
                <a:lnTo>
                  <a:pt x="1382802" y="716358"/>
                </a:lnTo>
                <a:lnTo>
                  <a:pt x="1383791" y="719327"/>
                </a:lnTo>
                <a:lnTo>
                  <a:pt x="1383791" y="716279"/>
                </a:lnTo>
                <a:lnTo>
                  <a:pt x="1422829" y="716279"/>
                </a:lnTo>
                <a:lnTo>
                  <a:pt x="1421891" y="710183"/>
                </a:lnTo>
                <a:lnTo>
                  <a:pt x="1421891" y="710019"/>
                </a:lnTo>
                <a:close/>
              </a:path>
              <a:path w="1458595" h="826135">
                <a:moveTo>
                  <a:pt x="1383791" y="716279"/>
                </a:moveTo>
                <a:lnTo>
                  <a:pt x="1383791" y="719327"/>
                </a:lnTo>
                <a:lnTo>
                  <a:pt x="1384260" y="719327"/>
                </a:lnTo>
                <a:lnTo>
                  <a:pt x="1383791" y="716279"/>
                </a:lnTo>
                <a:close/>
              </a:path>
              <a:path w="1458595" h="826135">
                <a:moveTo>
                  <a:pt x="33527" y="0"/>
                </a:moveTo>
                <a:lnTo>
                  <a:pt x="0" y="0"/>
                </a:lnTo>
                <a:lnTo>
                  <a:pt x="0" y="38099"/>
                </a:lnTo>
                <a:lnTo>
                  <a:pt x="33527" y="38099"/>
                </a:lnTo>
                <a:lnTo>
                  <a:pt x="131063" y="42671"/>
                </a:lnTo>
                <a:lnTo>
                  <a:pt x="198119" y="48767"/>
                </a:lnTo>
                <a:lnTo>
                  <a:pt x="262127" y="56387"/>
                </a:lnTo>
                <a:lnTo>
                  <a:pt x="327659" y="65531"/>
                </a:lnTo>
                <a:lnTo>
                  <a:pt x="391667" y="77723"/>
                </a:lnTo>
                <a:lnTo>
                  <a:pt x="454151" y="91439"/>
                </a:lnTo>
                <a:lnTo>
                  <a:pt x="516635" y="106679"/>
                </a:lnTo>
                <a:lnTo>
                  <a:pt x="577595" y="123443"/>
                </a:lnTo>
                <a:lnTo>
                  <a:pt x="697991" y="163067"/>
                </a:lnTo>
                <a:lnTo>
                  <a:pt x="810767" y="208787"/>
                </a:lnTo>
                <a:lnTo>
                  <a:pt x="917447" y="260603"/>
                </a:lnTo>
                <a:lnTo>
                  <a:pt x="967739" y="288035"/>
                </a:lnTo>
                <a:lnTo>
                  <a:pt x="1039367" y="330707"/>
                </a:lnTo>
                <a:lnTo>
                  <a:pt x="1104899" y="376427"/>
                </a:lnTo>
                <a:lnTo>
                  <a:pt x="1126235" y="393191"/>
                </a:lnTo>
                <a:lnTo>
                  <a:pt x="1146047" y="408431"/>
                </a:lnTo>
                <a:lnTo>
                  <a:pt x="1165859" y="425195"/>
                </a:lnTo>
                <a:lnTo>
                  <a:pt x="1185671" y="440435"/>
                </a:lnTo>
                <a:lnTo>
                  <a:pt x="1203959" y="457199"/>
                </a:lnTo>
                <a:lnTo>
                  <a:pt x="1254251" y="507491"/>
                </a:lnTo>
                <a:lnTo>
                  <a:pt x="1269491" y="525779"/>
                </a:lnTo>
                <a:lnTo>
                  <a:pt x="1284731" y="542543"/>
                </a:lnTo>
                <a:lnTo>
                  <a:pt x="1298447" y="559307"/>
                </a:lnTo>
                <a:lnTo>
                  <a:pt x="1310639" y="577595"/>
                </a:lnTo>
                <a:lnTo>
                  <a:pt x="1322831" y="594359"/>
                </a:lnTo>
                <a:lnTo>
                  <a:pt x="1335023" y="612647"/>
                </a:lnTo>
                <a:lnTo>
                  <a:pt x="1344167" y="629411"/>
                </a:lnTo>
                <a:lnTo>
                  <a:pt x="1354835" y="647699"/>
                </a:lnTo>
                <a:lnTo>
                  <a:pt x="1363979" y="665987"/>
                </a:lnTo>
                <a:lnTo>
                  <a:pt x="1371599" y="684275"/>
                </a:lnTo>
                <a:lnTo>
                  <a:pt x="1377695" y="701039"/>
                </a:lnTo>
                <a:lnTo>
                  <a:pt x="1382802" y="716358"/>
                </a:lnTo>
                <a:lnTo>
                  <a:pt x="1421891" y="710019"/>
                </a:lnTo>
                <a:lnTo>
                  <a:pt x="1421891" y="708659"/>
                </a:lnTo>
                <a:lnTo>
                  <a:pt x="1420367" y="708659"/>
                </a:lnTo>
                <a:lnTo>
                  <a:pt x="1420367" y="707135"/>
                </a:lnTo>
                <a:lnTo>
                  <a:pt x="1414271" y="687323"/>
                </a:lnTo>
                <a:lnTo>
                  <a:pt x="1406651" y="667511"/>
                </a:lnTo>
                <a:lnTo>
                  <a:pt x="1397507" y="649223"/>
                </a:lnTo>
                <a:lnTo>
                  <a:pt x="1388363" y="629411"/>
                </a:lnTo>
                <a:lnTo>
                  <a:pt x="1377695" y="611123"/>
                </a:lnTo>
                <a:lnTo>
                  <a:pt x="1367027" y="591311"/>
                </a:lnTo>
                <a:lnTo>
                  <a:pt x="1354835" y="573023"/>
                </a:lnTo>
                <a:lnTo>
                  <a:pt x="1313687" y="518159"/>
                </a:lnTo>
                <a:lnTo>
                  <a:pt x="1298447" y="499871"/>
                </a:lnTo>
                <a:lnTo>
                  <a:pt x="1264919" y="463295"/>
                </a:lnTo>
                <a:lnTo>
                  <a:pt x="1228343" y="429767"/>
                </a:lnTo>
                <a:lnTo>
                  <a:pt x="1210055" y="411479"/>
                </a:lnTo>
                <a:lnTo>
                  <a:pt x="1170431" y="377951"/>
                </a:lnTo>
                <a:lnTo>
                  <a:pt x="1149095" y="362711"/>
                </a:lnTo>
                <a:lnTo>
                  <a:pt x="1127759" y="345947"/>
                </a:lnTo>
                <a:lnTo>
                  <a:pt x="1104899" y="330707"/>
                </a:lnTo>
                <a:lnTo>
                  <a:pt x="1082039" y="313943"/>
                </a:lnTo>
                <a:lnTo>
                  <a:pt x="1059179" y="298703"/>
                </a:lnTo>
                <a:lnTo>
                  <a:pt x="986027" y="254507"/>
                </a:lnTo>
                <a:lnTo>
                  <a:pt x="934211" y="227075"/>
                </a:lnTo>
                <a:lnTo>
                  <a:pt x="880871" y="199643"/>
                </a:lnTo>
                <a:lnTo>
                  <a:pt x="826007" y="173735"/>
                </a:lnTo>
                <a:lnTo>
                  <a:pt x="710183" y="128015"/>
                </a:lnTo>
                <a:lnTo>
                  <a:pt x="649223" y="106679"/>
                </a:lnTo>
                <a:lnTo>
                  <a:pt x="588263" y="86867"/>
                </a:lnTo>
                <a:lnTo>
                  <a:pt x="463295" y="53339"/>
                </a:lnTo>
                <a:lnTo>
                  <a:pt x="397763" y="39623"/>
                </a:lnTo>
                <a:lnTo>
                  <a:pt x="333755" y="27431"/>
                </a:lnTo>
                <a:lnTo>
                  <a:pt x="266699" y="18287"/>
                </a:lnTo>
                <a:lnTo>
                  <a:pt x="201167" y="10667"/>
                </a:lnTo>
                <a:lnTo>
                  <a:pt x="134111" y="4571"/>
                </a:lnTo>
                <a:lnTo>
                  <a:pt x="33527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66659" y="3361944"/>
            <a:ext cx="539750" cy="114300"/>
          </a:xfrm>
          <a:custGeom>
            <a:avLst/>
            <a:gdLst/>
            <a:ahLst/>
            <a:cxnLst/>
            <a:rect l="l" t="t" r="r" b="b"/>
            <a:pathLst>
              <a:path w="539750" h="114300">
                <a:moveTo>
                  <a:pt x="425195" y="0"/>
                </a:moveTo>
                <a:lnTo>
                  <a:pt x="425195" y="114299"/>
                </a:lnTo>
                <a:lnTo>
                  <a:pt x="502425" y="76199"/>
                </a:lnTo>
                <a:lnTo>
                  <a:pt x="443483" y="76199"/>
                </a:lnTo>
                <a:lnTo>
                  <a:pt x="443483" y="38099"/>
                </a:lnTo>
                <a:lnTo>
                  <a:pt x="500393" y="38099"/>
                </a:lnTo>
                <a:lnTo>
                  <a:pt x="425195" y="0"/>
                </a:lnTo>
                <a:close/>
              </a:path>
              <a:path w="539750" h="114300">
                <a:moveTo>
                  <a:pt x="233171" y="36575"/>
                </a:moveTo>
                <a:lnTo>
                  <a:pt x="0" y="36575"/>
                </a:lnTo>
                <a:lnTo>
                  <a:pt x="0" y="74675"/>
                </a:lnTo>
                <a:lnTo>
                  <a:pt x="233171" y="74675"/>
                </a:lnTo>
                <a:lnTo>
                  <a:pt x="239267" y="76199"/>
                </a:lnTo>
                <a:lnTo>
                  <a:pt x="425195" y="76199"/>
                </a:lnTo>
                <a:lnTo>
                  <a:pt x="425195" y="38099"/>
                </a:lnTo>
                <a:lnTo>
                  <a:pt x="240791" y="38099"/>
                </a:lnTo>
                <a:lnTo>
                  <a:pt x="233171" y="36575"/>
                </a:lnTo>
                <a:close/>
              </a:path>
              <a:path w="539750" h="114300">
                <a:moveTo>
                  <a:pt x="500393" y="38099"/>
                </a:moveTo>
                <a:lnTo>
                  <a:pt x="443483" y="38099"/>
                </a:lnTo>
                <a:lnTo>
                  <a:pt x="443483" y="76199"/>
                </a:lnTo>
                <a:lnTo>
                  <a:pt x="502425" y="76199"/>
                </a:lnTo>
                <a:lnTo>
                  <a:pt x="539495" y="57911"/>
                </a:lnTo>
                <a:lnTo>
                  <a:pt x="500393" y="38099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08503" y="4154423"/>
            <a:ext cx="2141220" cy="401320"/>
          </a:xfrm>
          <a:custGeom>
            <a:avLst/>
            <a:gdLst/>
            <a:ahLst/>
            <a:cxnLst/>
            <a:rect l="l" t="t" r="r" b="b"/>
            <a:pathLst>
              <a:path w="2141220" h="401320">
                <a:moveTo>
                  <a:pt x="2026919" y="286511"/>
                </a:moveTo>
                <a:lnTo>
                  <a:pt x="2026419" y="324014"/>
                </a:lnTo>
                <a:lnTo>
                  <a:pt x="2046731" y="324611"/>
                </a:lnTo>
                <a:lnTo>
                  <a:pt x="2045207" y="362711"/>
                </a:lnTo>
                <a:lnTo>
                  <a:pt x="2025903" y="362711"/>
                </a:lnTo>
                <a:lnTo>
                  <a:pt x="2025395" y="400811"/>
                </a:lnTo>
                <a:lnTo>
                  <a:pt x="2103655" y="362711"/>
                </a:lnTo>
                <a:lnTo>
                  <a:pt x="2045207" y="362711"/>
                </a:lnTo>
                <a:lnTo>
                  <a:pt x="2025911" y="362144"/>
                </a:lnTo>
                <a:lnTo>
                  <a:pt x="2104821" y="362144"/>
                </a:lnTo>
                <a:lnTo>
                  <a:pt x="2141219" y="344423"/>
                </a:lnTo>
                <a:lnTo>
                  <a:pt x="2026919" y="286511"/>
                </a:lnTo>
                <a:close/>
              </a:path>
              <a:path w="2141220" h="401320">
                <a:moveTo>
                  <a:pt x="2026419" y="324014"/>
                </a:moveTo>
                <a:lnTo>
                  <a:pt x="2025911" y="362144"/>
                </a:lnTo>
                <a:lnTo>
                  <a:pt x="2045207" y="362711"/>
                </a:lnTo>
                <a:lnTo>
                  <a:pt x="2046731" y="324611"/>
                </a:lnTo>
                <a:lnTo>
                  <a:pt x="2026419" y="324014"/>
                </a:lnTo>
                <a:close/>
              </a:path>
              <a:path w="2141220" h="401320">
                <a:moveTo>
                  <a:pt x="1059179" y="179831"/>
                </a:moveTo>
                <a:lnTo>
                  <a:pt x="1060703" y="184403"/>
                </a:lnTo>
                <a:lnTo>
                  <a:pt x="1060703" y="190499"/>
                </a:lnTo>
                <a:lnTo>
                  <a:pt x="1062227" y="195071"/>
                </a:lnTo>
                <a:lnTo>
                  <a:pt x="1062227" y="196595"/>
                </a:lnTo>
                <a:lnTo>
                  <a:pt x="1063751" y="196595"/>
                </a:lnTo>
                <a:lnTo>
                  <a:pt x="1063751" y="198119"/>
                </a:lnTo>
                <a:lnTo>
                  <a:pt x="1065275" y="201167"/>
                </a:lnTo>
                <a:lnTo>
                  <a:pt x="1066799" y="202691"/>
                </a:lnTo>
                <a:lnTo>
                  <a:pt x="1066799" y="204215"/>
                </a:lnTo>
                <a:lnTo>
                  <a:pt x="1069847" y="207263"/>
                </a:lnTo>
                <a:lnTo>
                  <a:pt x="1074419" y="213359"/>
                </a:lnTo>
                <a:lnTo>
                  <a:pt x="1080515" y="217931"/>
                </a:lnTo>
                <a:lnTo>
                  <a:pt x="1086611" y="224027"/>
                </a:lnTo>
                <a:lnTo>
                  <a:pt x="1092707" y="227075"/>
                </a:lnTo>
                <a:lnTo>
                  <a:pt x="1098803" y="231647"/>
                </a:lnTo>
                <a:lnTo>
                  <a:pt x="1106423" y="236219"/>
                </a:lnTo>
                <a:lnTo>
                  <a:pt x="1115567" y="240791"/>
                </a:lnTo>
                <a:lnTo>
                  <a:pt x="1123187" y="243839"/>
                </a:lnTo>
                <a:lnTo>
                  <a:pt x="1132331" y="248411"/>
                </a:lnTo>
                <a:lnTo>
                  <a:pt x="1142999" y="251459"/>
                </a:lnTo>
                <a:lnTo>
                  <a:pt x="1153667" y="256031"/>
                </a:lnTo>
                <a:lnTo>
                  <a:pt x="1164335" y="259079"/>
                </a:lnTo>
                <a:lnTo>
                  <a:pt x="1176527" y="263651"/>
                </a:lnTo>
                <a:lnTo>
                  <a:pt x="1213103" y="274319"/>
                </a:lnTo>
                <a:lnTo>
                  <a:pt x="1240535" y="280415"/>
                </a:lnTo>
                <a:lnTo>
                  <a:pt x="1271015" y="288035"/>
                </a:lnTo>
                <a:lnTo>
                  <a:pt x="1303019" y="294131"/>
                </a:lnTo>
                <a:lnTo>
                  <a:pt x="1371599" y="306323"/>
                </a:lnTo>
                <a:lnTo>
                  <a:pt x="1446275" y="318515"/>
                </a:lnTo>
                <a:lnTo>
                  <a:pt x="1485899" y="323087"/>
                </a:lnTo>
                <a:lnTo>
                  <a:pt x="1527047" y="329183"/>
                </a:lnTo>
                <a:lnTo>
                  <a:pt x="1658111" y="342899"/>
                </a:lnTo>
                <a:lnTo>
                  <a:pt x="1892807" y="358139"/>
                </a:lnTo>
                <a:lnTo>
                  <a:pt x="2025911" y="362144"/>
                </a:lnTo>
                <a:lnTo>
                  <a:pt x="2026419" y="324014"/>
                </a:lnTo>
                <a:lnTo>
                  <a:pt x="1895855" y="320039"/>
                </a:lnTo>
                <a:lnTo>
                  <a:pt x="1661159" y="304799"/>
                </a:lnTo>
                <a:lnTo>
                  <a:pt x="1491995" y="286511"/>
                </a:lnTo>
                <a:lnTo>
                  <a:pt x="1414271" y="274319"/>
                </a:lnTo>
                <a:lnTo>
                  <a:pt x="1377695" y="269747"/>
                </a:lnTo>
                <a:lnTo>
                  <a:pt x="1342643" y="263651"/>
                </a:lnTo>
                <a:lnTo>
                  <a:pt x="1310639" y="257555"/>
                </a:lnTo>
                <a:lnTo>
                  <a:pt x="1280159" y="249935"/>
                </a:lnTo>
                <a:lnTo>
                  <a:pt x="1251203" y="243839"/>
                </a:lnTo>
                <a:lnTo>
                  <a:pt x="1223771" y="237743"/>
                </a:lnTo>
                <a:lnTo>
                  <a:pt x="1199387" y="230123"/>
                </a:lnTo>
                <a:lnTo>
                  <a:pt x="1187195" y="227075"/>
                </a:lnTo>
                <a:lnTo>
                  <a:pt x="1176527" y="224027"/>
                </a:lnTo>
                <a:lnTo>
                  <a:pt x="1165859" y="219455"/>
                </a:lnTo>
                <a:lnTo>
                  <a:pt x="1147571" y="213359"/>
                </a:lnTo>
                <a:lnTo>
                  <a:pt x="1139951" y="210311"/>
                </a:lnTo>
                <a:lnTo>
                  <a:pt x="1132331" y="205739"/>
                </a:lnTo>
                <a:lnTo>
                  <a:pt x="1124711" y="202691"/>
                </a:lnTo>
                <a:lnTo>
                  <a:pt x="1118615" y="199643"/>
                </a:lnTo>
                <a:lnTo>
                  <a:pt x="1109471" y="193547"/>
                </a:lnTo>
                <a:lnTo>
                  <a:pt x="1106423" y="190499"/>
                </a:lnTo>
                <a:lnTo>
                  <a:pt x="1103375" y="188975"/>
                </a:lnTo>
                <a:lnTo>
                  <a:pt x="1100327" y="185927"/>
                </a:lnTo>
                <a:lnTo>
                  <a:pt x="1099565" y="184403"/>
                </a:lnTo>
                <a:lnTo>
                  <a:pt x="1098803" y="184403"/>
                </a:lnTo>
                <a:lnTo>
                  <a:pt x="1098041" y="182879"/>
                </a:lnTo>
                <a:lnTo>
                  <a:pt x="1060703" y="182879"/>
                </a:lnTo>
                <a:lnTo>
                  <a:pt x="1059179" y="179831"/>
                </a:lnTo>
                <a:close/>
              </a:path>
              <a:path w="2141220" h="401320">
                <a:moveTo>
                  <a:pt x="1097279" y="181355"/>
                </a:moveTo>
                <a:lnTo>
                  <a:pt x="1098803" y="184403"/>
                </a:lnTo>
                <a:lnTo>
                  <a:pt x="1098041" y="182117"/>
                </a:lnTo>
                <a:lnTo>
                  <a:pt x="1097279" y="181355"/>
                </a:lnTo>
                <a:close/>
              </a:path>
              <a:path w="2141220" h="401320">
                <a:moveTo>
                  <a:pt x="1098041" y="182117"/>
                </a:moveTo>
                <a:lnTo>
                  <a:pt x="1098803" y="184403"/>
                </a:lnTo>
                <a:lnTo>
                  <a:pt x="1098803" y="182879"/>
                </a:lnTo>
                <a:lnTo>
                  <a:pt x="1098041" y="182117"/>
                </a:lnTo>
                <a:close/>
              </a:path>
              <a:path w="2141220" h="401320">
                <a:moveTo>
                  <a:pt x="1098803" y="182879"/>
                </a:moveTo>
                <a:lnTo>
                  <a:pt x="1098803" y="184403"/>
                </a:lnTo>
                <a:lnTo>
                  <a:pt x="1099565" y="184403"/>
                </a:lnTo>
                <a:lnTo>
                  <a:pt x="1098803" y="182879"/>
                </a:lnTo>
                <a:close/>
              </a:path>
              <a:path w="2141220" h="401320">
                <a:moveTo>
                  <a:pt x="0" y="0"/>
                </a:moveTo>
                <a:lnTo>
                  <a:pt x="0" y="38099"/>
                </a:lnTo>
                <a:lnTo>
                  <a:pt x="201167" y="41147"/>
                </a:lnTo>
                <a:lnTo>
                  <a:pt x="249935" y="44195"/>
                </a:lnTo>
                <a:lnTo>
                  <a:pt x="298703" y="45719"/>
                </a:lnTo>
                <a:lnTo>
                  <a:pt x="441959" y="54863"/>
                </a:lnTo>
                <a:lnTo>
                  <a:pt x="661415" y="77723"/>
                </a:lnTo>
                <a:lnTo>
                  <a:pt x="701039" y="83819"/>
                </a:lnTo>
                <a:lnTo>
                  <a:pt x="739139" y="88391"/>
                </a:lnTo>
                <a:lnTo>
                  <a:pt x="810767" y="100583"/>
                </a:lnTo>
                <a:lnTo>
                  <a:pt x="876299" y="112775"/>
                </a:lnTo>
                <a:lnTo>
                  <a:pt x="905255" y="120395"/>
                </a:lnTo>
                <a:lnTo>
                  <a:pt x="932687" y="126491"/>
                </a:lnTo>
                <a:lnTo>
                  <a:pt x="958595" y="132587"/>
                </a:lnTo>
                <a:lnTo>
                  <a:pt x="969263" y="137159"/>
                </a:lnTo>
                <a:lnTo>
                  <a:pt x="990599" y="143255"/>
                </a:lnTo>
                <a:lnTo>
                  <a:pt x="1001267" y="147827"/>
                </a:lnTo>
                <a:lnTo>
                  <a:pt x="1010411" y="150875"/>
                </a:lnTo>
                <a:lnTo>
                  <a:pt x="1025651" y="156971"/>
                </a:lnTo>
                <a:lnTo>
                  <a:pt x="1033271" y="161543"/>
                </a:lnTo>
                <a:lnTo>
                  <a:pt x="1045463" y="167639"/>
                </a:lnTo>
                <a:lnTo>
                  <a:pt x="1050035" y="170687"/>
                </a:lnTo>
                <a:lnTo>
                  <a:pt x="1053083" y="173735"/>
                </a:lnTo>
                <a:lnTo>
                  <a:pt x="1057655" y="176783"/>
                </a:lnTo>
                <a:lnTo>
                  <a:pt x="1059179" y="179831"/>
                </a:lnTo>
                <a:lnTo>
                  <a:pt x="1060703" y="181355"/>
                </a:lnTo>
                <a:lnTo>
                  <a:pt x="1060703" y="182879"/>
                </a:lnTo>
                <a:lnTo>
                  <a:pt x="1098041" y="182879"/>
                </a:lnTo>
                <a:lnTo>
                  <a:pt x="1097279" y="181355"/>
                </a:lnTo>
                <a:lnTo>
                  <a:pt x="1097787" y="181355"/>
                </a:lnTo>
                <a:lnTo>
                  <a:pt x="1097279" y="179831"/>
                </a:lnTo>
                <a:lnTo>
                  <a:pt x="1098803" y="179831"/>
                </a:lnTo>
                <a:lnTo>
                  <a:pt x="1097279" y="176783"/>
                </a:lnTo>
                <a:lnTo>
                  <a:pt x="1097279" y="172211"/>
                </a:lnTo>
                <a:lnTo>
                  <a:pt x="1095755" y="169163"/>
                </a:lnTo>
                <a:lnTo>
                  <a:pt x="1095755" y="166115"/>
                </a:lnTo>
                <a:lnTo>
                  <a:pt x="1094231" y="164591"/>
                </a:lnTo>
                <a:lnTo>
                  <a:pt x="1091183" y="160019"/>
                </a:lnTo>
                <a:lnTo>
                  <a:pt x="1082039" y="147827"/>
                </a:lnTo>
                <a:lnTo>
                  <a:pt x="1077467" y="144779"/>
                </a:lnTo>
                <a:lnTo>
                  <a:pt x="1071371" y="138683"/>
                </a:lnTo>
                <a:lnTo>
                  <a:pt x="1065275" y="135635"/>
                </a:lnTo>
                <a:lnTo>
                  <a:pt x="1050035" y="126491"/>
                </a:lnTo>
                <a:lnTo>
                  <a:pt x="1042415" y="123443"/>
                </a:lnTo>
                <a:lnTo>
                  <a:pt x="1033271" y="118871"/>
                </a:lnTo>
                <a:lnTo>
                  <a:pt x="1024127" y="115823"/>
                </a:lnTo>
                <a:lnTo>
                  <a:pt x="1013459" y="111251"/>
                </a:lnTo>
                <a:lnTo>
                  <a:pt x="1002791" y="108203"/>
                </a:lnTo>
                <a:lnTo>
                  <a:pt x="992123" y="103631"/>
                </a:lnTo>
                <a:lnTo>
                  <a:pt x="979931" y="100583"/>
                </a:lnTo>
                <a:lnTo>
                  <a:pt x="967739" y="96011"/>
                </a:lnTo>
                <a:lnTo>
                  <a:pt x="941831" y="89915"/>
                </a:lnTo>
                <a:lnTo>
                  <a:pt x="914399" y="82295"/>
                </a:lnTo>
                <a:lnTo>
                  <a:pt x="883919" y="76199"/>
                </a:lnTo>
                <a:lnTo>
                  <a:pt x="851915" y="68579"/>
                </a:lnTo>
                <a:lnTo>
                  <a:pt x="818387" y="62483"/>
                </a:lnTo>
                <a:lnTo>
                  <a:pt x="781811" y="56387"/>
                </a:lnTo>
                <a:lnTo>
                  <a:pt x="745235" y="51815"/>
                </a:lnTo>
                <a:lnTo>
                  <a:pt x="665987" y="39623"/>
                </a:lnTo>
                <a:lnTo>
                  <a:pt x="490727" y="21335"/>
                </a:lnTo>
                <a:lnTo>
                  <a:pt x="445007" y="18287"/>
                </a:lnTo>
                <a:lnTo>
                  <a:pt x="397763" y="13715"/>
                </a:lnTo>
                <a:lnTo>
                  <a:pt x="300227" y="7619"/>
                </a:lnTo>
                <a:lnTo>
                  <a:pt x="251459" y="6095"/>
                </a:lnTo>
                <a:lnTo>
                  <a:pt x="201167" y="3047"/>
                </a:lnTo>
                <a:lnTo>
                  <a:pt x="0" y="0"/>
                </a:lnTo>
                <a:close/>
              </a:path>
              <a:path w="2141220" h="401320">
                <a:moveTo>
                  <a:pt x="1098803" y="179831"/>
                </a:moveTo>
                <a:lnTo>
                  <a:pt x="1097279" y="179831"/>
                </a:lnTo>
                <a:lnTo>
                  <a:pt x="1098041" y="182117"/>
                </a:lnTo>
                <a:lnTo>
                  <a:pt x="1098803" y="182879"/>
                </a:lnTo>
                <a:lnTo>
                  <a:pt x="1098803" y="179831"/>
                </a:lnTo>
                <a:close/>
              </a:path>
              <a:path w="2141220" h="401320">
                <a:moveTo>
                  <a:pt x="1097787" y="181355"/>
                </a:moveTo>
                <a:lnTo>
                  <a:pt x="1097279" y="181355"/>
                </a:lnTo>
                <a:lnTo>
                  <a:pt x="1098041" y="182117"/>
                </a:lnTo>
                <a:lnTo>
                  <a:pt x="1097787" y="1813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48839" y="4443984"/>
            <a:ext cx="4087495" cy="1478280"/>
          </a:xfrm>
          <a:custGeom>
            <a:avLst/>
            <a:gdLst/>
            <a:ahLst/>
            <a:cxnLst/>
            <a:rect l="l" t="t" r="r" b="b"/>
            <a:pathLst>
              <a:path w="4087495" h="1478279">
                <a:moveTo>
                  <a:pt x="3973067" y="1363979"/>
                </a:moveTo>
                <a:lnTo>
                  <a:pt x="3972548" y="1402958"/>
                </a:lnTo>
                <a:lnTo>
                  <a:pt x="3992879" y="1403603"/>
                </a:lnTo>
                <a:lnTo>
                  <a:pt x="3991355" y="1441703"/>
                </a:lnTo>
                <a:lnTo>
                  <a:pt x="3972031" y="1441703"/>
                </a:lnTo>
                <a:lnTo>
                  <a:pt x="3971543" y="1478279"/>
                </a:lnTo>
                <a:lnTo>
                  <a:pt x="4048759" y="1441703"/>
                </a:lnTo>
                <a:lnTo>
                  <a:pt x="3991355" y="1441703"/>
                </a:lnTo>
                <a:lnTo>
                  <a:pt x="3972039" y="1441090"/>
                </a:lnTo>
                <a:lnTo>
                  <a:pt x="4050054" y="1441090"/>
                </a:lnTo>
                <a:lnTo>
                  <a:pt x="4087367" y="1423415"/>
                </a:lnTo>
                <a:lnTo>
                  <a:pt x="3973067" y="1363979"/>
                </a:lnTo>
                <a:close/>
              </a:path>
              <a:path w="4087495" h="1478279">
                <a:moveTo>
                  <a:pt x="3972548" y="1402958"/>
                </a:moveTo>
                <a:lnTo>
                  <a:pt x="3972039" y="1441090"/>
                </a:lnTo>
                <a:lnTo>
                  <a:pt x="3991355" y="1441703"/>
                </a:lnTo>
                <a:lnTo>
                  <a:pt x="3992879" y="1403603"/>
                </a:lnTo>
                <a:lnTo>
                  <a:pt x="3972548" y="1402958"/>
                </a:lnTo>
                <a:close/>
              </a:path>
              <a:path w="4087495" h="1478279">
                <a:moveTo>
                  <a:pt x="2070007" y="690371"/>
                </a:moveTo>
                <a:lnTo>
                  <a:pt x="2031491" y="690371"/>
                </a:lnTo>
                <a:lnTo>
                  <a:pt x="2034539" y="722375"/>
                </a:lnTo>
                <a:lnTo>
                  <a:pt x="2037587" y="755903"/>
                </a:lnTo>
                <a:lnTo>
                  <a:pt x="2037587" y="758951"/>
                </a:lnTo>
                <a:lnTo>
                  <a:pt x="2046731" y="790955"/>
                </a:lnTo>
                <a:lnTo>
                  <a:pt x="2046731" y="794003"/>
                </a:lnTo>
                <a:lnTo>
                  <a:pt x="2083307" y="862583"/>
                </a:lnTo>
                <a:lnTo>
                  <a:pt x="2109215" y="896111"/>
                </a:lnTo>
                <a:lnTo>
                  <a:pt x="2139695" y="929639"/>
                </a:lnTo>
                <a:lnTo>
                  <a:pt x="2176271" y="961643"/>
                </a:lnTo>
                <a:lnTo>
                  <a:pt x="2215895" y="993647"/>
                </a:lnTo>
                <a:lnTo>
                  <a:pt x="2261615" y="1025651"/>
                </a:lnTo>
                <a:lnTo>
                  <a:pt x="2310383" y="1056131"/>
                </a:lnTo>
                <a:lnTo>
                  <a:pt x="2363723" y="1085087"/>
                </a:lnTo>
                <a:lnTo>
                  <a:pt x="2420111" y="1114043"/>
                </a:lnTo>
                <a:lnTo>
                  <a:pt x="2481071" y="1142999"/>
                </a:lnTo>
                <a:lnTo>
                  <a:pt x="2545079" y="1170431"/>
                </a:lnTo>
                <a:lnTo>
                  <a:pt x="2612135" y="1196339"/>
                </a:lnTo>
                <a:lnTo>
                  <a:pt x="2682239" y="1222247"/>
                </a:lnTo>
                <a:lnTo>
                  <a:pt x="2755391" y="1246631"/>
                </a:lnTo>
                <a:lnTo>
                  <a:pt x="2831591" y="1269491"/>
                </a:lnTo>
                <a:lnTo>
                  <a:pt x="2991611" y="1312163"/>
                </a:lnTo>
                <a:lnTo>
                  <a:pt x="3075431" y="1331975"/>
                </a:lnTo>
                <a:lnTo>
                  <a:pt x="3160775" y="1350263"/>
                </a:lnTo>
                <a:lnTo>
                  <a:pt x="3247643" y="1367027"/>
                </a:lnTo>
                <a:lnTo>
                  <a:pt x="3337559" y="1382267"/>
                </a:lnTo>
                <a:lnTo>
                  <a:pt x="3427475" y="1395983"/>
                </a:lnTo>
                <a:lnTo>
                  <a:pt x="3518915" y="1408175"/>
                </a:lnTo>
                <a:lnTo>
                  <a:pt x="3706367" y="1426463"/>
                </a:lnTo>
                <a:lnTo>
                  <a:pt x="3800855" y="1434083"/>
                </a:lnTo>
                <a:lnTo>
                  <a:pt x="3895343" y="1438655"/>
                </a:lnTo>
                <a:lnTo>
                  <a:pt x="3972039" y="1441090"/>
                </a:lnTo>
                <a:lnTo>
                  <a:pt x="3972548" y="1402958"/>
                </a:lnTo>
                <a:lnTo>
                  <a:pt x="3896867" y="1400555"/>
                </a:lnTo>
                <a:lnTo>
                  <a:pt x="3802379" y="1395983"/>
                </a:lnTo>
                <a:lnTo>
                  <a:pt x="3616451" y="1380743"/>
                </a:lnTo>
                <a:lnTo>
                  <a:pt x="3523487" y="1370075"/>
                </a:lnTo>
                <a:lnTo>
                  <a:pt x="3433571" y="1357883"/>
                </a:lnTo>
                <a:lnTo>
                  <a:pt x="3343655" y="1344167"/>
                </a:lnTo>
                <a:lnTo>
                  <a:pt x="3255263" y="1328927"/>
                </a:lnTo>
                <a:lnTo>
                  <a:pt x="3168395" y="1312163"/>
                </a:lnTo>
                <a:lnTo>
                  <a:pt x="3000755" y="1275587"/>
                </a:lnTo>
                <a:lnTo>
                  <a:pt x="2842259" y="1232915"/>
                </a:lnTo>
                <a:lnTo>
                  <a:pt x="2767583" y="1210055"/>
                </a:lnTo>
                <a:lnTo>
                  <a:pt x="2694431" y="1185671"/>
                </a:lnTo>
                <a:lnTo>
                  <a:pt x="2625851" y="1161287"/>
                </a:lnTo>
                <a:lnTo>
                  <a:pt x="2558795" y="1135379"/>
                </a:lnTo>
                <a:lnTo>
                  <a:pt x="2496311" y="1107947"/>
                </a:lnTo>
                <a:lnTo>
                  <a:pt x="2436875" y="1080515"/>
                </a:lnTo>
                <a:lnTo>
                  <a:pt x="2382011" y="1051559"/>
                </a:lnTo>
                <a:lnTo>
                  <a:pt x="2330195" y="1022603"/>
                </a:lnTo>
                <a:lnTo>
                  <a:pt x="2282951" y="993647"/>
                </a:lnTo>
                <a:lnTo>
                  <a:pt x="2240279" y="963167"/>
                </a:lnTo>
                <a:lnTo>
                  <a:pt x="2200655" y="934211"/>
                </a:lnTo>
                <a:lnTo>
                  <a:pt x="2167127" y="903731"/>
                </a:lnTo>
                <a:lnTo>
                  <a:pt x="2138171" y="873251"/>
                </a:lnTo>
                <a:lnTo>
                  <a:pt x="2097023" y="812291"/>
                </a:lnTo>
                <a:lnTo>
                  <a:pt x="2081783" y="778763"/>
                </a:lnTo>
                <a:lnTo>
                  <a:pt x="2082476" y="778763"/>
                </a:lnTo>
                <a:lnTo>
                  <a:pt x="2074163" y="748283"/>
                </a:lnTo>
                <a:lnTo>
                  <a:pt x="2075272" y="748283"/>
                </a:lnTo>
                <a:lnTo>
                  <a:pt x="2070007" y="690371"/>
                </a:lnTo>
                <a:close/>
              </a:path>
              <a:path w="4087495" h="1478279">
                <a:moveTo>
                  <a:pt x="2082476" y="778763"/>
                </a:moveTo>
                <a:lnTo>
                  <a:pt x="2081783" y="778763"/>
                </a:lnTo>
                <a:lnTo>
                  <a:pt x="2083307" y="781811"/>
                </a:lnTo>
                <a:lnTo>
                  <a:pt x="2082476" y="778763"/>
                </a:lnTo>
                <a:close/>
              </a:path>
              <a:path w="4087495" h="1478279">
                <a:moveTo>
                  <a:pt x="2075272" y="748283"/>
                </a:moveTo>
                <a:lnTo>
                  <a:pt x="2074163" y="748283"/>
                </a:lnTo>
                <a:lnTo>
                  <a:pt x="2075687" y="752855"/>
                </a:lnTo>
                <a:lnTo>
                  <a:pt x="2075272" y="748283"/>
                </a:lnTo>
                <a:close/>
              </a:path>
              <a:path w="4087495" h="1478279">
                <a:moveTo>
                  <a:pt x="2022347" y="659891"/>
                </a:moveTo>
                <a:lnTo>
                  <a:pt x="2031491" y="693419"/>
                </a:lnTo>
                <a:lnTo>
                  <a:pt x="2031491" y="690371"/>
                </a:lnTo>
                <a:lnTo>
                  <a:pt x="2070007" y="690371"/>
                </a:lnTo>
                <a:lnTo>
                  <a:pt x="2069591" y="685799"/>
                </a:lnTo>
                <a:lnTo>
                  <a:pt x="2069591" y="684275"/>
                </a:lnTo>
                <a:lnTo>
                  <a:pt x="2068067" y="682751"/>
                </a:lnTo>
                <a:lnTo>
                  <a:pt x="2063350" y="662939"/>
                </a:lnTo>
                <a:lnTo>
                  <a:pt x="2023871" y="662939"/>
                </a:lnTo>
                <a:lnTo>
                  <a:pt x="2022347" y="659891"/>
                </a:lnTo>
                <a:close/>
              </a:path>
              <a:path w="4087495" h="1478279">
                <a:moveTo>
                  <a:pt x="97535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192023" y="41147"/>
                </a:lnTo>
                <a:lnTo>
                  <a:pt x="288035" y="45719"/>
                </a:lnTo>
                <a:lnTo>
                  <a:pt x="382523" y="53339"/>
                </a:lnTo>
                <a:lnTo>
                  <a:pt x="568451" y="71627"/>
                </a:lnTo>
                <a:lnTo>
                  <a:pt x="661415" y="83819"/>
                </a:lnTo>
                <a:lnTo>
                  <a:pt x="751331" y="97535"/>
                </a:lnTo>
                <a:lnTo>
                  <a:pt x="841247" y="112775"/>
                </a:lnTo>
                <a:lnTo>
                  <a:pt x="928115" y="129539"/>
                </a:lnTo>
                <a:lnTo>
                  <a:pt x="1097279" y="166115"/>
                </a:lnTo>
                <a:lnTo>
                  <a:pt x="1257299" y="208787"/>
                </a:lnTo>
                <a:lnTo>
                  <a:pt x="1331975" y="231647"/>
                </a:lnTo>
                <a:lnTo>
                  <a:pt x="1476755" y="280415"/>
                </a:lnTo>
                <a:lnTo>
                  <a:pt x="1542287" y="306323"/>
                </a:lnTo>
                <a:lnTo>
                  <a:pt x="1606295" y="333755"/>
                </a:lnTo>
                <a:lnTo>
                  <a:pt x="1665731" y="361187"/>
                </a:lnTo>
                <a:lnTo>
                  <a:pt x="1722119" y="390143"/>
                </a:lnTo>
                <a:lnTo>
                  <a:pt x="1773935" y="419099"/>
                </a:lnTo>
                <a:lnTo>
                  <a:pt x="1822703" y="448055"/>
                </a:lnTo>
                <a:lnTo>
                  <a:pt x="1865375" y="478535"/>
                </a:lnTo>
                <a:lnTo>
                  <a:pt x="1904999" y="509015"/>
                </a:lnTo>
                <a:lnTo>
                  <a:pt x="1938527" y="539495"/>
                </a:lnTo>
                <a:lnTo>
                  <a:pt x="1967483" y="569975"/>
                </a:lnTo>
                <a:lnTo>
                  <a:pt x="1991867" y="601979"/>
                </a:lnTo>
                <a:lnTo>
                  <a:pt x="2023871" y="662939"/>
                </a:lnTo>
                <a:lnTo>
                  <a:pt x="2063350" y="662939"/>
                </a:lnTo>
                <a:lnTo>
                  <a:pt x="2060447" y="650747"/>
                </a:lnTo>
                <a:lnTo>
                  <a:pt x="2058923" y="649223"/>
                </a:lnTo>
                <a:lnTo>
                  <a:pt x="2058923" y="647699"/>
                </a:lnTo>
                <a:lnTo>
                  <a:pt x="2043683" y="612647"/>
                </a:lnTo>
                <a:lnTo>
                  <a:pt x="2022347" y="577595"/>
                </a:lnTo>
                <a:lnTo>
                  <a:pt x="1996439" y="544067"/>
                </a:lnTo>
                <a:lnTo>
                  <a:pt x="1964435" y="512063"/>
                </a:lnTo>
                <a:lnTo>
                  <a:pt x="1927859" y="478535"/>
                </a:lnTo>
                <a:lnTo>
                  <a:pt x="1888235" y="446531"/>
                </a:lnTo>
                <a:lnTo>
                  <a:pt x="1842515" y="416051"/>
                </a:lnTo>
                <a:lnTo>
                  <a:pt x="1793747" y="385571"/>
                </a:lnTo>
                <a:lnTo>
                  <a:pt x="1738883" y="356615"/>
                </a:lnTo>
                <a:lnTo>
                  <a:pt x="1682495" y="327659"/>
                </a:lnTo>
                <a:lnTo>
                  <a:pt x="1621535" y="298703"/>
                </a:lnTo>
                <a:lnTo>
                  <a:pt x="1556003" y="271271"/>
                </a:lnTo>
                <a:lnTo>
                  <a:pt x="1488947" y="245363"/>
                </a:lnTo>
                <a:lnTo>
                  <a:pt x="1417319" y="219455"/>
                </a:lnTo>
                <a:lnTo>
                  <a:pt x="1344167" y="195071"/>
                </a:lnTo>
                <a:lnTo>
                  <a:pt x="1266443" y="172211"/>
                </a:lnTo>
                <a:lnTo>
                  <a:pt x="1104899" y="129539"/>
                </a:lnTo>
                <a:lnTo>
                  <a:pt x="1021079" y="109727"/>
                </a:lnTo>
                <a:lnTo>
                  <a:pt x="935735" y="91439"/>
                </a:lnTo>
                <a:lnTo>
                  <a:pt x="847343" y="74675"/>
                </a:lnTo>
                <a:lnTo>
                  <a:pt x="757427" y="59435"/>
                </a:lnTo>
                <a:lnTo>
                  <a:pt x="665987" y="45719"/>
                </a:lnTo>
                <a:lnTo>
                  <a:pt x="573023" y="33527"/>
                </a:lnTo>
                <a:lnTo>
                  <a:pt x="385571" y="15239"/>
                </a:lnTo>
                <a:lnTo>
                  <a:pt x="289559" y="7619"/>
                </a:lnTo>
                <a:lnTo>
                  <a:pt x="193547" y="3047"/>
                </a:lnTo>
                <a:lnTo>
                  <a:pt x="97535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68167" y="3185160"/>
            <a:ext cx="1945005" cy="360045"/>
          </a:xfrm>
          <a:custGeom>
            <a:avLst/>
            <a:gdLst/>
            <a:ahLst/>
            <a:cxnLst/>
            <a:rect l="l" t="t" r="r" b="b"/>
            <a:pathLst>
              <a:path w="1945004" h="360045">
                <a:moveTo>
                  <a:pt x="1840991" y="76199"/>
                </a:moveTo>
                <a:lnTo>
                  <a:pt x="1770887" y="106679"/>
                </a:lnTo>
                <a:lnTo>
                  <a:pt x="1729739" y="121919"/>
                </a:lnTo>
                <a:lnTo>
                  <a:pt x="1684019" y="135635"/>
                </a:lnTo>
                <a:lnTo>
                  <a:pt x="1635251" y="149351"/>
                </a:lnTo>
                <a:lnTo>
                  <a:pt x="1581911" y="163067"/>
                </a:lnTo>
                <a:lnTo>
                  <a:pt x="1525523" y="176783"/>
                </a:lnTo>
                <a:lnTo>
                  <a:pt x="1464563" y="190499"/>
                </a:lnTo>
                <a:lnTo>
                  <a:pt x="1335023" y="214883"/>
                </a:lnTo>
                <a:lnTo>
                  <a:pt x="1264919" y="227075"/>
                </a:lnTo>
                <a:lnTo>
                  <a:pt x="1040891" y="259079"/>
                </a:lnTo>
                <a:lnTo>
                  <a:pt x="880871" y="277367"/>
                </a:lnTo>
                <a:lnTo>
                  <a:pt x="713231" y="292607"/>
                </a:lnTo>
                <a:lnTo>
                  <a:pt x="539495" y="304799"/>
                </a:lnTo>
                <a:lnTo>
                  <a:pt x="362711" y="313943"/>
                </a:lnTo>
                <a:lnTo>
                  <a:pt x="182879" y="320039"/>
                </a:lnTo>
                <a:lnTo>
                  <a:pt x="0" y="321563"/>
                </a:lnTo>
                <a:lnTo>
                  <a:pt x="0" y="359663"/>
                </a:lnTo>
                <a:lnTo>
                  <a:pt x="182879" y="358139"/>
                </a:lnTo>
                <a:lnTo>
                  <a:pt x="364235" y="352043"/>
                </a:lnTo>
                <a:lnTo>
                  <a:pt x="542543" y="342899"/>
                </a:lnTo>
                <a:lnTo>
                  <a:pt x="716279" y="330707"/>
                </a:lnTo>
                <a:lnTo>
                  <a:pt x="883919" y="315467"/>
                </a:lnTo>
                <a:lnTo>
                  <a:pt x="1045463" y="297179"/>
                </a:lnTo>
                <a:lnTo>
                  <a:pt x="1271015" y="265175"/>
                </a:lnTo>
                <a:lnTo>
                  <a:pt x="1408175" y="240791"/>
                </a:lnTo>
                <a:lnTo>
                  <a:pt x="1472183" y="227075"/>
                </a:lnTo>
                <a:lnTo>
                  <a:pt x="1533143" y="214883"/>
                </a:lnTo>
                <a:lnTo>
                  <a:pt x="1591055" y="201167"/>
                </a:lnTo>
                <a:lnTo>
                  <a:pt x="1644395" y="187451"/>
                </a:lnTo>
                <a:lnTo>
                  <a:pt x="1694687" y="172211"/>
                </a:lnTo>
                <a:lnTo>
                  <a:pt x="1741931" y="158495"/>
                </a:lnTo>
                <a:lnTo>
                  <a:pt x="1784603" y="143255"/>
                </a:lnTo>
                <a:lnTo>
                  <a:pt x="1822703" y="128015"/>
                </a:lnTo>
                <a:lnTo>
                  <a:pt x="1857755" y="111251"/>
                </a:lnTo>
                <a:lnTo>
                  <a:pt x="1859279" y="109727"/>
                </a:lnTo>
                <a:lnTo>
                  <a:pt x="1860803" y="109727"/>
                </a:lnTo>
                <a:lnTo>
                  <a:pt x="1880572" y="94666"/>
                </a:lnTo>
                <a:lnTo>
                  <a:pt x="1863303" y="79247"/>
                </a:lnTo>
                <a:lnTo>
                  <a:pt x="1837943" y="79247"/>
                </a:lnTo>
                <a:lnTo>
                  <a:pt x="1840991" y="76199"/>
                </a:lnTo>
                <a:close/>
              </a:path>
              <a:path w="1945004" h="360045">
                <a:moveTo>
                  <a:pt x="1929536" y="54863"/>
                </a:moveTo>
                <a:lnTo>
                  <a:pt x="1869947" y="54863"/>
                </a:lnTo>
                <a:lnTo>
                  <a:pt x="1892807" y="85343"/>
                </a:lnTo>
                <a:lnTo>
                  <a:pt x="1880572" y="94666"/>
                </a:lnTo>
                <a:lnTo>
                  <a:pt x="1911095" y="121919"/>
                </a:lnTo>
                <a:lnTo>
                  <a:pt x="1929536" y="54863"/>
                </a:lnTo>
                <a:close/>
              </a:path>
              <a:path w="1945004" h="360045">
                <a:moveTo>
                  <a:pt x="1869947" y="54863"/>
                </a:moveTo>
                <a:lnTo>
                  <a:pt x="1851627" y="68822"/>
                </a:lnTo>
                <a:lnTo>
                  <a:pt x="1880572" y="94666"/>
                </a:lnTo>
                <a:lnTo>
                  <a:pt x="1892807" y="85343"/>
                </a:lnTo>
                <a:lnTo>
                  <a:pt x="1869947" y="54863"/>
                </a:lnTo>
                <a:close/>
              </a:path>
              <a:path w="1945004" h="360045">
                <a:moveTo>
                  <a:pt x="1851627" y="68822"/>
                </a:moveTo>
                <a:lnTo>
                  <a:pt x="1837943" y="79247"/>
                </a:lnTo>
                <a:lnTo>
                  <a:pt x="1863303" y="79247"/>
                </a:lnTo>
                <a:lnTo>
                  <a:pt x="1851627" y="68822"/>
                </a:lnTo>
                <a:close/>
              </a:path>
              <a:path w="1945004" h="360045">
                <a:moveTo>
                  <a:pt x="1944623" y="0"/>
                </a:moveTo>
                <a:lnTo>
                  <a:pt x="1825751" y="45719"/>
                </a:lnTo>
                <a:lnTo>
                  <a:pt x="1851627" y="68822"/>
                </a:lnTo>
                <a:lnTo>
                  <a:pt x="1869947" y="54863"/>
                </a:lnTo>
                <a:lnTo>
                  <a:pt x="1929536" y="54863"/>
                </a:lnTo>
                <a:lnTo>
                  <a:pt x="194462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8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5350</Words>
  <Application>Microsoft Office PowerPoint</Application>
  <PresentationFormat>Benutzerdefiniert</PresentationFormat>
  <Paragraphs>954</Paragraphs>
  <Slides>59</Slides>
  <Notes>59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Office Theme</vt:lpstr>
      <vt:lpstr>PowerPoint-Präsentation</vt:lpstr>
      <vt:lpstr>Agenda</vt:lpstr>
      <vt:lpstr>Introduction</vt:lpstr>
      <vt:lpstr>Maven 2 – The powerful build system</vt:lpstr>
      <vt:lpstr>Installation</vt:lpstr>
      <vt:lpstr>Optional steps</vt:lpstr>
      <vt:lpstr>Maven 2 – The powerful build system</vt:lpstr>
      <vt:lpstr>PowerPoint-Präsentation</vt:lpstr>
      <vt:lpstr>PowerPoint-Präsentation</vt:lpstr>
      <vt:lpstr>Concepts – Properties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Concepts – Maven model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Using mvn on the command line</vt:lpstr>
      <vt:lpstr>PowerPoint-Präsentation</vt:lpstr>
      <vt:lpstr>Parent inheritance vs. artifact dependencies</vt:lpstr>
      <vt:lpstr>PowerPoint-Präsentation</vt:lpstr>
      <vt:lpstr>Concepts - Proximity</vt:lpstr>
      <vt:lpstr>Concepts - Continuous integration with Hudson</vt:lpstr>
      <vt:lpstr>Mvnrec – recursively build a mvn project</vt:lpstr>
      <vt:lpstr>Mvnrec – recursively build a mvn project</vt:lpstr>
      <vt:lpstr>Maven 2 – The powerful build system</vt:lpstr>
      <vt:lpstr>Resources</vt:lpstr>
      <vt:lpstr>Maven 2 – The powerful build system</vt:lpstr>
      <vt:lpstr>Daily usage</vt:lpstr>
      <vt:lpstr>Daily usage</vt:lpstr>
      <vt:lpstr>Daily usage (– answers to questions)</vt:lpstr>
      <vt:lpstr>Daily usage - Eclipse</vt:lpstr>
      <vt:lpstr>Daily usage - Eclipse</vt:lpstr>
      <vt:lpstr>Daily usage</vt:lpstr>
      <vt:lpstr>Daily usage – Problem solving</vt:lpstr>
      <vt:lpstr>PowerPoint-Präsentation</vt:lpstr>
      <vt:lpstr>PowerPoint-Präsentation</vt:lpstr>
      <vt:lpstr>Database plugin usage</vt:lpstr>
      <vt:lpstr>Maven Dependency Graph plugin</vt:lpstr>
      <vt:lpstr>Maven Dependency Graph plugin</vt:lpstr>
      <vt:lpstr>Maven 2 – The powerful build system</vt:lpstr>
      <vt:lpstr>Advanced usage</vt:lpstr>
      <vt:lpstr>Advanced usage ( answers to questions)</vt:lpstr>
      <vt:lpstr>Advanced usage</vt:lpstr>
      <vt:lpstr>Advanced usage (solution)</vt:lpstr>
      <vt:lpstr>Problem solving</vt:lpstr>
      <vt:lpstr>Classloading and multiple JVMs</vt:lpstr>
      <vt:lpstr>Maven plugins</vt:lpstr>
      <vt:lpstr>Plug-in development</vt:lpstr>
      <vt:lpstr>PowerPoint-Präsentation</vt:lpstr>
      <vt:lpstr>Where to find …</vt:lpstr>
      <vt:lpstr>Where to find what is inside Maven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2018-02-04T12:59:04Z</dcterms:created>
  <dcterms:modified xsi:type="dcterms:W3CDTF">2018-02-04T11:59:08Z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2018-02-04T00:00:00Z</vt:filetime>
  </property>
  <property fmtid="{D5CDD505-2E9C-101B-9397-08002B2CF9AE}" pid="3" name="LastSaved">
    <vt:filetime>2018-02-04T00:00:00Z</vt:filetime>
  </property>
</Properties>
</file>