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10083800" cy="7556500"/>
  <p:notesSz cx="10083800" cy="7556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6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666" y="1715383"/>
            <a:ext cx="9014466" cy="859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5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‹Nr.›</a:t>
            </a:fld>
            <a:endParaRPr spc="3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989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‹Nr.›</a:t>
            </a:fld>
            <a:endParaRPr spc="3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989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0220" y="2126295"/>
            <a:ext cx="3808095" cy="4639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‹Nr.›</a:t>
            </a:fld>
            <a:endParaRPr spc="3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989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‹Nr.›</a:t>
            </a:fld>
            <a:endParaRPr spc="3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‹Nr.›</a:t>
            </a:fld>
            <a:endParaRPr spc="3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79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670" y="636192"/>
            <a:ext cx="8506458" cy="712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989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949" y="2405221"/>
            <a:ext cx="9867900" cy="4864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5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08827" y="6989953"/>
            <a:ext cx="379729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‹Nr.›</a:t>
            </a:fld>
            <a:endParaRPr spc="3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maven.apache.org/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://maven.apache.org/maven-v4_0_0.xs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1/XMLSchema-instance" TargetMode="External"/><Relationship Id="rId5" Type="http://schemas.openxmlformats.org/officeDocument/2006/relationships/hyperlink" Target="http://maven.apache.org/POM/4.0.0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OM/4.0.0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OM/4.0.0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OM/4.0.0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OM/4.0.0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OM/4.0.0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OM/4.0.0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OM/4.0.0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OM/4.0.0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22" y="2160013"/>
            <a:ext cx="302704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0"/>
              </a:lnSpc>
            </a:pPr>
            <a:r>
              <a:rPr sz="4000" spc="-15" dirty="0">
                <a:latin typeface="Arial"/>
                <a:cs typeface="Arial"/>
              </a:rPr>
              <a:t>D</a:t>
            </a:r>
            <a:r>
              <a:rPr sz="4000" spc="-25" dirty="0">
                <a:latin typeface="Arial"/>
                <a:cs typeface="Arial"/>
              </a:rPr>
              <a:t>e</a:t>
            </a:r>
            <a:r>
              <a:rPr sz="4000" spc="-50" dirty="0">
                <a:latin typeface="Arial"/>
                <a:cs typeface="Arial"/>
              </a:rPr>
              <a:t>m</a:t>
            </a:r>
            <a:r>
              <a:rPr sz="4000" spc="5" dirty="0">
                <a:latin typeface="Arial"/>
                <a:cs typeface="Arial"/>
              </a:rPr>
              <a:t>y</a:t>
            </a:r>
            <a:r>
              <a:rPr sz="4000" spc="-15" dirty="0">
                <a:latin typeface="Arial"/>
                <a:cs typeface="Arial"/>
              </a:rPr>
              <a:t>s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5" dirty="0">
                <a:latin typeface="Arial"/>
                <a:cs typeface="Arial"/>
              </a:rPr>
              <a:t>f</a:t>
            </a:r>
            <a:r>
              <a:rPr sz="4000" spc="-5" dirty="0">
                <a:latin typeface="Arial"/>
                <a:cs typeface="Arial"/>
              </a:rPr>
              <a:t>y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-15" dirty="0">
                <a:latin typeface="Arial"/>
                <a:cs typeface="Arial"/>
              </a:rPr>
              <a:t>n</a:t>
            </a:r>
            <a:r>
              <a:rPr sz="4000" spc="730" dirty="0">
                <a:latin typeface="Arial"/>
                <a:cs typeface="Arial"/>
              </a:rPr>
              <a:t>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076" y="6101693"/>
            <a:ext cx="26771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75"/>
              </a:lnSpc>
            </a:pPr>
            <a:r>
              <a:rPr sz="2400" spc="-20" dirty="0">
                <a:latin typeface="Arial"/>
                <a:cs typeface="Arial"/>
              </a:rPr>
              <a:t>B</a:t>
            </a:r>
            <a:r>
              <a:rPr sz="2400" spc="260" dirty="0">
                <a:latin typeface="Arial"/>
                <a:cs typeface="Arial"/>
              </a:rPr>
              <a:t>y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ik</a:t>
            </a:r>
            <a:r>
              <a:rPr sz="2400" spc="385" dirty="0">
                <a:latin typeface="Arial"/>
                <a:cs typeface="Arial"/>
              </a:rPr>
              <a:t>e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345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630" y="3017518"/>
            <a:ext cx="6974829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1</a:t>
            </a:fld>
            <a:endParaRPr spc="36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887" y="695882"/>
            <a:ext cx="594423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20975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130" dirty="0">
                <a:solidFill>
                  <a:srgbClr val="198989"/>
                </a:solidFill>
                <a:latin typeface="Arial"/>
                <a:cs typeface="Arial"/>
              </a:rPr>
              <a:t>:</a:t>
            </a:r>
            <a:r>
              <a:rPr sz="44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9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5" dirty="0">
                <a:solidFill>
                  <a:srgbClr val="198989"/>
                </a:solidFill>
                <a:latin typeface="Arial"/>
                <a:cs typeface="Arial"/>
              </a:rPr>
              <a:t>'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	</a:t>
            </a:r>
            <a:r>
              <a:rPr sz="4400" b="1" spc="-40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90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4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70" dirty="0">
                <a:solidFill>
                  <a:srgbClr val="198989"/>
                </a:solidFill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7829" y="2484109"/>
            <a:ext cx="5562600" cy="3716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5921" y="1657225"/>
            <a:ext cx="56946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70"/>
              </a:lnSpc>
            </a:pPr>
            <a:r>
              <a:rPr sz="3000" spc="-10" dirty="0">
                <a:latin typeface="Arial"/>
                <a:cs typeface="Arial"/>
              </a:rPr>
              <a:t>(</a:t>
            </a:r>
            <a:r>
              <a:rPr sz="3000" spc="-15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you’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ore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of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visu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-125" dirty="0"/>
              <a:t>10</a:t>
            </a:fld>
            <a:endParaRPr spc="-1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551" y="695882"/>
            <a:ext cx="554164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49705" algn="l"/>
                <a:tab pos="2287905" algn="l"/>
              </a:tabLst>
            </a:pPr>
            <a:r>
              <a:rPr sz="4400" b="1" spc="-28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15" dirty="0">
                <a:solidFill>
                  <a:srgbClr val="198989"/>
                </a:solidFill>
                <a:latin typeface="Arial"/>
                <a:cs typeface="Arial"/>
              </a:rPr>
              <a:t>'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	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	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46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114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5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35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70" dirty="0">
                <a:solidFill>
                  <a:srgbClr val="198989"/>
                </a:solidFill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6" y="1715383"/>
            <a:ext cx="7585709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70"/>
              </a:lnSpc>
            </a:pPr>
            <a:r>
              <a:rPr sz="3200" spc="5" dirty="0">
                <a:latin typeface="Arial"/>
                <a:cs typeface="Arial"/>
              </a:rPr>
              <a:t>1</a:t>
            </a:r>
            <a:r>
              <a:rPr sz="3200" spc="-2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V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Hi</a:t>
            </a:r>
            <a:r>
              <a:rPr sz="3200" spc="5" dirty="0">
                <a:latin typeface="Arial"/>
                <a:cs typeface="Arial"/>
              </a:rPr>
              <a:t>be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Arial"/>
                <a:cs typeface="Arial"/>
              </a:rPr>
              <a:t>W</a:t>
            </a:r>
            <a:r>
              <a:rPr sz="3200" spc="5" dirty="0">
                <a:latin typeface="Arial"/>
                <a:cs typeface="Arial"/>
              </a:rPr>
              <a:t>ebs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,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ven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ei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5" dirty="0">
                <a:latin typeface="Arial"/>
                <a:cs typeface="Arial"/>
              </a:rPr>
              <a:t>own</a:t>
            </a:r>
            <a:r>
              <a:rPr sz="3200" spc="-5" dirty="0">
                <a:latin typeface="Arial"/>
                <a:cs typeface="Arial"/>
              </a:rPr>
              <a:t>lo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ge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630" y="2865118"/>
            <a:ext cx="6930389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-125" dirty="0"/>
              <a:t>11</a:t>
            </a:fld>
            <a:endParaRPr spc="-1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551" y="700962"/>
            <a:ext cx="554164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49705" algn="l"/>
                <a:tab pos="2287905" algn="l"/>
              </a:tabLst>
            </a:pPr>
            <a:r>
              <a:rPr sz="4400" b="1" spc="-28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15" dirty="0">
                <a:solidFill>
                  <a:srgbClr val="198989"/>
                </a:solidFill>
                <a:latin typeface="Arial"/>
                <a:cs typeface="Arial"/>
              </a:rPr>
              <a:t>'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	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	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46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114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5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35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70" dirty="0">
                <a:solidFill>
                  <a:srgbClr val="198989"/>
                </a:solidFill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6" y="1715383"/>
            <a:ext cx="53206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spc="5" dirty="0">
                <a:latin typeface="Arial"/>
                <a:cs typeface="Arial"/>
              </a:rPr>
              <a:t>2</a:t>
            </a:r>
            <a:r>
              <a:rPr sz="3200" spc="-2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Do</a:t>
            </a:r>
            <a:r>
              <a:rPr sz="3200" spc="-5" dirty="0">
                <a:latin typeface="Arial"/>
                <a:cs typeface="Arial"/>
              </a:rPr>
              <a:t>w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lo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ig</a:t>
            </a:r>
            <a:r>
              <a:rPr sz="3200" spc="5" dirty="0">
                <a:latin typeface="Arial"/>
                <a:cs typeface="Arial"/>
              </a:rPr>
              <a:t>an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Z</a:t>
            </a:r>
            <a:r>
              <a:rPr sz="3200" spc="-20" dirty="0">
                <a:latin typeface="Arial"/>
                <a:cs typeface="Arial"/>
              </a:rPr>
              <a:t>IP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971801"/>
            <a:ext cx="6793230" cy="1816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9161" y="5934774"/>
            <a:ext cx="414909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i="1" spc="-35" dirty="0">
                <a:latin typeface="Arial"/>
                <a:cs typeface="Arial"/>
              </a:rPr>
              <a:t>ZZZ</a:t>
            </a:r>
            <a:r>
              <a:rPr sz="4800" i="1" spc="-45" dirty="0">
                <a:latin typeface="Arial"/>
                <a:cs typeface="Arial"/>
              </a:rPr>
              <a:t>Z</a:t>
            </a:r>
            <a:r>
              <a:rPr sz="4800" i="1" spc="-35" dirty="0">
                <a:latin typeface="Arial"/>
                <a:cs typeface="Arial"/>
              </a:rPr>
              <a:t>ZZZ</a:t>
            </a:r>
            <a:r>
              <a:rPr sz="4800" i="1" spc="-45" dirty="0">
                <a:latin typeface="Arial"/>
                <a:cs typeface="Arial"/>
              </a:rPr>
              <a:t>Z</a:t>
            </a:r>
            <a:r>
              <a:rPr sz="4800" i="1" spc="-35" dirty="0">
                <a:latin typeface="Arial"/>
                <a:cs typeface="Arial"/>
              </a:rPr>
              <a:t>Z….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-125" dirty="0"/>
              <a:t>12</a:t>
            </a:fld>
            <a:endParaRPr spc="-1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551" y="695882"/>
            <a:ext cx="554164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49705" algn="l"/>
                <a:tab pos="2287905" algn="l"/>
              </a:tabLst>
            </a:pPr>
            <a:r>
              <a:rPr sz="4400" b="1" spc="-28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15" dirty="0">
                <a:solidFill>
                  <a:srgbClr val="198989"/>
                </a:solidFill>
                <a:latin typeface="Arial"/>
                <a:cs typeface="Arial"/>
              </a:rPr>
              <a:t>'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	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	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46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114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5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35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70" dirty="0">
                <a:solidFill>
                  <a:srgbClr val="198989"/>
                </a:solidFill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6" y="1715383"/>
            <a:ext cx="40525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spc="5" dirty="0">
                <a:latin typeface="Arial"/>
                <a:cs typeface="Arial"/>
              </a:rPr>
              <a:t>3</a:t>
            </a:r>
            <a:r>
              <a:rPr sz="3200" spc="-2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Un</a:t>
            </a:r>
            <a:r>
              <a:rPr sz="3200" spc="-5" dirty="0">
                <a:latin typeface="Arial"/>
                <a:cs typeface="Arial"/>
              </a:rPr>
              <a:t>p</a:t>
            </a:r>
            <a:r>
              <a:rPr sz="3200" spc="5" dirty="0">
                <a:latin typeface="Arial"/>
                <a:cs typeface="Arial"/>
              </a:rPr>
              <a:t>ac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Z</a:t>
            </a:r>
            <a:r>
              <a:rPr sz="3200" spc="-20" dirty="0">
                <a:latin typeface="Arial"/>
                <a:cs typeface="Arial"/>
              </a:rPr>
              <a:t>IP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6" y="2477525"/>
            <a:ext cx="2165350" cy="474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170">
              <a:lnSpc>
                <a:spcPct val="100000"/>
              </a:lnSpc>
              <a:tabLst>
                <a:tab pos="871855" algn="l"/>
              </a:tabLst>
            </a:pPr>
            <a:r>
              <a:rPr sz="1200" dirty="0">
                <a:latin typeface="Courier New"/>
                <a:cs typeface="Courier New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</a:t>
            </a:r>
            <a:r>
              <a:rPr sz="1200" dirty="0">
                <a:latin typeface="Courier New"/>
                <a:cs typeface="Courier New"/>
              </a:rPr>
              <a:t>8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12:27</a:t>
            </a:r>
            <a:endParaRPr sz="1200">
              <a:latin typeface="Courier New"/>
              <a:cs typeface="Courier New"/>
            </a:endParaRPr>
          </a:p>
          <a:p>
            <a:pPr marR="394970" algn="ctr">
              <a:lnSpc>
                <a:spcPct val="100000"/>
              </a:lnSpc>
              <a:spcBef>
                <a:spcPts val="170"/>
              </a:spcBef>
              <a:tabLst>
                <a:tab pos="639445" algn="l"/>
              </a:tabLst>
            </a:pPr>
            <a:r>
              <a:rPr sz="1200" spc="-5" dirty="0">
                <a:latin typeface="Courier New"/>
                <a:cs typeface="Courier New"/>
              </a:rPr>
              <a:t>2642</a:t>
            </a:r>
            <a:r>
              <a:rPr sz="1200" dirty="0">
                <a:latin typeface="Courier New"/>
                <a:cs typeface="Courier New"/>
              </a:rPr>
              <a:t>8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R="303530" algn="ctr">
              <a:lnSpc>
                <a:spcPct val="100000"/>
              </a:lnSpc>
              <a:spcBef>
                <a:spcPts val="60"/>
              </a:spcBef>
              <a:tabLst>
                <a:tab pos="548005" algn="l"/>
              </a:tabLst>
            </a:pPr>
            <a:r>
              <a:rPr sz="1200" spc="-5" dirty="0">
                <a:latin typeface="Courier New"/>
                <a:cs typeface="Courier New"/>
              </a:rPr>
              <a:t>145</a:t>
            </a:r>
            <a:r>
              <a:rPr sz="1200" dirty="0">
                <a:latin typeface="Courier New"/>
                <a:cs typeface="Courier New"/>
              </a:rPr>
              <a:t>6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R="486409" algn="ctr">
              <a:lnSpc>
                <a:spcPct val="100000"/>
              </a:lnSpc>
              <a:spcBef>
                <a:spcPts val="50"/>
              </a:spcBef>
              <a:tabLst>
                <a:tab pos="730885" algn="l"/>
              </a:tabLst>
            </a:pPr>
            <a:r>
              <a:rPr sz="1200" spc="-5" dirty="0">
                <a:latin typeface="Courier New"/>
                <a:cs typeface="Courier New"/>
              </a:rPr>
              <a:t>15276</a:t>
            </a:r>
            <a:r>
              <a:rPr sz="1200" dirty="0">
                <a:latin typeface="Courier New"/>
                <a:cs typeface="Courier New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R="577850" algn="ctr">
              <a:lnSpc>
                <a:spcPct val="100000"/>
              </a:lnSpc>
              <a:spcBef>
                <a:spcPts val="50"/>
              </a:spcBef>
              <a:tabLst>
                <a:tab pos="822325" algn="l"/>
              </a:tabLst>
            </a:pPr>
            <a:r>
              <a:rPr sz="1200" spc="-5" dirty="0">
                <a:latin typeface="Courier New"/>
                <a:cs typeface="Courier New"/>
              </a:rPr>
              <a:t>276613</a:t>
            </a:r>
            <a:r>
              <a:rPr sz="1200" dirty="0">
                <a:latin typeface="Courier New"/>
                <a:cs typeface="Courier New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R="394970" algn="ctr">
              <a:lnSpc>
                <a:spcPct val="100000"/>
              </a:lnSpc>
              <a:spcBef>
                <a:spcPts val="60"/>
              </a:spcBef>
              <a:tabLst>
                <a:tab pos="639445" algn="l"/>
              </a:tabLst>
            </a:pPr>
            <a:r>
              <a:rPr sz="1200" spc="-5" dirty="0">
                <a:latin typeface="Courier New"/>
                <a:cs typeface="Courier New"/>
              </a:rPr>
              <a:t>3149</a:t>
            </a:r>
            <a:r>
              <a:rPr sz="1200" dirty="0">
                <a:latin typeface="Courier New"/>
                <a:cs typeface="Courier New"/>
              </a:rPr>
              <a:t>3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0"/>
              </a:spcBef>
              <a:tabLst>
                <a:tab pos="835025" algn="l"/>
              </a:tabLst>
            </a:pPr>
            <a:r>
              <a:rPr sz="1200" dirty="0">
                <a:latin typeface="Courier New"/>
                <a:cs typeface="Courier New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0"/>
              </a:spcBef>
              <a:tabLst>
                <a:tab pos="835025" algn="l"/>
              </a:tabLst>
            </a:pPr>
            <a:r>
              <a:rPr sz="1200" dirty="0">
                <a:latin typeface="Courier New"/>
                <a:cs typeface="Courier New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R="486409" algn="ctr">
              <a:lnSpc>
                <a:spcPct val="100000"/>
              </a:lnSpc>
              <a:spcBef>
                <a:spcPts val="60"/>
              </a:spcBef>
              <a:tabLst>
                <a:tab pos="730885" algn="l"/>
              </a:tabLst>
            </a:pPr>
            <a:r>
              <a:rPr sz="1200" spc="-5" dirty="0">
                <a:latin typeface="Courier New"/>
                <a:cs typeface="Courier New"/>
              </a:rPr>
              <a:t>44343</a:t>
            </a:r>
            <a:r>
              <a:rPr sz="1200" dirty="0">
                <a:latin typeface="Courier New"/>
                <a:cs typeface="Courier New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06-13-08</a:t>
            </a:r>
            <a:endParaRPr sz="1200">
              <a:latin typeface="Courier New"/>
              <a:cs typeface="Courier New"/>
            </a:endParaRPr>
          </a:p>
          <a:p>
            <a:pPr marR="486409" algn="ctr">
              <a:lnSpc>
                <a:spcPct val="100000"/>
              </a:lnSpc>
              <a:spcBef>
                <a:spcPts val="50"/>
              </a:spcBef>
              <a:tabLst>
                <a:tab pos="730885" algn="l"/>
              </a:tabLst>
            </a:pPr>
            <a:r>
              <a:rPr sz="1200" spc="-5" dirty="0">
                <a:latin typeface="Courier New"/>
                <a:cs typeface="Courier New"/>
              </a:rPr>
              <a:t>55936</a:t>
            </a:r>
            <a:r>
              <a:rPr sz="1200" dirty="0">
                <a:latin typeface="Courier New"/>
                <a:cs typeface="Courier New"/>
              </a:rPr>
              <a:t>6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06-13-08</a:t>
            </a:r>
            <a:endParaRPr sz="1200">
              <a:latin typeface="Courier New"/>
              <a:cs typeface="Courier New"/>
            </a:endParaRPr>
          </a:p>
          <a:p>
            <a:pPr marR="486409" algn="ctr">
              <a:lnSpc>
                <a:spcPct val="100000"/>
              </a:lnSpc>
              <a:spcBef>
                <a:spcPts val="60"/>
              </a:spcBef>
              <a:tabLst>
                <a:tab pos="730885" algn="l"/>
              </a:tabLst>
            </a:pPr>
            <a:r>
              <a:rPr sz="1200" spc="-5" dirty="0">
                <a:latin typeface="Courier New"/>
                <a:cs typeface="Courier New"/>
              </a:rPr>
              <a:t>31389</a:t>
            </a:r>
            <a:r>
              <a:rPr sz="1200" dirty="0">
                <a:latin typeface="Courier New"/>
                <a:cs typeface="Courier New"/>
              </a:rPr>
              <a:t>8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06-13-08</a:t>
            </a:r>
            <a:endParaRPr sz="1200">
              <a:latin typeface="Courier New"/>
              <a:cs typeface="Courier New"/>
            </a:endParaRPr>
          </a:p>
          <a:p>
            <a:pPr marR="394970" algn="ctr">
              <a:lnSpc>
                <a:spcPct val="100000"/>
              </a:lnSpc>
              <a:spcBef>
                <a:spcPts val="50"/>
              </a:spcBef>
              <a:tabLst>
                <a:tab pos="639445" algn="l"/>
              </a:tabLst>
            </a:pPr>
            <a:r>
              <a:rPr sz="1200" spc="-5" dirty="0">
                <a:latin typeface="Courier New"/>
                <a:cs typeface="Courier New"/>
              </a:rPr>
              <a:t>1323</a:t>
            </a:r>
            <a:r>
              <a:rPr sz="1200" dirty="0">
                <a:latin typeface="Courier New"/>
                <a:cs typeface="Courier New"/>
              </a:rPr>
              <a:t>6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06-13-08</a:t>
            </a:r>
            <a:endParaRPr sz="1200">
              <a:latin typeface="Courier New"/>
              <a:cs typeface="Courier New"/>
            </a:endParaRPr>
          </a:p>
          <a:p>
            <a:pPr marR="394970" algn="ctr">
              <a:lnSpc>
                <a:spcPct val="100000"/>
              </a:lnSpc>
              <a:spcBef>
                <a:spcPts val="50"/>
              </a:spcBef>
              <a:tabLst>
                <a:tab pos="639445" algn="l"/>
              </a:tabLst>
            </a:pPr>
            <a:r>
              <a:rPr sz="1200" spc="-5" dirty="0">
                <a:latin typeface="Courier New"/>
                <a:cs typeface="Courier New"/>
              </a:rPr>
              <a:t>1738</a:t>
            </a:r>
            <a:r>
              <a:rPr sz="1200" dirty="0">
                <a:latin typeface="Courier New"/>
                <a:cs typeface="Courier New"/>
              </a:rPr>
              <a:t>4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08-19-08</a:t>
            </a:r>
            <a:endParaRPr sz="1200">
              <a:latin typeface="Courier New"/>
              <a:cs typeface="Courier New"/>
            </a:endParaRPr>
          </a:p>
          <a:p>
            <a:pPr marR="486409" algn="ctr">
              <a:lnSpc>
                <a:spcPct val="100000"/>
              </a:lnSpc>
              <a:spcBef>
                <a:spcPts val="60"/>
              </a:spcBef>
              <a:tabLst>
                <a:tab pos="730885" algn="l"/>
              </a:tabLst>
            </a:pPr>
            <a:r>
              <a:rPr sz="1200" spc="-5" dirty="0">
                <a:latin typeface="Courier New"/>
                <a:cs typeface="Courier New"/>
              </a:rPr>
              <a:t>47100</a:t>
            </a:r>
            <a:r>
              <a:rPr sz="1200" dirty="0">
                <a:latin typeface="Courier New"/>
                <a:cs typeface="Courier New"/>
              </a:rPr>
              <a:t>5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06-13-08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0"/>
              </a:spcBef>
              <a:tabLst>
                <a:tab pos="835025" algn="l"/>
              </a:tabLst>
            </a:pPr>
            <a:r>
              <a:rPr sz="1200" dirty="0">
                <a:latin typeface="Courier New"/>
                <a:cs typeface="Courier New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60"/>
              </a:spcBef>
              <a:tabLst>
                <a:tab pos="835025" algn="l"/>
              </a:tabLst>
            </a:pPr>
            <a:r>
              <a:rPr sz="1200" dirty="0">
                <a:latin typeface="Courier New"/>
                <a:cs typeface="Courier New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R="486409" algn="ctr">
              <a:lnSpc>
                <a:spcPct val="100000"/>
              </a:lnSpc>
              <a:spcBef>
                <a:spcPts val="50"/>
              </a:spcBef>
              <a:tabLst>
                <a:tab pos="730885" algn="l"/>
              </a:tabLst>
            </a:pPr>
            <a:r>
              <a:rPr sz="1200" spc="-5" dirty="0">
                <a:latin typeface="Courier New"/>
                <a:cs typeface="Courier New"/>
              </a:rPr>
              <a:t>60837</a:t>
            </a:r>
            <a:r>
              <a:rPr sz="1200" dirty="0">
                <a:latin typeface="Courier New"/>
                <a:cs typeface="Courier New"/>
              </a:rPr>
              <a:t>6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06-13-08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0"/>
              </a:spcBef>
              <a:tabLst>
                <a:tab pos="835025" algn="l"/>
              </a:tabLst>
            </a:pPr>
            <a:r>
              <a:rPr sz="1200" dirty="0">
                <a:latin typeface="Courier New"/>
                <a:cs typeface="Courier New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09-10-08</a:t>
            </a:r>
            <a:endParaRPr sz="1200">
              <a:latin typeface="Courier New"/>
              <a:cs typeface="Courier New"/>
            </a:endParaRPr>
          </a:p>
          <a:p>
            <a:pPr marR="486409" algn="ctr">
              <a:lnSpc>
                <a:spcPct val="100000"/>
              </a:lnSpc>
              <a:spcBef>
                <a:spcPts val="60"/>
              </a:spcBef>
              <a:tabLst>
                <a:tab pos="730885" algn="l"/>
              </a:tabLst>
            </a:pPr>
            <a:r>
              <a:rPr sz="1200" spc="-5" dirty="0">
                <a:latin typeface="Courier New"/>
                <a:cs typeface="Courier New"/>
              </a:rPr>
              <a:t>47594</a:t>
            </a:r>
            <a:r>
              <a:rPr sz="1200" dirty="0">
                <a:latin typeface="Courier New"/>
                <a:cs typeface="Courier New"/>
              </a:rPr>
              <a:t>3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06-13-08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0618" y="2477525"/>
            <a:ext cx="45974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9480" indent="36830">
              <a:lnSpc>
                <a:spcPct val="111800"/>
              </a:lnSpc>
            </a:pPr>
            <a:r>
              <a:rPr sz="1200" spc="-5" dirty="0">
                <a:latin typeface="Courier New"/>
                <a:cs typeface="Courier New"/>
              </a:rPr>
              <a:t>hibernate-distribution-3.3.1.GA/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hibernate-distribution-3.3.1.GA/lgpl.txt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3499"/>
              </a:lnSpc>
              <a:spcBef>
                <a:spcPts val="10"/>
              </a:spcBef>
            </a:pPr>
            <a:r>
              <a:rPr sz="1200" spc="-5" dirty="0">
                <a:latin typeface="Courier New"/>
                <a:cs typeface="Courier New"/>
              </a:rPr>
              <a:t>hibernate-distribution-3.3.1.GA/hibernate_logo.gif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hibernate-distribution-3.3.1.GA/changelog.txt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9097" y="2682002"/>
            <a:ext cx="482600" cy="340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12:21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12:21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12:21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12:27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12:22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12:27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12:27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12:09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12:09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12:09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12:09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19:40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12:10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12:27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12:27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12:12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12:27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12:12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0618" y="3250955"/>
            <a:ext cx="42316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hibernate-distribution-3.3.1.GA/hibernate3.jar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1200" y="2743196"/>
            <a:ext cx="4648200" cy="2667000"/>
          </a:xfrm>
          <a:custGeom>
            <a:avLst/>
            <a:gdLst/>
            <a:ahLst/>
            <a:cxnLst/>
            <a:rect l="l" t="t" r="r" b="b"/>
            <a:pathLst>
              <a:path w="4648200" h="2667000">
                <a:moveTo>
                  <a:pt x="2975316" y="2410967"/>
                </a:moveTo>
                <a:lnTo>
                  <a:pt x="1766559" y="2410967"/>
                </a:lnTo>
                <a:lnTo>
                  <a:pt x="1787612" y="2435351"/>
                </a:lnTo>
                <a:lnTo>
                  <a:pt x="1833541" y="2478023"/>
                </a:lnTo>
                <a:lnTo>
                  <a:pt x="1884182" y="2517647"/>
                </a:lnTo>
                <a:lnTo>
                  <a:pt x="1939070" y="2554223"/>
                </a:lnTo>
                <a:lnTo>
                  <a:pt x="1997740" y="2584703"/>
                </a:lnTo>
                <a:lnTo>
                  <a:pt x="2091822" y="2624327"/>
                </a:lnTo>
                <a:lnTo>
                  <a:pt x="2191802" y="2651759"/>
                </a:lnTo>
                <a:lnTo>
                  <a:pt x="2260960" y="2660903"/>
                </a:lnTo>
                <a:lnTo>
                  <a:pt x="2296115" y="2666999"/>
                </a:lnTo>
                <a:lnTo>
                  <a:pt x="2415027" y="2666999"/>
                </a:lnTo>
                <a:lnTo>
                  <a:pt x="2462147" y="2663951"/>
                </a:lnTo>
                <a:lnTo>
                  <a:pt x="2508525" y="2657855"/>
                </a:lnTo>
                <a:lnTo>
                  <a:pt x="2598566" y="2639567"/>
                </a:lnTo>
                <a:lnTo>
                  <a:pt x="2641983" y="2627375"/>
                </a:lnTo>
                <a:lnTo>
                  <a:pt x="2684168" y="2612135"/>
                </a:lnTo>
                <a:lnTo>
                  <a:pt x="2724997" y="2593847"/>
                </a:lnTo>
                <a:lnTo>
                  <a:pt x="2764348" y="2575559"/>
                </a:lnTo>
                <a:lnTo>
                  <a:pt x="2802098" y="2554223"/>
                </a:lnTo>
                <a:lnTo>
                  <a:pt x="2838124" y="2532887"/>
                </a:lnTo>
                <a:lnTo>
                  <a:pt x="2872304" y="2508503"/>
                </a:lnTo>
                <a:lnTo>
                  <a:pt x="2904514" y="2481071"/>
                </a:lnTo>
                <a:lnTo>
                  <a:pt x="2934632" y="2456687"/>
                </a:lnTo>
                <a:lnTo>
                  <a:pt x="2962534" y="2426207"/>
                </a:lnTo>
                <a:lnTo>
                  <a:pt x="2975316" y="2410967"/>
                </a:lnTo>
                <a:close/>
              </a:path>
              <a:path w="4648200" h="2667000">
                <a:moveTo>
                  <a:pt x="1191421" y="243839"/>
                </a:moveTo>
                <a:lnTo>
                  <a:pt x="1134099" y="243839"/>
                </a:lnTo>
                <a:lnTo>
                  <a:pt x="1073773" y="246887"/>
                </a:lnTo>
                <a:lnTo>
                  <a:pt x="1013814" y="252983"/>
                </a:lnTo>
                <a:lnTo>
                  <a:pt x="954588" y="265175"/>
                </a:lnTo>
                <a:lnTo>
                  <a:pt x="896462" y="280415"/>
                </a:lnTo>
                <a:lnTo>
                  <a:pt x="839803" y="298703"/>
                </a:lnTo>
                <a:lnTo>
                  <a:pt x="784977" y="320039"/>
                </a:lnTo>
                <a:lnTo>
                  <a:pt x="732352" y="347471"/>
                </a:lnTo>
                <a:lnTo>
                  <a:pt x="682293" y="374903"/>
                </a:lnTo>
                <a:lnTo>
                  <a:pt x="635168" y="408431"/>
                </a:lnTo>
                <a:lnTo>
                  <a:pt x="591343" y="441959"/>
                </a:lnTo>
                <a:lnTo>
                  <a:pt x="551186" y="478535"/>
                </a:lnTo>
                <a:lnTo>
                  <a:pt x="515062" y="518159"/>
                </a:lnTo>
                <a:lnTo>
                  <a:pt x="483338" y="557783"/>
                </a:lnTo>
                <a:lnTo>
                  <a:pt x="456382" y="600455"/>
                </a:lnTo>
                <a:lnTo>
                  <a:pt x="434559" y="646175"/>
                </a:lnTo>
                <a:lnTo>
                  <a:pt x="418237" y="691895"/>
                </a:lnTo>
                <a:lnTo>
                  <a:pt x="407783" y="740663"/>
                </a:lnTo>
                <a:lnTo>
                  <a:pt x="403562" y="786383"/>
                </a:lnTo>
                <a:lnTo>
                  <a:pt x="405942" y="835151"/>
                </a:lnTo>
                <a:lnTo>
                  <a:pt x="415289" y="883919"/>
                </a:lnTo>
                <a:lnTo>
                  <a:pt x="346570" y="896111"/>
                </a:lnTo>
                <a:lnTo>
                  <a:pt x="281880" y="914399"/>
                </a:lnTo>
                <a:lnTo>
                  <a:pt x="221976" y="938783"/>
                </a:lnTo>
                <a:lnTo>
                  <a:pt x="167611" y="969263"/>
                </a:lnTo>
                <a:lnTo>
                  <a:pt x="119540" y="1005839"/>
                </a:lnTo>
                <a:lnTo>
                  <a:pt x="78517" y="1045463"/>
                </a:lnTo>
                <a:lnTo>
                  <a:pt x="45297" y="1094231"/>
                </a:lnTo>
                <a:lnTo>
                  <a:pt x="20635" y="1142999"/>
                </a:lnTo>
                <a:lnTo>
                  <a:pt x="5284" y="1194815"/>
                </a:lnTo>
                <a:lnTo>
                  <a:pt x="0" y="1249679"/>
                </a:lnTo>
                <a:lnTo>
                  <a:pt x="607" y="1271015"/>
                </a:lnTo>
                <a:lnTo>
                  <a:pt x="5439" y="1310639"/>
                </a:lnTo>
                <a:lnTo>
                  <a:pt x="21569" y="1365503"/>
                </a:lnTo>
                <a:lnTo>
                  <a:pt x="38121" y="1402079"/>
                </a:lnTo>
                <a:lnTo>
                  <a:pt x="48106" y="1417319"/>
                </a:lnTo>
                <a:lnTo>
                  <a:pt x="59215" y="1435607"/>
                </a:lnTo>
                <a:lnTo>
                  <a:pt x="71439" y="1450847"/>
                </a:lnTo>
                <a:lnTo>
                  <a:pt x="84767" y="1466087"/>
                </a:lnTo>
                <a:lnTo>
                  <a:pt x="99188" y="1481327"/>
                </a:lnTo>
                <a:lnTo>
                  <a:pt x="114693" y="1493519"/>
                </a:lnTo>
                <a:lnTo>
                  <a:pt x="131269" y="1508759"/>
                </a:lnTo>
                <a:lnTo>
                  <a:pt x="148908" y="1520951"/>
                </a:lnTo>
                <a:lnTo>
                  <a:pt x="167598" y="1533143"/>
                </a:lnTo>
                <a:lnTo>
                  <a:pt x="187330" y="1542287"/>
                </a:lnTo>
                <a:lnTo>
                  <a:pt x="208092" y="1554479"/>
                </a:lnTo>
                <a:lnTo>
                  <a:pt x="229874" y="1563623"/>
                </a:lnTo>
                <a:lnTo>
                  <a:pt x="217949" y="1572767"/>
                </a:lnTo>
                <a:lnTo>
                  <a:pt x="206565" y="1584959"/>
                </a:lnTo>
                <a:lnTo>
                  <a:pt x="195731" y="1594103"/>
                </a:lnTo>
                <a:lnTo>
                  <a:pt x="185452" y="1606295"/>
                </a:lnTo>
                <a:lnTo>
                  <a:pt x="175737" y="1618487"/>
                </a:lnTo>
                <a:lnTo>
                  <a:pt x="166594" y="1630679"/>
                </a:lnTo>
                <a:lnTo>
                  <a:pt x="158031" y="1639823"/>
                </a:lnTo>
                <a:lnTo>
                  <a:pt x="150053" y="1652015"/>
                </a:lnTo>
                <a:lnTo>
                  <a:pt x="142671" y="1664207"/>
                </a:lnTo>
                <a:lnTo>
                  <a:pt x="135890" y="1676399"/>
                </a:lnTo>
                <a:lnTo>
                  <a:pt x="129719" y="1691639"/>
                </a:lnTo>
                <a:lnTo>
                  <a:pt x="124165" y="1703831"/>
                </a:lnTo>
                <a:lnTo>
                  <a:pt x="119236" y="1716023"/>
                </a:lnTo>
                <a:lnTo>
                  <a:pt x="114940" y="1728215"/>
                </a:lnTo>
                <a:lnTo>
                  <a:pt x="111283" y="1743455"/>
                </a:lnTo>
                <a:lnTo>
                  <a:pt x="108275" y="1755647"/>
                </a:lnTo>
                <a:lnTo>
                  <a:pt x="105921" y="1770887"/>
                </a:lnTo>
                <a:lnTo>
                  <a:pt x="104231" y="1783079"/>
                </a:lnTo>
                <a:lnTo>
                  <a:pt x="103211" y="1798319"/>
                </a:lnTo>
                <a:lnTo>
                  <a:pt x="102869" y="1810511"/>
                </a:lnTo>
                <a:lnTo>
                  <a:pt x="104192" y="1840991"/>
                </a:lnTo>
                <a:lnTo>
                  <a:pt x="114755" y="1898903"/>
                </a:lnTo>
                <a:lnTo>
                  <a:pt x="135830" y="1953767"/>
                </a:lnTo>
                <a:lnTo>
                  <a:pt x="167364" y="2002535"/>
                </a:lnTo>
                <a:lnTo>
                  <a:pt x="209302" y="2048255"/>
                </a:lnTo>
                <a:lnTo>
                  <a:pt x="261592" y="2087879"/>
                </a:lnTo>
                <a:lnTo>
                  <a:pt x="324181" y="2121407"/>
                </a:lnTo>
                <a:lnTo>
                  <a:pt x="359320" y="2136647"/>
                </a:lnTo>
                <a:lnTo>
                  <a:pt x="397013" y="2148839"/>
                </a:lnTo>
                <a:lnTo>
                  <a:pt x="437255" y="2157983"/>
                </a:lnTo>
                <a:lnTo>
                  <a:pt x="480038" y="2167127"/>
                </a:lnTo>
                <a:lnTo>
                  <a:pt x="525355" y="2173223"/>
                </a:lnTo>
                <a:lnTo>
                  <a:pt x="623565" y="2179319"/>
                </a:lnTo>
                <a:lnTo>
                  <a:pt x="646250" y="2209799"/>
                </a:lnTo>
                <a:lnTo>
                  <a:pt x="697182" y="2264663"/>
                </a:lnTo>
                <a:lnTo>
                  <a:pt x="725268" y="2292095"/>
                </a:lnTo>
                <a:lnTo>
                  <a:pt x="754991" y="2316479"/>
                </a:lnTo>
                <a:lnTo>
                  <a:pt x="786273" y="2340863"/>
                </a:lnTo>
                <a:lnTo>
                  <a:pt x="819030" y="2362199"/>
                </a:lnTo>
                <a:lnTo>
                  <a:pt x="853183" y="2383535"/>
                </a:lnTo>
                <a:lnTo>
                  <a:pt x="888651" y="2401823"/>
                </a:lnTo>
                <a:lnTo>
                  <a:pt x="925352" y="2420111"/>
                </a:lnTo>
                <a:lnTo>
                  <a:pt x="963206" y="2435351"/>
                </a:lnTo>
                <a:lnTo>
                  <a:pt x="1002132" y="2450591"/>
                </a:lnTo>
                <a:lnTo>
                  <a:pt x="1082874" y="2474975"/>
                </a:lnTo>
                <a:lnTo>
                  <a:pt x="1166931" y="2493263"/>
                </a:lnTo>
                <a:lnTo>
                  <a:pt x="1210000" y="2499359"/>
                </a:lnTo>
                <a:lnTo>
                  <a:pt x="1342400" y="2508503"/>
                </a:lnTo>
                <a:lnTo>
                  <a:pt x="1393912" y="2505455"/>
                </a:lnTo>
                <a:lnTo>
                  <a:pt x="1479383" y="2505455"/>
                </a:lnTo>
                <a:lnTo>
                  <a:pt x="1514282" y="2502407"/>
                </a:lnTo>
                <a:lnTo>
                  <a:pt x="1544583" y="2499359"/>
                </a:lnTo>
                <a:lnTo>
                  <a:pt x="1570755" y="2499359"/>
                </a:lnTo>
                <a:lnTo>
                  <a:pt x="1593267" y="2493263"/>
                </a:lnTo>
                <a:lnTo>
                  <a:pt x="1612589" y="2490215"/>
                </a:lnTo>
                <a:lnTo>
                  <a:pt x="1629191" y="2487167"/>
                </a:lnTo>
                <a:lnTo>
                  <a:pt x="1643542" y="2481071"/>
                </a:lnTo>
                <a:lnTo>
                  <a:pt x="1656112" y="2478023"/>
                </a:lnTo>
                <a:lnTo>
                  <a:pt x="1667370" y="2471927"/>
                </a:lnTo>
                <a:lnTo>
                  <a:pt x="1677786" y="2465831"/>
                </a:lnTo>
                <a:lnTo>
                  <a:pt x="1687829" y="2459735"/>
                </a:lnTo>
                <a:lnTo>
                  <a:pt x="1697970" y="2450591"/>
                </a:lnTo>
                <a:lnTo>
                  <a:pt x="1708677" y="2444495"/>
                </a:lnTo>
                <a:lnTo>
                  <a:pt x="1720419" y="2435351"/>
                </a:lnTo>
                <a:lnTo>
                  <a:pt x="1733668" y="2429255"/>
                </a:lnTo>
                <a:lnTo>
                  <a:pt x="1748891" y="2420111"/>
                </a:lnTo>
                <a:lnTo>
                  <a:pt x="1766559" y="2410967"/>
                </a:lnTo>
                <a:lnTo>
                  <a:pt x="2975316" y="2410967"/>
                </a:lnTo>
                <a:lnTo>
                  <a:pt x="2988098" y="2395727"/>
                </a:lnTo>
                <a:lnTo>
                  <a:pt x="3011202" y="2365247"/>
                </a:lnTo>
                <a:lnTo>
                  <a:pt x="3031722" y="2331719"/>
                </a:lnTo>
                <a:lnTo>
                  <a:pt x="3049535" y="2298191"/>
                </a:lnTo>
                <a:lnTo>
                  <a:pt x="3064520" y="2261615"/>
                </a:lnTo>
                <a:lnTo>
                  <a:pt x="3727329" y="2261615"/>
                </a:lnTo>
                <a:lnTo>
                  <a:pt x="3797545" y="2221991"/>
                </a:lnTo>
                <a:lnTo>
                  <a:pt x="3832387" y="2197607"/>
                </a:lnTo>
                <a:lnTo>
                  <a:pt x="3864647" y="2170175"/>
                </a:lnTo>
                <a:lnTo>
                  <a:pt x="3894171" y="2139695"/>
                </a:lnTo>
                <a:lnTo>
                  <a:pt x="3920803" y="2109215"/>
                </a:lnTo>
                <a:lnTo>
                  <a:pt x="3944387" y="2078735"/>
                </a:lnTo>
                <a:lnTo>
                  <a:pt x="3964769" y="2045207"/>
                </a:lnTo>
                <a:lnTo>
                  <a:pt x="3981794" y="2008631"/>
                </a:lnTo>
                <a:lnTo>
                  <a:pt x="3995305" y="1972055"/>
                </a:lnTo>
                <a:lnTo>
                  <a:pt x="4005149" y="1932431"/>
                </a:lnTo>
                <a:lnTo>
                  <a:pt x="4013210" y="1853183"/>
                </a:lnTo>
                <a:lnTo>
                  <a:pt x="4066123" y="1847087"/>
                </a:lnTo>
                <a:lnTo>
                  <a:pt x="4117706" y="1837943"/>
                </a:lnTo>
                <a:lnTo>
                  <a:pt x="4167809" y="1822703"/>
                </a:lnTo>
                <a:lnTo>
                  <a:pt x="4216283" y="1807463"/>
                </a:lnTo>
                <a:lnTo>
                  <a:pt x="4262977" y="1789175"/>
                </a:lnTo>
                <a:lnTo>
                  <a:pt x="4307743" y="1767839"/>
                </a:lnTo>
                <a:lnTo>
                  <a:pt x="4350430" y="1746503"/>
                </a:lnTo>
                <a:lnTo>
                  <a:pt x="4390889" y="1722119"/>
                </a:lnTo>
                <a:lnTo>
                  <a:pt x="4428972" y="1694687"/>
                </a:lnTo>
                <a:lnTo>
                  <a:pt x="4464527" y="1664207"/>
                </a:lnTo>
                <a:lnTo>
                  <a:pt x="4497406" y="1633727"/>
                </a:lnTo>
                <a:lnTo>
                  <a:pt x="4527459" y="1600199"/>
                </a:lnTo>
                <a:lnTo>
                  <a:pt x="4554536" y="1566671"/>
                </a:lnTo>
                <a:lnTo>
                  <a:pt x="4578488" y="1530095"/>
                </a:lnTo>
                <a:lnTo>
                  <a:pt x="4599166" y="1493519"/>
                </a:lnTo>
                <a:lnTo>
                  <a:pt x="4616419" y="1456943"/>
                </a:lnTo>
                <a:lnTo>
                  <a:pt x="4630099" y="1417319"/>
                </a:lnTo>
                <a:lnTo>
                  <a:pt x="4640055" y="1377695"/>
                </a:lnTo>
                <a:lnTo>
                  <a:pt x="4646138" y="1335023"/>
                </a:lnTo>
                <a:lnTo>
                  <a:pt x="4648199" y="1292351"/>
                </a:lnTo>
                <a:lnTo>
                  <a:pt x="4647736" y="1274063"/>
                </a:lnTo>
                <a:lnTo>
                  <a:pt x="4640935" y="1219199"/>
                </a:lnTo>
                <a:lnTo>
                  <a:pt x="4626422" y="1164335"/>
                </a:lnTo>
                <a:lnTo>
                  <a:pt x="4612718" y="1127759"/>
                </a:lnTo>
                <a:lnTo>
                  <a:pt x="4595969" y="1091183"/>
                </a:lnTo>
                <a:lnTo>
                  <a:pt x="4576330" y="1057655"/>
                </a:lnTo>
                <a:lnTo>
                  <a:pt x="4565474" y="1039367"/>
                </a:lnTo>
                <a:lnTo>
                  <a:pt x="4553953" y="1024127"/>
                </a:lnTo>
                <a:lnTo>
                  <a:pt x="4541786" y="1005839"/>
                </a:lnTo>
                <a:lnTo>
                  <a:pt x="4528993" y="990599"/>
                </a:lnTo>
                <a:lnTo>
                  <a:pt x="4515591" y="972311"/>
                </a:lnTo>
                <a:lnTo>
                  <a:pt x="4501601" y="957071"/>
                </a:lnTo>
                <a:lnTo>
                  <a:pt x="4487042" y="941831"/>
                </a:lnTo>
                <a:lnTo>
                  <a:pt x="4493953" y="929639"/>
                </a:lnTo>
                <a:lnTo>
                  <a:pt x="4510863" y="893063"/>
                </a:lnTo>
                <a:lnTo>
                  <a:pt x="4522509" y="856487"/>
                </a:lnTo>
                <a:lnTo>
                  <a:pt x="4530897" y="807719"/>
                </a:lnTo>
                <a:lnTo>
                  <a:pt x="4532619" y="771143"/>
                </a:lnTo>
                <a:lnTo>
                  <a:pt x="4531309" y="740663"/>
                </a:lnTo>
                <a:lnTo>
                  <a:pt x="4521073" y="679703"/>
                </a:lnTo>
                <a:lnTo>
                  <a:pt x="4501230" y="624839"/>
                </a:lnTo>
                <a:lnTo>
                  <a:pt x="4472433" y="569975"/>
                </a:lnTo>
                <a:lnTo>
                  <a:pt x="4435339" y="521207"/>
                </a:lnTo>
                <a:lnTo>
                  <a:pt x="4390601" y="475487"/>
                </a:lnTo>
                <a:lnTo>
                  <a:pt x="4338877" y="432815"/>
                </a:lnTo>
                <a:lnTo>
                  <a:pt x="4280819" y="399287"/>
                </a:lnTo>
                <a:lnTo>
                  <a:pt x="4249620" y="380999"/>
                </a:lnTo>
                <a:lnTo>
                  <a:pt x="4217084" y="368807"/>
                </a:lnTo>
                <a:lnTo>
                  <a:pt x="4183292" y="356615"/>
                </a:lnTo>
                <a:lnTo>
                  <a:pt x="4148327" y="344423"/>
                </a:lnTo>
                <a:lnTo>
                  <a:pt x="4112270" y="335279"/>
                </a:lnTo>
                <a:lnTo>
                  <a:pt x="4108674" y="323087"/>
                </a:lnTo>
                <a:lnTo>
                  <a:pt x="1499859" y="323087"/>
                </a:lnTo>
                <a:lnTo>
                  <a:pt x="1483502" y="316991"/>
                </a:lnTo>
                <a:lnTo>
                  <a:pt x="1466820" y="307847"/>
                </a:lnTo>
                <a:lnTo>
                  <a:pt x="1415037" y="289559"/>
                </a:lnTo>
                <a:lnTo>
                  <a:pt x="1379266" y="277367"/>
                </a:lnTo>
                <a:lnTo>
                  <a:pt x="1361065" y="274319"/>
                </a:lnTo>
                <a:lnTo>
                  <a:pt x="1342681" y="268223"/>
                </a:lnTo>
                <a:lnTo>
                  <a:pt x="1324134" y="265175"/>
                </a:lnTo>
                <a:lnTo>
                  <a:pt x="1305445" y="259079"/>
                </a:lnTo>
                <a:lnTo>
                  <a:pt x="1248716" y="249935"/>
                </a:lnTo>
                <a:lnTo>
                  <a:pt x="1229654" y="249935"/>
                </a:lnTo>
                <a:lnTo>
                  <a:pt x="1191421" y="243839"/>
                </a:lnTo>
                <a:close/>
              </a:path>
              <a:path w="4648200" h="2667000">
                <a:moveTo>
                  <a:pt x="3727329" y="2261615"/>
                </a:moveTo>
                <a:lnTo>
                  <a:pt x="3064520" y="2261615"/>
                </a:lnTo>
                <a:lnTo>
                  <a:pt x="3079473" y="2270759"/>
                </a:lnTo>
                <a:lnTo>
                  <a:pt x="3094612" y="2276855"/>
                </a:lnTo>
                <a:lnTo>
                  <a:pt x="3156927" y="2301239"/>
                </a:lnTo>
                <a:lnTo>
                  <a:pt x="3172922" y="2304287"/>
                </a:lnTo>
                <a:lnTo>
                  <a:pt x="3189074" y="2310383"/>
                </a:lnTo>
                <a:lnTo>
                  <a:pt x="3205379" y="2313431"/>
                </a:lnTo>
                <a:lnTo>
                  <a:pt x="3221831" y="2319527"/>
                </a:lnTo>
                <a:lnTo>
                  <a:pt x="3289021" y="2331719"/>
                </a:lnTo>
                <a:lnTo>
                  <a:pt x="3306140" y="2331719"/>
                </a:lnTo>
                <a:lnTo>
                  <a:pt x="3323378" y="2334767"/>
                </a:lnTo>
                <a:lnTo>
                  <a:pt x="3340731" y="2334767"/>
                </a:lnTo>
                <a:lnTo>
                  <a:pt x="3358194" y="2337815"/>
                </a:lnTo>
                <a:lnTo>
                  <a:pt x="3393429" y="2337815"/>
                </a:lnTo>
                <a:lnTo>
                  <a:pt x="3494419" y="2331719"/>
                </a:lnTo>
                <a:lnTo>
                  <a:pt x="3590052" y="2313431"/>
                </a:lnTo>
                <a:lnTo>
                  <a:pt x="3635471" y="2298191"/>
                </a:lnTo>
                <a:lnTo>
                  <a:pt x="3679085" y="2282951"/>
                </a:lnTo>
                <a:lnTo>
                  <a:pt x="3720739" y="2264663"/>
                </a:lnTo>
                <a:lnTo>
                  <a:pt x="3727329" y="2261615"/>
                </a:lnTo>
                <a:close/>
              </a:path>
              <a:path w="4648200" h="2667000">
                <a:moveTo>
                  <a:pt x="2030735" y="82295"/>
                </a:moveTo>
                <a:lnTo>
                  <a:pt x="1977133" y="82295"/>
                </a:lnTo>
                <a:lnTo>
                  <a:pt x="1883637" y="91439"/>
                </a:lnTo>
                <a:lnTo>
                  <a:pt x="1853488" y="97535"/>
                </a:lnTo>
                <a:lnTo>
                  <a:pt x="1823929" y="106679"/>
                </a:lnTo>
                <a:lnTo>
                  <a:pt x="1795010" y="112775"/>
                </a:lnTo>
                <a:lnTo>
                  <a:pt x="1739292" y="134111"/>
                </a:lnTo>
                <a:lnTo>
                  <a:pt x="1686728" y="158495"/>
                </a:lnTo>
                <a:lnTo>
                  <a:pt x="1637715" y="188975"/>
                </a:lnTo>
                <a:lnTo>
                  <a:pt x="1592650" y="222503"/>
                </a:lnTo>
                <a:lnTo>
                  <a:pt x="1551929" y="259079"/>
                </a:lnTo>
                <a:lnTo>
                  <a:pt x="1515948" y="301751"/>
                </a:lnTo>
                <a:lnTo>
                  <a:pt x="1499859" y="323087"/>
                </a:lnTo>
                <a:lnTo>
                  <a:pt x="4108674" y="323087"/>
                </a:lnTo>
                <a:lnTo>
                  <a:pt x="4093689" y="280415"/>
                </a:lnTo>
                <a:lnTo>
                  <a:pt x="4065887" y="225551"/>
                </a:lnTo>
                <a:lnTo>
                  <a:pt x="2411729" y="210311"/>
                </a:lnTo>
                <a:lnTo>
                  <a:pt x="2395391" y="198119"/>
                </a:lnTo>
                <a:lnTo>
                  <a:pt x="2378408" y="188975"/>
                </a:lnTo>
                <a:lnTo>
                  <a:pt x="2360822" y="176783"/>
                </a:lnTo>
                <a:lnTo>
                  <a:pt x="2342672" y="167639"/>
                </a:lnTo>
                <a:lnTo>
                  <a:pt x="2304848" y="149351"/>
                </a:lnTo>
                <a:lnTo>
                  <a:pt x="2265264" y="131063"/>
                </a:lnTo>
                <a:lnTo>
                  <a:pt x="2160753" y="100583"/>
                </a:lnTo>
                <a:lnTo>
                  <a:pt x="2139228" y="97535"/>
                </a:lnTo>
                <a:lnTo>
                  <a:pt x="2117590" y="91439"/>
                </a:lnTo>
                <a:lnTo>
                  <a:pt x="2074141" y="85343"/>
                </a:lnTo>
                <a:lnTo>
                  <a:pt x="2052412" y="85343"/>
                </a:lnTo>
                <a:lnTo>
                  <a:pt x="2030735" y="82295"/>
                </a:lnTo>
                <a:close/>
              </a:path>
              <a:path w="4648200" h="2667000">
                <a:moveTo>
                  <a:pt x="2873709" y="3047"/>
                </a:moveTo>
                <a:lnTo>
                  <a:pt x="2777050" y="3047"/>
                </a:lnTo>
                <a:lnTo>
                  <a:pt x="2725754" y="9143"/>
                </a:lnTo>
                <a:lnTo>
                  <a:pt x="2676103" y="21335"/>
                </a:lnTo>
                <a:lnTo>
                  <a:pt x="2652033" y="30479"/>
                </a:lnTo>
                <a:lnTo>
                  <a:pt x="2628539" y="36575"/>
                </a:lnTo>
                <a:lnTo>
                  <a:pt x="2605677" y="45719"/>
                </a:lnTo>
                <a:lnTo>
                  <a:pt x="2583503" y="57911"/>
                </a:lnTo>
                <a:lnTo>
                  <a:pt x="2562072" y="67055"/>
                </a:lnTo>
                <a:lnTo>
                  <a:pt x="2541439" y="79247"/>
                </a:lnTo>
                <a:lnTo>
                  <a:pt x="2521659" y="94487"/>
                </a:lnTo>
                <a:lnTo>
                  <a:pt x="2502787" y="106679"/>
                </a:lnTo>
                <a:lnTo>
                  <a:pt x="2467990" y="137159"/>
                </a:lnTo>
                <a:lnTo>
                  <a:pt x="2437490" y="173735"/>
                </a:lnTo>
                <a:lnTo>
                  <a:pt x="2411729" y="210311"/>
                </a:lnTo>
                <a:lnTo>
                  <a:pt x="4055187" y="210311"/>
                </a:lnTo>
                <a:lnTo>
                  <a:pt x="4029626" y="176783"/>
                </a:lnTo>
                <a:lnTo>
                  <a:pt x="3998751" y="146303"/>
                </a:lnTo>
                <a:lnTo>
                  <a:pt x="3200399" y="146303"/>
                </a:lnTo>
                <a:lnTo>
                  <a:pt x="3187080" y="131063"/>
                </a:lnTo>
                <a:lnTo>
                  <a:pt x="3173045" y="118871"/>
                </a:lnTo>
                <a:lnTo>
                  <a:pt x="3158321" y="109727"/>
                </a:lnTo>
                <a:lnTo>
                  <a:pt x="3142937" y="97535"/>
                </a:lnTo>
                <a:lnTo>
                  <a:pt x="3110299" y="76199"/>
                </a:lnTo>
                <a:lnTo>
                  <a:pt x="3075351" y="57911"/>
                </a:lnTo>
                <a:lnTo>
                  <a:pt x="3038314" y="39623"/>
                </a:lnTo>
                <a:lnTo>
                  <a:pt x="2979328" y="21335"/>
                </a:lnTo>
                <a:lnTo>
                  <a:pt x="2958861" y="15239"/>
                </a:lnTo>
                <a:lnTo>
                  <a:pt x="2873709" y="3047"/>
                </a:lnTo>
                <a:close/>
              </a:path>
              <a:path w="4648200" h="2667000">
                <a:moveTo>
                  <a:pt x="3602979" y="0"/>
                </a:moveTo>
                <a:lnTo>
                  <a:pt x="3579793" y="3047"/>
                </a:lnTo>
                <a:lnTo>
                  <a:pt x="3556734" y="3047"/>
                </a:lnTo>
                <a:lnTo>
                  <a:pt x="3466420" y="15239"/>
                </a:lnTo>
                <a:lnTo>
                  <a:pt x="3380738" y="39623"/>
                </a:lnTo>
                <a:lnTo>
                  <a:pt x="3360284" y="48767"/>
                </a:lnTo>
                <a:lnTo>
                  <a:pt x="3340282" y="54863"/>
                </a:lnTo>
                <a:lnTo>
                  <a:pt x="3320763" y="64007"/>
                </a:lnTo>
                <a:lnTo>
                  <a:pt x="3301760" y="76199"/>
                </a:lnTo>
                <a:lnTo>
                  <a:pt x="3283306" y="85343"/>
                </a:lnTo>
                <a:lnTo>
                  <a:pt x="3248174" y="106679"/>
                </a:lnTo>
                <a:lnTo>
                  <a:pt x="3215625" y="131063"/>
                </a:lnTo>
                <a:lnTo>
                  <a:pt x="3200399" y="146303"/>
                </a:lnTo>
                <a:lnTo>
                  <a:pt x="3998751" y="146303"/>
                </a:lnTo>
                <a:lnTo>
                  <a:pt x="3961042" y="112775"/>
                </a:lnTo>
                <a:lnTo>
                  <a:pt x="3906969" y="79247"/>
                </a:lnTo>
                <a:lnTo>
                  <a:pt x="3847104" y="48767"/>
                </a:lnTo>
                <a:lnTo>
                  <a:pt x="3748117" y="18287"/>
                </a:lnTo>
                <a:lnTo>
                  <a:pt x="3713051" y="9143"/>
                </a:lnTo>
                <a:lnTo>
                  <a:pt x="3602979" y="0"/>
                </a:lnTo>
                <a:close/>
              </a:path>
              <a:path w="4648200" h="2667000">
                <a:moveTo>
                  <a:pt x="2829549" y="0"/>
                </a:moveTo>
                <a:lnTo>
                  <a:pt x="2803177" y="3047"/>
                </a:lnTo>
                <a:lnTo>
                  <a:pt x="2851738" y="3047"/>
                </a:lnTo>
                <a:lnTo>
                  <a:pt x="282954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1200" y="2743189"/>
            <a:ext cx="4648200" cy="2667000"/>
          </a:xfrm>
          <a:custGeom>
            <a:avLst/>
            <a:gdLst/>
            <a:ahLst/>
            <a:cxnLst/>
            <a:rect l="l" t="t" r="r" b="b"/>
            <a:pathLst>
              <a:path w="4648200" h="2667000">
                <a:moveTo>
                  <a:pt x="415289" y="883919"/>
                </a:moveTo>
                <a:lnTo>
                  <a:pt x="405942" y="834744"/>
                </a:lnTo>
                <a:lnTo>
                  <a:pt x="403562" y="786037"/>
                </a:lnTo>
                <a:lnTo>
                  <a:pt x="407783" y="738022"/>
                </a:lnTo>
                <a:lnTo>
                  <a:pt x="418237" y="690920"/>
                </a:lnTo>
                <a:lnTo>
                  <a:pt x="434559" y="644953"/>
                </a:lnTo>
                <a:lnTo>
                  <a:pt x="456382" y="600343"/>
                </a:lnTo>
                <a:lnTo>
                  <a:pt x="483338" y="557312"/>
                </a:lnTo>
                <a:lnTo>
                  <a:pt x="515062" y="516082"/>
                </a:lnTo>
                <a:lnTo>
                  <a:pt x="551186" y="476876"/>
                </a:lnTo>
                <a:lnTo>
                  <a:pt x="591343" y="439914"/>
                </a:lnTo>
                <a:lnTo>
                  <a:pt x="635168" y="405418"/>
                </a:lnTo>
                <a:lnTo>
                  <a:pt x="682293" y="373612"/>
                </a:lnTo>
                <a:lnTo>
                  <a:pt x="732352" y="344716"/>
                </a:lnTo>
                <a:lnTo>
                  <a:pt x="784977" y="318953"/>
                </a:lnTo>
                <a:lnTo>
                  <a:pt x="839803" y="296545"/>
                </a:lnTo>
                <a:lnTo>
                  <a:pt x="896462" y="277713"/>
                </a:lnTo>
                <a:lnTo>
                  <a:pt x="954588" y="262679"/>
                </a:lnTo>
                <a:lnTo>
                  <a:pt x="1013814" y="251666"/>
                </a:lnTo>
                <a:lnTo>
                  <a:pt x="1073773" y="244896"/>
                </a:lnTo>
                <a:lnTo>
                  <a:pt x="1134099" y="242590"/>
                </a:lnTo>
                <a:lnTo>
                  <a:pt x="1153176" y="242470"/>
                </a:lnTo>
                <a:lnTo>
                  <a:pt x="1172290" y="242869"/>
                </a:lnTo>
                <a:lnTo>
                  <a:pt x="1210549" y="245163"/>
                </a:lnTo>
                <a:lnTo>
                  <a:pt x="1248716" y="249347"/>
                </a:lnTo>
                <a:lnTo>
                  <a:pt x="1286631" y="255301"/>
                </a:lnTo>
                <a:lnTo>
                  <a:pt x="1324134" y="262901"/>
                </a:lnTo>
                <a:lnTo>
                  <a:pt x="1379266" y="277121"/>
                </a:lnTo>
                <a:lnTo>
                  <a:pt x="1432568" y="294358"/>
                </a:lnTo>
                <a:lnTo>
                  <a:pt x="1483502" y="314199"/>
                </a:lnTo>
                <a:lnTo>
                  <a:pt x="1499859" y="321320"/>
                </a:lnTo>
                <a:lnTo>
                  <a:pt x="1515948" y="299281"/>
                </a:lnTo>
                <a:lnTo>
                  <a:pt x="1551929" y="257934"/>
                </a:lnTo>
                <a:lnTo>
                  <a:pt x="1592650" y="220388"/>
                </a:lnTo>
                <a:lnTo>
                  <a:pt x="1637715" y="186844"/>
                </a:lnTo>
                <a:lnTo>
                  <a:pt x="1686728" y="157499"/>
                </a:lnTo>
                <a:lnTo>
                  <a:pt x="1739292" y="132551"/>
                </a:lnTo>
                <a:lnTo>
                  <a:pt x="1795010" y="112198"/>
                </a:lnTo>
                <a:lnTo>
                  <a:pt x="1853488" y="96639"/>
                </a:lnTo>
                <a:lnTo>
                  <a:pt x="1914328" y="86070"/>
                </a:lnTo>
                <a:lnTo>
                  <a:pt x="1977133" y="80691"/>
                </a:lnTo>
                <a:lnTo>
                  <a:pt x="2009150" y="80009"/>
                </a:lnTo>
                <a:lnTo>
                  <a:pt x="2030735" y="81068"/>
                </a:lnTo>
                <a:lnTo>
                  <a:pt x="2074141" y="84943"/>
                </a:lnTo>
                <a:lnTo>
                  <a:pt x="2117590" y="91146"/>
                </a:lnTo>
                <a:lnTo>
                  <a:pt x="2160753" y="99653"/>
                </a:lnTo>
                <a:lnTo>
                  <a:pt x="2203304" y="110442"/>
                </a:lnTo>
                <a:lnTo>
                  <a:pt x="2244914" y="123489"/>
                </a:lnTo>
                <a:lnTo>
                  <a:pt x="2285255" y="138773"/>
                </a:lnTo>
                <a:lnTo>
                  <a:pt x="2324000" y="156270"/>
                </a:lnTo>
                <a:lnTo>
                  <a:pt x="2360822" y="175959"/>
                </a:lnTo>
                <a:lnTo>
                  <a:pt x="2395391" y="197815"/>
                </a:lnTo>
                <a:lnTo>
                  <a:pt x="2411729" y="209549"/>
                </a:lnTo>
                <a:lnTo>
                  <a:pt x="2423990" y="190151"/>
                </a:lnTo>
                <a:lnTo>
                  <a:pt x="2452175" y="153880"/>
                </a:lnTo>
                <a:lnTo>
                  <a:pt x="2484879" y="121090"/>
                </a:lnTo>
                <a:lnTo>
                  <a:pt x="2521659" y="91919"/>
                </a:lnTo>
                <a:lnTo>
                  <a:pt x="2562072" y="66504"/>
                </a:lnTo>
                <a:lnTo>
                  <a:pt x="2605677" y="44983"/>
                </a:lnTo>
                <a:lnTo>
                  <a:pt x="2652033" y="27492"/>
                </a:lnTo>
                <a:lnTo>
                  <a:pt x="2700696" y="14169"/>
                </a:lnTo>
                <a:lnTo>
                  <a:pt x="2751224" y="5152"/>
                </a:lnTo>
                <a:lnTo>
                  <a:pt x="2803177" y="578"/>
                </a:lnTo>
                <a:lnTo>
                  <a:pt x="2829549" y="0"/>
                </a:lnTo>
                <a:lnTo>
                  <a:pt x="2851738" y="425"/>
                </a:lnTo>
                <a:lnTo>
                  <a:pt x="2895434" y="3763"/>
                </a:lnTo>
                <a:lnTo>
                  <a:pt x="2938038" y="10279"/>
                </a:lnTo>
                <a:lnTo>
                  <a:pt x="2979328" y="19805"/>
                </a:lnTo>
                <a:lnTo>
                  <a:pt x="3019082" y="32174"/>
                </a:lnTo>
                <a:lnTo>
                  <a:pt x="3057080" y="47218"/>
                </a:lnTo>
                <a:lnTo>
                  <a:pt x="3093100" y="64770"/>
                </a:lnTo>
                <a:lnTo>
                  <a:pt x="3126921" y="84662"/>
                </a:lnTo>
                <a:lnTo>
                  <a:pt x="3158321" y="106726"/>
                </a:lnTo>
                <a:lnTo>
                  <a:pt x="3200399" y="143530"/>
                </a:lnTo>
                <a:lnTo>
                  <a:pt x="3215625" y="130453"/>
                </a:lnTo>
                <a:lnTo>
                  <a:pt x="3248174" y="105903"/>
                </a:lnTo>
                <a:lnTo>
                  <a:pt x="3283306" y="83594"/>
                </a:lnTo>
                <a:lnTo>
                  <a:pt x="3320763" y="63647"/>
                </a:lnTo>
                <a:lnTo>
                  <a:pt x="3360284" y="46185"/>
                </a:lnTo>
                <a:lnTo>
                  <a:pt x="3401611" y="31329"/>
                </a:lnTo>
                <a:lnTo>
                  <a:pt x="3444485" y="19201"/>
                </a:lnTo>
                <a:lnTo>
                  <a:pt x="3488645" y="9923"/>
                </a:lnTo>
                <a:lnTo>
                  <a:pt x="3533835" y="3618"/>
                </a:lnTo>
                <a:lnTo>
                  <a:pt x="3579793" y="407"/>
                </a:lnTo>
                <a:lnTo>
                  <a:pt x="3602979" y="0"/>
                </a:lnTo>
                <a:lnTo>
                  <a:pt x="3640387" y="1037"/>
                </a:lnTo>
                <a:lnTo>
                  <a:pt x="3713051" y="9143"/>
                </a:lnTo>
                <a:lnTo>
                  <a:pt x="3782211" y="24867"/>
                </a:lnTo>
                <a:lnTo>
                  <a:pt x="3847104" y="47697"/>
                </a:lnTo>
                <a:lnTo>
                  <a:pt x="3906969" y="77122"/>
                </a:lnTo>
                <a:lnTo>
                  <a:pt x="3961042" y="112632"/>
                </a:lnTo>
                <a:lnTo>
                  <a:pt x="4008562" y="153716"/>
                </a:lnTo>
                <a:lnTo>
                  <a:pt x="4048766" y="199863"/>
                </a:lnTo>
                <a:lnTo>
                  <a:pt x="4080893" y="250562"/>
                </a:lnTo>
                <a:lnTo>
                  <a:pt x="4104180" y="305303"/>
                </a:lnTo>
                <a:lnTo>
                  <a:pt x="4112270" y="334030"/>
                </a:lnTo>
                <a:lnTo>
                  <a:pt x="4148327" y="343121"/>
                </a:lnTo>
                <a:lnTo>
                  <a:pt x="4217084" y="366505"/>
                </a:lnTo>
                <a:lnTo>
                  <a:pt x="4280819" y="396349"/>
                </a:lnTo>
                <a:lnTo>
                  <a:pt x="4338877" y="432081"/>
                </a:lnTo>
                <a:lnTo>
                  <a:pt x="4390601" y="473128"/>
                </a:lnTo>
                <a:lnTo>
                  <a:pt x="4435339" y="518921"/>
                </a:lnTo>
                <a:lnTo>
                  <a:pt x="4472433" y="568886"/>
                </a:lnTo>
                <a:lnTo>
                  <a:pt x="4501230" y="622452"/>
                </a:lnTo>
                <a:lnTo>
                  <a:pt x="4521073" y="679047"/>
                </a:lnTo>
                <a:lnTo>
                  <a:pt x="4531309" y="738100"/>
                </a:lnTo>
                <a:lnTo>
                  <a:pt x="4532619" y="768370"/>
                </a:lnTo>
                <a:lnTo>
                  <a:pt x="4532435" y="780936"/>
                </a:lnTo>
                <a:lnTo>
                  <a:pt x="4527648" y="830786"/>
                </a:lnTo>
                <a:lnTo>
                  <a:pt x="4515300" y="879859"/>
                </a:lnTo>
                <a:lnTo>
                  <a:pt x="4500212" y="916060"/>
                </a:lnTo>
                <a:lnTo>
                  <a:pt x="4487042" y="939870"/>
                </a:lnTo>
                <a:lnTo>
                  <a:pt x="4501601" y="955621"/>
                </a:lnTo>
                <a:lnTo>
                  <a:pt x="4528993" y="987932"/>
                </a:lnTo>
                <a:lnTo>
                  <a:pt x="4553953" y="1021230"/>
                </a:lnTo>
                <a:lnTo>
                  <a:pt x="4576330" y="1055407"/>
                </a:lnTo>
                <a:lnTo>
                  <a:pt x="4595969" y="1090356"/>
                </a:lnTo>
                <a:lnTo>
                  <a:pt x="4612718" y="1125971"/>
                </a:lnTo>
                <a:lnTo>
                  <a:pt x="4626422" y="1162143"/>
                </a:lnTo>
                <a:lnTo>
                  <a:pt x="4636929" y="1198766"/>
                </a:lnTo>
                <a:lnTo>
                  <a:pt x="4646358" y="1254310"/>
                </a:lnTo>
                <a:lnTo>
                  <a:pt x="4648199" y="1291589"/>
                </a:lnTo>
                <a:lnTo>
                  <a:pt x="4646138" y="1333711"/>
                </a:lnTo>
                <a:lnTo>
                  <a:pt x="4640055" y="1375033"/>
                </a:lnTo>
                <a:lnTo>
                  <a:pt x="4630099" y="1415442"/>
                </a:lnTo>
                <a:lnTo>
                  <a:pt x="4616419" y="1454825"/>
                </a:lnTo>
                <a:lnTo>
                  <a:pt x="4599166" y="1493070"/>
                </a:lnTo>
                <a:lnTo>
                  <a:pt x="4578488" y="1530061"/>
                </a:lnTo>
                <a:lnTo>
                  <a:pt x="4554536" y="1565687"/>
                </a:lnTo>
                <a:lnTo>
                  <a:pt x="4527459" y="1599833"/>
                </a:lnTo>
                <a:lnTo>
                  <a:pt x="4497406" y="1632386"/>
                </a:lnTo>
                <a:lnTo>
                  <a:pt x="4464527" y="1663234"/>
                </a:lnTo>
                <a:lnTo>
                  <a:pt x="4428972" y="1692262"/>
                </a:lnTo>
                <a:lnTo>
                  <a:pt x="4390889" y="1719357"/>
                </a:lnTo>
                <a:lnTo>
                  <a:pt x="4350430" y="1744406"/>
                </a:lnTo>
                <a:lnTo>
                  <a:pt x="4307743" y="1767296"/>
                </a:lnTo>
                <a:lnTo>
                  <a:pt x="4262977" y="1787913"/>
                </a:lnTo>
                <a:lnTo>
                  <a:pt x="4216283" y="1806144"/>
                </a:lnTo>
                <a:lnTo>
                  <a:pt x="4167809" y="1821876"/>
                </a:lnTo>
                <a:lnTo>
                  <a:pt x="4117706" y="1834994"/>
                </a:lnTo>
                <a:lnTo>
                  <a:pt x="4066123" y="1845387"/>
                </a:lnTo>
                <a:lnTo>
                  <a:pt x="4013210" y="1852940"/>
                </a:lnTo>
                <a:lnTo>
                  <a:pt x="4011168" y="1893059"/>
                </a:lnTo>
                <a:lnTo>
                  <a:pt x="4005149" y="1932186"/>
                </a:lnTo>
                <a:lnTo>
                  <a:pt x="3995305" y="1970207"/>
                </a:lnTo>
                <a:lnTo>
                  <a:pt x="3981794" y="2007005"/>
                </a:lnTo>
                <a:lnTo>
                  <a:pt x="3964769" y="2042467"/>
                </a:lnTo>
                <a:lnTo>
                  <a:pt x="3944387" y="2076475"/>
                </a:lnTo>
                <a:lnTo>
                  <a:pt x="3920803" y="2108916"/>
                </a:lnTo>
                <a:lnTo>
                  <a:pt x="3894171" y="2139674"/>
                </a:lnTo>
                <a:lnTo>
                  <a:pt x="3864647" y="2168633"/>
                </a:lnTo>
                <a:lnTo>
                  <a:pt x="3832387" y="2195679"/>
                </a:lnTo>
                <a:lnTo>
                  <a:pt x="3797545" y="2220696"/>
                </a:lnTo>
                <a:lnTo>
                  <a:pt x="3760278" y="2243569"/>
                </a:lnTo>
                <a:lnTo>
                  <a:pt x="3720739" y="2264182"/>
                </a:lnTo>
                <a:lnTo>
                  <a:pt x="3679085" y="2282421"/>
                </a:lnTo>
                <a:lnTo>
                  <a:pt x="3635471" y="2298170"/>
                </a:lnTo>
                <a:lnTo>
                  <a:pt x="3590052" y="2311315"/>
                </a:lnTo>
                <a:lnTo>
                  <a:pt x="3542982" y="2321738"/>
                </a:lnTo>
                <a:lnTo>
                  <a:pt x="3494419" y="2329327"/>
                </a:lnTo>
                <a:lnTo>
                  <a:pt x="3444516" y="2333964"/>
                </a:lnTo>
                <a:lnTo>
                  <a:pt x="3393429" y="2335536"/>
                </a:lnTo>
                <a:lnTo>
                  <a:pt x="3375761" y="2335345"/>
                </a:lnTo>
                <a:lnTo>
                  <a:pt x="3323378" y="2332498"/>
                </a:lnTo>
                <a:lnTo>
                  <a:pt x="3272025" y="2326257"/>
                </a:lnTo>
                <a:lnTo>
                  <a:pt x="3221831" y="2316646"/>
                </a:lnTo>
                <a:lnTo>
                  <a:pt x="3172922" y="2303693"/>
                </a:lnTo>
                <a:lnTo>
                  <a:pt x="3125427" y="2287421"/>
                </a:lnTo>
                <a:lnTo>
                  <a:pt x="3079473" y="2267858"/>
                </a:lnTo>
                <a:lnTo>
                  <a:pt x="3064520" y="2260610"/>
                </a:lnTo>
                <a:lnTo>
                  <a:pt x="3049535" y="2295878"/>
                </a:lnTo>
                <a:lnTo>
                  <a:pt x="3031722" y="2330006"/>
                </a:lnTo>
                <a:lnTo>
                  <a:pt x="3011202" y="2362924"/>
                </a:lnTo>
                <a:lnTo>
                  <a:pt x="2988098" y="2394557"/>
                </a:lnTo>
                <a:lnTo>
                  <a:pt x="2962534" y="2424834"/>
                </a:lnTo>
                <a:lnTo>
                  <a:pt x="2934632" y="2453682"/>
                </a:lnTo>
                <a:lnTo>
                  <a:pt x="2904514" y="2481030"/>
                </a:lnTo>
                <a:lnTo>
                  <a:pt x="2872304" y="2506804"/>
                </a:lnTo>
                <a:lnTo>
                  <a:pt x="2838124" y="2530931"/>
                </a:lnTo>
                <a:lnTo>
                  <a:pt x="2802098" y="2553341"/>
                </a:lnTo>
                <a:lnTo>
                  <a:pt x="2764348" y="2573960"/>
                </a:lnTo>
                <a:lnTo>
                  <a:pt x="2724997" y="2592716"/>
                </a:lnTo>
                <a:lnTo>
                  <a:pt x="2684168" y="2609536"/>
                </a:lnTo>
                <a:lnTo>
                  <a:pt x="2641983" y="2624349"/>
                </a:lnTo>
                <a:lnTo>
                  <a:pt x="2598566" y="2637081"/>
                </a:lnTo>
                <a:lnTo>
                  <a:pt x="2554039" y="2647661"/>
                </a:lnTo>
                <a:lnTo>
                  <a:pt x="2508525" y="2656016"/>
                </a:lnTo>
                <a:lnTo>
                  <a:pt x="2462147" y="2662073"/>
                </a:lnTo>
                <a:lnTo>
                  <a:pt x="2415027" y="2665760"/>
                </a:lnTo>
                <a:lnTo>
                  <a:pt x="2367290" y="2667006"/>
                </a:lnTo>
                <a:lnTo>
                  <a:pt x="2331578" y="2666259"/>
                </a:lnTo>
                <a:lnTo>
                  <a:pt x="2260960" y="2660379"/>
                </a:lnTo>
                <a:lnTo>
                  <a:pt x="2191802" y="2648870"/>
                </a:lnTo>
                <a:lnTo>
                  <a:pt x="2124571" y="2631988"/>
                </a:lnTo>
                <a:lnTo>
                  <a:pt x="2059728" y="2609993"/>
                </a:lnTo>
                <a:lnTo>
                  <a:pt x="1997740" y="2583144"/>
                </a:lnTo>
                <a:lnTo>
                  <a:pt x="1939070" y="2551700"/>
                </a:lnTo>
                <a:lnTo>
                  <a:pt x="1884182" y="2515920"/>
                </a:lnTo>
                <a:lnTo>
                  <a:pt x="1833541" y="2476063"/>
                </a:lnTo>
                <a:lnTo>
                  <a:pt x="1787612" y="2432388"/>
                </a:lnTo>
                <a:lnTo>
                  <a:pt x="1766559" y="2409200"/>
                </a:lnTo>
                <a:lnTo>
                  <a:pt x="1748891" y="2418152"/>
                </a:lnTo>
                <a:lnTo>
                  <a:pt x="1733668" y="2426716"/>
                </a:lnTo>
                <a:lnTo>
                  <a:pt x="1720419" y="2434883"/>
                </a:lnTo>
                <a:lnTo>
                  <a:pt x="1708677" y="2442647"/>
                </a:lnTo>
                <a:lnTo>
                  <a:pt x="1697970" y="2449999"/>
                </a:lnTo>
                <a:lnTo>
                  <a:pt x="1687829" y="2456932"/>
                </a:lnTo>
                <a:lnTo>
                  <a:pt x="1643542" y="2480322"/>
                </a:lnTo>
                <a:lnTo>
                  <a:pt x="1593267" y="2493090"/>
                </a:lnTo>
                <a:lnTo>
                  <a:pt x="1544583" y="2499214"/>
                </a:lnTo>
                <a:lnTo>
                  <a:pt x="1479383" y="2503357"/>
                </a:lnTo>
                <a:lnTo>
                  <a:pt x="1439416" y="2504667"/>
                </a:lnTo>
                <a:lnTo>
                  <a:pt x="1393912" y="2505458"/>
                </a:lnTo>
                <a:lnTo>
                  <a:pt x="1342400" y="2505724"/>
                </a:lnTo>
                <a:lnTo>
                  <a:pt x="1297816" y="2504796"/>
                </a:lnTo>
                <a:lnTo>
                  <a:pt x="1253656" y="2502035"/>
                </a:lnTo>
                <a:lnTo>
                  <a:pt x="1210000" y="2497476"/>
                </a:lnTo>
                <a:lnTo>
                  <a:pt x="1166931" y="2491153"/>
                </a:lnTo>
                <a:lnTo>
                  <a:pt x="1124529" y="2483101"/>
                </a:lnTo>
                <a:lnTo>
                  <a:pt x="1082874" y="2473352"/>
                </a:lnTo>
                <a:lnTo>
                  <a:pt x="1042048" y="2461943"/>
                </a:lnTo>
                <a:lnTo>
                  <a:pt x="1002132" y="2448907"/>
                </a:lnTo>
                <a:lnTo>
                  <a:pt x="963206" y="2434278"/>
                </a:lnTo>
                <a:lnTo>
                  <a:pt x="925352" y="2418091"/>
                </a:lnTo>
                <a:lnTo>
                  <a:pt x="888651" y="2400380"/>
                </a:lnTo>
                <a:lnTo>
                  <a:pt x="853183" y="2381179"/>
                </a:lnTo>
                <a:lnTo>
                  <a:pt x="819030" y="2360523"/>
                </a:lnTo>
                <a:lnTo>
                  <a:pt x="786273" y="2338446"/>
                </a:lnTo>
                <a:lnTo>
                  <a:pt x="754991" y="2314982"/>
                </a:lnTo>
                <a:lnTo>
                  <a:pt x="725268" y="2290166"/>
                </a:lnTo>
                <a:lnTo>
                  <a:pt x="697182" y="2264032"/>
                </a:lnTo>
                <a:lnTo>
                  <a:pt x="646250" y="2207946"/>
                </a:lnTo>
                <a:lnTo>
                  <a:pt x="623565" y="2178064"/>
                </a:lnTo>
                <a:lnTo>
                  <a:pt x="573199" y="2176153"/>
                </a:lnTo>
                <a:lnTo>
                  <a:pt x="525355" y="2172002"/>
                </a:lnTo>
                <a:lnTo>
                  <a:pt x="480038" y="2165695"/>
                </a:lnTo>
                <a:lnTo>
                  <a:pt x="437255" y="2157315"/>
                </a:lnTo>
                <a:lnTo>
                  <a:pt x="397013" y="2146946"/>
                </a:lnTo>
                <a:lnTo>
                  <a:pt x="359320" y="2134673"/>
                </a:lnTo>
                <a:lnTo>
                  <a:pt x="291603" y="2104746"/>
                </a:lnTo>
                <a:lnTo>
                  <a:pt x="234157" y="2068205"/>
                </a:lnTo>
                <a:lnTo>
                  <a:pt x="187036" y="2025720"/>
                </a:lnTo>
                <a:lnTo>
                  <a:pt x="150293" y="1977962"/>
                </a:lnTo>
                <a:lnTo>
                  <a:pt x="123982" y="1925602"/>
                </a:lnTo>
                <a:lnTo>
                  <a:pt x="108157" y="1869309"/>
                </a:lnTo>
                <a:lnTo>
                  <a:pt x="102869" y="1809756"/>
                </a:lnTo>
                <a:lnTo>
                  <a:pt x="103211" y="1795727"/>
                </a:lnTo>
                <a:lnTo>
                  <a:pt x="108275" y="1754486"/>
                </a:lnTo>
                <a:lnTo>
                  <a:pt x="119236" y="1714617"/>
                </a:lnTo>
                <a:lnTo>
                  <a:pt x="135890" y="1676248"/>
                </a:lnTo>
                <a:lnTo>
                  <a:pt x="158031" y="1639509"/>
                </a:lnTo>
                <a:lnTo>
                  <a:pt x="185452" y="1604529"/>
                </a:lnTo>
                <a:lnTo>
                  <a:pt x="217949" y="1571438"/>
                </a:lnTo>
                <a:lnTo>
                  <a:pt x="229874" y="1560850"/>
                </a:lnTo>
                <a:lnTo>
                  <a:pt x="208092" y="1551470"/>
                </a:lnTo>
                <a:lnTo>
                  <a:pt x="167598" y="1530257"/>
                </a:lnTo>
                <a:lnTo>
                  <a:pt x="131269" y="1505971"/>
                </a:lnTo>
                <a:lnTo>
                  <a:pt x="99188" y="1478848"/>
                </a:lnTo>
                <a:lnTo>
                  <a:pt x="71439" y="1449124"/>
                </a:lnTo>
                <a:lnTo>
                  <a:pt x="48106" y="1417034"/>
                </a:lnTo>
                <a:lnTo>
                  <a:pt x="29272" y="1382814"/>
                </a:lnTo>
                <a:lnTo>
                  <a:pt x="15022" y="1346700"/>
                </a:lnTo>
                <a:lnTo>
                  <a:pt x="5439" y="1308929"/>
                </a:lnTo>
                <a:lnTo>
                  <a:pt x="607" y="1269736"/>
                </a:lnTo>
                <a:lnTo>
                  <a:pt x="0" y="1249679"/>
                </a:lnTo>
                <a:lnTo>
                  <a:pt x="1336" y="1221566"/>
                </a:lnTo>
                <a:lnTo>
                  <a:pt x="11748" y="1167179"/>
                </a:lnTo>
                <a:lnTo>
                  <a:pt x="31849" y="1115741"/>
                </a:lnTo>
                <a:lnTo>
                  <a:pt x="60885" y="1067846"/>
                </a:lnTo>
                <a:lnTo>
                  <a:pt x="98100" y="1024088"/>
                </a:lnTo>
                <a:lnTo>
                  <a:pt x="142741" y="985061"/>
                </a:lnTo>
                <a:lnTo>
                  <a:pt x="194054" y="951359"/>
                </a:lnTo>
                <a:lnTo>
                  <a:pt x="251283" y="923577"/>
                </a:lnTo>
                <a:lnTo>
                  <a:pt x="313674" y="902309"/>
                </a:lnTo>
                <a:lnTo>
                  <a:pt x="380473" y="888149"/>
                </a:lnTo>
                <a:lnTo>
                  <a:pt x="415289" y="8839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6489" y="3627110"/>
            <a:ext cx="30480" cy="84455"/>
          </a:xfrm>
          <a:custGeom>
            <a:avLst/>
            <a:gdLst/>
            <a:ahLst/>
            <a:cxnLst/>
            <a:rect l="l" t="t" r="r" b="b"/>
            <a:pathLst>
              <a:path w="30480" h="84454">
                <a:moveTo>
                  <a:pt x="0" y="0"/>
                </a:moveTo>
                <a:lnTo>
                  <a:pt x="14596" y="48209"/>
                </a:lnTo>
                <a:lnTo>
                  <a:pt x="25123" y="72347"/>
                </a:lnTo>
                <a:lnTo>
                  <a:pt x="30213" y="84043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1059" y="3064510"/>
            <a:ext cx="144145" cy="82550"/>
          </a:xfrm>
          <a:custGeom>
            <a:avLst/>
            <a:gdLst/>
            <a:ahLst/>
            <a:cxnLst/>
            <a:rect l="l" t="t" r="r" b="b"/>
            <a:pathLst>
              <a:path w="144145" h="82550">
                <a:moveTo>
                  <a:pt x="0" y="0"/>
                </a:moveTo>
                <a:lnTo>
                  <a:pt x="45098" y="22234"/>
                </a:lnTo>
                <a:lnTo>
                  <a:pt x="79827" y="41277"/>
                </a:lnTo>
                <a:lnTo>
                  <a:pt x="113400" y="61561"/>
                </a:lnTo>
                <a:lnTo>
                  <a:pt x="134278" y="75423"/>
                </a:lnTo>
                <a:lnTo>
                  <a:pt x="144073" y="82376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6620" y="2952739"/>
            <a:ext cx="36830" cy="81280"/>
          </a:xfrm>
          <a:custGeom>
            <a:avLst/>
            <a:gdLst/>
            <a:ahLst/>
            <a:cxnLst/>
            <a:rect l="l" t="t" r="r" b="b"/>
            <a:pathLst>
              <a:path w="36829" h="81280">
                <a:moveTo>
                  <a:pt x="36309" y="0"/>
                </a:moveTo>
                <a:lnTo>
                  <a:pt x="18545" y="33817"/>
                </a:lnTo>
                <a:lnTo>
                  <a:pt x="4252" y="69363"/>
                </a:lnTo>
                <a:lnTo>
                  <a:pt x="0" y="81251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6426" y="2886720"/>
            <a:ext cx="65405" cy="94615"/>
          </a:xfrm>
          <a:custGeom>
            <a:avLst/>
            <a:gdLst/>
            <a:ahLst/>
            <a:cxnLst/>
            <a:rect l="l" t="t" r="r" b="b"/>
            <a:pathLst>
              <a:path w="65404" h="94614">
                <a:moveTo>
                  <a:pt x="65173" y="0"/>
                </a:moveTo>
                <a:lnTo>
                  <a:pt x="39171" y="28872"/>
                </a:lnTo>
                <a:lnTo>
                  <a:pt x="18636" y="61000"/>
                </a:lnTo>
                <a:lnTo>
                  <a:pt x="6221" y="83082"/>
                </a:lnTo>
                <a:lnTo>
                  <a:pt x="0" y="9406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3469" y="3077220"/>
            <a:ext cx="20320" cy="83185"/>
          </a:xfrm>
          <a:custGeom>
            <a:avLst/>
            <a:gdLst/>
            <a:ahLst/>
            <a:cxnLst/>
            <a:rect l="l" t="t" r="r" b="b"/>
            <a:pathLst>
              <a:path w="20320" h="83185">
                <a:moveTo>
                  <a:pt x="0" y="0"/>
                </a:moveTo>
                <a:lnTo>
                  <a:pt x="2955" y="10946"/>
                </a:lnTo>
                <a:lnTo>
                  <a:pt x="7076" y="23950"/>
                </a:lnTo>
                <a:lnTo>
                  <a:pt x="11596" y="37959"/>
                </a:lnTo>
                <a:lnTo>
                  <a:pt x="15750" y="51917"/>
                </a:lnTo>
                <a:lnTo>
                  <a:pt x="18771" y="64770"/>
                </a:lnTo>
                <a:lnTo>
                  <a:pt x="19894" y="75464"/>
                </a:lnTo>
                <a:lnTo>
                  <a:pt x="18351" y="82945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8002" y="3689350"/>
            <a:ext cx="146685" cy="158115"/>
          </a:xfrm>
          <a:custGeom>
            <a:avLst/>
            <a:gdLst/>
            <a:ahLst/>
            <a:cxnLst/>
            <a:rect l="l" t="t" r="r" b="b"/>
            <a:pathLst>
              <a:path w="146685" h="158114">
                <a:moveTo>
                  <a:pt x="146286" y="0"/>
                </a:moveTo>
                <a:lnTo>
                  <a:pt x="119393" y="41053"/>
                </a:lnTo>
                <a:lnTo>
                  <a:pt x="88194" y="79907"/>
                </a:lnTo>
                <a:lnTo>
                  <a:pt x="61707" y="107448"/>
                </a:lnTo>
                <a:lnTo>
                  <a:pt x="32370" y="133497"/>
                </a:lnTo>
                <a:lnTo>
                  <a:pt x="11138" y="149980"/>
                </a:lnTo>
                <a:lnTo>
                  <a:pt x="0" y="15794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40080" y="4156699"/>
            <a:ext cx="358775" cy="439420"/>
          </a:xfrm>
          <a:custGeom>
            <a:avLst/>
            <a:gdLst/>
            <a:ahLst/>
            <a:cxnLst/>
            <a:rect l="l" t="t" r="r" b="b"/>
            <a:pathLst>
              <a:path w="358775" h="439420">
                <a:moveTo>
                  <a:pt x="356859" y="439430"/>
                </a:moveTo>
                <a:lnTo>
                  <a:pt x="358641" y="423321"/>
                </a:lnTo>
                <a:lnTo>
                  <a:pt x="358626" y="405246"/>
                </a:lnTo>
                <a:lnTo>
                  <a:pt x="356768" y="385431"/>
                </a:lnTo>
                <a:lnTo>
                  <a:pt x="347349" y="341476"/>
                </a:lnTo>
                <a:lnTo>
                  <a:pt x="330024" y="293255"/>
                </a:lnTo>
                <a:lnTo>
                  <a:pt x="304436" y="242566"/>
                </a:lnTo>
                <a:lnTo>
                  <a:pt x="270227" y="191206"/>
                </a:lnTo>
                <a:lnTo>
                  <a:pt x="227039" y="140973"/>
                </a:lnTo>
                <a:lnTo>
                  <a:pt x="174514" y="93666"/>
                </a:lnTo>
                <a:lnTo>
                  <a:pt x="112293" y="51084"/>
                </a:lnTo>
                <a:lnTo>
                  <a:pt x="77435" y="32125"/>
                </a:lnTo>
                <a:lnTo>
                  <a:pt x="40019" y="15022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5719" y="4892673"/>
            <a:ext cx="27305" cy="111125"/>
          </a:xfrm>
          <a:custGeom>
            <a:avLst/>
            <a:gdLst/>
            <a:ahLst/>
            <a:cxnLst/>
            <a:rect l="l" t="t" r="r" b="b"/>
            <a:pathLst>
              <a:path w="27304" h="111125">
                <a:moveTo>
                  <a:pt x="0" y="111126"/>
                </a:moveTo>
                <a:lnTo>
                  <a:pt x="12917" y="73405"/>
                </a:lnTo>
                <a:lnTo>
                  <a:pt x="23553" y="24585"/>
                </a:lnTo>
                <a:lnTo>
                  <a:pt x="25452" y="12344"/>
                </a:lnTo>
                <a:lnTo>
                  <a:pt x="27173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5706" y="5049641"/>
            <a:ext cx="74930" cy="102870"/>
          </a:xfrm>
          <a:custGeom>
            <a:avLst/>
            <a:gdLst/>
            <a:ahLst/>
            <a:cxnLst/>
            <a:rect l="l" t="t" r="r" b="b"/>
            <a:pathLst>
              <a:path w="74929" h="102870">
                <a:moveTo>
                  <a:pt x="74613" y="102748"/>
                </a:moveTo>
                <a:lnTo>
                  <a:pt x="47947" y="73691"/>
                </a:lnTo>
                <a:lnTo>
                  <a:pt x="19029" y="32684"/>
                </a:lnTo>
                <a:lnTo>
                  <a:pt x="6222" y="11091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4765" y="4900467"/>
            <a:ext cx="113030" cy="20955"/>
          </a:xfrm>
          <a:custGeom>
            <a:avLst/>
            <a:gdLst/>
            <a:ahLst/>
            <a:cxnLst/>
            <a:rect l="l" t="t" r="r" b="b"/>
            <a:pathLst>
              <a:path w="113030" h="20954">
                <a:moveTo>
                  <a:pt x="0" y="20786"/>
                </a:moveTo>
                <a:lnTo>
                  <a:pt x="37792" y="15322"/>
                </a:lnTo>
                <a:lnTo>
                  <a:pt x="75353" y="8393"/>
                </a:lnTo>
                <a:lnTo>
                  <a:pt x="100155" y="2960"/>
                </a:lnTo>
                <a:lnTo>
                  <a:pt x="11246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11073" y="4304040"/>
            <a:ext cx="270510" cy="52069"/>
          </a:xfrm>
          <a:custGeom>
            <a:avLst/>
            <a:gdLst/>
            <a:ahLst/>
            <a:cxnLst/>
            <a:rect l="l" t="t" r="r" b="b"/>
            <a:pathLst>
              <a:path w="270510" h="52070">
                <a:moveTo>
                  <a:pt x="0" y="0"/>
                </a:moveTo>
                <a:lnTo>
                  <a:pt x="44224" y="18309"/>
                </a:lnTo>
                <a:lnTo>
                  <a:pt x="92289" y="34064"/>
                </a:lnTo>
                <a:lnTo>
                  <a:pt x="131519" y="43213"/>
                </a:lnTo>
                <a:lnTo>
                  <a:pt x="173990" y="49304"/>
                </a:lnTo>
                <a:lnTo>
                  <a:pt x="220166" y="51641"/>
                </a:lnTo>
                <a:lnTo>
                  <a:pt x="236461" y="51466"/>
                </a:lnTo>
                <a:lnTo>
                  <a:pt x="253237" y="50771"/>
                </a:lnTo>
                <a:lnTo>
                  <a:pt x="270509" y="495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0945" y="5135876"/>
            <a:ext cx="774700" cy="444500"/>
          </a:xfrm>
          <a:custGeom>
            <a:avLst/>
            <a:gdLst/>
            <a:ahLst/>
            <a:cxnLst/>
            <a:rect l="l" t="t" r="r" b="b"/>
            <a:pathLst>
              <a:path w="774700" h="444500">
                <a:moveTo>
                  <a:pt x="387358" y="0"/>
                </a:moveTo>
                <a:lnTo>
                  <a:pt x="323120" y="2828"/>
                </a:lnTo>
                <a:lnTo>
                  <a:pt x="262701" y="11044"/>
                </a:lnTo>
                <a:lnTo>
                  <a:pt x="206793" y="24243"/>
                </a:lnTo>
                <a:lnTo>
                  <a:pt x="156089" y="42023"/>
                </a:lnTo>
                <a:lnTo>
                  <a:pt x="111284" y="63978"/>
                </a:lnTo>
                <a:lnTo>
                  <a:pt x="73071" y="89705"/>
                </a:lnTo>
                <a:lnTo>
                  <a:pt x="42142" y="118800"/>
                </a:lnTo>
                <a:lnTo>
                  <a:pt x="19192" y="150859"/>
                </a:lnTo>
                <a:lnTo>
                  <a:pt x="1242" y="203622"/>
                </a:lnTo>
                <a:lnTo>
                  <a:pt x="0" y="222254"/>
                </a:lnTo>
                <a:lnTo>
                  <a:pt x="1242" y="240886"/>
                </a:lnTo>
                <a:lnTo>
                  <a:pt x="19192" y="293648"/>
                </a:lnTo>
                <a:lnTo>
                  <a:pt x="42142" y="325707"/>
                </a:lnTo>
                <a:lnTo>
                  <a:pt x="73071" y="354802"/>
                </a:lnTo>
                <a:lnTo>
                  <a:pt x="111284" y="380529"/>
                </a:lnTo>
                <a:lnTo>
                  <a:pt x="156089" y="402484"/>
                </a:lnTo>
                <a:lnTo>
                  <a:pt x="206793" y="420264"/>
                </a:lnTo>
                <a:lnTo>
                  <a:pt x="262701" y="433463"/>
                </a:lnTo>
                <a:lnTo>
                  <a:pt x="323120" y="441679"/>
                </a:lnTo>
                <a:lnTo>
                  <a:pt x="387358" y="444508"/>
                </a:lnTo>
                <a:lnTo>
                  <a:pt x="419909" y="443792"/>
                </a:lnTo>
                <a:lnTo>
                  <a:pt x="482321" y="438219"/>
                </a:lnTo>
                <a:lnTo>
                  <a:pt x="540569" y="427461"/>
                </a:lnTo>
                <a:lnTo>
                  <a:pt x="593959" y="411921"/>
                </a:lnTo>
                <a:lnTo>
                  <a:pt x="641799" y="392004"/>
                </a:lnTo>
                <a:lnTo>
                  <a:pt x="683394" y="368112"/>
                </a:lnTo>
                <a:lnTo>
                  <a:pt x="718051" y="340651"/>
                </a:lnTo>
                <a:lnTo>
                  <a:pt x="745077" y="310023"/>
                </a:lnTo>
                <a:lnTo>
                  <a:pt x="763778" y="276633"/>
                </a:lnTo>
                <a:lnTo>
                  <a:pt x="774704" y="222254"/>
                </a:lnTo>
                <a:lnTo>
                  <a:pt x="773461" y="203622"/>
                </a:lnTo>
                <a:lnTo>
                  <a:pt x="755511" y="150859"/>
                </a:lnTo>
                <a:lnTo>
                  <a:pt x="732561" y="118800"/>
                </a:lnTo>
                <a:lnTo>
                  <a:pt x="701633" y="89705"/>
                </a:lnTo>
                <a:lnTo>
                  <a:pt x="663420" y="63978"/>
                </a:lnTo>
                <a:lnTo>
                  <a:pt x="618616" y="42023"/>
                </a:lnTo>
                <a:lnTo>
                  <a:pt x="567915" y="24243"/>
                </a:lnTo>
                <a:lnTo>
                  <a:pt x="512009" y="11044"/>
                </a:lnTo>
                <a:lnTo>
                  <a:pt x="451592" y="2828"/>
                </a:lnTo>
                <a:lnTo>
                  <a:pt x="387358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0945" y="5135876"/>
            <a:ext cx="774700" cy="444500"/>
          </a:xfrm>
          <a:custGeom>
            <a:avLst/>
            <a:gdLst/>
            <a:ahLst/>
            <a:cxnLst/>
            <a:rect l="l" t="t" r="r" b="b"/>
            <a:pathLst>
              <a:path w="774700" h="444500">
                <a:moveTo>
                  <a:pt x="387358" y="0"/>
                </a:moveTo>
                <a:lnTo>
                  <a:pt x="451592" y="2828"/>
                </a:lnTo>
                <a:lnTo>
                  <a:pt x="512009" y="11044"/>
                </a:lnTo>
                <a:lnTo>
                  <a:pt x="567915" y="24243"/>
                </a:lnTo>
                <a:lnTo>
                  <a:pt x="618616" y="42023"/>
                </a:lnTo>
                <a:lnTo>
                  <a:pt x="663420" y="63978"/>
                </a:lnTo>
                <a:lnTo>
                  <a:pt x="701633" y="89705"/>
                </a:lnTo>
                <a:lnTo>
                  <a:pt x="732561" y="118800"/>
                </a:lnTo>
                <a:lnTo>
                  <a:pt x="755511" y="150859"/>
                </a:lnTo>
                <a:lnTo>
                  <a:pt x="773461" y="203622"/>
                </a:lnTo>
                <a:lnTo>
                  <a:pt x="774704" y="222254"/>
                </a:lnTo>
                <a:lnTo>
                  <a:pt x="773461" y="240886"/>
                </a:lnTo>
                <a:lnTo>
                  <a:pt x="755511" y="293648"/>
                </a:lnTo>
                <a:lnTo>
                  <a:pt x="732561" y="325707"/>
                </a:lnTo>
                <a:lnTo>
                  <a:pt x="701633" y="354802"/>
                </a:lnTo>
                <a:lnTo>
                  <a:pt x="663420" y="380529"/>
                </a:lnTo>
                <a:lnTo>
                  <a:pt x="618616" y="402484"/>
                </a:lnTo>
                <a:lnTo>
                  <a:pt x="567915" y="420264"/>
                </a:lnTo>
                <a:lnTo>
                  <a:pt x="512009" y="433463"/>
                </a:lnTo>
                <a:lnTo>
                  <a:pt x="451592" y="441679"/>
                </a:lnTo>
                <a:lnTo>
                  <a:pt x="387358" y="444508"/>
                </a:lnTo>
                <a:lnTo>
                  <a:pt x="354805" y="443792"/>
                </a:lnTo>
                <a:lnTo>
                  <a:pt x="292390" y="438219"/>
                </a:lnTo>
                <a:lnTo>
                  <a:pt x="234139" y="427461"/>
                </a:lnTo>
                <a:lnTo>
                  <a:pt x="180747" y="411921"/>
                </a:lnTo>
                <a:lnTo>
                  <a:pt x="132906" y="392004"/>
                </a:lnTo>
                <a:lnTo>
                  <a:pt x="91310" y="368112"/>
                </a:lnTo>
                <a:lnTo>
                  <a:pt x="56652" y="340651"/>
                </a:lnTo>
                <a:lnTo>
                  <a:pt x="29626" y="310023"/>
                </a:lnTo>
                <a:lnTo>
                  <a:pt x="10925" y="276633"/>
                </a:lnTo>
                <a:lnTo>
                  <a:pt x="0" y="222254"/>
                </a:lnTo>
                <a:lnTo>
                  <a:pt x="1242" y="203622"/>
                </a:lnTo>
                <a:lnTo>
                  <a:pt x="19192" y="150859"/>
                </a:lnTo>
                <a:lnTo>
                  <a:pt x="42142" y="118800"/>
                </a:lnTo>
                <a:lnTo>
                  <a:pt x="73071" y="89705"/>
                </a:lnTo>
                <a:lnTo>
                  <a:pt x="111284" y="63978"/>
                </a:lnTo>
                <a:lnTo>
                  <a:pt x="156089" y="42023"/>
                </a:lnTo>
                <a:lnTo>
                  <a:pt x="206793" y="24243"/>
                </a:lnTo>
                <a:lnTo>
                  <a:pt x="262701" y="11044"/>
                </a:lnTo>
                <a:lnTo>
                  <a:pt x="323120" y="2828"/>
                </a:lnTo>
                <a:lnTo>
                  <a:pt x="387358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9654" y="5549904"/>
            <a:ext cx="516890" cy="295910"/>
          </a:xfrm>
          <a:custGeom>
            <a:avLst/>
            <a:gdLst/>
            <a:ahLst/>
            <a:cxnLst/>
            <a:rect l="l" t="t" r="r" b="b"/>
            <a:pathLst>
              <a:path w="516889" h="295910">
                <a:moveTo>
                  <a:pt x="257805" y="0"/>
                </a:moveTo>
                <a:lnTo>
                  <a:pt x="215096" y="1897"/>
                </a:lnTo>
                <a:lnTo>
                  <a:pt x="174909" y="7406"/>
                </a:lnTo>
                <a:lnTo>
                  <a:pt x="137710" y="16253"/>
                </a:lnTo>
                <a:lnTo>
                  <a:pt x="88529" y="35181"/>
                </a:lnTo>
                <a:lnTo>
                  <a:pt x="48684" y="60076"/>
                </a:lnTo>
                <a:lnTo>
                  <a:pt x="19743" y="90011"/>
                </a:lnTo>
                <a:lnTo>
                  <a:pt x="828" y="136165"/>
                </a:lnTo>
                <a:lnTo>
                  <a:pt x="0" y="148589"/>
                </a:lnTo>
                <a:lnTo>
                  <a:pt x="828" y="161005"/>
                </a:lnTo>
                <a:lnTo>
                  <a:pt x="19743" y="206969"/>
                </a:lnTo>
                <a:lnTo>
                  <a:pt x="48684" y="236655"/>
                </a:lnTo>
                <a:lnTo>
                  <a:pt x="88529" y="261266"/>
                </a:lnTo>
                <a:lnTo>
                  <a:pt x="137710" y="279927"/>
                </a:lnTo>
                <a:lnTo>
                  <a:pt x="174909" y="288631"/>
                </a:lnTo>
                <a:lnTo>
                  <a:pt x="215096" y="294044"/>
                </a:lnTo>
                <a:lnTo>
                  <a:pt x="257805" y="295905"/>
                </a:lnTo>
                <a:lnTo>
                  <a:pt x="279627" y="295435"/>
                </a:lnTo>
                <a:lnTo>
                  <a:pt x="321441" y="291765"/>
                </a:lnTo>
                <a:lnTo>
                  <a:pt x="360436" y="284675"/>
                </a:lnTo>
                <a:lnTo>
                  <a:pt x="412642" y="268190"/>
                </a:lnTo>
                <a:lnTo>
                  <a:pt x="455934" y="245466"/>
                </a:lnTo>
                <a:lnTo>
                  <a:pt x="488767" y="217374"/>
                </a:lnTo>
                <a:lnTo>
                  <a:pt x="509599" y="184791"/>
                </a:lnTo>
                <a:lnTo>
                  <a:pt x="516885" y="148589"/>
                </a:lnTo>
                <a:lnTo>
                  <a:pt x="516057" y="136165"/>
                </a:lnTo>
                <a:lnTo>
                  <a:pt x="497120" y="90011"/>
                </a:lnTo>
                <a:lnTo>
                  <a:pt x="468116" y="60076"/>
                </a:lnTo>
                <a:lnTo>
                  <a:pt x="428139" y="35181"/>
                </a:lnTo>
                <a:lnTo>
                  <a:pt x="378733" y="16253"/>
                </a:lnTo>
                <a:lnTo>
                  <a:pt x="341319" y="7406"/>
                </a:lnTo>
                <a:lnTo>
                  <a:pt x="300857" y="1897"/>
                </a:lnTo>
                <a:lnTo>
                  <a:pt x="257805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9654" y="5549904"/>
            <a:ext cx="516890" cy="295910"/>
          </a:xfrm>
          <a:custGeom>
            <a:avLst/>
            <a:gdLst/>
            <a:ahLst/>
            <a:cxnLst/>
            <a:rect l="l" t="t" r="r" b="b"/>
            <a:pathLst>
              <a:path w="516889" h="295910">
                <a:moveTo>
                  <a:pt x="257805" y="0"/>
                </a:moveTo>
                <a:lnTo>
                  <a:pt x="300857" y="1897"/>
                </a:lnTo>
                <a:lnTo>
                  <a:pt x="341319" y="7406"/>
                </a:lnTo>
                <a:lnTo>
                  <a:pt x="378733" y="16253"/>
                </a:lnTo>
                <a:lnTo>
                  <a:pt x="428139" y="35181"/>
                </a:lnTo>
                <a:lnTo>
                  <a:pt x="468116" y="60076"/>
                </a:lnTo>
                <a:lnTo>
                  <a:pt x="497120" y="90011"/>
                </a:lnTo>
                <a:lnTo>
                  <a:pt x="516057" y="136165"/>
                </a:lnTo>
                <a:lnTo>
                  <a:pt x="516885" y="148589"/>
                </a:lnTo>
                <a:lnTo>
                  <a:pt x="516057" y="161005"/>
                </a:lnTo>
                <a:lnTo>
                  <a:pt x="497120" y="206969"/>
                </a:lnTo>
                <a:lnTo>
                  <a:pt x="468116" y="236655"/>
                </a:lnTo>
                <a:lnTo>
                  <a:pt x="428139" y="261266"/>
                </a:lnTo>
                <a:lnTo>
                  <a:pt x="378733" y="279927"/>
                </a:lnTo>
                <a:lnTo>
                  <a:pt x="341319" y="288631"/>
                </a:lnTo>
                <a:lnTo>
                  <a:pt x="300857" y="294044"/>
                </a:lnTo>
                <a:lnTo>
                  <a:pt x="257805" y="295905"/>
                </a:lnTo>
                <a:lnTo>
                  <a:pt x="236164" y="295435"/>
                </a:lnTo>
                <a:lnTo>
                  <a:pt x="194658" y="291765"/>
                </a:lnTo>
                <a:lnTo>
                  <a:pt x="155907" y="284675"/>
                </a:lnTo>
                <a:lnTo>
                  <a:pt x="103962" y="268190"/>
                </a:lnTo>
                <a:lnTo>
                  <a:pt x="60831" y="245466"/>
                </a:lnTo>
                <a:lnTo>
                  <a:pt x="28081" y="217374"/>
                </a:lnTo>
                <a:lnTo>
                  <a:pt x="7281" y="184791"/>
                </a:lnTo>
                <a:lnTo>
                  <a:pt x="0" y="148589"/>
                </a:lnTo>
                <a:lnTo>
                  <a:pt x="828" y="136165"/>
                </a:lnTo>
                <a:lnTo>
                  <a:pt x="19743" y="90011"/>
                </a:lnTo>
                <a:lnTo>
                  <a:pt x="48684" y="60076"/>
                </a:lnTo>
                <a:lnTo>
                  <a:pt x="88529" y="35181"/>
                </a:lnTo>
                <a:lnTo>
                  <a:pt x="137710" y="16253"/>
                </a:lnTo>
                <a:lnTo>
                  <a:pt x="174909" y="7406"/>
                </a:lnTo>
                <a:lnTo>
                  <a:pt x="215096" y="1897"/>
                </a:lnTo>
                <a:lnTo>
                  <a:pt x="25780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21312" y="5857240"/>
            <a:ext cx="300355" cy="171450"/>
          </a:xfrm>
          <a:custGeom>
            <a:avLst/>
            <a:gdLst/>
            <a:ahLst/>
            <a:cxnLst/>
            <a:rect l="l" t="t" r="r" b="b"/>
            <a:pathLst>
              <a:path w="300355" h="171450">
                <a:moveTo>
                  <a:pt x="149447" y="0"/>
                </a:moveTo>
                <a:lnTo>
                  <a:pt x="99615" y="4569"/>
                </a:lnTo>
                <a:lnTo>
                  <a:pt x="55720" y="18385"/>
                </a:lnTo>
                <a:lnTo>
                  <a:pt x="22857" y="40333"/>
                </a:lnTo>
                <a:lnTo>
                  <a:pt x="909" y="80299"/>
                </a:lnTo>
                <a:lnTo>
                  <a:pt x="0" y="91924"/>
                </a:lnTo>
                <a:lnTo>
                  <a:pt x="2299" y="102318"/>
                </a:lnTo>
                <a:lnTo>
                  <a:pt x="29646" y="138288"/>
                </a:lnTo>
                <a:lnTo>
                  <a:pt x="66280" y="157782"/>
                </a:lnTo>
                <a:lnTo>
                  <a:pt x="113592" y="169148"/>
                </a:lnTo>
                <a:lnTo>
                  <a:pt x="149672" y="171449"/>
                </a:lnTo>
                <a:lnTo>
                  <a:pt x="167574" y="170879"/>
                </a:lnTo>
                <a:lnTo>
                  <a:pt x="216743" y="162796"/>
                </a:lnTo>
                <a:lnTo>
                  <a:pt x="256935" y="145943"/>
                </a:lnTo>
                <a:lnTo>
                  <a:pt x="291734" y="111584"/>
                </a:lnTo>
                <a:lnTo>
                  <a:pt x="300121" y="78216"/>
                </a:lnTo>
                <a:lnTo>
                  <a:pt x="297743" y="68081"/>
                </a:lnTo>
                <a:lnTo>
                  <a:pt x="269926" y="32809"/>
                </a:lnTo>
                <a:lnTo>
                  <a:pt x="232942" y="13563"/>
                </a:lnTo>
                <a:lnTo>
                  <a:pt x="185460" y="2289"/>
                </a:lnTo>
                <a:lnTo>
                  <a:pt x="149447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1312" y="5857240"/>
            <a:ext cx="300355" cy="171450"/>
          </a:xfrm>
          <a:custGeom>
            <a:avLst/>
            <a:gdLst/>
            <a:ahLst/>
            <a:cxnLst/>
            <a:rect l="l" t="t" r="r" b="b"/>
            <a:pathLst>
              <a:path w="300355" h="171450">
                <a:moveTo>
                  <a:pt x="149447" y="0"/>
                </a:moveTo>
                <a:lnTo>
                  <a:pt x="202269" y="5062"/>
                </a:lnTo>
                <a:lnTo>
                  <a:pt x="246584" y="19173"/>
                </a:lnTo>
                <a:lnTo>
                  <a:pt x="279405" y="40717"/>
                </a:lnTo>
                <a:lnTo>
                  <a:pt x="300121" y="78216"/>
                </a:lnTo>
                <a:lnTo>
                  <a:pt x="299219" y="89987"/>
                </a:lnTo>
                <a:lnTo>
                  <a:pt x="277364" y="130336"/>
                </a:lnTo>
                <a:lnTo>
                  <a:pt x="244708" y="152472"/>
                </a:lnTo>
                <a:lnTo>
                  <a:pt x="201213" y="166515"/>
                </a:lnTo>
                <a:lnTo>
                  <a:pt x="149672" y="171449"/>
                </a:lnTo>
                <a:lnTo>
                  <a:pt x="131248" y="170865"/>
                </a:lnTo>
                <a:lnTo>
                  <a:pt x="81004" y="162550"/>
                </a:lnTo>
                <a:lnTo>
                  <a:pt x="40496" y="145594"/>
                </a:lnTo>
                <a:lnTo>
                  <a:pt x="6519" y="112208"/>
                </a:lnTo>
                <a:lnTo>
                  <a:pt x="0" y="91924"/>
                </a:lnTo>
                <a:lnTo>
                  <a:pt x="909" y="80299"/>
                </a:lnTo>
                <a:lnTo>
                  <a:pt x="22857" y="40333"/>
                </a:lnTo>
                <a:lnTo>
                  <a:pt x="55720" y="18385"/>
                </a:lnTo>
                <a:lnTo>
                  <a:pt x="99615" y="4569"/>
                </a:lnTo>
                <a:lnTo>
                  <a:pt x="149447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20618" y="3358542"/>
            <a:ext cx="487172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400"/>
              </a:lnSpc>
            </a:pPr>
            <a:r>
              <a:rPr sz="1200" spc="-5" dirty="0">
                <a:latin typeface="Courier New"/>
                <a:cs typeface="Courier New"/>
              </a:rPr>
              <a:t>hiberna</a:t>
            </a:r>
            <a:r>
              <a:rPr sz="1200" spc="-210" dirty="0">
                <a:latin typeface="Courier New"/>
                <a:cs typeface="Courier New"/>
              </a:rPr>
              <a:t>t</a:t>
            </a:r>
            <a:r>
              <a:rPr sz="3600" spc="-2287" baseline="-9259" dirty="0">
                <a:latin typeface="Arial"/>
                <a:cs typeface="Arial"/>
              </a:rPr>
              <a:t>H</a:t>
            </a:r>
            <a:r>
              <a:rPr sz="1200" spc="-5" dirty="0">
                <a:latin typeface="Courier New"/>
                <a:cs typeface="Courier New"/>
              </a:rPr>
              <a:t>e-</a:t>
            </a:r>
            <a:r>
              <a:rPr sz="1200" spc="-640" dirty="0">
                <a:latin typeface="Courier New"/>
                <a:cs typeface="Courier New"/>
              </a:rPr>
              <a:t>d</a:t>
            </a:r>
            <a:r>
              <a:rPr sz="3600" spc="-1050" baseline="-9259" dirty="0">
                <a:latin typeface="Arial"/>
                <a:cs typeface="Arial"/>
              </a:rPr>
              <a:t>o</a:t>
            </a:r>
            <a:r>
              <a:rPr sz="1200" spc="-30" dirty="0">
                <a:latin typeface="Courier New"/>
                <a:cs typeface="Courier New"/>
              </a:rPr>
              <a:t>i</a:t>
            </a:r>
            <a:r>
              <a:rPr sz="3600" spc="-757" baseline="-9259" dirty="0">
                <a:latin typeface="Arial"/>
                <a:cs typeface="Arial"/>
              </a:rPr>
              <a:t>l</a:t>
            </a:r>
            <a:r>
              <a:rPr sz="1200" spc="-220" dirty="0">
                <a:latin typeface="Courier New"/>
                <a:cs typeface="Courier New"/>
              </a:rPr>
              <a:t>s</a:t>
            </a:r>
            <a:r>
              <a:rPr sz="3600" spc="-1477" baseline="-9259" dirty="0">
                <a:latin typeface="Arial"/>
                <a:cs typeface="Arial"/>
              </a:rPr>
              <a:t>y</a:t>
            </a:r>
            <a:r>
              <a:rPr sz="1200" spc="-5" dirty="0">
                <a:latin typeface="Courier New"/>
                <a:cs typeface="Courier New"/>
              </a:rPr>
              <a:t>tr</a:t>
            </a:r>
            <a:r>
              <a:rPr sz="1200" spc="-509" dirty="0">
                <a:latin typeface="Courier New"/>
                <a:cs typeface="Courier New"/>
              </a:rPr>
              <a:t>i</a:t>
            </a:r>
            <a:r>
              <a:rPr sz="3600" spc="-1672" baseline="-9259" dirty="0">
                <a:latin typeface="Arial"/>
                <a:cs typeface="Arial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b</a:t>
            </a:r>
            <a:r>
              <a:rPr sz="1200" spc="-350" dirty="0">
                <a:latin typeface="Courier New"/>
                <a:cs typeface="Courier New"/>
              </a:rPr>
              <a:t>u</a:t>
            </a:r>
            <a:r>
              <a:rPr sz="3600" spc="-1485" baseline="-9259" dirty="0">
                <a:latin typeface="Arial"/>
                <a:cs typeface="Arial"/>
              </a:rPr>
              <a:t>h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spc="-459" dirty="0">
                <a:latin typeface="Courier New"/>
                <a:cs typeface="Courier New"/>
              </a:rPr>
              <a:t>i</a:t>
            </a:r>
            <a:r>
              <a:rPr sz="3600" spc="-1320" baseline="-9259" dirty="0">
                <a:latin typeface="Arial"/>
                <a:cs typeface="Arial"/>
              </a:rPr>
              <a:t>n</a:t>
            </a:r>
            <a:r>
              <a:rPr sz="1200" spc="-5" dirty="0">
                <a:latin typeface="Courier New"/>
                <a:cs typeface="Courier New"/>
              </a:rPr>
              <a:t>o</a:t>
            </a:r>
            <a:r>
              <a:rPr sz="1200" spc="-570" dirty="0">
                <a:latin typeface="Courier New"/>
                <a:cs typeface="Courier New"/>
              </a:rPr>
              <a:t>n</a:t>
            </a:r>
            <a:r>
              <a:rPr sz="3600" spc="-7" baseline="-9259" dirty="0">
                <a:latin typeface="Arial"/>
                <a:cs typeface="Arial"/>
              </a:rPr>
              <a:t>i</a:t>
            </a:r>
            <a:r>
              <a:rPr sz="3600" spc="-1747" baseline="-9259" dirty="0">
                <a:latin typeface="Arial"/>
                <a:cs typeface="Arial"/>
              </a:rPr>
              <a:t>k</a:t>
            </a:r>
            <a:r>
              <a:rPr sz="1200" spc="-5" dirty="0">
                <a:latin typeface="Courier New"/>
                <a:cs typeface="Courier New"/>
              </a:rPr>
              <a:t>-</a:t>
            </a:r>
            <a:r>
              <a:rPr sz="1200" spc="-280" dirty="0">
                <a:latin typeface="Courier New"/>
                <a:cs typeface="Courier New"/>
              </a:rPr>
              <a:t>3</a:t>
            </a:r>
            <a:r>
              <a:rPr sz="3600" spc="-1589" baseline="-9259" dirty="0">
                <a:latin typeface="Arial"/>
                <a:cs typeface="Arial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.</a:t>
            </a:r>
            <a:r>
              <a:rPr sz="1200" spc="-390" dirty="0">
                <a:latin typeface="Courier New"/>
                <a:cs typeface="Courier New"/>
              </a:rPr>
              <a:t>3</a:t>
            </a:r>
            <a:r>
              <a:rPr sz="3600" spc="-1222" baseline="-9259" dirty="0">
                <a:latin typeface="Arial"/>
                <a:cs typeface="Arial"/>
              </a:rPr>
              <a:t>y</a:t>
            </a:r>
            <a:r>
              <a:rPr sz="1200" spc="-5" dirty="0">
                <a:latin typeface="Courier New"/>
                <a:cs typeface="Courier New"/>
              </a:rPr>
              <a:t>.</a:t>
            </a:r>
            <a:r>
              <a:rPr sz="1200" spc="-630" dirty="0">
                <a:latin typeface="Courier New"/>
                <a:cs typeface="Courier New"/>
              </a:rPr>
              <a:t>1</a:t>
            </a:r>
            <a:r>
              <a:rPr sz="3600" spc="-862" baseline="-9259" dirty="0">
                <a:latin typeface="Arial"/>
                <a:cs typeface="Arial"/>
              </a:rPr>
              <a:t>s</a:t>
            </a:r>
            <a:r>
              <a:rPr sz="1200" spc="-150" dirty="0">
                <a:latin typeface="Courier New"/>
                <a:cs typeface="Courier New"/>
              </a:rPr>
              <a:t>.</a:t>
            </a:r>
            <a:r>
              <a:rPr sz="3600" spc="-802" baseline="-9259" dirty="0">
                <a:latin typeface="Arial"/>
                <a:cs typeface="Arial"/>
              </a:rPr>
              <a:t>!</a:t>
            </a:r>
            <a:r>
              <a:rPr sz="1200" spc="-5" dirty="0">
                <a:latin typeface="Courier New"/>
                <a:cs typeface="Courier New"/>
              </a:rPr>
              <a:t>GA/hibernate-testing.jar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hibernate-distribution-3.3.1.GA/lib/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hibernate-distribution-3.3.1.GA/lib/required/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20618" y="4010419"/>
            <a:ext cx="5511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hibernate-distribution-3.3.1.GA/lib/required/antlr-2.7.6.jar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20618" y="4199646"/>
            <a:ext cx="1762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hibernate-distribut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7641" y="4199646"/>
            <a:ext cx="4871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ion-3.3.1.GA/lib/required/commons-collections-3.1.jar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32669" y="432309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55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20618" y="4378357"/>
            <a:ext cx="5511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hibernate-</a:t>
            </a:r>
            <a:r>
              <a:rPr sz="1200" spc="-580" dirty="0">
                <a:latin typeface="Courier New"/>
                <a:cs typeface="Courier New"/>
              </a:rPr>
              <a:t>d</a:t>
            </a:r>
            <a:r>
              <a:rPr sz="3600" spc="-150" baseline="-21990" dirty="0">
                <a:latin typeface="Arial"/>
                <a:cs typeface="Arial"/>
              </a:rPr>
              <a:t>t</a:t>
            </a:r>
            <a:r>
              <a:rPr sz="1200" spc="-630" dirty="0">
                <a:latin typeface="Courier New"/>
                <a:cs typeface="Courier New"/>
              </a:rPr>
              <a:t>i</a:t>
            </a:r>
            <a:r>
              <a:rPr sz="3600" spc="-1064" baseline="-21990" dirty="0">
                <a:latin typeface="Arial"/>
                <a:cs typeface="Arial"/>
              </a:rPr>
              <a:t>h</a:t>
            </a:r>
            <a:r>
              <a:rPr sz="1200" spc="-20" dirty="0">
                <a:latin typeface="Courier New"/>
                <a:cs typeface="Courier New"/>
              </a:rPr>
              <a:t>s</a:t>
            </a:r>
            <a:r>
              <a:rPr sz="3600" spc="-772" baseline="-21990" dirty="0">
                <a:latin typeface="Arial"/>
                <a:cs typeface="Arial"/>
              </a:rPr>
              <a:t>i</a:t>
            </a:r>
            <a:r>
              <a:rPr sz="1200" spc="-210" dirty="0">
                <a:latin typeface="Courier New"/>
                <a:cs typeface="Courier New"/>
              </a:rPr>
              <a:t>t</a:t>
            </a:r>
            <a:r>
              <a:rPr sz="3600" spc="-1492" baseline="-21990" dirty="0">
                <a:latin typeface="Arial"/>
                <a:cs typeface="Arial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ri</a:t>
            </a:r>
            <a:r>
              <a:rPr sz="1200" spc="-500" dirty="0">
                <a:latin typeface="Courier New"/>
                <a:cs typeface="Courier New"/>
              </a:rPr>
              <a:t>b</a:t>
            </a:r>
            <a:r>
              <a:rPr sz="3600" spc="-1057" baseline="-21990" dirty="0">
                <a:latin typeface="Arial"/>
                <a:cs typeface="Arial"/>
              </a:rPr>
              <a:t>s</a:t>
            </a:r>
            <a:r>
              <a:rPr sz="1200" spc="-20" dirty="0">
                <a:latin typeface="Courier New"/>
                <a:cs typeface="Courier New"/>
              </a:rPr>
              <a:t>u</a:t>
            </a:r>
            <a:r>
              <a:rPr sz="3600" spc="-989" baseline="-21990" dirty="0">
                <a:latin typeface="Arial"/>
                <a:cs typeface="Arial"/>
              </a:rPr>
              <a:t>t</a:t>
            </a:r>
            <a:r>
              <a:rPr sz="1200" spc="-70" dirty="0">
                <a:latin typeface="Courier New"/>
                <a:cs typeface="Courier New"/>
              </a:rPr>
              <a:t>t</a:t>
            </a:r>
            <a:r>
              <a:rPr sz="3600" spc="-1904" baseline="-21990" dirty="0">
                <a:latin typeface="Arial"/>
                <a:cs typeface="Arial"/>
              </a:rPr>
              <a:t>u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-180" dirty="0">
                <a:latin typeface="Courier New"/>
                <a:cs typeface="Courier New"/>
              </a:rPr>
              <a:t>o</a:t>
            </a:r>
            <a:r>
              <a:rPr sz="3600" spc="-750" baseline="-21990" dirty="0">
                <a:latin typeface="Arial"/>
                <a:cs typeface="Arial"/>
              </a:rPr>
              <a:t>f</a:t>
            </a:r>
            <a:r>
              <a:rPr sz="1200" spc="-225" dirty="0">
                <a:latin typeface="Courier New"/>
                <a:cs typeface="Courier New"/>
              </a:rPr>
              <a:t>n</a:t>
            </a:r>
            <a:r>
              <a:rPr sz="3600" spc="-690" baseline="-21990" dirty="0">
                <a:latin typeface="Arial"/>
                <a:cs typeface="Arial"/>
              </a:rPr>
              <a:t>f</a:t>
            </a:r>
            <a:r>
              <a:rPr sz="1200" spc="-275" dirty="0">
                <a:latin typeface="Courier New"/>
                <a:cs typeface="Courier New"/>
              </a:rPr>
              <a:t>-</a:t>
            </a:r>
            <a:r>
              <a:rPr sz="3600" spc="-1597" baseline="-21990" dirty="0">
                <a:latin typeface="Arial"/>
                <a:cs typeface="Arial"/>
              </a:rPr>
              <a:t>?</a:t>
            </a:r>
            <a:r>
              <a:rPr sz="1200" spc="-5" dirty="0">
                <a:latin typeface="Courier New"/>
                <a:cs typeface="Courier New"/>
              </a:rPr>
              <a:t>3</a:t>
            </a:r>
            <a:r>
              <a:rPr sz="1200" spc="-385" dirty="0">
                <a:latin typeface="Courier New"/>
                <a:cs typeface="Courier New"/>
              </a:rPr>
              <a:t>.</a:t>
            </a:r>
            <a:r>
              <a:rPr sz="3600" spc="-450" baseline="-21990" dirty="0">
                <a:latin typeface="Arial"/>
                <a:cs typeface="Arial"/>
              </a:rPr>
              <a:t>!</a:t>
            </a:r>
            <a:r>
              <a:rPr sz="1200" spc="-434" dirty="0">
                <a:latin typeface="Courier New"/>
                <a:cs typeface="Courier New"/>
              </a:rPr>
              <a:t>3</a:t>
            </a:r>
            <a:r>
              <a:rPr sz="3600" spc="-1357" baseline="-21990" dirty="0">
                <a:latin typeface="Arial"/>
                <a:cs typeface="Arial"/>
              </a:rPr>
              <a:t>?</a:t>
            </a:r>
            <a:r>
              <a:rPr sz="1200" spc="-5" dirty="0">
                <a:latin typeface="Courier New"/>
                <a:cs typeface="Courier New"/>
              </a:rPr>
              <a:t>.1.GA/lib/required/dom4j-1.6.1.jar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20618" y="4579384"/>
            <a:ext cx="6426200" cy="150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2280">
              <a:lnSpc>
                <a:spcPct val="103699"/>
              </a:lnSpc>
            </a:pPr>
            <a:r>
              <a:rPr sz="1200" spc="-5" dirty="0">
                <a:latin typeface="Courier New"/>
                <a:cs typeface="Courier New"/>
              </a:rPr>
              <a:t>hibernate-distribution-3.3.1.GA/lib/required/jta-1.1.jar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hibernate-distribution-3.3.1.GA/lib/required/slf4j-api-1.5.2.jar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hibernate-distribution-3.3.1.GA/lib/required/javassist-3.4.GA.jar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hibernate-distribution-3.3.1.GA/lib/optional/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hibernate-distribution-3.3.1.GA/lib/optional/c3p0/</a:t>
            </a:r>
            <a:endParaRPr sz="1200">
              <a:latin typeface="Courier New"/>
              <a:cs typeface="Courier New"/>
            </a:endParaRPr>
          </a:p>
          <a:p>
            <a:pPr marL="12700" marR="553720">
              <a:lnSpc>
                <a:spcPct val="103499"/>
              </a:lnSpc>
            </a:pPr>
            <a:r>
              <a:rPr sz="1200" spc="-5" dirty="0">
                <a:latin typeface="Courier New"/>
                <a:cs typeface="Courier New"/>
              </a:rPr>
              <a:t>hibernate-distribution-3.3.1.GA/lib/optional/c3p0/c3p0-0.9.1.jar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hibernate-distribution-3.3.1.GA/lib/optional/proxool/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hibernate-distribution-3.3.1.GA/lib/optional/proxool/proxool-0.8.3.jar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01299" y="4037985"/>
            <a:ext cx="2853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275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15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5680">
              <a:lnSpc>
                <a:spcPct val="100000"/>
              </a:lnSpc>
            </a:pPr>
            <a:r>
              <a:rPr dirty="0"/>
              <a:t>N</a:t>
            </a:r>
            <a:r>
              <a:rPr spc="475" dirty="0"/>
              <a:t>e</a:t>
            </a:r>
            <a:r>
              <a:rPr spc="250" dirty="0"/>
              <a:t>x</a:t>
            </a:r>
            <a:r>
              <a:rPr dirty="0"/>
              <a:t>t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490" dirty="0"/>
              <a:t>S</a:t>
            </a:r>
            <a:r>
              <a:rPr dirty="0"/>
              <a:t>t</a:t>
            </a:r>
            <a:r>
              <a:rPr spc="475" dirty="0"/>
              <a:t>e</a:t>
            </a:r>
            <a:r>
              <a:rPr spc="229" dirty="0"/>
              <a:t>p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926" y="2123275"/>
            <a:ext cx="7553325" cy="398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28320" indent="-342900">
              <a:lnSpc>
                <a:spcPts val="3990"/>
              </a:lnSpc>
              <a:buFont typeface="Arial"/>
              <a:buChar char="•"/>
              <a:tabLst>
                <a:tab pos="355600" algn="l"/>
                <a:tab pos="2666365" algn="l"/>
                <a:tab pos="4588510" algn="l"/>
                <a:tab pos="5209540" algn="l"/>
              </a:tabLst>
            </a:pPr>
            <a:r>
              <a:rPr sz="4000" b="1" spc="-10" dirty="0">
                <a:latin typeface="Times New Roman"/>
                <a:cs typeface="Times New Roman"/>
              </a:rPr>
              <a:t>C</a:t>
            </a:r>
            <a:r>
              <a:rPr sz="4000" b="1" spc="430" dirty="0">
                <a:latin typeface="Times New Roman"/>
                <a:cs typeface="Times New Roman"/>
              </a:rPr>
              <a:t>o</a:t>
            </a:r>
            <a:r>
              <a:rPr sz="4000" b="1" spc="215" dirty="0">
                <a:latin typeface="Times New Roman"/>
                <a:cs typeface="Times New Roman"/>
              </a:rPr>
              <a:t>p</a:t>
            </a:r>
            <a:r>
              <a:rPr sz="4000" b="1" dirty="0">
                <a:latin typeface="Times New Roman"/>
                <a:cs typeface="Times New Roman"/>
              </a:rPr>
              <a:t>y</a:t>
            </a:r>
            <a:r>
              <a:rPr sz="4000" b="1" spc="34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t</a:t>
            </a:r>
            <a:r>
              <a:rPr sz="4000" b="1" spc="215" dirty="0">
                <a:latin typeface="Times New Roman"/>
                <a:cs typeface="Times New Roman"/>
              </a:rPr>
              <a:t>h</a:t>
            </a:r>
            <a:r>
              <a:rPr sz="4000" b="1" spc="-20" dirty="0">
                <a:latin typeface="Times New Roman"/>
                <a:cs typeface="Times New Roman"/>
              </a:rPr>
              <a:t>e</a:t>
            </a:r>
            <a:r>
              <a:rPr sz="4000" b="1" dirty="0">
                <a:latin typeface="Times New Roman"/>
                <a:cs typeface="Times New Roman"/>
              </a:rPr>
              <a:t>	</a:t>
            </a:r>
            <a:r>
              <a:rPr sz="4000" b="1" spc="-215" dirty="0">
                <a:latin typeface="Times New Roman"/>
                <a:cs typeface="Times New Roman"/>
              </a:rPr>
              <a:t>j</a:t>
            </a:r>
            <a:r>
              <a:rPr sz="4000" b="1" spc="220" dirty="0">
                <a:latin typeface="Times New Roman"/>
                <a:cs typeface="Times New Roman"/>
              </a:rPr>
              <a:t>a</a:t>
            </a:r>
            <a:r>
              <a:rPr sz="4000" b="1" spc="-20" dirty="0">
                <a:latin typeface="Times New Roman"/>
                <a:cs typeface="Times New Roman"/>
              </a:rPr>
              <a:t>r</a:t>
            </a:r>
            <a:r>
              <a:rPr sz="4000" b="1" spc="-105" dirty="0">
                <a:latin typeface="Times New Roman"/>
                <a:cs typeface="Times New Roman"/>
              </a:rPr>
              <a:t> </a:t>
            </a:r>
            <a:r>
              <a:rPr sz="4000" b="1" spc="5" dirty="0">
                <a:latin typeface="Times New Roman"/>
                <a:cs typeface="Times New Roman"/>
              </a:rPr>
              <a:t>f</a:t>
            </a:r>
            <a:r>
              <a:rPr sz="4000" b="1" spc="-15" dirty="0">
                <a:latin typeface="Times New Roman"/>
                <a:cs typeface="Times New Roman"/>
              </a:rPr>
              <a:t>i</a:t>
            </a:r>
            <a:r>
              <a:rPr sz="4000" b="1" spc="-10" dirty="0">
                <a:latin typeface="Times New Roman"/>
                <a:cs typeface="Times New Roman"/>
              </a:rPr>
              <a:t>l</a:t>
            </a:r>
            <a:r>
              <a:rPr sz="4000" b="1" spc="-20" dirty="0">
                <a:latin typeface="Times New Roman"/>
                <a:cs typeface="Times New Roman"/>
              </a:rPr>
              <a:t>e</a:t>
            </a:r>
            <a:r>
              <a:rPr sz="4000" b="1" spc="-56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s	</a:t>
            </a:r>
            <a:r>
              <a:rPr sz="4000" b="1" spc="5" dirty="0">
                <a:latin typeface="Times New Roman"/>
                <a:cs typeface="Times New Roman"/>
              </a:rPr>
              <a:t>t</a:t>
            </a:r>
            <a:r>
              <a:rPr sz="4000" b="1" dirty="0">
                <a:latin typeface="Times New Roman"/>
                <a:cs typeface="Times New Roman"/>
              </a:rPr>
              <a:t>o	</a:t>
            </a:r>
            <a:r>
              <a:rPr sz="4000" b="1" spc="220" dirty="0">
                <a:latin typeface="Times New Roman"/>
                <a:cs typeface="Times New Roman"/>
              </a:rPr>
              <a:t>y</a:t>
            </a:r>
            <a:r>
              <a:rPr sz="4000" b="1" spc="430" dirty="0">
                <a:latin typeface="Times New Roman"/>
                <a:cs typeface="Times New Roman"/>
              </a:rPr>
              <a:t>o</a:t>
            </a:r>
            <a:r>
              <a:rPr sz="4000" b="1" spc="215" dirty="0">
                <a:latin typeface="Times New Roman"/>
                <a:cs typeface="Times New Roman"/>
              </a:rPr>
              <a:t>u</a:t>
            </a:r>
            <a:r>
              <a:rPr sz="4000" b="1" spc="-20" dirty="0">
                <a:latin typeface="Times New Roman"/>
                <a:cs typeface="Times New Roman"/>
              </a:rPr>
              <a:t>r</a:t>
            </a:r>
            <a:r>
              <a:rPr sz="4000" b="1" spc="-100" dirty="0">
                <a:latin typeface="Times New Roman"/>
                <a:cs typeface="Times New Roman"/>
              </a:rPr>
              <a:t> </a:t>
            </a:r>
            <a:r>
              <a:rPr sz="4000" b="1" spc="-15" dirty="0">
                <a:latin typeface="Times New Roman"/>
                <a:cs typeface="Times New Roman"/>
              </a:rPr>
              <a:t>l</a:t>
            </a:r>
            <a:r>
              <a:rPr sz="4000" b="1" spc="-10" dirty="0">
                <a:latin typeface="Times New Roman"/>
                <a:cs typeface="Times New Roman"/>
              </a:rPr>
              <a:t>i</a:t>
            </a:r>
            <a:r>
              <a:rPr sz="4000" b="1" dirty="0">
                <a:latin typeface="Times New Roman"/>
                <a:cs typeface="Times New Roman"/>
              </a:rPr>
              <a:t>b </a:t>
            </a:r>
            <a:r>
              <a:rPr sz="4000" b="1" spc="204" dirty="0">
                <a:latin typeface="Times New Roman"/>
                <a:cs typeface="Times New Roman"/>
              </a:rPr>
              <a:t>d</a:t>
            </a:r>
            <a:r>
              <a:rPr sz="4000" b="1" spc="-10" dirty="0">
                <a:latin typeface="Times New Roman"/>
                <a:cs typeface="Times New Roman"/>
              </a:rPr>
              <a:t>i</a:t>
            </a:r>
            <a:r>
              <a:rPr sz="4000" b="1" spc="-240" dirty="0">
                <a:latin typeface="Times New Roman"/>
                <a:cs typeface="Times New Roman"/>
              </a:rPr>
              <a:t>r</a:t>
            </a:r>
            <a:r>
              <a:rPr sz="4000" b="1" spc="-20" dirty="0">
                <a:latin typeface="Times New Roman"/>
                <a:cs typeface="Times New Roman"/>
              </a:rPr>
              <a:t>e</a:t>
            </a:r>
            <a:r>
              <a:rPr sz="4000" b="1" spc="-560" dirty="0">
                <a:latin typeface="Times New Roman"/>
                <a:cs typeface="Times New Roman"/>
              </a:rPr>
              <a:t> </a:t>
            </a:r>
            <a:r>
              <a:rPr sz="4000" b="1" spc="-20" dirty="0">
                <a:latin typeface="Times New Roman"/>
                <a:cs typeface="Times New Roman"/>
              </a:rPr>
              <a:t>c</a:t>
            </a:r>
            <a:r>
              <a:rPr sz="4000" b="1" spc="-56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to</a:t>
            </a:r>
            <a:r>
              <a:rPr sz="4000" b="1" spc="-560" dirty="0">
                <a:latin typeface="Times New Roman"/>
                <a:cs typeface="Times New Roman"/>
              </a:rPr>
              <a:t> </a:t>
            </a:r>
            <a:r>
              <a:rPr sz="4000" b="1" spc="-240" dirty="0">
                <a:latin typeface="Times New Roman"/>
                <a:cs typeface="Times New Roman"/>
              </a:rPr>
              <a:t>r</a:t>
            </a:r>
            <a:r>
              <a:rPr sz="4000" b="1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550"/>
              </a:spcBef>
              <a:buFont typeface="Arial"/>
              <a:buChar char="•"/>
              <a:tabLst>
                <a:tab pos="755650" algn="l"/>
                <a:tab pos="6001385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1</a:t>
            </a:r>
            <a:r>
              <a:rPr sz="3200" b="1" spc="95" dirty="0">
                <a:latin typeface="Arial"/>
                <a:cs typeface="Arial"/>
              </a:rPr>
              <a:t>: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spc="-200" dirty="0">
                <a:latin typeface="Times New Roman"/>
                <a:cs typeface="Times New Roman"/>
              </a:rPr>
              <a:t>L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0" dirty="0">
                <a:latin typeface="Times New Roman"/>
                <a:cs typeface="Times New Roman"/>
              </a:rPr>
              <a:t>z</a:t>
            </a:r>
            <a:r>
              <a:rPr sz="3200" b="1" spc="190" dirty="0">
                <a:latin typeface="Times New Roman"/>
                <a:cs typeface="Times New Roman"/>
              </a:rPr>
              <a:t>y</a:t>
            </a:r>
            <a:r>
              <a:rPr sz="3200" b="1" spc="38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ts val="3515"/>
              </a:lnSpc>
              <a:spcBef>
                <a:spcPts val="1680"/>
              </a:spcBef>
              <a:buFont typeface="Arial"/>
              <a:buChar char="•"/>
              <a:tabLst>
                <a:tab pos="755650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95" dirty="0">
                <a:latin typeface="Arial"/>
                <a:cs typeface="Arial"/>
              </a:rPr>
              <a:t>: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u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ee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755650">
              <a:lnSpc>
                <a:spcPts val="3515"/>
              </a:lnSpc>
            </a:pP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spc="-215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8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10"/>
              </a:spcBef>
              <a:buFont typeface="Arial"/>
              <a:buChar char="•"/>
              <a:tabLst>
                <a:tab pos="355600" algn="l"/>
                <a:tab pos="2076450" algn="l"/>
              </a:tabLst>
            </a:pPr>
            <a:r>
              <a:rPr sz="4000" b="1" spc="-10" dirty="0">
                <a:latin typeface="Times New Roman"/>
                <a:cs typeface="Times New Roman"/>
              </a:rPr>
              <a:t>C</a:t>
            </a:r>
            <a:r>
              <a:rPr sz="4000" b="1" spc="-240" dirty="0">
                <a:latin typeface="Times New Roman"/>
                <a:cs typeface="Times New Roman"/>
              </a:rPr>
              <a:t>r</a:t>
            </a:r>
            <a:r>
              <a:rPr sz="4000" b="1" spc="-20" dirty="0">
                <a:latin typeface="Times New Roman"/>
                <a:cs typeface="Times New Roman"/>
              </a:rPr>
              <a:t>e</a:t>
            </a:r>
            <a:r>
              <a:rPr sz="4000" b="1" spc="-560" dirty="0">
                <a:latin typeface="Times New Roman"/>
                <a:cs typeface="Times New Roman"/>
              </a:rPr>
              <a:t> </a:t>
            </a:r>
            <a:r>
              <a:rPr sz="4000" b="1" spc="220" dirty="0">
                <a:latin typeface="Times New Roman"/>
                <a:cs typeface="Times New Roman"/>
              </a:rPr>
              <a:t>a</a:t>
            </a:r>
            <a:r>
              <a:rPr sz="4000" b="1" spc="-20" dirty="0">
                <a:latin typeface="Times New Roman"/>
                <a:cs typeface="Times New Roman"/>
              </a:rPr>
              <a:t>te</a:t>
            </a:r>
            <a:r>
              <a:rPr sz="4000" b="1" dirty="0">
                <a:latin typeface="Times New Roman"/>
                <a:cs typeface="Times New Roman"/>
              </a:rPr>
              <a:t>	</a:t>
            </a:r>
            <a:r>
              <a:rPr sz="4000" b="1" spc="220" dirty="0">
                <a:latin typeface="Times New Roman"/>
                <a:cs typeface="Times New Roman"/>
              </a:rPr>
              <a:t>y</a:t>
            </a:r>
            <a:r>
              <a:rPr sz="4000" b="1" spc="430" dirty="0">
                <a:latin typeface="Times New Roman"/>
                <a:cs typeface="Times New Roman"/>
              </a:rPr>
              <a:t>o</a:t>
            </a:r>
            <a:r>
              <a:rPr sz="4000" b="1" spc="215" dirty="0">
                <a:latin typeface="Times New Roman"/>
                <a:cs typeface="Times New Roman"/>
              </a:rPr>
              <a:t>u</a:t>
            </a:r>
            <a:r>
              <a:rPr sz="4000" b="1" spc="-20" dirty="0">
                <a:latin typeface="Times New Roman"/>
                <a:cs typeface="Times New Roman"/>
              </a:rPr>
              <a:t>r</a:t>
            </a:r>
            <a:r>
              <a:rPr sz="4000" b="1" spc="-105" dirty="0">
                <a:latin typeface="Times New Roman"/>
                <a:cs typeface="Times New Roman"/>
              </a:rPr>
              <a:t> </a:t>
            </a:r>
            <a:r>
              <a:rPr sz="4000" b="1" spc="215" dirty="0">
                <a:latin typeface="Times New Roman"/>
                <a:cs typeface="Times New Roman"/>
              </a:rPr>
              <a:t>bu</a:t>
            </a:r>
            <a:r>
              <a:rPr sz="4000" b="1" spc="-15" dirty="0">
                <a:latin typeface="Times New Roman"/>
                <a:cs typeface="Times New Roman"/>
              </a:rPr>
              <a:t>i</a:t>
            </a:r>
            <a:r>
              <a:rPr sz="4000" b="1" spc="-10" dirty="0">
                <a:latin typeface="Times New Roman"/>
                <a:cs typeface="Times New Roman"/>
              </a:rPr>
              <a:t>l</a:t>
            </a:r>
            <a:r>
              <a:rPr sz="4000" b="1" spc="204" dirty="0">
                <a:latin typeface="Times New Roman"/>
                <a:cs typeface="Times New Roman"/>
              </a:rPr>
              <a:t>d</a:t>
            </a:r>
            <a:r>
              <a:rPr sz="4000" b="1" spc="-5" dirty="0">
                <a:latin typeface="Arial"/>
                <a:cs typeface="Arial"/>
              </a:rPr>
              <a:t>.</a:t>
            </a:r>
            <a:r>
              <a:rPr sz="4000" b="1" spc="220" dirty="0">
                <a:latin typeface="Times New Roman"/>
                <a:cs typeface="Times New Roman"/>
              </a:rPr>
              <a:t>xm</a:t>
            </a:r>
            <a:r>
              <a:rPr sz="4000" b="1" spc="-15" dirty="0">
                <a:latin typeface="Times New Roman"/>
                <a:cs typeface="Times New Roman"/>
              </a:rPr>
              <a:t>l</a:t>
            </a:r>
            <a:r>
              <a:rPr sz="4000" b="1" spc="120" dirty="0">
                <a:latin typeface="Times New Roman"/>
                <a:cs typeface="Times New Roman"/>
              </a:rPr>
              <a:t> </a:t>
            </a:r>
            <a:r>
              <a:rPr sz="4000" b="1" spc="5" dirty="0">
                <a:latin typeface="Times New Roman"/>
                <a:cs typeface="Times New Roman"/>
              </a:rPr>
              <a:t>f</a:t>
            </a:r>
            <a:r>
              <a:rPr sz="4000" b="1" spc="-15" dirty="0">
                <a:latin typeface="Times New Roman"/>
                <a:cs typeface="Times New Roman"/>
              </a:rPr>
              <a:t>i</a:t>
            </a:r>
            <a:r>
              <a:rPr sz="4000" b="1" spc="-10" dirty="0">
                <a:latin typeface="Times New Roman"/>
                <a:cs typeface="Times New Roman"/>
              </a:rPr>
              <a:t>l</a:t>
            </a:r>
            <a:r>
              <a:rPr sz="4000" b="1" spc="-2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-125" dirty="0"/>
              <a:t>14</a:t>
            </a:fld>
            <a:endParaRPr spc="-1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818" y="656512"/>
            <a:ext cx="536956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8810" algn="l"/>
                <a:tab pos="2901950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bu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-10" dirty="0">
                <a:solidFill>
                  <a:srgbClr val="198989"/>
                </a:solidFill>
                <a:latin typeface="Arial"/>
                <a:cs typeface="Arial"/>
              </a:rPr>
              <a:t>.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x</a:t>
            </a:r>
            <a:r>
              <a:rPr sz="4400" b="1" spc="254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9174" y="1833246"/>
            <a:ext cx="443484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5"/>
              </a:lnSpc>
            </a:pPr>
            <a:r>
              <a:rPr sz="3200" b="1" spc="360" dirty="0">
                <a:latin typeface="Times New Roman"/>
                <a:cs typeface="Times New Roman"/>
              </a:rPr>
              <a:t>S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w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th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ty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2" y="3421459"/>
            <a:ext cx="37973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7755" algn="l"/>
              </a:tabLst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235" dirty="0">
                <a:latin typeface="Arial"/>
                <a:cs typeface="Arial"/>
              </a:rPr>
              <a:t>?</a:t>
            </a:r>
            <a:r>
              <a:rPr sz="2000" b="1" spc="2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	v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=</a:t>
            </a:r>
            <a:r>
              <a:rPr sz="2000" b="1" spc="-80" dirty="0">
                <a:latin typeface="Arial"/>
                <a:cs typeface="Arial"/>
              </a:rPr>
              <a:t>"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1</a:t>
            </a:r>
            <a:r>
              <a:rPr sz="2000" b="1" spc="-19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0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Arial"/>
                <a:cs typeface="Arial"/>
              </a:rPr>
              <a:t>"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spc="-235" dirty="0">
                <a:latin typeface="Arial"/>
                <a:cs typeface="Arial"/>
              </a:rPr>
              <a:t>?</a:t>
            </a:r>
            <a:r>
              <a:rPr sz="2000" b="1" spc="21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12" y="3853259"/>
            <a:ext cx="4491355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  <a:tabLst>
                <a:tab pos="1548765" algn="l"/>
              </a:tabLst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	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=</a:t>
            </a:r>
            <a:r>
              <a:rPr sz="2000" b="1" spc="-80" dirty="0">
                <a:latin typeface="Arial"/>
                <a:cs typeface="Arial"/>
              </a:rPr>
              <a:t>"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 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 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95"/>
              </a:lnSpc>
            </a:pP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=</a:t>
            </a:r>
            <a:r>
              <a:rPr sz="2000" b="1" spc="-80" dirty="0">
                <a:latin typeface="Arial"/>
                <a:cs typeface="Arial"/>
              </a:rPr>
              <a:t>"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b="1" spc="245" dirty="0">
                <a:latin typeface="Arial"/>
                <a:cs typeface="Arial"/>
              </a:rPr>
              <a:t>.</a:t>
            </a:r>
            <a:r>
              <a:rPr sz="2000" b="1" spc="-80" dirty="0">
                <a:latin typeface="Arial"/>
                <a:cs typeface="Arial"/>
              </a:rPr>
              <a:t>"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2058" y="3853259"/>
            <a:ext cx="308292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=</a:t>
            </a:r>
            <a:r>
              <a:rPr sz="2000" b="1" spc="-80" dirty="0">
                <a:latin typeface="Arial"/>
                <a:cs typeface="Arial"/>
              </a:rPr>
              <a:t>"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212" y="4970864"/>
            <a:ext cx="1701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709" y="1315719"/>
            <a:ext cx="1384301" cy="1440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8654" y="14600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-125" dirty="0"/>
              <a:t>15</a:t>
            </a:fld>
            <a:endParaRPr spc="-125" dirty="0"/>
          </a:p>
        </p:txBody>
      </p:sp>
      <p:sp>
        <p:nvSpPr>
          <p:cNvPr id="11" name="object 11"/>
          <p:cNvSpPr txBox="1"/>
          <p:nvPr/>
        </p:nvSpPr>
        <p:spPr>
          <a:xfrm>
            <a:off x="712474" y="2008565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818" y="648892"/>
            <a:ext cx="536956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8810" algn="l"/>
                <a:tab pos="2901950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bu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-10" dirty="0">
                <a:solidFill>
                  <a:srgbClr val="198989"/>
                </a:solidFill>
                <a:latin typeface="Arial"/>
                <a:cs typeface="Arial"/>
              </a:rPr>
              <a:t>.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x</a:t>
            </a:r>
            <a:r>
              <a:rPr sz="4400" b="1" spc="254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951" y="1833246"/>
            <a:ext cx="42830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5"/>
              </a:lnSpc>
              <a:tabLst>
                <a:tab pos="1395095" algn="l"/>
                <a:tab pos="257175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5" dirty="0">
                <a:latin typeface="Times New Roman"/>
                <a:cs typeface="Times New Roman"/>
              </a:rPr>
              <a:t>va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709" y="1315719"/>
            <a:ext cx="1384301" cy="1440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8654" y="14600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474" y="2008565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981" y="6314440"/>
            <a:ext cx="1400808" cy="889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984" y="6314440"/>
            <a:ext cx="1399540" cy="889000"/>
          </a:xfrm>
          <a:custGeom>
            <a:avLst/>
            <a:gdLst/>
            <a:ahLst/>
            <a:cxnLst/>
            <a:rect l="l" t="t" r="r" b="b"/>
            <a:pathLst>
              <a:path w="1399539" h="889000">
                <a:moveTo>
                  <a:pt x="0" y="0"/>
                </a:moveTo>
                <a:lnTo>
                  <a:pt x="1399531" y="0"/>
                </a:lnTo>
                <a:lnTo>
                  <a:pt x="1399531" y="740414"/>
                </a:lnTo>
                <a:lnTo>
                  <a:pt x="1167121" y="889004"/>
                </a:lnTo>
                <a:lnTo>
                  <a:pt x="0" y="889004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6109" y="7054850"/>
            <a:ext cx="233680" cy="148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6105" y="7054853"/>
            <a:ext cx="227965" cy="148590"/>
          </a:xfrm>
          <a:custGeom>
            <a:avLst/>
            <a:gdLst/>
            <a:ahLst/>
            <a:cxnLst/>
            <a:rect l="l" t="t" r="r" b="b"/>
            <a:pathLst>
              <a:path w="227964" h="148590">
                <a:moveTo>
                  <a:pt x="0" y="148589"/>
                </a:moveTo>
                <a:lnTo>
                  <a:pt x="59698" y="0"/>
                </a:lnTo>
                <a:lnTo>
                  <a:pt x="71204" y="4078"/>
                </a:lnTo>
                <a:lnTo>
                  <a:pt x="81306" y="7247"/>
                </a:lnTo>
                <a:lnTo>
                  <a:pt x="90374" y="9579"/>
                </a:lnTo>
                <a:lnTo>
                  <a:pt x="98775" y="11145"/>
                </a:lnTo>
                <a:lnTo>
                  <a:pt x="106880" y="12016"/>
                </a:lnTo>
                <a:lnTo>
                  <a:pt x="115056" y="12265"/>
                </a:lnTo>
                <a:lnTo>
                  <a:pt x="123674" y="11964"/>
                </a:lnTo>
                <a:lnTo>
                  <a:pt x="133102" y="11183"/>
                </a:lnTo>
                <a:lnTo>
                  <a:pt x="143709" y="9995"/>
                </a:lnTo>
                <a:lnTo>
                  <a:pt x="155864" y="8471"/>
                </a:lnTo>
                <a:lnTo>
                  <a:pt x="169936" y="6683"/>
                </a:lnTo>
                <a:lnTo>
                  <a:pt x="186295" y="4703"/>
                </a:lnTo>
                <a:lnTo>
                  <a:pt x="205309" y="2602"/>
                </a:lnTo>
                <a:lnTo>
                  <a:pt x="227347" y="452"/>
                </a:lnTo>
                <a:lnTo>
                  <a:pt x="0" y="148589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030" y="62941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317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030" y="6293480"/>
            <a:ext cx="1400810" cy="25400"/>
          </a:xfrm>
          <a:custGeom>
            <a:avLst/>
            <a:gdLst/>
            <a:ahLst/>
            <a:cxnLst/>
            <a:rect l="l" t="t" r="r" b="b"/>
            <a:pathLst>
              <a:path w="1400810" h="25400">
                <a:moveTo>
                  <a:pt x="0" y="25404"/>
                </a:moveTo>
                <a:lnTo>
                  <a:pt x="1400805" y="25404"/>
                </a:lnTo>
                <a:lnTo>
                  <a:pt x="1400805" y="0"/>
                </a:lnTo>
                <a:lnTo>
                  <a:pt x="0" y="0"/>
                </a:lnTo>
                <a:lnTo>
                  <a:pt x="0" y="25404"/>
                </a:lnTo>
                <a:close/>
              </a:path>
            </a:pathLst>
          </a:custGeom>
          <a:solidFill>
            <a:srgbClr val="E4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030" y="6317615"/>
            <a:ext cx="1400810" cy="13970"/>
          </a:xfrm>
          <a:custGeom>
            <a:avLst/>
            <a:gdLst/>
            <a:ahLst/>
            <a:cxnLst/>
            <a:rect l="l" t="t" r="r" b="b"/>
            <a:pathLst>
              <a:path w="1400810" h="13970">
                <a:moveTo>
                  <a:pt x="0" y="13973"/>
                </a:moveTo>
                <a:lnTo>
                  <a:pt x="1400805" y="13973"/>
                </a:lnTo>
                <a:lnTo>
                  <a:pt x="1400805" y="0"/>
                </a:lnTo>
                <a:lnTo>
                  <a:pt x="0" y="0"/>
                </a:lnTo>
                <a:lnTo>
                  <a:pt x="0" y="13973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030" y="633666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E2E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030" y="634872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030" y="636142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E0E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030" y="637413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030" y="638619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030" y="63982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030" y="641095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030" y="642366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030" y="643572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030" y="644778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030" y="646048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030" y="647319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1030" y="64852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030" y="649732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030" y="651001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1030" y="652272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030" y="653478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030" y="654685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030" y="655954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1030" y="6571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030" y="658368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030" y="659638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030" y="660907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030" y="662178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030" y="663384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030" y="664590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030" y="665860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1030" y="667067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1030" y="668274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030" y="669544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030" y="670813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030" y="672084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1030" y="673290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1030" y="674496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1030" y="675766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1030" y="676973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1030" y="678180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030" y="679450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1030" y="680719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030" y="681926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1030" y="683133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1030" y="684403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1030" y="685672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030" y="686879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1030" y="688086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1030" y="68935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1030" y="690625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1030" y="691832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030" y="693039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030" y="694309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030" y="695578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1030" y="696785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1030" y="697992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1030" y="699261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1030" y="700468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030" y="701674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1030" y="702945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1030" y="7037072"/>
            <a:ext cx="1399540" cy="0"/>
          </a:xfrm>
          <a:custGeom>
            <a:avLst/>
            <a:gdLst/>
            <a:ahLst/>
            <a:cxnLst/>
            <a:rect l="l" t="t" r="r" b="b"/>
            <a:pathLst>
              <a:path w="1399539">
                <a:moveTo>
                  <a:pt x="0" y="0"/>
                </a:moveTo>
                <a:lnTo>
                  <a:pt x="1399544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1030" y="7039608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30">
                <a:moveTo>
                  <a:pt x="0" y="0"/>
                </a:moveTo>
                <a:lnTo>
                  <a:pt x="1395734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1030" y="7042150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50" y="0"/>
                </a:lnTo>
              </a:path>
            </a:pathLst>
          </a:custGeom>
          <a:ln w="3818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1030" y="7044691"/>
            <a:ext cx="1386840" cy="0"/>
          </a:xfrm>
          <a:custGeom>
            <a:avLst/>
            <a:gdLst/>
            <a:ahLst/>
            <a:cxnLst/>
            <a:rect l="l" t="t" r="r" b="b"/>
            <a:pathLst>
              <a:path w="1386839">
                <a:moveTo>
                  <a:pt x="0" y="0"/>
                </a:moveTo>
                <a:lnTo>
                  <a:pt x="1386840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1030" y="7047227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1030" y="7049769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818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1030" y="7052312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10">
                <a:moveTo>
                  <a:pt x="0" y="0"/>
                </a:moveTo>
                <a:lnTo>
                  <a:pt x="137541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1030" y="705484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1030" y="705739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818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1030" y="7059931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80">
                <a:moveTo>
                  <a:pt x="0" y="0"/>
                </a:moveTo>
                <a:lnTo>
                  <a:pt x="136398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1030" y="7062468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89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1030" y="7065009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5" y="0"/>
                </a:lnTo>
              </a:path>
            </a:pathLst>
          </a:custGeom>
          <a:ln w="3818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1030" y="7067552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7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1030" y="7070087"/>
            <a:ext cx="1347470" cy="0"/>
          </a:xfrm>
          <a:custGeom>
            <a:avLst/>
            <a:gdLst/>
            <a:ahLst/>
            <a:cxnLst/>
            <a:rect l="l" t="t" r="r" b="b"/>
            <a:pathLst>
              <a:path w="1347470">
                <a:moveTo>
                  <a:pt x="0" y="0"/>
                </a:moveTo>
                <a:lnTo>
                  <a:pt x="134746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1030" y="7071993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655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1030" y="7073897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2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1030" y="7076440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818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1030" y="7078981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1030" y="7081518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89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1030" y="7084059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8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818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1030" y="7086602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1030" y="7089137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1030" y="7091680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75" y="0"/>
                </a:lnTo>
              </a:path>
            </a:pathLst>
          </a:custGeom>
          <a:ln w="3818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1030" y="7094222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5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1030" y="7096758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55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1030" y="7099300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745" y="0"/>
                </a:lnTo>
              </a:path>
            </a:pathLst>
          </a:custGeom>
          <a:ln w="3818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1030" y="7101841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39">
                <a:moveTo>
                  <a:pt x="0" y="0"/>
                </a:moveTo>
                <a:lnTo>
                  <a:pt x="1297935" y="0"/>
                </a:lnTo>
              </a:path>
            </a:pathLst>
          </a:custGeom>
          <a:ln w="380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1030" y="7104377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30">
                <a:moveTo>
                  <a:pt x="0" y="0"/>
                </a:moveTo>
                <a:lnTo>
                  <a:pt x="1294125" y="0"/>
                </a:lnTo>
              </a:path>
            </a:pathLst>
          </a:custGeom>
          <a:ln w="380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1030" y="7106919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15" y="0"/>
                </a:lnTo>
              </a:path>
            </a:pathLst>
          </a:custGeom>
          <a:ln w="3818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1030" y="71088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05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1030" y="7110730"/>
            <a:ext cx="1283970" cy="0"/>
          </a:xfrm>
          <a:custGeom>
            <a:avLst/>
            <a:gdLst/>
            <a:ahLst/>
            <a:cxnLst/>
            <a:rect l="l" t="t" r="r" b="b"/>
            <a:pathLst>
              <a:path w="1283970">
                <a:moveTo>
                  <a:pt x="0" y="0"/>
                </a:moveTo>
                <a:lnTo>
                  <a:pt x="1283970" y="0"/>
                </a:lnTo>
              </a:path>
            </a:pathLst>
          </a:custGeom>
          <a:ln w="3818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1030" y="7113272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0160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1030" y="7115808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1030" y="711835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3818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1030" y="7120891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0" y="0"/>
                </a:moveTo>
                <a:lnTo>
                  <a:pt x="1267455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1030" y="7123427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4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1030" y="7125969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835" y="0"/>
                </a:lnTo>
              </a:path>
            </a:pathLst>
          </a:custGeom>
          <a:ln w="3818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1030" y="7128512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30">
                <a:moveTo>
                  <a:pt x="0" y="0"/>
                </a:moveTo>
                <a:lnTo>
                  <a:pt x="125602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1030" y="7131047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>
                <a:moveTo>
                  <a:pt x="0" y="0"/>
                </a:moveTo>
                <a:lnTo>
                  <a:pt x="125221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1030" y="7133590"/>
            <a:ext cx="1248410" cy="0"/>
          </a:xfrm>
          <a:custGeom>
            <a:avLst/>
            <a:gdLst/>
            <a:ahLst/>
            <a:cxnLst/>
            <a:rect l="l" t="t" r="r" b="b"/>
            <a:pathLst>
              <a:path w="1248410">
                <a:moveTo>
                  <a:pt x="0" y="0"/>
                </a:moveTo>
                <a:lnTo>
                  <a:pt x="1248405" y="0"/>
                </a:lnTo>
              </a:path>
            </a:pathLst>
          </a:custGeom>
          <a:ln w="3818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1030" y="7136131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595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1030" y="7138668"/>
            <a:ext cx="1240790" cy="0"/>
          </a:xfrm>
          <a:custGeom>
            <a:avLst/>
            <a:gdLst/>
            <a:ahLst/>
            <a:cxnLst/>
            <a:rect l="l" t="t" r="r" b="b"/>
            <a:pathLst>
              <a:path w="1240789">
                <a:moveTo>
                  <a:pt x="0" y="0"/>
                </a:moveTo>
                <a:lnTo>
                  <a:pt x="1240785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1030" y="714120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714" y="0"/>
                </a:lnTo>
              </a:path>
            </a:pathLst>
          </a:custGeom>
          <a:ln w="3818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1030" y="7143752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4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21030" y="7146287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8094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1030" y="7148830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80">
                <a:moveTo>
                  <a:pt x="0" y="0"/>
                </a:moveTo>
                <a:lnTo>
                  <a:pt x="1224284" y="0"/>
                </a:lnTo>
              </a:path>
            </a:pathLst>
          </a:custGeom>
          <a:ln w="3818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1030" y="7151372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4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21030" y="7153908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664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1030" y="7155812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4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21030" y="7157718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305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1030" y="7159622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4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21030" y="7161527"/>
            <a:ext cx="1203960" cy="0"/>
          </a:xfrm>
          <a:custGeom>
            <a:avLst/>
            <a:gdLst/>
            <a:ahLst/>
            <a:cxnLst/>
            <a:rect l="l" t="t" r="r" b="b"/>
            <a:pathLst>
              <a:path w="1203960">
                <a:moveTo>
                  <a:pt x="0" y="0"/>
                </a:moveTo>
                <a:lnTo>
                  <a:pt x="120396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1030" y="7164069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818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1030" y="716661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39">
                <a:moveTo>
                  <a:pt x="0" y="0"/>
                </a:moveTo>
                <a:lnTo>
                  <a:pt x="119634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1030" y="7169147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30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1030" y="717105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317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1030" y="7172958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618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030" y="7175500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4" y="0"/>
                </a:lnTo>
              </a:path>
            </a:pathLst>
          </a:custGeom>
          <a:ln w="3818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030" y="7178041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1030" y="7180577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1030" y="7182483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0" y="0"/>
                </a:moveTo>
                <a:lnTo>
                  <a:pt x="1170944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1030" y="7183756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839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1029" y="6294115"/>
            <a:ext cx="1399540" cy="889000"/>
          </a:xfrm>
          <a:custGeom>
            <a:avLst/>
            <a:gdLst/>
            <a:ahLst/>
            <a:cxnLst/>
            <a:rect l="l" t="t" r="r" b="b"/>
            <a:pathLst>
              <a:path w="1399539" h="889000">
                <a:moveTo>
                  <a:pt x="0" y="0"/>
                </a:moveTo>
                <a:lnTo>
                  <a:pt x="1399544" y="0"/>
                </a:lnTo>
                <a:lnTo>
                  <a:pt x="1399544" y="740414"/>
                </a:lnTo>
                <a:lnTo>
                  <a:pt x="1167134" y="889004"/>
                </a:lnTo>
                <a:lnTo>
                  <a:pt x="0" y="889004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272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46576" y="7036434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5079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05334" y="7035797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01" y="0"/>
                </a:lnTo>
              </a:path>
            </a:pathLst>
          </a:custGeom>
          <a:ln w="380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93904" y="7037065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636"/>
                </a:moveTo>
                <a:lnTo>
                  <a:pt x="24122" y="636"/>
                </a:lnTo>
              </a:path>
            </a:pathLst>
          </a:custGeom>
          <a:ln w="317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45314" y="703960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02" y="0"/>
                </a:lnTo>
              </a:path>
            </a:pathLst>
          </a:custGeom>
          <a:ln w="3809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72305" y="703960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7" y="0"/>
                </a:lnTo>
              </a:path>
            </a:pathLst>
          </a:custGeom>
          <a:ln w="3809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45314" y="7040875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636"/>
                </a:moveTo>
                <a:lnTo>
                  <a:pt x="19050" y="636"/>
                </a:lnTo>
              </a:path>
            </a:pathLst>
          </a:custGeom>
          <a:ln w="3175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62150" y="7040875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30" h="1270">
                <a:moveTo>
                  <a:pt x="0" y="636"/>
                </a:moveTo>
                <a:lnTo>
                  <a:pt x="49530" y="636"/>
                </a:lnTo>
              </a:path>
            </a:pathLst>
          </a:custGeom>
          <a:ln w="3175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44040" y="704341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5" y="0"/>
                </a:lnTo>
              </a:path>
            </a:pathLst>
          </a:custGeom>
          <a:ln w="3809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40564" y="7043419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41" y="0"/>
                </a:lnTo>
              </a:path>
            </a:pathLst>
          </a:custGeom>
          <a:ln w="3809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44040" y="7044686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70">
                <a:moveTo>
                  <a:pt x="0" y="636"/>
                </a:moveTo>
                <a:lnTo>
                  <a:pt x="35564" y="636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29134" y="7045322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462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42766" y="704723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809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41504" y="704976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818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41504" y="705167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3175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40230" y="705358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74" y="0"/>
                </a:lnTo>
              </a:path>
            </a:pathLst>
          </a:custGeom>
          <a:ln w="3818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40230" y="705548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38955" y="705739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818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37694" y="705929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315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37694" y="706056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3175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36420" y="7062469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506" y="0"/>
                </a:lnTo>
              </a:path>
            </a:pathLst>
          </a:custGeom>
          <a:ln w="3809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35145" y="7064689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6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35145" y="7068183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97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33884" y="7070087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612" y="0"/>
                </a:lnTo>
              </a:path>
            </a:pathLst>
          </a:custGeom>
          <a:ln w="380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832610" y="707263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2075" y="0"/>
                </a:lnTo>
              </a:path>
            </a:pathLst>
          </a:custGeom>
          <a:ln w="3817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31336" y="707517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0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831336" y="7077077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30074" y="7078981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55" y="0"/>
                </a:lnTo>
              </a:path>
            </a:pathLst>
          </a:custGeom>
          <a:ln w="380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830074" y="708088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828800" y="7082791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80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27526" y="7084697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847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827526" y="708660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74" y="0"/>
                </a:lnTo>
              </a:path>
            </a:pathLst>
          </a:custGeom>
          <a:ln w="380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6264" y="7088506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3025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24989" y="7090412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64" y="0"/>
                </a:lnTo>
              </a:path>
            </a:pathLst>
          </a:custGeom>
          <a:ln w="380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824989" y="7092316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4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823716" y="709422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80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823716" y="709612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822454" y="7098031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0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822454" y="7099937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21180" y="7101841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80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19905" y="710374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819905" y="7105652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714" y="0"/>
                </a:lnTo>
              </a:path>
            </a:pathLst>
          </a:custGeom>
          <a:ln w="380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818644" y="7108187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90165" y="0"/>
                </a:lnTo>
              </a:path>
            </a:pathLst>
          </a:custGeom>
          <a:ln w="380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817370" y="711009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816095" y="711263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8" y="0"/>
                </a:lnTo>
              </a:path>
            </a:pathLst>
          </a:custGeom>
          <a:ln w="5079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14834" y="711644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45" y="0"/>
                </a:lnTo>
              </a:path>
            </a:pathLst>
          </a:custGeom>
          <a:ln w="507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13560" y="7120255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474" y="0"/>
                </a:lnTo>
              </a:path>
            </a:pathLst>
          </a:custGeom>
          <a:ln w="5079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811024" y="712406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651" y="0"/>
                </a:lnTo>
              </a:path>
            </a:pathLst>
          </a:custGeom>
          <a:ln w="5079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809750" y="712787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507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808476" y="7131684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5079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07214" y="713485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685" y="0"/>
                </a:lnTo>
              </a:path>
            </a:pathLst>
          </a:custGeom>
          <a:ln w="380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805939" y="713803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079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804666" y="7141840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2078" y="0"/>
                </a:lnTo>
              </a:path>
            </a:pathLst>
          </a:custGeom>
          <a:ln w="5079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803404" y="7143746"/>
            <a:ext cx="48260" cy="3810"/>
          </a:xfrm>
          <a:custGeom>
            <a:avLst/>
            <a:gdLst/>
            <a:ahLst/>
            <a:cxnLst/>
            <a:rect l="l" t="t" r="r" b="b"/>
            <a:pathLst>
              <a:path w="48260" h="3809">
                <a:moveTo>
                  <a:pt x="0" y="1904"/>
                </a:moveTo>
                <a:lnTo>
                  <a:pt x="48255" y="1904"/>
                </a:lnTo>
              </a:path>
            </a:pathLst>
          </a:custGeom>
          <a:ln w="5079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800855" y="7147555"/>
            <a:ext cx="44450" cy="3810"/>
          </a:xfrm>
          <a:custGeom>
            <a:avLst/>
            <a:gdLst/>
            <a:ahLst/>
            <a:cxnLst/>
            <a:rect l="l" t="t" r="r" b="b"/>
            <a:pathLst>
              <a:path w="44450" h="3809">
                <a:moveTo>
                  <a:pt x="0" y="1904"/>
                </a:moveTo>
                <a:lnTo>
                  <a:pt x="44458" y="1904"/>
                </a:lnTo>
              </a:path>
            </a:pathLst>
          </a:custGeom>
          <a:ln w="507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99594" y="7151365"/>
            <a:ext cx="39370" cy="3810"/>
          </a:xfrm>
          <a:custGeom>
            <a:avLst/>
            <a:gdLst/>
            <a:ahLst/>
            <a:cxnLst/>
            <a:rect l="l" t="t" r="r" b="b"/>
            <a:pathLst>
              <a:path w="39369" h="3809">
                <a:moveTo>
                  <a:pt x="0" y="1904"/>
                </a:moveTo>
                <a:lnTo>
                  <a:pt x="39361" y="1904"/>
                </a:lnTo>
              </a:path>
            </a:pathLst>
          </a:custGeom>
          <a:ln w="507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98320" y="7155175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09">
                <a:moveTo>
                  <a:pt x="35564" y="0"/>
                </a:moveTo>
                <a:lnTo>
                  <a:pt x="1274" y="0"/>
                </a:lnTo>
                <a:lnTo>
                  <a:pt x="1274" y="1273"/>
                </a:lnTo>
                <a:lnTo>
                  <a:pt x="35564" y="1273"/>
                </a:lnTo>
                <a:lnTo>
                  <a:pt x="35564" y="0"/>
                </a:lnTo>
                <a:close/>
              </a:path>
              <a:path w="35560" h="3809">
                <a:moveTo>
                  <a:pt x="31754" y="2548"/>
                </a:moveTo>
                <a:lnTo>
                  <a:pt x="0" y="2548"/>
                </a:lnTo>
                <a:lnTo>
                  <a:pt x="0" y="3809"/>
                </a:lnTo>
                <a:lnTo>
                  <a:pt x="31754" y="3809"/>
                </a:lnTo>
                <a:lnTo>
                  <a:pt x="31754" y="2548"/>
                </a:lnTo>
                <a:close/>
              </a:path>
              <a:path w="35560" h="3809">
                <a:moveTo>
                  <a:pt x="33015" y="1274"/>
                </a:moveTo>
                <a:lnTo>
                  <a:pt x="0" y="1274"/>
                </a:lnTo>
                <a:lnTo>
                  <a:pt x="0" y="2547"/>
                </a:lnTo>
                <a:lnTo>
                  <a:pt x="33015" y="2548"/>
                </a:lnTo>
                <a:lnTo>
                  <a:pt x="33015" y="1274"/>
                </a:lnTo>
                <a:close/>
              </a:path>
            </a:pathLst>
          </a:custGeom>
          <a:solidFill>
            <a:srgbClr val="ABA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97045" y="7158986"/>
            <a:ext cx="30480" cy="3810"/>
          </a:xfrm>
          <a:custGeom>
            <a:avLst/>
            <a:gdLst/>
            <a:ahLst/>
            <a:cxnLst/>
            <a:rect l="l" t="t" r="r" b="b"/>
            <a:pathLst>
              <a:path w="30480" h="3809">
                <a:moveTo>
                  <a:pt x="30480" y="0"/>
                </a:moveTo>
                <a:lnTo>
                  <a:pt x="1274" y="0"/>
                </a:lnTo>
                <a:lnTo>
                  <a:pt x="1274" y="1273"/>
                </a:lnTo>
                <a:lnTo>
                  <a:pt x="30480" y="1273"/>
                </a:lnTo>
                <a:lnTo>
                  <a:pt x="30480" y="0"/>
                </a:lnTo>
                <a:close/>
              </a:path>
              <a:path w="30480" h="3809">
                <a:moveTo>
                  <a:pt x="26670" y="2548"/>
                </a:moveTo>
                <a:lnTo>
                  <a:pt x="0" y="2548"/>
                </a:lnTo>
                <a:lnTo>
                  <a:pt x="0" y="3809"/>
                </a:lnTo>
                <a:lnTo>
                  <a:pt x="26670" y="3809"/>
                </a:lnTo>
                <a:lnTo>
                  <a:pt x="26670" y="2548"/>
                </a:lnTo>
                <a:close/>
              </a:path>
              <a:path w="30480" h="3809">
                <a:moveTo>
                  <a:pt x="27943" y="1274"/>
                </a:moveTo>
                <a:lnTo>
                  <a:pt x="0" y="1274"/>
                </a:lnTo>
                <a:lnTo>
                  <a:pt x="0" y="2547"/>
                </a:lnTo>
                <a:lnTo>
                  <a:pt x="27943" y="2548"/>
                </a:lnTo>
                <a:lnTo>
                  <a:pt x="27943" y="1274"/>
                </a:lnTo>
                <a:close/>
              </a:path>
            </a:pathLst>
          </a:custGeom>
          <a:solidFill>
            <a:srgbClr val="A9A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95784" y="7162796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09">
                <a:moveTo>
                  <a:pt x="25396" y="0"/>
                </a:moveTo>
                <a:lnTo>
                  <a:pt x="0" y="0"/>
                </a:lnTo>
                <a:lnTo>
                  <a:pt x="0" y="1273"/>
                </a:lnTo>
                <a:lnTo>
                  <a:pt x="25396" y="1273"/>
                </a:lnTo>
                <a:lnTo>
                  <a:pt x="25396" y="0"/>
                </a:lnTo>
                <a:close/>
              </a:path>
              <a:path w="25400" h="3809">
                <a:moveTo>
                  <a:pt x="21586" y="2548"/>
                </a:moveTo>
                <a:lnTo>
                  <a:pt x="0" y="2548"/>
                </a:lnTo>
                <a:lnTo>
                  <a:pt x="0" y="3809"/>
                </a:lnTo>
                <a:lnTo>
                  <a:pt x="21586" y="3809"/>
                </a:lnTo>
                <a:lnTo>
                  <a:pt x="21586" y="2548"/>
                </a:lnTo>
                <a:close/>
              </a:path>
              <a:path w="25400" h="3809">
                <a:moveTo>
                  <a:pt x="24122" y="1274"/>
                </a:moveTo>
                <a:lnTo>
                  <a:pt x="0" y="1274"/>
                </a:lnTo>
                <a:lnTo>
                  <a:pt x="0" y="2547"/>
                </a:lnTo>
                <a:lnTo>
                  <a:pt x="24122" y="2548"/>
                </a:lnTo>
                <a:lnTo>
                  <a:pt x="24122" y="1274"/>
                </a:lnTo>
                <a:close/>
              </a:path>
            </a:pathLst>
          </a:custGeom>
          <a:solidFill>
            <a:srgbClr val="A7A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794510" y="7166605"/>
            <a:ext cx="21590" cy="2540"/>
          </a:xfrm>
          <a:custGeom>
            <a:avLst/>
            <a:gdLst/>
            <a:ahLst/>
            <a:cxnLst/>
            <a:rect l="l" t="t" r="r" b="b"/>
            <a:pathLst>
              <a:path w="21589" h="2540">
                <a:moveTo>
                  <a:pt x="21586" y="0"/>
                </a:moveTo>
                <a:lnTo>
                  <a:pt x="0" y="0"/>
                </a:lnTo>
                <a:lnTo>
                  <a:pt x="0" y="1273"/>
                </a:lnTo>
                <a:lnTo>
                  <a:pt x="21586" y="1273"/>
                </a:lnTo>
                <a:lnTo>
                  <a:pt x="21586" y="0"/>
                </a:lnTo>
                <a:close/>
              </a:path>
              <a:path w="21589" h="2540">
                <a:moveTo>
                  <a:pt x="19050" y="1273"/>
                </a:moveTo>
                <a:lnTo>
                  <a:pt x="0" y="1273"/>
                </a:lnTo>
                <a:lnTo>
                  <a:pt x="0" y="2547"/>
                </a:lnTo>
                <a:lnTo>
                  <a:pt x="19050" y="2547"/>
                </a:lnTo>
                <a:lnTo>
                  <a:pt x="19050" y="1273"/>
                </a:lnTo>
                <a:close/>
              </a:path>
            </a:pathLst>
          </a:custGeom>
          <a:solidFill>
            <a:srgbClr val="A6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93236" y="7169153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09">
                <a:moveTo>
                  <a:pt x="17787" y="0"/>
                </a:moveTo>
                <a:lnTo>
                  <a:pt x="0" y="0"/>
                </a:lnTo>
                <a:lnTo>
                  <a:pt x="0" y="1261"/>
                </a:lnTo>
                <a:lnTo>
                  <a:pt x="17787" y="1261"/>
                </a:lnTo>
                <a:lnTo>
                  <a:pt x="17787" y="0"/>
                </a:lnTo>
                <a:close/>
              </a:path>
              <a:path w="17780" h="3809">
                <a:moveTo>
                  <a:pt x="16513" y="1261"/>
                </a:moveTo>
                <a:lnTo>
                  <a:pt x="0" y="1261"/>
                </a:lnTo>
                <a:lnTo>
                  <a:pt x="0" y="2535"/>
                </a:lnTo>
                <a:lnTo>
                  <a:pt x="16513" y="2535"/>
                </a:lnTo>
                <a:lnTo>
                  <a:pt x="16513" y="1261"/>
                </a:lnTo>
                <a:close/>
              </a:path>
              <a:path w="17780" h="3809">
                <a:moveTo>
                  <a:pt x="13977" y="2536"/>
                </a:moveTo>
                <a:lnTo>
                  <a:pt x="0" y="2536"/>
                </a:lnTo>
                <a:lnTo>
                  <a:pt x="0" y="3809"/>
                </a:lnTo>
                <a:lnTo>
                  <a:pt x="13977" y="3809"/>
                </a:lnTo>
                <a:lnTo>
                  <a:pt x="13977" y="2536"/>
                </a:lnTo>
                <a:close/>
              </a:path>
            </a:pathLst>
          </a:custGeom>
          <a:solidFill>
            <a:srgbClr val="A4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90700" y="7172963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15240" y="0"/>
                </a:moveTo>
                <a:lnTo>
                  <a:pt x="1274" y="0"/>
                </a:lnTo>
                <a:lnTo>
                  <a:pt x="1274" y="1261"/>
                </a:lnTo>
                <a:lnTo>
                  <a:pt x="15240" y="1261"/>
                </a:lnTo>
                <a:lnTo>
                  <a:pt x="15240" y="0"/>
                </a:lnTo>
                <a:close/>
              </a:path>
              <a:path w="15239" h="3809">
                <a:moveTo>
                  <a:pt x="12704" y="1261"/>
                </a:moveTo>
                <a:lnTo>
                  <a:pt x="1274" y="1261"/>
                </a:lnTo>
                <a:lnTo>
                  <a:pt x="1274" y="2535"/>
                </a:lnTo>
                <a:lnTo>
                  <a:pt x="12704" y="2535"/>
                </a:lnTo>
                <a:lnTo>
                  <a:pt x="12704" y="1261"/>
                </a:lnTo>
                <a:close/>
              </a:path>
              <a:path w="15239" h="3809">
                <a:moveTo>
                  <a:pt x="11430" y="2536"/>
                </a:moveTo>
                <a:lnTo>
                  <a:pt x="0" y="2536"/>
                </a:lnTo>
                <a:lnTo>
                  <a:pt x="0" y="3809"/>
                </a:lnTo>
                <a:lnTo>
                  <a:pt x="11430" y="3809"/>
                </a:lnTo>
                <a:lnTo>
                  <a:pt x="11430" y="2536"/>
                </a:lnTo>
                <a:close/>
              </a:path>
            </a:pathLst>
          </a:custGeom>
          <a:solidFill>
            <a:srgbClr val="A2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9426" y="7176774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09">
                <a:moveTo>
                  <a:pt x="10168" y="0"/>
                </a:moveTo>
                <a:lnTo>
                  <a:pt x="1274" y="0"/>
                </a:lnTo>
                <a:lnTo>
                  <a:pt x="1274" y="1261"/>
                </a:lnTo>
                <a:lnTo>
                  <a:pt x="10168" y="1261"/>
                </a:lnTo>
                <a:lnTo>
                  <a:pt x="10168" y="0"/>
                </a:lnTo>
                <a:close/>
              </a:path>
              <a:path w="10160" h="3809">
                <a:moveTo>
                  <a:pt x="8894" y="1261"/>
                </a:moveTo>
                <a:lnTo>
                  <a:pt x="1274" y="1261"/>
                </a:lnTo>
                <a:lnTo>
                  <a:pt x="1274" y="2535"/>
                </a:lnTo>
                <a:lnTo>
                  <a:pt x="8894" y="2535"/>
                </a:lnTo>
                <a:lnTo>
                  <a:pt x="8894" y="1261"/>
                </a:lnTo>
                <a:close/>
              </a:path>
              <a:path w="10160" h="3809">
                <a:moveTo>
                  <a:pt x="6357" y="2536"/>
                </a:moveTo>
                <a:lnTo>
                  <a:pt x="0" y="2536"/>
                </a:lnTo>
                <a:lnTo>
                  <a:pt x="0" y="3809"/>
                </a:lnTo>
                <a:lnTo>
                  <a:pt x="6357" y="3809"/>
                </a:lnTo>
                <a:lnTo>
                  <a:pt x="6357" y="2536"/>
                </a:lnTo>
                <a:close/>
              </a:path>
            </a:pathLst>
          </a:custGeom>
          <a:solidFill>
            <a:srgbClr val="A1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8164" y="7180584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5071" y="0"/>
                </a:moveTo>
                <a:lnTo>
                  <a:pt x="1261" y="0"/>
                </a:lnTo>
                <a:lnTo>
                  <a:pt x="1261" y="1261"/>
                </a:lnTo>
                <a:lnTo>
                  <a:pt x="5071" y="1261"/>
                </a:lnTo>
                <a:lnTo>
                  <a:pt x="5071" y="0"/>
                </a:lnTo>
                <a:close/>
              </a:path>
              <a:path w="5080" h="3809">
                <a:moveTo>
                  <a:pt x="3810" y="1261"/>
                </a:moveTo>
                <a:lnTo>
                  <a:pt x="0" y="1261"/>
                </a:lnTo>
                <a:lnTo>
                  <a:pt x="0" y="2535"/>
                </a:lnTo>
                <a:lnTo>
                  <a:pt x="3810" y="2535"/>
                </a:lnTo>
                <a:lnTo>
                  <a:pt x="3810" y="1261"/>
                </a:lnTo>
                <a:close/>
              </a:path>
              <a:path w="5080" h="3809">
                <a:moveTo>
                  <a:pt x="1262" y="2536"/>
                </a:moveTo>
                <a:lnTo>
                  <a:pt x="0" y="2536"/>
                </a:lnTo>
                <a:lnTo>
                  <a:pt x="0" y="3809"/>
                </a:lnTo>
                <a:lnTo>
                  <a:pt x="1262" y="3809"/>
                </a:lnTo>
                <a:lnTo>
                  <a:pt x="1262" y="2536"/>
                </a:lnTo>
                <a:close/>
              </a:path>
            </a:pathLst>
          </a:custGeom>
          <a:solidFill>
            <a:srgbClr val="9F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88164" y="7034530"/>
            <a:ext cx="227329" cy="148590"/>
          </a:xfrm>
          <a:custGeom>
            <a:avLst/>
            <a:gdLst/>
            <a:ahLst/>
            <a:cxnLst/>
            <a:rect l="l" t="t" r="r" b="b"/>
            <a:pathLst>
              <a:path w="227330" h="148590">
                <a:moveTo>
                  <a:pt x="0" y="148589"/>
                </a:moveTo>
                <a:lnTo>
                  <a:pt x="59685" y="0"/>
                </a:lnTo>
                <a:lnTo>
                  <a:pt x="71192" y="4077"/>
                </a:lnTo>
                <a:lnTo>
                  <a:pt x="81294" y="7246"/>
                </a:lnTo>
                <a:lnTo>
                  <a:pt x="90361" y="9578"/>
                </a:lnTo>
                <a:lnTo>
                  <a:pt x="98762" y="11144"/>
                </a:lnTo>
                <a:lnTo>
                  <a:pt x="106865" y="12016"/>
                </a:lnTo>
                <a:lnTo>
                  <a:pt x="115040" y="12265"/>
                </a:lnTo>
                <a:lnTo>
                  <a:pt x="123655" y="11964"/>
                </a:lnTo>
                <a:lnTo>
                  <a:pt x="133080" y="11184"/>
                </a:lnTo>
                <a:lnTo>
                  <a:pt x="143683" y="9997"/>
                </a:lnTo>
                <a:lnTo>
                  <a:pt x="155833" y="8474"/>
                </a:lnTo>
                <a:lnTo>
                  <a:pt x="169898" y="6687"/>
                </a:lnTo>
                <a:lnTo>
                  <a:pt x="186249" y="4707"/>
                </a:lnTo>
                <a:lnTo>
                  <a:pt x="205254" y="2607"/>
                </a:lnTo>
                <a:lnTo>
                  <a:pt x="227281" y="458"/>
                </a:lnTo>
                <a:lnTo>
                  <a:pt x="0" y="148589"/>
                </a:lnTo>
                <a:close/>
              </a:path>
            </a:pathLst>
          </a:custGeom>
          <a:ln w="9344">
            <a:solidFill>
              <a:srgbClr val="272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859790" y="6475230"/>
            <a:ext cx="933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2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20" dirty="0">
                <a:latin typeface="Arial"/>
                <a:cs typeface="Arial"/>
              </a:rPr>
              <a:t>m</a:t>
            </a:r>
            <a:r>
              <a:rPr sz="1800" spc="6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0" name="object 2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2367" rIns="0" bIns="0" rtlCol="0">
            <a:spAutoFit/>
          </a:bodyPr>
          <a:lstStyle/>
          <a:p>
            <a:pPr marL="1943100">
              <a:lnSpc>
                <a:spcPts val="2085"/>
              </a:lnSpc>
            </a:pPr>
            <a:r>
              <a:rPr sz="1800" b="0" spc="-10" dirty="0">
                <a:latin typeface="Arial Unicode MS"/>
                <a:cs typeface="Arial Unicode MS"/>
              </a:rPr>
              <a:t>&lt;</a:t>
            </a:r>
            <a:r>
              <a:rPr sz="1800" b="0" spc="-5" dirty="0">
                <a:latin typeface="Arial Unicode MS"/>
                <a:cs typeface="Arial Unicode MS"/>
              </a:rPr>
              <a:t>!</a:t>
            </a:r>
            <a:r>
              <a:rPr sz="1800" b="0" dirty="0">
                <a:latin typeface="Arial Unicode MS"/>
                <a:cs typeface="Arial Unicode MS"/>
              </a:rPr>
              <a:t>--</a:t>
            </a:r>
            <a:r>
              <a:rPr sz="1800" b="0" spc="50" dirty="0"/>
              <a:t> </a:t>
            </a:r>
            <a:r>
              <a:rPr sz="1800" b="0" spc="-10" dirty="0">
                <a:latin typeface="Arial Unicode MS"/>
                <a:cs typeface="Arial Unicode MS"/>
              </a:rPr>
              <a:t>set</a:t>
            </a:r>
            <a:r>
              <a:rPr sz="1800" b="0" spc="55" dirty="0"/>
              <a:t> </a:t>
            </a:r>
            <a:r>
              <a:rPr sz="1800" b="0" spc="-15" dirty="0">
                <a:latin typeface="Arial Unicode MS"/>
                <a:cs typeface="Arial Unicode MS"/>
              </a:rPr>
              <a:t>g</a:t>
            </a:r>
            <a:r>
              <a:rPr sz="1800" b="0" spc="-5" dirty="0">
                <a:latin typeface="Arial Unicode MS"/>
                <a:cs typeface="Arial Unicode MS"/>
              </a:rPr>
              <a:t>l</a:t>
            </a:r>
            <a:r>
              <a:rPr sz="1800" b="0" spc="-15" dirty="0">
                <a:latin typeface="Arial Unicode MS"/>
                <a:cs typeface="Arial Unicode MS"/>
              </a:rPr>
              <a:t>o</a:t>
            </a:r>
            <a:r>
              <a:rPr sz="1800" b="0" spc="-5" dirty="0">
                <a:latin typeface="Arial Unicode MS"/>
                <a:cs typeface="Arial Unicode MS"/>
              </a:rPr>
              <a:t>ba</a:t>
            </a:r>
            <a:r>
              <a:rPr sz="1800" b="0" dirty="0">
                <a:latin typeface="Arial Unicode MS"/>
                <a:cs typeface="Arial Unicode MS"/>
              </a:rPr>
              <a:t>l</a:t>
            </a:r>
            <a:r>
              <a:rPr sz="1800" b="0" spc="50" dirty="0"/>
              <a:t> </a:t>
            </a:r>
            <a:r>
              <a:rPr sz="1800" b="0" spc="-15" dirty="0">
                <a:latin typeface="Arial Unicode MS"/>
                <a:cs typeface="Arial Unicode MS"/>
              </a:rPr>
              <a:t>p</a:t>
            </a:r>
            <a:r>
              <a:rPr sz="1800" b="0" dirty="0">
                <a:latin typeface="Arial Unicode MS"/>
                <a:cs typeface="Arial Unicode MS"/>
              </a:rPr>
              <a:t>ro</a:t>
            </a:r>
            <a:r>
              <a:rPr sz="1800" b="0" spc="-15" dirty="0">
                <a:latin typeface="Arial Unicode MS"/>
                <a:cs typeface="Arial Unicode MS"/>
              </a:rPr>
              <a:t>per</a:t>
            </a:r>
            <a:r>
              <a:rPr sz="1800" b="0" spc="-5" dirty="0">
                <a:latin typeface="Arial Unicode MS"/>
                <a:cs typeface="Arial Unicode MS"/>
              </a:rPr>
              <a:t>tie</a:t>
            </a:r>
            <a:r>
              <a:rPr sz="1800" b="0" dirty="0">
                <a:latin typeface="Arial Unicode MS"/>
                <a:cs typeface="Arial Unicode MS"/>
              </a:rPr>
              <a:t>s</a:t>
            </a:r>
            <a:r>
              <a:rPr sz="1800" b="0" spc="50" dirty="0"/>
              <a:t> </a:t>
            </a:r>
            <a:r>
              <a:rPr sz="1800" b="0" spc="-5" dirty="0">
                <a:latin typeface="Arial Unicode MS"/>
                <a:cs typeface="Arial Unicode MS"/>
              </a:rPr>
              <a:t>fo</a:t>
            </a:r>
            <a:r>
              <a:rPr sz="1800" b="0" dirty="0">
                <a:latin typeface="Arial Unicode MS"/>
                <a:cs typeface="Arial Unicode MS"/>
              </a:rPr>
              <a:t>r</a:t>
            </a:r>
            <a:r>
              <a:rPr sz="1800" b="0" spc="50" dirty="0"/>
              <a:t> </a:t>
            </a:r>
            <a:r>
              <a:rPr sz="1800" b="0" dirty="0">
                <a:latin typeface="Arial Unicode MS"/>
                <a:cs typeface="Arial Unicode MS"/>
              </a:rPr>
              <a:t>t</a:t>
            </a:r>
            <a:r>
              <a:rPr sz="1800" b="0" spc="-15" dirty="0">
                <a:latin typeface="Arial Unicode MS"/>
                <a:cs typeface="Arial Unicode MS"/>
              </a:rPr>
              <a:t>h</a:t>
            </a:r>
            <a:r>
              <a:rPr sz="1800" b="0" spc="-5" dirty="0">
                <a:latin typeface="Arial Unicode MS"/>
                <a:cs typeface="Arial Unicode MS"/>
              </a:rPr>
              <a:t>i</a:t>
            </a:r>
            <a:r>
              <a:rPr sz="1800" b="0" dirty="0">
                <a:latin typeface="Arial Unicode MS"/>
                <a:cs typeface="Arial Unicode MS"/>
              </a:rPr>
              <a:t>s</a:t>
            </a:r>
            <a:r>
              <a:rPr sz="1800" b="0" spc="50" dirty="0"/>
              <a:t> </a:t>
            </a:r>
            <a:r>
              <a:rPr sz="1800" b="0" spc="-5" dirty="0">
                <a:latin typeface="Arial Unicode MS"/>
                <a:cs typeface="Arial Unicode MS"/>
              </a:rPr>
              <a:t>bu</a:t>
            </a:r>
            <a:r>
              <a:rPr sz="1800" b="0" spc="-10" dirty="0">
                <a:latin typeface="Arial Unicode MS"/>
                <a:cs typeface="Arial Unicode MS"/>
              </a:rPr>
              <a:t>i</a:t>
            </a:r>
            <a:r>
              <a:rPr sz="1800" b="0" spc="-5" dirty="0">
                <a:latin typeface="Arial Unicode MS"/>
                <a:cs typeface="Arial Unicode MS"/>
              </a:rPr>
              <a:t>l</a:t>
            </a:r>
            <a:r>
              <a:rPr sz="1800" b="0" dirty="0">
                <a:latin typeface="Arial Unicode MS"/>
                <a:cs typeface="Arial Unicode MS"/>
              </a:rPr>
              <a:t>d</a:t>
            </a:r>
            <a:r>
              <a:rPr sz="1800" b="0" spc="50" dirty="0"/>
              <a:t> </a:t>
            </a:r>
            <a:r>
              <a:rPr sz="1800" b="0" dirty="0">
                <a:latin typeface="Arial Unicode MS"/>
                <a:cs typeface="Arial Unicode MS"/>
              </a:rPr>
              <a:t>--&gt;</a:t>
            </a:r>
            <a:endParaRPr sz="1800">
              <a:latin typeface="Arial Unicode MS"/>
              <a:cs typeface="Arial Unicode MS"/>
            </a:endParaRPr>
          </a:p>
          <a:p>
            <a:pPr marL="1943100">
              <a:lnSpc>
                <a:spcPts val="2005"/>
              </a:lnSpc>
            </a:pPr>
            <a:r>
              <a:rPr sz="1800" b="0" spc="-10" dirty="0">
                <a:latin typeface="Arial Unicode MS"/>
                <a:cs typeface="Arial Unicode MS"/>
              </a:rPr>
              <a:t>&lt;</a:t>
            </a:r>
            <a:r>
              <a:rPr sz="1800" b="0" spc="-15" dirty="0">
                <a:latin typeface="Arial Unicode MS"/>
                <a:cs typeface="Arial Unicode MS"/>
              </a:rPr>
              <a:t>p</a:t>
            </a:r>
            <a:r>
              <a:rPr sz="1800" b="0" dirty="0">
                <a:latin typeface="Arial Unicode MS"/>
                <a:cs typeface="Arial Unicode MS"/>
              </a:rPr>
              <a:t>ro</a:t>
            </a:r>
            <a:r>
              <a:rPr sz="1800" b="0" spc="-15" dirty="0">
                <a:latin typeface="Arial Unicode MS"/>
                <a:cs typeface="Arial Unicode MS"/>
              </a:rPr>
              <a:t>per</a:t>
            </a:r>
            <a:r>
              <a:rPr sz="1800" b="0" spc="-5" dirty="0">
                <a:latin typeface="Arial Unicode MS"/>
                <a:cs typeface="Arial Unicode MS"/>
              </a:rPr>
              <a:t>t</a:t>
            </a:r>
            <a:r>
              <a:rPr sz="1800" b="0" dirty="0">
                <a:latin typeface="Arial Unicode MS"/>
                <a:cs typeface="Arial Unicode MS"/>
              </a:rPr>
              <a:t>y</a:t>
            </a:r>
            <a:r>
              <a:rPr sz="1800" b="0" spc="55" dirty="0"/>
              <a:t> </a:t>
            </a:r>
            <a:r>
              <a:rPr sz="1800" b="0" spc="-15" dirty="0">
                <a:latin typeface="Arial Unicode MS"/>
                <a:cs typeface="Arial Unicode MS"/>
              </a:rPr>
              <a:t>n</a:t>
            </a:r>
            <a:r>
              <a:rPr sz="1800" b="0" spc="-5" dirty="0">
                <a:latin typeface="Arial Unicode MS"/>
                <a:cs typeface="Arial Unicode MS"/>
              </a:rPr>
              <a:t>ame=</a:t>
            </a:r>
            <a:r>
              <a:rPr sz="1800" b="0" spc="-10" dirty="0">
                <a:latin typeface="Arial Unicode MS"/>
                <a:cs typeface="Arial Unicode MS"/>
              </a:rPr>
              <a:t>"l</a:t>
            </a:r>
            <a:r>
              <a:rPr sz="1800" b="0" spc="-5" dirty="0">
                <a:latin typeface="Arial Unicode MS"/>
                <a:cs typeface="Arial Unicode MS"/>
              </a:rPr>
              <a:t>i</a:t>
            </a:r>
            <a:r>
              <a:rPr sz="1800" b="0" spc="-15" dirty="0">
                <a:latin typeface="Arial Unicode MS"/>
                <a:cs typeface="Arial Unicode MS"/>
              </a:rPr>
              <a:t>b</a:t>
            </a:r>
            <a:r>
              <a:rPr sz="1800" b="0" spc="-10" dirty="0">
                <a:latin typeface="Arial Unicode MS"/>
                <a:cs typeface="Arial Unicode MS"/>
              </a:rPr>
              <a:t>"</a:t>
            </a:r>
            <a:r>
              <a:rPr sz="1800" b="0" spc="60" dirty="0"/>
              <a:t> </a:t>
            </a:r>
            <a:r>
              <a:rPr sz="1800" b="0" spc="-15" dirty="0">
                <a:latin typeface="Arial Unicode MS"/>
                <a:cs typeface="Arial Unicode MS"/>
              </a:rPr>
              <a:t>v</a:t>
            </a:r>
            <a:r>
              <a:rPr sz="1800" b="0" spc="-5" dirty="0">
                <a:latin typeface="Arial Unicode MS"/>
                <a:cs typeface="Arial Unicode MS"/>
              </a:rPr>
              <a:t>al</a:t>
            </a:r>
            <a:r>
              <a:rPr sz="1800" b="0" spc="-15" dirty="0">
                <a:latin typeface="Arial Unicode MS"/>
                <a:cs typeface="Arial Unicode MS"/>
              </a:rPr>
              <a:t>u</a:t>
            </a:r>
            <a:r>
              <a:rPr sz="1800" b="0" spc="-5" dirty="0">
                <a:latin typeface="Arial Unicode MS"/>
                <a:cs typeface="Arial Unicode MS"/>
              </a:rPr>
              <a:t>e=</a:t>
            </a:r>
            <a:r>
              <a:rPr sz="1800" b="0" spc="-10" dirty="0">
                <a:latin typeface="Arial Unicode MS"/>
                <a:cs typeface="Arial Unicode MS"/>
              </a:rPr>
              <a:t>"</a:t>
            </a:r>
            <a:r>
              <a:rPr sz="1800" b="0" spc="-5" dirty="0">
                <a:latin typeface="Arial Unicode MS"/>
                <a:cs typeface="Arial Unicode MS"/>
              </a:rPr>
              <a:t>l</a:t>
            </a:r>
            <a:r>
              <a:rPr sz="1800" b="0" spc="-10" dirty="0">
                <a:latin typeface="Arial Unicode MS"/>
                <a:cs typeface="Arial Unicode MS"/>
              </a:rPr>
              <a:t>i</a:t>
            </a:r>
            <a:r>
              <a:rPr sz="1800" b="0" spc="-5" dirty="0">
                <a:latin typeface="Arial Unicode MS"/>
                <a:cs typeface="Arial Unicode MS"/>
              </a:rPr>
              <a:t>b</a:t>
            </a:r>
            <a:r>
              <a:rPr sz="1800" b="0" dirty="0">
                <a:latin typeface="Arial Unicode MS"/>
                <a:cs typeface="Arial Unicode MS"/>
              </a:rPr>
              <a:t>"</a:t>
            </a:r>
            <a:r>
              <a:rPr sz="1800" b="0" spc="-10" dirty="0">
                <a:latin typeface="Arial Unicode MS"/>
                <a:cs typeface="Arial Unicode MS"/>
              </a:rPr>
              <a:t>/&gt;</a:t>
            </a:r>
            <a:endParaRPr sz="1800">
              <a:latin typeface="Arial Unicode MS"/>
              <a:cs typeface="Arial Unicode MS"/>
            </a:endParaRPr>
          </a:p>
          <a:p>
            <a:pPr marL="1943100">
              <a:lnSpc>
                <a:spcPts val="2005"/>
              </a:lnSpc>
            </a:pPr>
            <a:r>
              <a:rPr sz="1800" b="0" spc="-10" dirty="0">
                <a:latin typeface="Arial Unicode MS"/>
                <a:cs typeface="Arial Unicode MS"/>
              </a:rPr>
              <a:t>&lt;</a:t>
            </a:r>
            <a:r>
              <a:rPr sz="1800" b="0" spc="-15" dirty="0">
                <a:latin typeface="Arial Unicode MS"/>
                <a:cs typeface="Arial Unicode MS"/>
              </a:rPr>
              <a:t>p</a:t>
            </a:r>
            <a:r>
              <a:rPr sz="1800" b="0" dirty="0">
                <a:latin typeface="Arial Unicode MS"/>
                <a:cs typeface="Arial Unicode MS"/>
              </a:rPr>
              <a:t>ro</a:t>
            </a:r>
            <a:r>
              <a:rPr sz="1800" b="0" spc="-15" dirty="0">
                <a:latin typeface="Arial Unicode MS"/>
                <a:cs typeface="Arial Unicode MS"/>
              </a:rPr>
              <a:t>per</a:t>
            </a:r>
            <a:r>
              <a:rPr sz="1800" b="0" spc="-5" dirty="0">
                <a:latin typeface="Arial Unicode MS"/>
                <a:cs typeface="Arial Unicode MS"/>
              </a:rPr>
              <a:t>t</a:t>
            </a:r>
            <a:r>
              <a:rPr sz="1800" b="0" dirty="0">
                <a:latin typeface="Arial Unicode MS"/>
                <a:cs typeface="Arial Unicode MS"/>
              </a:rPr>
              <a:t>y</a:t>
            </a:r>
            <a:r>
              <a:rPr sz="1800" b="0" spc="55" dirty="0"/>
              <a:t> </a:t>
            </a:r>
            <a:r>
              <a:rPr sz="1800" b="0" spc="-15" dirty="0">
                <a:latin typeface="Arial Unicode MS"/>
                <a:cs typeface="Arial Unicode MS"/>
              </a:rPr>
              <a:t>n</a:t>
            </a:r>
            <a:r>
              <a:rPr sz="1800" b="0" spc="-5" dirty="0">
                <a:latin typeface="Arial Unicode MS"/>
                <a:cs typeface="Arial Unicode MS"/>
              </a:rPr>
              <a:t>ame=</a:t>
            </a:r>
            <a:r>
              <a:rPr sz="1800" b="0" spc="-10" dirty="0">
                <a:latin typeface="Arial Unicode MS"/>
                <a:cs typeface="Arial Unicode MS"/>
              </a:rPr>
              <a:t>"src"</a:t>
            </a:r>
            <a:r>
              <a:rPr sz="1800" b="0" spc="50" dirty="0"/>
              <a:t> </a:t>
            </a:r>
            <a:r>
              <a:rPr sz="1800" b="0" dirty="0">
                <a:latin typeface="Arial Unicode MS"/>
                <a:cs typeface="Arial Unicode MS"/>
              </a:rPr>
              <a:t>v</a:t>
            </a:r>
            <a:r>
              <a:rPr sz="1800" b="0" spc="-15" dirty="0">
                <a:latin typeface="Arial Unicode MS"/>
                <a:cs typeface="Arial Unicode MS"/>
              </a:rPr>
              <a:t>a</a:t>
            </a:r>
            <a:r>
              <a:rPr sz="1800" b="0" spc="-5" dirty="0">
                <a:latin typeface="Arial Unicode MS"/>
                <a:cs typeface="Arial Unicode MS"/>
              </a:rPr>
              <a:t>l</a:t>
            </a:r>
            <a:r>
              <a:rPr sz="1800" b="0" spc="-15" dirty="0">
                <a:latin typeface="Arial Unicode MS"/>
                <a:cs typeface="Arial Unicode MS"/>
              </a:rPr>
              <a:t>u</a:t>
            </a:r>
            <a:r>
              <a:rPr sz="1800" b="0" spc="-5" dirty="0">
                <a:latin typeface="Arial Unicode MS"/>
                <a:cs typeface="Arial Unicode MS"/>
              </a:rPr>
              <a:t>e</a:t>
            </a:r>
            <a:r>
              <a:rPr sz="1800" b="0" spc="5" dirty="0">
                <a:latin typeface="Arial Unicode MS"/>
                <a:cs typeface="Arial Unicode MS"/>
              </a:rPr>
              <a:t>=</a:t>
            </a:r>
            <a:r>
              <a:rPr sz="1800" b="0" spc="-20" dirty="0">
                <a:latin typeface="Arial Unicode MS"/>
                <a:cs typeface="Arial Unicode MS"/>
              </a:rPr>
              <a:t>"</a:t>
            </a:r>
            <a:r>
              <a:rPr sz="1800" b="0" spc="-10" dirty="0">
                <a:latin typeface="Arial Unicode MS"/>
                <a:cs typeface="Arial Unicode MS"/>
              </a:rPr>
              <a:t>src"/&gt;</a:t>
            </a:r>
            <a:endParaRPr sz="1800">
              <a:latin typeface="Arial Unicode MS"/>
              <a:cs typeface="Arial Unicode MS"/>
            </a:endParaRPr>
          </a:p>
          <a:p>
            <a:pPr marL="1943100">
              <a:lnSpc>
                <a:spcPts val="2010"/>
              </a:lnSpc>
            </a:pPr>
            <a:r>
              <a:rPr sz="1800" b="0" spc="-10" dirty="0">
                <a:latin typeface="Arial Unicode MS"/>
                <a:cs typeface="Arial Unicode MS"/>
              </a:rPr>
              <a:t>&lt;</a:t>
            </a:r>
            <a:r>
              <a:rPr sz="1800" b="0" spc="-15" dirty="0">
                <a:latin typeface="Arial Unicode MS"/>
                <a:cs typeface="Arial Unicode MS"/>
              </a:rPr>
              <a:t>p</a:t>
            </a:r>
            <a:r>
              <a:rPr sz="1800" b="0" dirty="0">
                <a:latin typeface="Arial Unicode MS"/>
                <a:cs typeface="Arial Unicode MS"/>
              </a:rPr>
              <a:t>ro</a:t>
            </a:r>
            <a:r>
              <a:rPr sz="1800" b="0" spc="-15" dirty="0">
                <a:latin typeface="Arial Unicode MS"/>
                <a:cs typeface="Arial Unicode MS"/>
              </a:rPr>
              <a:t>per</a:t>
            </a:r>
            <a:r>
              <a:rPr sz="1800" b="0" spc="-5" dirty="0">
                <a:latin typeface="Arial Unicode MS"/>
                <a:cs typeface="Arial Unicode MS"/>
              </a:rPr>
              <a:t>t</a:t>
            </a:r>
            <a:r>
              <a:rPr sz="1800" b="0" dirty="0">
                <a:latin typeface="Arial Unicode MS"/>
                <a:cs typeface="Arial Unicode MS"/>
              </a:rPr>
              <a:t>y</a:t>
            </a:r>
            <a:r>
              <a:rPr sz="1800" b="0" spc="55" dirty="0"/>
              <a:t> </a:t>
            </a:r>
            <a:r>
              <a:rPr sz="1800" b="0" spc="-15" dirty="0">
                <a:latin typeface="Arial Unicode MS"/>
                <a:cs typeface="Arial Unicode MS"/>
              </a:rPr>
              <a:t>n</a:t>
            </a:r>
            <a:r>
              <a:rPr sz="1800" b="0" spc="-5" dirty="0">
                <a:latin typeface="Arial Unicode MS"/>
                <a:cs typeface="Arial Unicode MS"/>
              </a:rPr>
              <a:t>ame=</a:t>
            </a:r>
            <a:r>
              <a:rPr sz="1800" b="0" spc="-10" dirty="0">
                <a:latin typeface="Arial Unicode MS"/>
                <a:cs typeface="Arial Unicode MS"/>
              </a:rPr>
              <a:t>"</a:t>
            </a:r>
            <a:r>
              <a:rPr sz="1800" b="0" dirty="0">
                <a:latin typeface="Arial Unicode MS"/>
                <a:cs typeface="Arial Unicode MS"/>
              </a:rPr>
              <a:t>c</a:t>
            </a:r>
            <a:r>
              <a:rPr sz="1800" b="0" spc="-15" dirty="0">
                <a:latin typeface="Arial Unicode MS"/>
                <a:cs typeface="Arial Unicode MS"/>
              </a:rPr>
              <a:t>on</a:t>
            </a:r>
            <a:r>
              <a:rPr sz="1800" b="0" spc="-10" dirty="0">
                <a:latin typeface="Arial Unicode MS"/>
                <a:cs typeface="Arial Unicode MS"/>
              </a:rPr>
              <a:t>f"</a:t>
            </a:r>
            <a:r>
              <a:rPr sz="1800" b="0" spc="50" dirty="0"/>
              <a:t> </a:t>
            </a:r>
            <a:r>
              <a:rPr sz="1800" b="0" dirty="0">
                <a:latin typeface="Arial Unicode MS"/>
                <a:cs typeface="Arial Unicode MS"/>
              </a:rPr>
              <a:t>va</a:t>
            </a:r>
            <a:r>
              <a:rPr sz="1800" b="0" spc="-10" dirty="0">
                <a:latin typeface="Arial Unicode MS"/>
                <a:cs typeface="Arial Unicode MS"/>
              </a:rPr>
              <a:t>l</a:t>
            </a:r>
            <a:r>
              <a:rPr sz="1800" b="0" spc="-5" dirty="0">
                <a:latin typeface="Arial Unicode MS"/>
                <a:cs typeface="Arial Unicode MS"/>
              </a:rPr>
              <a:t>ue=</a:t>
            </a:r>
            <a:r>
              <a:rPr sz="1800" b="0" spc="-10" dirty="0">
                <a:latin typeface="Arial Unicode MS"/>
                <a:cs typeface="Arial Unicode MS"/>
              </a:rPr>
              <a:t>"</a:t>
            </a:r>
            <a:r>
              <a:rPr sz="1800" b="0" dirty="0">
                <a:latin typeface="Arial Unicode MS"/>
                <a:cs typeface="Arial Unicode MS"/>
              </a:rPr>
              <a:t>co</a:t>
            </a:r>
            <a:r>
              <a:rPr sz="1800" b="0" spc="-15" dirty="0">
                <a:latin typeface="Arial Unicode MS"/>
                <a:cs typeface="Arial Unicode MS"/>
              </a:rPr>
              <a:t>n</a:t>
            </a:r>
            <a:r>
              <a:rPr sz="1800" b="0" spc="-10" dirty="0">
                <a:latin typeface="Arial Unicode MS"/>
                <a:cs typeface="Arial Unicode MS"/>
              </a:rPr>
              <a:t>f"/&gt;</a:t>
            </a:r>
            <a:endParaRPr sz="1800">
              <a:latin typeface="Arial Unicode MS"/>
              <a:cs typeface="Arial Unicode MS"/>
            </a:endParaRPr>
          </a:p>
          <a:p>
            <a:pPr marL="1943100">
              <a:lnSpc>
                <a:spcPts val="2005"/>
              </a:lnSpc>
            </a:pPr>
            <a:r>
              <a:rPr sz="1800" b="0" spc="-10" dirty="0">
                <a:latin typeface="Arial Unicode MS"/>
                <a:cs typeface="Arial Unicode MS"/>
              </a:rPr>
              <a:t>&lt;</a:t>
            </a:r>
            <a:r>
              <a:rPr sz="1800" b="0" spc="-15" dirty="0">
                <a:latin typeface="Arial Unicode MS"/>
                <a:cs typeface="Arial Unicode MS"/>
              </a:rPr>
              <a:t>p</a:t>
            </a:r>
            <a:r>
              <a:rPr sz="1800" b="0" dirty="0">
                <a:latin typeface="Arial Unicode MS"/>
                <a:cs typeface="Arial Unicode MS"/>
              </a:rPr>
              <a:t>ro</a:t>
            </a:r>
            <a:r>
              <a:rPr sz="1800" b="0" spc="-15" dirty="0">
                <a:latin typeface="Arial Unicode MS"/>
                <a:cs typeface="Arial Unicode MS"/>
              </a:rPr>
              <a:t>per</a:t>
            </a:r>
            <a:r>
              <a:rPr sz="1800" b="0" spc="-5" dirty="0">
                <a:latin typeface="Arial Unicode MS"/>
                <a:cs typeface="Arial Unicode MS"/>
              </a:rPr>
              <a:t>t</a:t>
            </a:r>
            <a:r>
              <a:rPr sz="1800" b="0" dirty="0">
                <a:latin typeface="Arial Unicode MS"/>
                <a:cs typeface="Arial Unicode MS"/>
              </a:rPr>
              <a:t>y</a:t>
            </a:r>
            <a:r>
              <a:rPr sz="1800" b="0" spc="55" dirty="0"/>
              <a:t> </a:t>
            </a:r>
            <a:r>
              <a:rPr sz="1800" b="0" spc="-15" dirty="0">
                <a:latin typeface="Arial Unicode MS"/>
                <a:cs typeface="Arial Unicode MS"/>
              </a:rPr>
              <a:t>n</a:t>
            </a:r>
            <a:r>
              <a:rPr sz="1800" b="0" spc="-5" dirty="0">
                <a:latin typeface="Arial Unicode MS"/>
                <a:cs typeface="Arial Unicode MS"/>
              </a:rPr>
              <a:t>ame=</a:t>
            </a:r>
            <a:r>
              <a:rPr sz="1800" b="0" spc="-10" dirty="0">
                <a:latin typeface="Arial Unicode MS"/>
                <a:cs typeface="Arial Unicode MS"/>
              </a:rPr>
              <a:t>"t</a:t>
            </a:r>
            <a:r>
              <a:rPr sz="1800" b="0" spc="-5" dirty="0">
                <a:latin typeface="Arial Unicode MS"/>
                <a:cs typeface="Arial Unicode MS"/>
              </a:rPr>
              <a:t>ar</a:t>
            </a:r>
            <a:r>
              <a:rPr sz="1800" b="0" spc="-15" dirty="0">
                <a:latin typeface="Arial Unicode MS"/>
                <a:cs typeface="Arial Unicode MS"/>
              </a:rPr>
              <a:t>ge</a:t>
            </a:r>
            <a:r>
              <a:rPr sz="1800" b="0" spc="-10" dirty="0">
                <a:latin typeface="Arial Unicode MS"/>
                <a:cs typeface="Arial Unicode MS"/>
              </a:rPr>
              <a:t>t"</a:t>
            </a:r>
            <a:r>
              <a:rPr sz="1800" b="0" spc="50" dirty="0"/>
              <a:t> </a:t>
            </a:r>
            <a:r>
              <a:rPr sz="1800" b="0" dirty="0">
                <a:latin typeface="Arial Unicode MS"/>
                <a:cs typeface="Arial Unicode MS"/>
              </a:rPr>
              <a:t>val</a:t>
            </a:r>
            <a:r>
              <a:rPr sz="1800" b="0" spc="-15" dirty="0">
                <a:latin typeface="Arial Unicode MS"/>
                <a:cs typeface="Arial Unicode MS"/>
              </a:rPr>
              <a:t>u</a:t>
            </a:r>
            <a:r>
              <a:rPr sz="1800" b="0" spc="-5" dirty="0">
                <a:latin typeface="Arial Unicode MS"/>
                <a:cs typeface="Arial Unicode MS"/>
              </a:rPr>
              <a:t>e=</a:t>
            </a:r>
            <a:r>
              <a:rPr sz="1800" b="0" spc="-10" dirty="0">
                <a:latin typeface="Arial Unicode MS"/>
                <a:cs typeface="Arial Unicode MS"/>
              </a:rPr>
              <a:t>"t</a:t>
            </a:r>
            <a:r>
              <a:rPr sz="1800" b="0" spc="-5" dirty="0">
                <a:latin typeface="Arial Unicode MS"/>
                <a:cs typeface="Arial Unicode MS"/>
              </a:rPr>
              <a:t>arg</a:t>
            </a:r>
            <a:r>
              <a:rPr sz="1800" b="0" spc="-15" dirty="0">
                <a:latin typeface="Arial Unicode MS"/>
                <a:cs typeface="Arial Unicode MS"/>
              </a:rPr>
              <a:t>e</a:t>
            </a:r>
            <a:r>
              <a:rPr sz="1800" b="0" dirty="0">
                <a:latin typeface="Arial Unicode MS"/>
                <a:cs typeface="Arial Unicode MS"/>
              </a:rPr>
              <a:t>t</a:t>
            </a:r>
            <a:r>
              <a:rPr sz="1800" b="0" spc="-20" dirty="0">
                <a:latin typeface="Arial Unicode MS"/>
                <a:cs typeface="Arial Unicode MS"/>
              </a:rPr>
              <a:t>"</a:t>
            </a:r>
            <a:r>
              <a:rPr sz="1800" b="0" dirty="0">
                <a:latin typeface="Arial Unicode MS"/>
                <a:cs typeface="Arial Unicode MS"/>
              </a:rPr>
              <a:t>/</a:t>
            </a:r>
            <a:r>
              <a:rPr sz="1800" b="0" spc="-15" dirty="0">
                <a:latin typeface="Arial Unicode MS"/>
                <a:cs typeface="Arial Unicode MS"/>
              </a:rPr>
              <a:t>&gt;</a:t>
            </a:r>
            <a:endParaRPr sz="1800">
              <a:latin typeface="Arial Unicode MS"/>
              <a:cs typeface="Arial Unicode MS"/>
            </a:endParaRPr>
          </a:p>
          <a:p>
            <a:pPr marL="1943100">
              <a:lnSpc>
                <a:spcPts val="2080"/>
              </a:lnSpc>
            </a:pPr>
            <a:r>
              <a:rPr sz="1800" b="0" spc="-10" dirty="0">
                <a:latin typeface="Arial Unicode MS"/>
                <a:cs typeface="Arial Unicode MS"/>
              </a:rPr>
              <a:t>&lt;</a:t>
            </a:r>
            <a:r>
              <a:rPr sz="1800" b="0" spc="-15" dirty="0">
                <a:latin typeface="Arial Unicode MS"/>
                <a:cs typeface="Arial Unicode MS"/>
              </a:rPr>
              <a:t>p</a:t>
            </a:r>
            <a:r>
              <a:rPr sz="1800" b="0" dirty="0">
                <a:latin typeface="Arial Unicode MS"/>
                <a:cs typeface="Arial Unicode MS"/>
              </a:rPr>
              <a:t>ro</a:t>
            </a:r>
            <a:r>
              <a:rPr sz="1800" b="0" spc="-15" dirty="0">
                <a:latin typeface="Arial Unicode MS"/>
                <a:cs typeface="Arial Unicode MS"/>
              </a:rPr>
              <a:t>per</a:t>
            </a:r>
            <a:r>
              <a:rPr sz="1800" b="0" spc="-5" dirty="0">
                <a:latin typeface="Arial Unicode MS"/>
                <a:cs typeface="Arial Unicode MS"/>
              </a:rPr>
              <a:t>t</a:t>
            </a:r>
            <a:r>
              <a:rPr sz="1800" b="0" dirty="0">
                <a:latin typeface="Arial Unicode MS"/>
                <a:cs typeface="Arial Unicode MS"/>
              </a:rPr>
              <a:t>y</a:t>
            </a:r>
            <a:r>
              <a:rPr sz="1800" b="0" spc="55" dirty="0"/>
              <a:t> </a:t>
            </a:r>
            <a:r>
              <a:rPr sz="1800" b="0" spc="-15" dirty="0">
                <a:latin typeface="Arial Unicode MS"/>
                <a:cs typeface="Arial Unicode MS"/>
              </a:rPr>
              <a:t>n</a:t>
            </a:r>
            <a:r>
              <a:rPr sz="1800" b="0" spc="-5" dirty="0">
                <a:latin typeface="Arial Unicode MS"/>
                <a:cs typeface="Arial Unicode MS"/>
              </a:rPr>
              <a:t>ame=</a:t>
            </a:r>
            <a:r>
              <a:rPr sz="1800" b="0" spc="-10" dirty="0">
                <a:latin typeface="Arial Unicode MS"/>
                <a:cs typeface="Arial Unicode MS"/>
              </a:rPr>
              <a:t>"</a:t>
            </a:r>
            <a:r>
              <a:rPr sz="1800" b="0" dirty="0">
                <a:latin typeface="Arial Unicode MS"/>
                <a:cs typeface="Arial Unicode MS"/>
              </a:rPr>
              <a:t>c</a:t>
            </a:r>
            <a:r>
              <a:rPr sz="1800" b="0" spc="-10" dirty="0">
                <a:latin typeface="Arial Unicode MS"/>
                <a:cs typeface="Arial Unicode MS"/>
              </a:rPr>
              <a:t>l</a:t>
            </a:r>
            <a:r>
              <a:rPr sz="1800" b="0" spc="-5" dirty="0">
                <a:latin typeface="Arial Unicode MS"/>
                <a:cs typeface="Arial Unicode MS"/>
              </a:rPr>
              <a:t>asse</a:t>
            </a:r>
            <a:r>
              <a:rPr sz="1800" b="0" spc="-15" dirty="0">
                <a:latin typeface="Arial Unicode MS"/>
                <a:cs typeface="Arial Unicode MS"/>
              </a:rPr>
              <a:t>s</a:t>
            </a:r>
            <a:r>
              <a:rPr sz="1800" b="0" spc="-10" dirty="0">
                <a:latin typeface="Arial Unicode MS"/>
                <a:cs typeface="Arial Unicode MS"/>
              </a:rPr>
              <a:t>"</a:t>
            </a:r>
            <a:r>
              <a:rPr sz="1800" b="0" spc="50" dirty="0"/>
              <a:t> </a:t>
            </a:r>
            <a:r>
              <a:rPr sz="1800" b="0" spc="10" dirty="0">
                <a:latin typeface="Arial Unicode MS"/>
                <a:cs typeface="Arial Unicode MS"/>
              </a:rPr>
              <a:t>v</a:t>
            </a:r>
            <a:r>
              <a:rPr sz="1800" b="0" spc="-15" dirty="0">
                <a:latin typeface="Arial Unicode MS"/>
                <a:cs typeface="Arial Unicode MS"/>
              </a:rPr>
              <a:t>a</a:t>
            </a:r>
            <a:r>
              <a:rPr sz="1800" b="0" spc="-5" dirty="0">
                <a:latin typeface="Arial Unicode MS"/>
                <a:cs typeface="Arial Unicode MS"/>
              </a:rPr>
              <a:t>l</a:t>
            </a:r>
            <a:r>
              <a:rPr sz="1800" b="0" spc="-15" dirty="0">
                <a:latin typeface="Arial Unicode MS"/>
                <a:cs typeface="Arial Unicode MS"/>
              </a:rPr>
              <a:t>u</a:t>
            </a:r>
            <a:r>
              <a:rPr sz="1800" b="0" spc="-5" dirty="0">
                <a:latin typeface="Arial Unicode MS"/>
                <a:cs typeface="Arial Unicode MS"/>
              </a:rPr>
              <a:t>e=</a:t>
            </a:r>
            <a:r>
              <a:rPr sz="1800" b="0" spc="-10" dirty="0">
                <a:latin typeface="Arial Unicode MS"/>
                <a:cs typeface="Arial Unicode MS"/>
              </a:rPr>
              <a:t>"</a:t>
            </a:r>
            <a:r>
              <a:rPr sz="1800" b="0" spc="-5" dirty="0">
                <a:latin typeface="Arial Unicode MS"/>
                <a:cs typeface="Arial Unicode MS"/>
              </a:rPr>
              <a:t>${tar</a:t>
            </a:r>
            <a:r>
              <a:rPr sz="1800" b="0" spc="-15" dirty="0">
                <a:latin typeface="Arial Unicode MS"/>
                <a:cs typeface="Arial Unicode MS"/>
              </a:rPr>
              <a:t>ge</a:t>
            </a:r>
            <a:r>
              <a:rPr sz="1800" b="0" spc="-5" dirty="0">
                <a:latin typeface="Arial Unicode MS"/>
                <a:cs typeface="Arial Unicode MS"/>
              </a:rPr>
              <a:t>t</a:t>
            </a:r>
            <a:r>
              <a:rPr sz="1800" b="0" spc="-15" dirty="0">
                <a:latin typeface="Arial Unicode MS"/>
                <a:cs typeface="Arial Unicode MS"/>
              </a:rPr>
              <a:t>}</a:t>
            </a:r>
            <a:r>
              <a:rPr sz="1800" b="0" dirty="0">
                <a:latin typeface="Arial Unicode MS"/>
                <a:cs typeface="Arial Unicode MS"/>
              </a:rPr>
              <a:t>/c</a:t>
            </a:r>
            <a:r>
              <a:rPr sz="1800" b="0" spc="-10" dirty="0">
                <a:latin typeface="Arial Unicode MS"/>
                <a:cs typeface="Arial Unicode MS"/>
              </a:rPr>
              <a:t>l</a:t>
            </a:r>
            <a:r>
              <a:rPr sz="1800" b="0" spc="-5" dirty="0">
                <a:latin typeface="Arial Unicode MS"/>
                <a:cs typeface="Arial Unicode MS"/>
              </a:rPr>
              <a:t>ass</a:t>
            </a:r>
            <a:r>
              <a:rPr sz="1800" b="0" spc="-15" dirty="0">
                <a:latin typeface="Arial Unicode MS"/>
                <a:cs typeface="Arial Unicode MS"/>
              </a:rPr>
              <a:t>e</a:t>
            </a:r>
            <a:r>
              <a:rPr sz="1800" b="0" spc="10" dirty="0">
                <a:latin typeface="Arial Unicode MS"/>
                <a:cs typeface="Arial Unicode MS"/>
              </a:rPr>
              <a:t>s</a:t>
            </a:r>
            <a:r>
              <a:rPr sz="1800" b="0" spc="-20" dirty="0">
                <a:latin typeface="Arial Unicode MS"/>
                <a:cs typeface="Arial Unicode MS"/>
              </a:rPr>
              <a:t>"</a:t>
            </a:r>
            <a:r>
              <a:rPr sz="1800" b="0" dirty="0">
                <a:latin typeface="Arial Unicode MS"/>
                <a:cs typeface="Arial Unicode MS"/>
              </a:rPr>
              <a:t>/</a:t>
            </a:r>
            <a:r>
              <a:rPr sz="1800" b="0" spc="-15" dirty="0">
                <a:latin typeface="Arial Unicode MS"/>
                <a:cs typeface="Arial Unicode MS"/>
              </a:rPr>
              <a:t>&gt;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2773679" y="5040629"/>
            <a:ext cx="1633218" cy="2091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-125" dirty="0"/>
              <a:t>16</a:t>
            </a:fld>
            <a:endParaRPr spc="-1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818" y="648892"/>
            <a:ext cx="536956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8810" algn="l"/>
                <a:tab pos="2901950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bu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-10" dirty="0">
                <a:solidFill>
                  <a:srgbClr val="198989"/>
                </a:solidFill>
                <a:latin typeface="Arial"/>
                <a:cs typeface="Arial"/>
              </a:rPr>
              <a:t>.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x</a:t>
            </a:r>
            <a:r>
              <a:rPr sz="4400" b="1" spc="254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30428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4473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94595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8981" y="6314440"/>
            <a:ext cx="1400808" cy="889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84" y="6314440"/>
            <a:ext cx="1399540" cy="889000"/>
          </a:xfrm>
          <a:custGeom>
            <a:avLst/>
            <a:gdLst/>
            <a:ahLst/>
            <a:cxnLst/>
            <a:rect l="l" t="t" r="r" b="b"/>
            <a:pathLst>
              <a:path w="1399539" h="889000">
                <a:moveTo>
                  <a:pt x="0" y="0"/>
                </a:moveTo>
                <a:lnTo>
                  <a:pt x="1399531" y="0"/>
                </a:lnTo>
                <a:lnTo>
                  <a:pt x="1399531" y="740414"/>
                </a:lnTo>
                <a:lnTo>
                  <a:pt x="1167121" y="889004"/>
                </a:lnTo>
                <a:lnTo>
                  <a:pt x="0" y="889004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6109" y="7054850"/>
            <a:ext cx="233680" cy="148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6105" y="7054853"/>
            <a:ext cx="227965" cy="148590"/>
          </a:xfrm>
          <a:custGeom>
            <a:avLst/>
            <a:gdLst/>
            <a:ahLst/>
            <a:cxnLst/>
            <a:rect l="l" t="t" r="r" b="b"/>
            <a:pathLst>
              <a:path w="227964" h="148590">
                <a:moveTo>
                  <a:pt x="0" y="148589"/>
                </a:moveTo>
                <a:lnTo>
                  <a:pt x="59698" y="0"/>
                </a:lnTo>
                <a:lnTo>
                  <a:pt x="71204" y="4078"/>
                </a:lnTo>
                <a:lnTo>
                  <a:pt x="81306" y="7247"/>
                </a:lnTo>
                <a:lnTo>
                  <a:pt x="90374" y="9579"/>
                </a:lnTo>
                <a:lnTo>
                  <a:pt x="98775" y="11145"/>
                </a:lnTo>
                <a:lnTo>
                  <a:pt x="106880" y="12016"/>
                </a:lnTo>
                <a:lnTo>
                  <a:pt x="115056" y="12265"/>
                </a:lnTo>
                <a:lnTo>
                  <a:pt x="123674" y="11964"/>
                </a:lnTo>
                <a:lnTo>
                  <a:pt x="133102" y="11183"/>
                </a:lnTo>
                <a:lnTo>
                  <a:pt x="143709" y="9995"/>
                </a:lnTo>
                <a:lnTo>
                  <a:pt x="155864" y="8471"/>
                </a:lnTo>
                <a:lnTo>
                  <a:pt x="169936" y="6683"/>
                </a:lnTo>
                <a:lnTo>
                  <a:pt x="186295" y="4703"/>
                </a:lnTo>
                <a:lnTo>
                  <a:pt x="205309" y="2602"/>
                </a:lnTo>
                <a:lnTo>
                  <a:pt x="227347" y="452"/>
                </a:lnTo>
                <a:lnTo>
                  <a:pt x="0" y="148589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030" y="62941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317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030" y="6293480"/>
            <a:ext cx="1400810" cy="25400"/>
          </a:xfrm>
          <a:custGeom>
            <a:avLst/>
            <a:gdLst/>
            <a:ahLst/>
            <a:cxnLst/>
            <a:rect l="l" t="t" r="r" b="b"/>
            <a:pathLst>
              <a:path w="1400810" h="25400">
                <a:moveTo>
                  <a:pt x="0" y="25404"/>
                </a:moveTo>
                <a:lnTo>
                  <a:pt x="1400805" y="25404"/>
                </a:lnTo>
                <a:lnTo>
                  <a:pt x="1400805" y="0"/>
                </a:lnTo>
                <a:lnTo>
                  <a:pt x="0" y="0"/>
                </a:lnTo>
                <a:lnTo>
                  <a:pt x="0" y="25404"/>
                </a:lnTo>
                <a:close/>
              </a:path>
            </a:pathLst>
          </a:custGeom>
          <a:solidFill>
            <a:srgbClr val="E4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030" y="6317615"/>
            <a:ext cx="1400810" cy="13970"/>
          </a:xfrm>
          <a:custGeom>
            <a:avLst/>
            <a:gdLst/>
            <a:ahLst/>
            <a:cxnLst/>
            <a:rect l="l" t="t" r="r" b="b"/>
            <a:pathLst>
              <a:path w="1400810" h="13970">
                <a:moveTo>
                  <a:pt x="0" y="13973"/>
                </a:moveTo>
                <a:lnTo>
                  <a:pt x="1400805" y="13973"/>
                </a:lnTo>
                <a:lnTo>
                  <a:pt x="1400805" y="0"/>
                </a:lnTo>
                <a:lnTo>
                  <a:pt x="0" y="0"/>
                </a:lnTo>
                <a:lnTo>
                  <a:pt x="0" y="13973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030" y="633666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E2E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030" y="634872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030" y="636142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E0E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030" y="637413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030" y="638619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030" y="63982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030" y="641095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030" y="642366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030" y="643572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030" y="644778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030" y="646048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030" y="647319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030" y="64852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030" y="649732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1030" y="651001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030" y="652272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030" y="653478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1030" y="654685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030" y="655954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030" y="6571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030" y="658368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1030" y="659638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030" y="660907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030" y="662178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030" y="663384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030" y="664590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030" y="665860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030" y="667067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030" y="668274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1030" y="669544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1030" y="670813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030" y="672084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030" y="673290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030" y="674496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1030" y="675766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1030" y="676973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1030" y="678180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1030" y="679450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1030" y="680719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030" y="681926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1030" y="683133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030" y="684403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1030" y="685672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1030" y="686879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1030" y="688086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030" y="68935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1030" y="690625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1030" y="691832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1030" y="693039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1030" y="694309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030" y="695578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030" y="696785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030" y="697992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1030" y="699261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1030" y="700468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1030" y="701674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1030" y="702945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030" y="7037072"/>
            <a:ext cx="1399540" cy="0"/>
          </a:xfrm>
          <a:custGeom>
            <a:avLst/>
            <a:gdLst/>
            <a:ahLst/>
            <a:cxnLst/>
            <a:rect l="l" t="t" r="r" b="b"/>
            <a:pathLst>
              <a:path w="1399539">
                <a:moveTo>
                  <a:pt x="0" y="0"/>
                </a:moveTo>
                <a:lnTo>
                  <a:pt x="1399544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1030" y="7039608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30">
                <a:moveTo>
                  <a:pt x="0" y="0"/>
                </a:moveTo>
                <a:lnTo>
                  <a:pt x="1395734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1030" y="7042150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50" y="0"/>
                </a:lnTo>
              </a:path>
            </a:pathLst>
          </a:custGeom>
          <a:ln w="3818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1030" y="7044691"/>
            <a:ext cx="1386840" cy="0"/>
          </a:xfrm>
          <a:custGeom>
            <a:avLst/>
            <a:gdLst/>
            <a:ahLst/>
            <a:cxnLst/>
            <a:rect l="l" t="t" r="r" b="b"/>
            <a:pathLst>
              <a:path w="1386839">
                <a:moveTo>
                  <a:pt x="0" y="0"/>
                </a:moveTo>
                <a:lnTo>
                  <a:pt x="1386840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1030" y="7047227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1030" y="7049769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818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1030" y="7052312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10">
                <a:moveTo>
                  <a:pt x="0" y="0"/>
                </a:moveTo>
                <a:lnTo>
                  <a:pt x="137541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1030" y="705484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1030" y="705739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818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1030" y="7059931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80">
                <a:moveTo>
                  <a:pt x="0" y="0"/>
                </a:moveTo>
                <a:lnTo>
                  <a:pt x="136398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1030" y="7062468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89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1030" y="7065009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5" y="0"/>
                </a:lnTo>
              </a:path>
            </a:pathLst>
          </a:custGeom>
          <a:ln w="3818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1030" y="7067552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7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1030" y="7070087"/>
            <a:ext cx="1347470" cy="0"/>
          </a:xfrm>
          <a:custGeom>
            <a:avLst/>
            <a:gdLst/>
            <a:ahLst/>
            <a:cxnLst/>
            <a:rect l="l" t="t" r="r" b="b"/>
            <a:pathLst>
              <a:path w="1347470">
                <a:moveTo>
                  <a:pt x="0" y="0"/>
                </a:moveTo>
                <a:lnTo>
                  <a:pt x="134746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1030" y="7071993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655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1030" y="7073897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2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1030" y="7076440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818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1030" y="7078981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1030" y="7081518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89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1030" y="7084059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8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818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1030" y="7086602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1030" y="7089137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1030" y="7091680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75" y="0"/>
                </a:lnTo>
              </a:path>
            </a:pathLst>
          </a:custGeom>
          <a:ln w="3818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1030" y="7094222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5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1030" y="7096758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55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1030" y="7099300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745" y="0"/>
                </a:lnTo>
              </a:path>
            </a:pathLst>
          </a:custGeom>
          <a:ln w="3818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1030" y="7101841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39">
                <a:moveTo>
                  <a:pt x="0" y="0"/>
                </a:moveTo>
                <a:lnTo>
                  <a:pt x="1297935" y="0"/>
                </a:lnTo>
              </a:path>
            </a:pathLst>
          </a:custGeom>
          <a:ln w="380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1030" y="7104377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30">
                <a:moveTo>
                  <a:pt x="0" y="0"/>
                </a:moveTo>
                <a:lnTo>
                  <a:pt x="1294125" y="0"/>
                </a:lnTo>
              </a:path>
            </a:pathLst>
          </a:custGeom>
          <a:ln w="380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1030" y="7106919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15" y="0"/>
                </a:lnTo>
              </a:path>
            </a:pathLst>
          </a:custGeom>
          <a:ln w="3818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1030" y="71088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05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1030" y="7110730"/>
            <a:ext cx="1283970" cy="0"/>
          </a:xfrm>
          <a:custGeom>
            <a:avLst/>
            <a:gdLst/>
            <a:ahLst/>
            <a:cxnLst/>
            <a:rect l="l" t="t" r="r" b="b"/>
            <a:pathLst>
              <a:path w="1283970">
                <a:moveTo>
                  <a:pt x="0" y="0"/>
                </a:moveTo>
                <a:lnTo>
                  <a:pt x="1283970" y="0"/>
                </a:lnTo>
              </a:path>
            </a:pathLst>
          </a:custGeom>
          <a:ln w="3818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1030" y="7113272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0160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1030" y="7115808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1030" y="711835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3818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1030" y="7120891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0" y="0"/>
                </a:moveTo>
                <a:lnTo>
                  <a:pt x="1267455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1030" y="7123427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4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1030" y="7125969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835" y="0"/>
                </a:lnTo>
              </a:path>
            </a:pathLst>
          </a:custGeom>
          <a:ln w="3818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1030" y="7128512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30">
                <a:moveTo>
                  <a:pt x="0" y="0"/>
                </a:moveTo>
                <a:lnTo>
                  <a:pt x="125602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1030" y="7131047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>
                <a:moveTo>
                  <a:pt x="0" y="0"/>
                </a:moveTo>
                <a:lnTo>
                  <a:pt x="125221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1030" y="7133590"/>
            <a:ext cx="1248410" cy="0"/>
          </a:xfrm>
          <a:custGeom>
            <a:avLst/>
            <a:gdLst/>
            <a:ahLst/>
            <a:cxnLst/>
            <a:rect l="l" t="t" r="r" b="b"/>
            <a:pathLst>
              <a:path w="1248410">
                <a:moveTo>
                  <a:pt x="0" y="0"/>
                </a:moveTo>
                <a:lnTo>
                  <a:pt x="1248405" y="0"/>
                </a:lnTo>
              </a:path>
            </a:pathLst>
          </a:custGeom>
          <a:ln w="3818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1030" y="7136131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595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1030" y="7138668"/>
            <a:ext cx="1240790" cy="0"/>
          </a:xfrm>
          <a:custGeom>
            <a:avLst/>
            <a:gdLst/>
            <a:ahLst/>
            <a:cxnLst/>
            <a:rect l="l" t="t" r="r" b="b"/>
            <a:pathLst>
              <a:path w="1240789">
                <a:moveTo>
                  <a:pt x="0" y="0"/>
                </a:moveTo>
                <a:lnTo>
                  <a:pt x="1240785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1030" y="714120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714" y="0"/>
                </a:lnTo>
              </a:path>
            </a:pathLst>
          </a:custGeom>
          <a:ln w="3818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1030" y="7143752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4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1030" y="7146287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8094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1030" y="7148830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80">
                <a:moveTo>
                  <a:pt x="0" y="0"/>
                </a:moveTo>
                <a:lnTo>
                  <a:pt x="1224284" y="0"/>
                </a:lnTo>
              </a:path>
            </a:pathLst>
          </a:custGeom>
          <a:ln w="3818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21030" y="7151372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4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1030" y="7153908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664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1030" y="7155812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4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21030" y="7157718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305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1030" y="7159622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4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21030" y="7161527"/>
            <a:ext cx="1203960" cy="0"/>
          </a:xfrm>
          <a:custGeom>
            <a:avLst/>
            <a:gdLst/>
            <a:ahLst/>
            <a:cxnLst/>
            <a:rect l="l" t="t" r="r" b="b"/>
            <a:pathLst>
              <a:path w="1203960">
                <a:moveTo>
                  <a:pt x="0" y="0"/>
                </a:moveTo>
                <a:lnTo>
                  <a:pt x="120396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1030" y="7164069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818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21030" y="716661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39">
                <a:moveTo>
                  <a:pt x="0" y="0"/>
                </a:moveTo>
                <a:lnTo>
                  <a:pt x="119634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1030" y="7169147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30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1030" y="717105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317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1030" y="7172958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618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1030" y="7175500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4" y="0"/>
                </a:lnTo>
              </a:path>
            </a:pathLst>
          </a:custGeom>
          <a:ln w="3818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1030" y="7178041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030" y="7180577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030" y="7182483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0" y="0"/>
                </a:moveTo>
                <a:lnTo>
                  <a:pt x="1170944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1030" y="7183756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839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1029" y="6294115"/>
            <a:ext cx="1399540" cy="889000"/>
          </a:xfrm>
          <a:custGeom>
            <a:avLst/>
            <a:gdLst/>
            <a:ahLst/>
            <a:cxnLst/>
            <a:rect l="l" t="t" r="r" b="b"/>
            <a:pathLst>
              <a:path w="1399539" h="889000">
                <a:moveTo>
                  <a:pt x="0" y="0"/>
                </a:moveTo>
                <a:lnTo>
                  <a:pt x="1399544" y="0"/>
                </a:lnTo>
                <a:lnTo>
                  <a:pt x="1399544" y="740414"/>
                </a:lnTo>
                <a:lnTo>
                  <a:pt x="1167134" y="889004"/>
                </a:lnTo>
                <a:lnTo>
                  <a:pt x="0" y="889004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272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46576" y="7036434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5079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05334" y="7035797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01" y="0"/>
                </a:lnTo>
              </a:path>
            </a:pathLst>
          </a:custGeom>
          <a:ln w="380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93904" y="7037065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636"/>
                </a:moveTo>
                <a:lnTo>
                  <a:pt x="24122" y="636"/>
                </a:lnTo>
              </a:path>
            </a:pathLst>
          </a:custGeom>
          <a:ln w="317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45314" y="703960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02" y="0"/>
                </a:lnTo>
              </a:path>
            </a:pathLst>
          </a:custGeom>
          <a:ln w="3809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72305" y="703960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7" y="0"/>
                </a:lnTo>
              </a:path>
            </a:pathLst>
          </a:custGeom>
          <a:ln w="3809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45314" y="7040875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636"/>
                </a:moveTo>
                <a:lnTo>
                  <a:pt x="19050" y="636"/>
                </a:lnTo>
              </a:path>
            </a:pathLst>
          </a:custGeom>
          <a:ln w="3175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62150" y="7040875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30" h="1270">
                <a:moveTo>
                  <a:pt x="0" y="636"/>
                </a:moveTo>
                <a:lnTo>
                  <a:pt x="49530" y="636"/>
                </a:lnTo>
              </a:path>
            </a:pathLst>
          </a:custGeom>
          <a:ln w="3175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44040" y="704341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5" y="0"/>
                </a:lnTo>
              </a:path>
            </a:pathLst>
          </a:custGeom>
          <a:ln w="3809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40564" y="7043419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41" y="0"/>
                </a:lnTo>
              </a:path>
            </a:pathLst>
          </a:custGeom>
          <a:ln w="3809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44040" y="7044686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70">
                <a:moveTo>
                  <a:pt x="0" y="636"/>
                </a:moveTo>
                <a:lnTo>
                  <a:pt x="35564" y="636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29134" y="7045322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462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42766" y="704723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809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41504" y="704976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818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41504" y="705167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3175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40230" y="705358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74" y="0"/>
                </a:lnTo>
              </a:path>
            </a:pathLst>
          </a:custGeom>
          <a:ln w="3818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40230" y="705548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8955" y="705739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818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37694" y="705929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315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37694" y="706056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3175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36420" y="7062469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506" y="0"/>
                </a:lnTo>
              </a:path>
            </a:pathLst>
          </a:custGeom>
          <a:ln w="3809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35145" y="7064689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6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35145" y="7068183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97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33884" y="7070087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612" y="0"/>
                </a:lnTo>
              </a:path>
            </a:pathLst>
          </a:custGeom>
          <a:ln w="380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32610" y="707263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2075" y="0"/>
                </a:lnTo>
              </a:path>
            </a:pathLst>
          </a:custGeom>
          <a:ln w="3817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31336" y="707517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0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831336" y="7077077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30074" y="7078981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55" y="0"/>
                </a:lnTo>
              </a:path>
            </a:pathLst>
          </a:custGeom>
          <a:ln w="380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830074" y="708088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28800" y="7082791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80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827526" y="7084697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847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827526" y="708660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74" y="0"/>
                </a:lnTo>
              </a:path>
            </a:pathLst>
          </a:custGeom>
          <a:ln w="380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26264" y="7088506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3025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824989" y="7090412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64" y="0"/>
                </a:lnTo>
              </a:path>
            </a:pathLst>
          </a:custGeom>
          <a:ln w="380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4989" y="7092316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4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23716" y="709422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80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823716" y="709612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822454" y="7098031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0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822454" y="7099937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821180" y="7101841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80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819905" y="710374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19905" y="7105652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714" y="0"/>
                </a:lnTo>
              </a:path>
            </a:pathLst>
          </a:custGeom>
          <a:ln w="380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18644" y="7108187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90165" y="0"/>
                </a:lnTo>
              </a:path>
            </a:pathLst>
          </a:custGeom>
          <a:ln w="380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817370" y="711009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816095" y="711263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8" y="0"/>
                </a:lnTo>
              </a:path>
            </a:pathLst>
          </a:custGeom>
          <a:ln w="5079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814834" y="711644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45" y="0"/>
                </a:lnTo>
              </a:path>
            </a:pathLst>
          </a:custGeom>
          <a:ln w="507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813560" y="7120255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474" y="0"/>
                </a:lnTo>
              </a:path>
            </a:pathLst>
          </a:custGeom>
          <a:ln w="5079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11024" y="712406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651" y="0"/>
                </a:lnTo>
              </a:path>
            </a:pathLst>
          </a:custGeom>
          <a:ln w="5079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09750" y="712787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507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808476" y="7131684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5079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807214" y="713485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685" y="0"/>
                </a:lnTo>
              </a:path>
            </a:pathLst>
          </a:custGeom>
          <a:ln w="380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805939" y="713803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079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04666" y="7141840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2078" y="0"/>
                </a:lnTo>
              </a:path>
            </a:pathLst>
          </a:custGeom>
          <a:ln w="5079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803404" y="7143746"/>
            <a:ext cx="48260" cy="3810"/>
          </a:xfrm>
          <a:custGeom>
            <a:avLst/>
            <a:gdLst/>
            <a:ahLst/>
            <a:cxnLst/>
            <a:rect l="l" t="t" r="r" b="b"/>
            <a:pathLst>
              <a:path w="48260" h="3809">
                <a:moveTo>
                  <a:pt x="0" y="1904"/>
                </a:moveTo>
                <a:lnTo>
                  <a:pt x="48255" y="1904"/>
                </a:lnTo>
              </a:path>
            </a:pathLst>
          </a:custGeom>
          <a:ln w="5079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800855" y="7147555"/>
            <a:ext cx="44450" cy="3810"/>
          </a:xfrm>
          <a:custGeom>
            <a:avLst/>
            <a:gdLst/>
            <a:ahLst/>
            <a:cxnLst/>
            <a:rect l="l" t="t" r="r" b="b"/>
            <a:pathLst>
              <a:path w="44450" h="3809">
                <a:moveTo>
                  <a:pt x="0" y="1904"/>
                </a:moveTo>
                <a:lnTo>
                  <a:pt x="44458" y="1904"/>
                </a:lnTo>
              </a:path>
            </a:pathLst>
          </a:custGeom>
          <a:ln w="507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99594" y="7151365"/>
            <a:ext cx="39370" cy="3810"/>
          </a:xfrm>
          <a:custGeom>
            <a:avLst/>
            <a:gdLst/>
            <a:ahLst/>
            <a:cxnLst/>
            <a:rect l="l" t="t" r="r" b="b"/>
            <a:pathLst>
              <a:path w="39369" h="3809">
                <a:moveTo>
                  <a:pt x="0" y="1904"/>
                </a:moveTo>
                <a:lnTo>
                  <a:pt x="39361" y="1904"/>
                </a:lnTo>
              </a:path>
            </a:pathLst>
          </a:custGeom>
          <a:ln w="507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798320" y="7155175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09">
                <a:moveTo>
                  <a:pt x="35564" y="0"/>
                </a:moveTo>
                <a:lnTo>
                  <a:pt x="1274" y="0"/>
                </a:lnTo>
                <a:lnTo>
                  <a:pt x="1274" y="1273"/>
                </a:lnTo>
                <a:lnTo>
                  <a:pt x="35564" y="1273"/>
                </a:lnTo>
                <a:lnTo>
                  <a:pt x="35564" y="0"/>
                </a:lnTo>
                <a:close/>
              </a:path>
              <a:path w="35560" h="3809">
                <a:moveTo>
                  <a:pt x="31754" y="2548"/>
                </a:moveTo>
                <a:lnTo>
                  <a:pt x="0" y="2548"/>
                </a:lnTo>
                <a:lnTo>
                  <a:pt x="0" y="3809"/>
                </a:lnTo>
                <a:lnTo>
                  <a:pt x="31754" y="3809"/>
                </a:lnTo>
                <a:lnTo>
                  <a:pt x="31754" y="2548"/>
                </a:lnTo>
                <a:close/>
              </a:path>
              <a:path w="35560" h="3809">
                <a:moveTo>
                  <a:pt x="33015" y="1274"/>
                </a:moveTo>
                <a:lnTo>
                  <a:pt x="0" y="1274"/>
                </a:lnTo>
                <a:lnTo>
                  <a:pt x="0" y="2547"/>
                </a:lnTo>
                <a:lnTo>
                  <a:pt x="33015" y="2548"/>
                </a:lnTo>
                <a:lnTo>
                  <a:pt x="33015" y="1274"/>
                </a:lnTo>
                <a:close/>
              </a:path>
            </a:pathLst>
          </a:custGeom>
          <a:solidFill>
            <a:srgbClr val="ABA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97045" y="7158986"/>
            <a:ext cx="30480" cy="3810"/>
          </a:xfrm>
          <a:custGeom>
            <a:avLst/>
            <a:gdLst/>
            <a:ahLst/>
            <a:cxnLst/>
            <a:rect l="l" t="t" r="r" b="b"/>
            <a:pathLst>
              <a:path w="30480" h="3809">
                <a:moveTo>
                  <a:pt x="30480" y="0"/>
                </a:moveTo>
                <a:lnTo>
                  <a:pt x="1274" y="0"/>
                </a:lnTo>
                <a:lnTo>
                  <a:pt x="1274" y="1273"/>
                </a:lnTo>
                <a:lnTo>
                  <a:pt x="30480" y="1273"/>
                </a:lnTo>
                <a:lnTo>
                  <a:pt x="30480" y="0"/>
                </a:lnTo>
                <a:close/>
              </a:path>
              <a:path w="30480" h="3809">
                <a:moveTo>
                  <a:pt x="26670" y="2548"/>
                </a:moveTo>
                <a:lnTo>
                  <a:pt x="0" y="2548"/>
                </a:lnTo>
                <a:lnTo>
                  <a:pt x="0" y="3809"/>
                </a:lnTo>
                <a:lnTo>
                  <a:pt x="26670" y="3809"/>
                </a:lnTo>
                <a:lnTo>
                  <a:pt x="26670" y="2548"/>
                </a:lnTo>
                <a:close/>
              </a:path>
              <a:path w="30480" h="3809">
                <a:moveTo>
                  <a:pt x="27943" y="1274"/>
                </a:moveTo>
                <a:lnTo>
                  <a:pt x="0" y="1274"/>
                </a:lnTo>
                <a:lnTo>
                  <a:pt x="0" y="2547"/>
                </a:lnTo>
                <a:lnTo>
                  <a:pt x="27943" y="2548"/>
                </a:lnTo>
                <a:lnTo>
                  <a:pt x="27943" y="1274"/>
                </a:lnTo>
                <a:close/>
              </a:path>
            </a:pathLst>
          </a:custGeom>
          <a:solidFill>
            <a:srgbClr val="A9A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95784" y="7162796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09">
                <a:moveTo>
                  <a:pt x="25396" y="0"/>
                </a:moveTo>
                <a:lnTo>
                  <a:pt x="0" y="0"/>
                </a:lnTo>
                <a:lnTo>
                  <a:pt x="0" y="1273"/>
                </a:lnTo>
                <a:lnTo>
                  <a:pt x="25396" y="1273"/>
                </a:lnTo>
                <a:lnTo>
                  <a:pt x="25396" y="0"/>
                </a:lnTo>
                <a:close/>
              </a:path>
              <a:path w="25400" h="3809">
                <a:moveTo>
                  <a:pt x="21586" y="2548"/>
                </a:moveTo>
                <a:lnTo>
                  <a:pt x="0" y="2548"/>
                </a:lnTo>
                <a:lnTo>
                  <a:pt x="0" y="3809"/>
                </a:lnTo>
                <a:lnTo>
                  <a:pt x="21586" y="3809"/>
                </a:lnTo>
                <a:lnTo>
                  <a:pt x="21586" y="2548"/>
                </a:lnTo>
                <a:close/>
              </a:path>
              <a:path w="25400" h="3809">
                <a:moveTo>
                  <a:pt x="24122" y="1274"/>
                </a:moveTo>
                <a:lnTo>
                  <a:pt x="0" y="1274"/>
                </a:lnTo>
                <a:lnTo>
                  <a:pt x="0" y="2547"/>
                </a:lnTo>
                <a:lnTo>
                  <a:pt x="24122" y="2548"/>
                </a:lnTo>
                <a:lnTo>
                  <a:pt x="24122" y="1274"/>
                </a:lnTo>
                <a:close/>
              </a:path>
            </a:pathLst>
          </a:custGeom>
          <a:solidFill>
            <a:srgbClr val="A7A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94510" y="7166605"/>
            <a:ext cx="21590" cy="2540"/>
          </a:xfrm>
          <a:custGeom>
            <a:avLst/>
            <a:gdLst/>
            <a:ahLst/>
            <a:cxnLst/>
            <a:rect l="l" t="t" r="r" b="b"/>
            <a:pathLst>
              <a:path w="21589" h="2540">
                <a:moveTo>
                  <a:pt x="21586" y="0"/>
                </a:moveTo>
                <a:lnTo>
                  <a:pt x="0" y="0"/>
                </a:lnTo>
                <a:lnTo>
                  <a:pt x="0" y="1273"/>
                </a:lnTo>
                <a:lnTo>
                  <a:pt x="21586" y="1273"/>
                </a:lnTo>
                <a:lnTo>
                  <a:pt x="21586" y="0"/>
                </a:lnTo>
                <a:close/>
              </a:path>
              <a:path w="21589" h="2540">
                <a:moveTo>
                  <a:pt x="19050" y="1273"/>
                </a:moveTo>
                <a:lnTo>
                  <a:pt x="0" y="1273"/>
                </a:lnTo>
                <a:lnTo>
                  <a:pt x="0" y="2547"/>
                </a:lnTo>
                <a:lnTo>
                  <a:pt x="19050" y="2547"/>
                </a:lnTo>
                <a:lnTo>
                  <a:pt x="19050" y="1273"/>
                </a:lnTo>
                <a:close/>
              </a:path>
            </a:pathLst>
          </a:custGeom>
          <a:solidFill>
            <a:srgbClr val="A6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93236" y="7169153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09">
                <a:moveTo>
                  <a:pt x="17787" y="0"/>
                </a:moveTo>
                <a:lnTo>
                  <a:pt x="0" y="0"/>
                </a:lnTo>
                <a:lnTo>
                  <a:pt x="0" y="1261"/>
                </a:lnTo>
                <a:lnTo>
                  <a:pt x="17787" y="1261"/>
                </a:lnTo>
                <a:lnTo>
                  <a:pt x="17787" y="0"/>
                </a:lnTo>
                <a:close/>
              </a:path>
              <a:path w="17780" h="3809">
                <a:moveTo>
                  <a:pt x="16513" y="1261"/>
                </a:moveTo>
                <a:lnTo>
                  <a:pt x="0" y="1261"/>
                </a:lnTo>
                <a:lnTo>
                  <a:pt x="0" y="2535"/>
                </a:lnTo>
                <a:lnTo>
                  <a:pt x="16513" y="2535"/>
                </a:lnTo>
                <a:lnTo>
                  <a:pt x="16513" y="1261"/>
                </a:lnTo>
                <a:close/>
              </a:path>
              <a:path w="17780" h="3809">
                <a:moveTo>
                  <a:pt x="13977" y="2536"/>
                </a:moveTo>
                <a:lnTo>
                  <a:pt x="0" y="2536"/>
                </a:lnTo>
                <a:lnTo>
                  <a:pt x="0" y="3809"/>
                </a:lnTo>
                <a:lnTo>
                  <a:pt x="13977" y="3809"/>
                </a:lnTo>
                <a:lnTo>
                  <a:pt x="13977" y="2536"/>
                </a:lnTo>
                <a:close/>
              </a:path>
            </a:pathLst>
          </a:custGeom>
          <a:solidFill>
            <a:srgbClr val="A4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790700" y="7172963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15240" y="0"/>
                </a:moveTo>
                <a:lnTo>
                  <a:pt x="1274" y="0"/>
                </a:lnTo>
                <a:lnTo>
                  <a:pt x="1274" y="1261"/>
                </a:lnTo>
                <a:lnTo>
                  <a:pt x="15240" y="1261"/>
                </a:lnTo>
                <a:lnTo>
                  <a:pt x="15240" y="0"/>
                </a:lnTo>
                <a:close/>
              </a:path>
              <a:path w="15239" h="3809">
                <a:moveTo>
                  <a:pt x="12704" y="1261"/>
                </a:moveTo>
                <a:lnTo>
                  <a:pt x="1274" y="1261"/>
                </a:lnTo>
                <a:lnTo>
                  <a:pt x="1274" y="2535"/>
                </a:lnTo>
                <a:lnTo>
                  <a:pt x="12704" y="2535"/>
                </a:lnTo>
                <a:lnTo>
                  <a:pt x="12704" y="1261"/>
                </a:lnTo>
                <a:close/>
              </a:path>
              <a:path w="15239" h="3809">
                <a:moveTo>
                  <a:pt x="11430" y="2536"/>
                </a:moveTo>
                <a:lnTo>
                  <a:pt x="0" y="2536"/>
                </a:lnTo>
                <a:lnTo>
                  <a:pt x="0" y="3809"/>
                </a:lnTo>
                <a:lnTo>
                  <a:pt x="11430" y="3809"/>
                </a:lnTo>
                <a:lnTo>
                  <a:pt x="11430" y="2536"/>
                </a:lnTo>
                <a:close/>
              </a:path>
            </a:pathLst>
          </a:custGeom>
          <a:solidFill>
            <a:srgbClr val="A2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9426" y="7176774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09">
                <a:moveTo>
                  <a:pt x="10168" y="0"/>
                </a:moveTo>
                <a:lnTo>
                  <a:pt x="1274" y="0"/>
                </a:lnTo>
                <a:lnTo>
                  <a:pt x="1274" y="1261"/>
                </a:lnTo>
                <a:lnTo>
                  <a:pt x="10168" y="1261"/>
                </a:lnTo>
                <a:lnTo>
                  <a:pt x="10168" y="0"/>
                </a:lnTo>
                <a:close/>
              </a:path>
              <a:path w="10160" h="3809">
                <a:moveTo>
                  <a:pt x="8894" y="1261"/>
                </a:moveTo>
                <a:lnTo>
                  <a:pt x="1274" y="1261"/>
                </a:lnTo>
                <a:lnTo>
                  <a:pt x="1274" y="2535"/>
                </a:lnTo>
                <a:lnTo>
                  <a:pt x="8894" y="2535"/>
                </a:lnTo>
                <a:lnTo>
                  <a:pt x="8894" y="1261"/>
                </a:lnTo>
                <a:close/>
              </a:path>
              <a:path w="10160" h="3809">
                <a:moveTo>
                  <a:pt x="6357" y="2536"/>
                </a:moveTo>
                <a:lnTo>
                  <a:pt x="0" y="2536"/>
                </a:lnTo>
                <a:lnTo>
                  <a:pt x="0" y="3809"/>
                </a:lnTo>
                <a:lnTo>
                  <a:pt x="6357" y="3809"/>
                </a:lnTo>
                <a:lnTo>
                  <a:pt x="6357" y="2536"/>
                </a:lnTo>
                <a:close/>
              </a:path>
            </a:pathLst>
          </a:custGeom>
          <a:solidFill>
            <a:srgbClr val="A1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8164" y="7180584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5071" y="0"/>
                </a:moveTo>
                <a:lnTo>
                  <a:pt x="1261" y="0"/>
                </a:lnTo>
                <a:lnTo>
                  <a:pt x="1261" y="1261"/>
                </a:lnTo>
                <a:lnTo>
                  <a:pt x="5071" y="1261"/>
                </a:lnTo>
                <a:lnTo>
                  <a:pt x="5071" y="0"/>
                </a:lnTo>
                <a:close/>
              </a:path>
              <a:path w="5080" h="3809">
                <a:moveTo>
                  <a:pt x="3810" y="1261"/>
                </a:moveTo>
                <a:lnTo>
                  <a:pt x="0" y="1261"/>
                </a:lnTo>
                <a:lnTo>
                  <a:pt x="0" y="2535"/>
                </a:lnTo>
                <a:lnTo>
                  <a:pt x="3810" y="2535"/>
                </a:lnTo>
                <a:lnTo>
                  <a:pt x="3810" y="1261"/>
                </a:lnTo>
                <a:close/>
              </a:path>
              <a:path w="5080" h="3809">
                <a:moveTo>
                  <a:pt x="1262" y="2536"/>
                </a:moveTo>
                <a:lnTo>
                  <a:pt x="0" y="2536"/>
                </a:lnTo>
                <a:lnTo>
                  <a:pt x="0" y="3809"/>
                </a:lnTo>
                <a:lnTo>
                  <a:pt x="1262" y="3809"/>
                </a:lnTo>
                <a:lnTo>
                  <a:pt x="1262" y="2536"/>
                </a:lnTo>
                <a:close/>
              </a:path>
            </a:pathLst>
          </a:custGeom>
          <a:solidFill>
            <a:srgbClr val="9F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8164" y="7034530"/>
            <a:ext cx="227329" cy="148590"/>
          </a:xfrm>
          <a:custGeom>
            <a:avLst/>
            <a:gdLst/>
            <a:ahLst/>
            <a:cxnLst/>
            <a:rect l="l" t="t" r="r" b="b"/>
            <a:pathLst>
              <a:path w="227330" h="148590">
                <a:moveTo>
                  <a:pt x="0" y="148589"/>
                </a:moveTo>
                <a:lnTo>
                  <a:pt x="59685" y="0"/>
                </a:lnTo>
                <a:lnTo>
                  <a:pt x="71192" y="4077"/>
                </a:lnTo>
                <a:lnTo>
                  <a:pt x="81294" y="7246"/>
                </a:lnTo>
                <a:lnTo>
                  <a:pt x="90361" y="9578"/>
                </a:lnTo>
                <a:lnTo>
                  <a:pt x="98762" y="11144"/>
                </a:lnTo>
                <a:lnTo>
                  <a:pt x="106865" y="12016"/>
                </a:lnTo>
                <a:lnTo>
                  <a:pt x="115040" y="12265"/>
                </a:lnTo>
                <a:lnTo>
                  <a:pt x="123655" y="11964"/>
                </a:lnTo>
                <a:lnTo>
                  <a:pt x="133080" y="11184"/>
                </a:lnTo>
                <a:lnTo>
                  <a:pt x="143683" y="9997"/>
                </a:lnTo>
                <a:lnTo>
                  <a:pt x="155833" y="8474"/>
                </a:lnTo>
                <a:lnTo>
                  <a:pt x="169898" y="6687"/>
                </a:lnTo>
                <a:lnTo>
                  <a:pt x="186249" y="4707"/>
                </a:lnTo>
                <a:lnTo>
                  <a:pt x="205254" y="2607"/>
                </a:lnTo>
                <a:lnTo>
                  <a:pt x="227281" y="458"/>
                </a:lnTo>
                <a:lnTo>
                  <a:pt x="0" y="148589"/>
                </a:lnTo>
                <a:close/>
              </a:path>
            </a:pathLst>
          </a:custGeom>
          <a:ln w="9344">
            <a:solidFill>
              <a:srgbClr val="272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2895602" y="1482725"/>
            <a:ext cx="4686935" cy="461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 marR="1456055" indent="-62230">
              <a:lnSpc>
                <a:spcPct val="119500"/>
              </a:lnSpc>
            </a:pPr>
            <a:r>
              <a:rPr sz="3200" b="1" spc="-215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l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li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ie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R="886460" algn="ctr">
              <a:lnSpc>
                <a:spcPct val="100000"/>
              </a:lnSpc>
              <a:spcBef>
                <a:spcPts val="330"/>
              </a:spcBef>
            </a:pPr>
            <a:r>
              <a:rPr sz="1400" spc="-10" dirty="0">
                <a:latin typeface="Arial Unicode MS"/>
                <a:cs typeface="Arial Unicode MS"/>
              </a:rPr>
              <a:t>&lt;f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p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spc="-1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b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r="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{l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b</a:t>
            </a:r>
            <a:r>
              <a:rPr sz="1400" spc="-1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an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dirty="0">
                <a:latin typeface="Arial Unicode MS"/>
                <a:cs typeface="Arial Unicode MS"/>
              </a:rPr>
              <a:t>-2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7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10" dirty="0">
                <a:latin typeface="Arial Unicode MS"/>
                <a:cs typeface="Arial Unicode MS"/>
              </a:rPr>
              <a:t>6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-a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spc="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g</a:t>
            </a:r>
            <a:r>
              <a:rPr sz="1400" spc="-5" dirty="0">
                <a:latin typeface="Arial Unicode MS"/>
                <a:cs typeface="Arial Unicode MS"/>
              </a:rPr>
              <a:t>li</a:t>
            </a:r>
            <a:r>
              <a:rPr sz="1400" dirty="0">
                <a:latin typeface="Arial Unicode MS"/>
                <a:cs typeface="Arial Unicode MS"/>
              </a:rPr>
              <a:t>b-2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1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3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10" dirty="0">
                <a:latin typeface="Arial Unicode MS"/>
                <a:cs typeface="Arial Unicode MS"/>
              </a:rPr>
              <a:t>mm</a:t>
            </a:r>
            <a:r>
              <a:rPr sz="1400" dirty="0">
                <a:latin typeface="Arial Unicode MS"/>
                <a:cs typeface="Arial Unicode MS"/>
              </a:rPr>
              <a:t>on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-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5" dirty="0">
                <a:latin typeface="Arial Unicode MS"/>
                <a:cs typeface="Arial Unicode MS"/>
              </a:rPr>
              <a:t>ll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on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10" dirty="0">
                <a:latin typeface="Arial Unicode MS"/>
                <a:cs typeface="Arial Unicode MS"/>
              </a:rPr>
              <a:t>-</a:t>
            </a:r>
            <a:r>
              <a:rPr sz="1400" dirty="0">
                <a:latin typeface="Arial Unicode MS"/>
                <a:cs typeface="Arial Unicode MS"/>
              </a:rPr>
              <a:t>3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2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8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10" dirty="0">
                <a:latin typeface="Arial Unicode MS"/>
                <a:cs typeface="Arial Unicode MS"/>
              </a:rPr>
              <a:t>mm</a:t>
            </a:r>
            <a:r>
              <a:rPr sz="1400" dirty="0">
                <a:latin typeface="Arial Unicode MS"/>
                <a:cs typeface="Arial Unicode MS"/>
              </a:rPr>
              <a:t>on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-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ang-2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3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spc="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10" dirty="0">
                <a:latin typeface="Arial Unicode MS"/>
                <a:cs typeface="Arial Unicode MS"/>
              </a:rPr>
              <a:t>mm</a:t>
            </a:r>
            <a:r>
              <a:rPr sz="1400" dirty="0">
                <a:latin typeface="Arial Unicode MS"/>
                <a:cs typeface="Arial Unicode MS"/>
              </a:rPr>
              <a:t>on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-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ogg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n</a:t>
            </a:r>
            <a:r>
              <a:rPr sz="1400" dirty="0">
                <a:latin typeface="Arial Unicode MS"/>
                <a:cs typeface="Arial Unicode MS"/>
              </a:rPr>
              <a:t>g-1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0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4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do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4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-1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6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10" dirty="0">
                <a:latin typeface="Arial Unicode MS"/>
                <a:cs typeface="Arial Unicode MS"/>
              </a:rPr>
              <a:t>1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b3-per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spc="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10" dirty="0">
                <a:latin typeface="Arial Unicode MS"/>
                <a:cs typeface="Arial Unicode MS"/>
              </a:rPr>
              <a:t>"/&gt;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v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ss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t.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bo</a:t>
            </a:r>
            <a:r>
              <a:rPr sz="1400" spc="5" dirty="0">
                <a:latin typeface="Arial Unicode MS"/>
                <a:cs typeface="Arial Unicode MS"/>
              </a:rPr>
              <a:t>ss</a:t>
            </a:r>
            <a:r>
              <a:rPr sz="1400" dirty="0">
                <a:latin typeface="Arial Unicode MS"/>
                <a:cs typeface="Arial Unicode MS"/>
              </a:rPr>
              <a:t>-</a:t>
            </a:r>
            <a:r>
              <a:rPr sz="1400" spc="-10" dirty="0">
                <a:latin typeface="Arial Unicode MS"/>
                <a:cs typeface="Arial Unicode MS"/>
              </a:rPr>
              <a:t>a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5" dirty="0">
                <a:latin typeface="Arial Unicode MS"/>
                <a:cs typeface="Arial Unicode MS"/>
              </a:rPr>
              <a:t>v</a:t>
            </a:r>
            <a:r>
              <a:rPr sz="1400" dirty="0">
                <a:latin typeface="Arial Unicode MS"/>
                <a:cs typeface="Arial Unicode MS"/>
              </a:rPr>
              <a:t>e-bro</a:t>
            </a:r>
            <a:r>
              <a:rPr sz="1400" spc="5" dirty="0">
                <a:latin typeface="Arial Unicode MS"/>
                <a:cs typeface="Arial Unicode MS"/>
              </a:rPr>
              <a:t>w</a:t>
            </a:r>
            <a:r>
              <a:rPr sz="1400" dirty="0">
                <a:latin typeface="Arial Unicode MS"/>
                <a:cs typeface="Arial Unicode MS"/>
              </a:rPr>
              <a:t>s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ng</a:t>
            </a:r>
            <a:r>
              <a:rPr sz="1400" spc="-5" dirty="0">
                <a:latin typeface="Arial Unicode MS"/>
                <a:cs typeface="Arial Unicode MS"/>
              </a:rPr>
              <a:t>.j</a:t>
            </a:r>
            <a:r>
              <a:rPr sz="1400" spc="1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db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2</a:t>
            </a:r>
            <a:r>
              <a:rPr sz="1400" spc="5" dirty="0">
                <a:latin typeface="Arial Unicode MS"/>
                <a:cs typeface="Arial Unicode MS"/>
              </a:rPr>
              <a:t>_</a:t>
            </a:r>
            <a:r>
              <a:rPr sz="1400" dirty="0">
                <a:latin typeface="Arial Unicode MS"/>
                <a:cs typeface="Arial Unicode MS"/>
              </a:rPr>
              <a:t>0</a:t>
            </a:r>
            <a:r>
              <a:rPr sz="1400" spc="-10" dirty="0">
                <a:latin typeface="Arial Unicode MS"/>
                <a:cs typeface="Arial Unicode MS"/>
              </a:rPr>
              <a:t>-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de</a:t>
            </a:r>
            <a:r>
              <a:rPr sz="1400" spc="5" dirty="0">
                <a:latin typeface="Arial Unicode MS"/>
                <a:cs typeface="Arial Unicode MS"/>
              </a:rPr>
              <a:t>x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spc="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5" dirty="0">
                <a:latin typeface="Arial Unicode MS"/>
                <a:cs typeface="Arial Unicode MS"/>
              </a:rPr>
              <a:t>x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-ap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900430">
              <a:lnSpc>
                <a:spcPct val="100000"/>
              </a:lnSpc>
              <a:spcBef>
                <a:spcPts val="8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5" dirty="0">
                <a:latin typeface="Arial Unicode MS"/>
                <a:cs typeface="Arial Unicode MS"/>
              </a:rPr>
              <a:t>x</a:t>
            </a:r>
            <a:r>
              <a:rPr sz="1400" dirty="0">
                <a:latin typeface="Arial Unicode MS"/>
                <a:cs typeface="Arial Unicode MS"/>
              </a:rPr>
              <a:t>erce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p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-2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6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2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859790" y="6475230"/>
            <a:ext cx="933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2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20" dirty="0">
                <a:latin typeface="Arial"/>
                <a:cs typeface="Arial"/>
              </a:rPr>
              <a:t>m</a:t>
            </a:r>
            <a:r>
              <a:rPr sz="1800" spc="6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783333" y="6133230"/>
            <a:ext cx="4382770" cy="877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berna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e3</a:t>
            </a:r>
            <a:r>
              <a:rPr sz="1400" spc="-5" dirty="0">
                <a:latin typeface="Arial Unicode MS"/>
                <a:cs typeface="Arial Unicode MS"/>
              </a:rPr>
              <a:t>.j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berna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10" dirty="0">
                <a:latin typeface="Arial Unicode MS"/>
                <a:cs typeface="Arial Unicode MS"/>
              </a:rPr>
              <a:t>-</a:t>
            </a:r>
            <a:r>
              <a:rPr sz="1400" dirty="0">
                <a:latin typeface="Arial Unicode MS"/>
                <a:cs typeface="Arial Unicode MS"/>
              </a:rPr>
              <a:t>anno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on</a:t>
            </a:r>
            <a:r>
              <a:rPr sz="1400" spc="-10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ar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berna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10" dirty="0">
                <a:latin typeface="Arial Unicode MS"/>
                <a:cs typeface="Arial Unicode MS"/>
              </a:rPr>
              <a:t>-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mon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10" dirty="0">
                <a:latin typeface="Arial Unicode MS"/>
                <a:cs typeface="Arial Unicode MS"/>
              </a:rPr>
              <a:t>-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10" dirty="0">
                <a:latin typeface="Arial Unicode MS"/>
                <a:cs typeface="Arial Unicode MS"/>
              </a:rPr>
              <a:t>n</a:t>
            </a:r>
            <a:r>
              <a:rPr sz="1400" dirty="0">
                <a:latin typeface="Arial Unicode MS"/>
                <a:cs typeface="Arial Unicode MS"/>
              </a:rPr>
              <a:t>no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on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.j</a:t>
            </a:r>
            <a:r>
              <a:rPr sz="1400" spc="1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berna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10" dirty="0">
                <a:latin typeface="Arial Unicode MS"/>
                <a:cs typeface="Arial Unicode MS"/>
              </a:rPr>
              <a:t>-</a:t>
            </a:r>
            <a:r>
              <a:rPr sz="1400" dirty="0">
                <a:latin typeface="Arial Unicode MS"/>
                <a:cs typeface="Arial Unicode MS"/>
              </a:rPr>
              <a:t>en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ymanager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spc="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792480" y="4279900"/>
            <a:ext cx="2244090" cy="1859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9621527" y="6989953"/>
            <a:ext cx="3359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15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2000" spc="210" dirty="0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3326132" y="7032391"/>
            <a:ext cx="7518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0" dirty="0">
                <a:latin typeface="Arial Unicode MS"/>
                <a:cs typeface="Arial Unicode MS"/>
              </a:rPr>
              <a:t>f</a:t>
            </a:r>
            <a:r>
              <a:rPr sz="1400" spc="-5" dirty="0">
                <a:latin typeface="Arial Unicode MS"/>
                <a:cs typeface="Arial Unicode MS"/>
              </a:rPr>
              <a:t>il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818" y="648892"/>
            <a:ext cx="536956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8810" algn="l"/>
                <a:tab pos="2901950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bu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-10" dirty="0">
                <a:solidFill>
                  <a:srgbClr val="198989"/>
                </a:solidFill>
                <a:latin typeface="Arial"/>
                <a:cs typeface="Arial"/>
              </a:rPr>
              <a:t>.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x</a:t>
            </a:r>
            <a:r>
              <a:rPr sz="4400" b="1" spc="254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30428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4473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94595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8981" y="6314440"/>
            <a:ext cx="1400808" cy="889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84" y="6314440"/>
            <a:ext cx="1399540" cy="889000"/>
          </a:xfrm>
          <a:custGeom>
            <a:avLst/>
            <a:gdLst/>
            <a:ahLst/>
            <a:cxnLst/>
            <a:rect l="l" t="t" r="r" b="b"/>
            <a:pathLst>
              <a:path w="1399539" h="889000">
                <a:moveTo>
                  <a:pt x="0" y="0"/>
                </a:moveTo>
                <a:lnTo>
                  <a:pt x="1399531" y="0"/>
                </a:lnTo>
                <a:lnTo>
                  <a:pt x="1399531" y="740414"/>
                </a:lnTo>
                <a:lnTo>
                  <a:pt x="1167121" y="889004"/>
                </a:lnTo>
                <a:lnTo>
                  <a:pt x="0" y="889004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6109" y="7054850"/>
            <a:ext cx="233680" cy="148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6105" y="7054853"/>
            <a:ext cx="227965" cy="148590"/>
          </a:xfrm>
          <a:custGeom>
            <a:avLst/>
            <a:gdLst/>
            <a:ahLst/>
            <a:cxnLst/>
            <a:rect l="l" t="t" r="r" b="b"/>
            <a:pathLst>
              <a:path w="227964" h="148590">
                <a:moveTo>
                  <a:pt x="0" y="148589"/>
                </a:moveTo>
                <a:lnTo>
                  <a:pt x="59698" y="0"/>
                </a:lnTo>
                <a:lnTo>
                  <a:pt x="71204" y="4078"/>
                </a:lnTo>
                <a:lnTo>
                  <a:pt x="81306" y="7247"/>
                </a:lnTo>
                <a:lnTo>
                  <a:pt x="90374" y="9579"/>
                </a:lnTo>
                <a:lnTo>
                  <a:pt x="98775" y="11145"/>
                </a:lnTo>
                <a:lnTo>
                  <a:pt x="106880" y="12016"/>
                </a:lnTo>
                <a:lnTo>
                  <a:pt x="115056" y="12265"/>
                </a:lnTo>
                <a:lnTo>
                  <a:pt x="123674" y="11964"/>
                </a:lnTo>
                <a:lnTo>
                  <a:pt x="133102" y="11183"/>
                </a:lnTo>
                <a:lnTo>
                  <a:pt x="143709" y="9995"/>
                </a:lnTo>
                <a:lnTo>
                  <a:pt x="155864" y="8471"/>
                </a:lnTo>
                <a:lnTo>
                  <a:pt x="169936" y="6683"/>
                </a:lnTo>
                <a:lnTo>
                  <a:pt x="186295" y="4703"/>
                </a:lnTo>
                <a:lnTo>
                  <a:pt x="205309" y="2602"/>
                </a:lnTo>
                <a:lnTo>
                  <a:pt x="227347" y="452"/>
                </a:lnTo>
                <a:lnTo>
                  <a:pt x="0" y="148589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030" y="62941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317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030" y="6293480"/>
            <a:ext cx="1400810" cy="25400"/>
          </a:xfrm>
          <a:custGeom>
            <a:avLst/>
            <a:gdLst/>
            <a:ahLst/>
            <a:cxnLst/>
            <a:rect l="l" t="t" r="r" b="b"/>
            <a:pathLst>
              <a:path w="1400810" h="25400">
                <a:moveTo>
                  <a:pt x="0" y="25404"/>
                </a:moveTo>
                <a:lnTo>
                  <a:pt x="1400805" y="25404"/>
                </a:lnTo>
                <a:lnTo>
                  <a:pt x="1400805" y="0"/>
                </a:lnTo>
                <a:lnTo>
                  <a:pt x="0" y="0"/>
                </a:lnTo>
                <a:lnTo>
                  <a:pt x="0" y="25404"/>
                </a:lnTo>
                <a:close/>
              </a:path>
            </a:pathLst>
          </a:custGeom>
          <a:solidFill>
            <a:srgbClr val="E4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030" y="6317615"/>
            <a:ext cx="1400810" cy="13970"/>
          </a:xfrm>
          <a:custGeom>
            <a:avLst/>
            <a:gdLst/>
            <a:ahLst/>
            <a:cxnLst/>
            <a:rect l="l" t="t" r="r" b="b"/>
            <a:pathLst>
              <a:path w="1400810" h="13970">
                <a:moveTo>
                  <a:pt x="0" y="13973"/>
                </a:moveTo>
                <a:lnTo>
                  <a:pt x="1400805" y="13973"/>
                </a:lnTo>
                <a:lnTo>
                  <a:pt x="1400805" y="0"/>
                </a:lnTo>
                <a:lnTo>
                  <a:pt x="0" y="0"/>
                </a:lnTo>
                <a:lnTo>
                  <a:pt x="0" y="13973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030" y="633666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E2E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030" y="634872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030" y="636142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E0E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030" y="637413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030" y="638619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030" y="63982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030" y="641095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030" y="642366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030" y="643572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030" y="644778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030" y="646048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030" y="647319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030" y="64852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030" y="649732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1030" y="651001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030" y="652272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030" y="653478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1030" y="654685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030" y="655954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030" y="6571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030" y="658368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1030" y="659638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030" y="660907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030" y="662178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030" y="663384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030" y="664590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030" y="665860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030" y="667067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030" y="668274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1030" y="669544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1030" y="670813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030" y="672084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030" y="673290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030" y="674496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1030" y="675766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1030" y="676973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1030" y="678180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1030" y="679450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1030" y="680719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030" y="681926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1030" y="683133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030" y="684403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1030" y="685672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1030" y="686879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1030" y="688086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030" y="68935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1030" y="690625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1030" y="691832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1030" y="693039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1030" y="694309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030" y="695578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030" y="696785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030" y="697992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1030" y="699261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1030" y="700468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1030" y="701674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1030" y="702945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030" y="7037072"/>
            <a:ext cx="1399540" cy="0"/>
          </a:xfrm>
          <a:custGeom>
            <a:avLst/>
            <a:gdLst/>
            <a:ahLst/>
            <a:cxnLst/>
            <a:rect l="l" t="t" r="r" b="b"/>
            <a:pathLst>
              <a:path w="1399539">
                <a:moveTo>
                  <a:pt x="0" y="0"/>
                </a:moveTo>
                <a:lnTo>
                  <a:pt x="1399544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1030" y="7039608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30">
                <a:moveTo>
                  <a:pt x="0" y="0"/>
                </a:moveTo>
                <a:lnTo>
                  <a:pt x="1395734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1030" y="7042150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50" y="0"/>
                </a:lnTo>
              </a:path>
            </a:pathLst>
          </a:custGeom>
          <a:ln w="3818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1030" y="7044691"/>
            <a:ext cx="1386840" cy="0"/>
          </a:xfrm>
          <a:custGeom>
            <a:avLst/>
            <a:gdLst/>
            <a:ahLst/>
            <a:cxnLst/>
            <a:rect l="l" t="t" r="r" b="b"/>
            <a:pathLst>
              <a:path w="1386839">
                <a:moveTo>
                  <a:pt x="0" y="0"/>
                </a:moveTo>
                <a:lnTo>
                  <a:pt x="1386840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1030" y="7047227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1030" y="7049769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818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1030" y="7052312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10">
                <a:moveTo>
                  <a:pt x="0" y="0"/>
                </a:moveTo>
                <a:lnTo>
                  <a:pt x="137541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1030" y="705484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1030" y="705739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818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1030" y="7059931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80">
                <a:moveTo>
                  <a:pt x="0" y="0"/>
                </a:moveTo>
                <a:lnTo>
                  <a:pt x="136398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1030" y="7062468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89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1030" y="7065009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5" y="0"/>
                </a:lnTo>
              </a:path>
            </a:pathLst>
          </a:custGeom>
          <a:ln w="3818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1030" y="7067552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7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1030" y="7070087"/>
            <a:ext cx="1347470" cy="0"/>
          </a:xfrm>
          <a:custGeom>
            <a:avLst/>
            <a:gdLst/>
            <a:ahLst/>
            <a:cxnLst/>
            <a:rect l="l" t="t" r="r" b="b"/>
            <a:pathLst>
              <a:path w="1347470">
                <a:moveTo>
                  <a:pt x="0" y="0"/>
                </a:moveTo>
                <a:lnTo>
                  <a:pt x="134746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1030" y="7071993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655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1030" y="7073897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2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1030" y="7076440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818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1030" y="7078981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1030" y="7081518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89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1030" y="7084059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8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818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1030" y="7086602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1030" y="7089137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1030" y="7091680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75" y="0"/>
                </a:lnTo>
              </a:path>
            </a:pathLst>
          </a:custGeom>
          <a:ln w="3818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1030" y="7094222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5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1030" y="7096758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55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1030" y="7099300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745" y="0"/>
                </a:lnTo>
              </a:path>
            </a:pathLst>
          </a:custGeom>
          <a:ln w="3818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1030" y="7101841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39">
                <a:moveTo>
                  <a:pt x="0" y="0"/>
                </a:moveTo>
                <a:lnTo>
                  <a:pt x="1297935" y="0"/>
                </a:lnTo>
              </a:path>
            </a:pathLst>
          </a:custGeom>
          <a:ln w="380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1030" y="7104377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30">
                <a:moveTo>
                  <a:pt x="0" y="0"/>
                </a:moveTo>
                <a:lnTo>
                  <a:pt x="1294125" y="0"/>
                </a:lnTo>
              </a:path>
            </a:pathLst>
          </a:custGeom>
          <a:ln w="380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1030" y="7106919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15" y="0"/>
                </a:lnTo>
              </a:path>
            </a:pathLst>
          </a:custGeom>
          <a:ln w="3818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1030" y="71088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05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1030" y="7110730"/>
            <a:ext cx="1283970" cy="0"/>
          </a:xfrm>
          <a:custGeom>
            <a:avLst/>
            <a:gdLst/>
            <a:ahLst/>
            <a:cxnLst/>
            <a:rect l="l" t="t" r="r" b="b"/>
            <a:pathLst>
              <a:path w="1283970">
                <a:moveTo>
                  <a:pt x="0" y="0"/>
                </a:moveTo>
                <a:lnTo>
                  <a:pt x="1283970" y="0"/>
                </a:lnTo>
              </a:path>
            </a:pathLst>
          </a:custGeom>
          <a:ln w="3818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1030" y="7113272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0160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1030" y="7115808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1030" y="711835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3818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1030" y="7120891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0" y="0"/>
                </a:moveTo>
                <a:lnTo>
                  <a:pt x="1267455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1030" y="7123427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4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1030" y="7125969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835" y="0"/>
                </a:lnTo>
              </a:path>
            </a:pathLst>
          </a:custGeom>
          <a:ln w="3818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1030" y="7128512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30">
                <a:moveTo>
                  <a:pt x="0" y="0"/>
                </a:moveTo>
                <a:lnTo>
                  <a:pt x="125602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1030" y="7131047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>
                <a:moveTo>
                  <a:pt x="0" y="0"/>
                </a:moveTo>
                <a:lnTo>
                  <a:pt x="125221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1030" y="7133590"/>
            <a:ext cx="1248410" cy="0"/>
          </a:xfrm>
          <a:custGeom>
            <a:avLst/>
            <a:gdLst/>
            <a:ahLst/>
            <a:cxnLst/>
            <a:rect l="l" t="t" r="r" b="b"/>
            <a:pathLst>
              <a:path w="1248410">
                <a:moveTo>
                  <a:pt x="0" y="0"/>
                </a:moveTo>
                <a:lnTo>
                  <a:pt x="1248405" y="0"/>
                </a:lnTo>
              </a:path>
            </a:pathLst>
          </a:custGeom>
          <a:ln w="3818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1030" y="7136131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595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1030" y="7138668"/>
            <a:ext cx="1240790" cy="0"/>
          </a:xfrm>
          <a:custGeom>
            <a:avLst/>
            <a:gdLst/>
            <a:ahLst/>
            <a:cxnLst/>
            <a:rect l="l" t="t" r="r" b="b"/>
            <a:pathLst>
              <a:path w="1240789">
                <a:moveTo>
                  <a:pt x="0" y="0"/>
                </a:moveTo>
                <a:lnTo>
                  <a:pt x="1240785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1030" y="714120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714" y="0"/>
                </a:lnTo>
              </a:path>
            </a:pathLst>
          </a:custGeom>
          <a:ln w="3818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1030" y="7143752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4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1030" y="7146287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8094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1030" y="7148830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80">
                <a:moveTo>
                  <a:pt x="0" y="0"/>
                </a:moveTo>
                <a:lnTo>
                  <a:pt x="1224284" y="0"/>
                </a:lnTo>
              </a:path>
            </a:pathLst>
          </a:custGeom>
          <a:ln w="3818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21030" y="7151372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4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1030" y="7153908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664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1030" y="7155812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4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21030" y="7157718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305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1030" y="7159622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4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21030" y="7161527"/>
            <a:ext cx="1203960" cy="0"/>
          </a:xfrm>
          <a:custGeom>
            <a:avLst/>
            <a:gdLst/>
            <a:ahLst/>
            <a:cxnLst/>
            <a:rect l="l" t="t" r="r" b="b"/>
            <a:pathLst>
              <a:path w="1203960">
                <a:moveTo>
                  <a:pt x="0" y="0"/>
                </a:moveTo>
                <a:lnTo>
                  <a:pt x="120396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1030" y="7164069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818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21030" y="716661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39">
                <a:moveTo>
                  <a:pt x="0" y="0"/>
                </a:moveTo>
                <a:lnTo>
                  <a:pt x="119634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1030" y="7169147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30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1030" y="717105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317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1030" y="7172958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618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1030" y="7175500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4" y="0"/>
                </a:lnTo>
              </a:path>
            </a:pathLst>
          </a:custGeom>
          <a:ln w="3818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1030" y="7178041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030" y="7180577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030" y="7182483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0" y="0"/>
                </a:moveTo>
                <a:lnTo>
                  <a:pt x="1170944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1030" y="7183756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839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1029" y="6294115"/>
            <a:ext cx="1399540" cy="889000"/>
          </a:xfrm>
          <a:custGeom>
            <a:avLst/>
            <a:gdLst/>
            <a:ahLst/>
            <a:cxnLst/>
            <a:rect l="l" t="t" r="r" b="b"/>
            <a:pathLst>
              <a:path w="1399539" h="889000">
                <a:moveTo>
                  <a:pt x="0" y="0"/>
                </a:moveTo>
                <a:lnTo>
                  <a:pt x="1399544" y="0"/>
                </a:lnTo>
                <a:lnTo>
                  <a:pt x="1399544" y="740414"/>
                </a:lnTo>
                <a:lnTo>
                  <a:pt x="1167134" y="889004"/>
                </a:lnTo>
                <a:lnTo>
                  <a:pt x="0" y="889004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272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46576" y="7036434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5079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05334" y="7035797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01" y="0"/>
                </a:lnTo>
              </a:path>
            </a:pathLst>
          </a:custGeom>
          <a:ln w="380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93904" y="7037065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636"/>
                </a:moveTo>
                <a:lnTo>
                  <a:pt x="24122" y="636"/>
                </a:lnTo>
              </a:path>
            </a:pathLst>
          </a:custGeom>
          <a:ln w="317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45314" y="703960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02" y="0"/>
                </a:lnTo>
              </a:path>
            </a:pathLst>
          </a:custGeom>
          <a:ln w="3809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72305" y="703960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7" y="0"/>
                </a:lnTo>
              </a:path>
            </a:pathLst>
          </a:custGeom>
          <a:ln w="3809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45314" y="7040875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636"/>
                </a:moveTo>
                <a:lnTo>
                  <a:pt x="19050" y="636"/>
                </a:lnTo>
              </a:path>
            </a:pathLst>
          </a:custGeom>
          <a:ln w="3175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62150" y="7040875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30" h="1270">
                <a:moveTo>
                  <a:pt x="0" y="636"/>
                </a:moveTo>
                <a:lnTo>
                  <a:pt x="49530" y="636"/>
                </a:lnTo>
              </a:path>
            </a:pathLst>
          </a:custGeom>
          <a:ln w="3175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44040" y="704341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5" y="0"/>
                </a:lnTo>
              </a:path>
            </a:pathLst>
          </a:custGeom>
          <a:ln w="3809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40564" y="7043419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41" y="0"/>
                </a:lnTo>
              </a:path>
            </a:pathLst>
          </a:custGeom>
          <a:ln w="3809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44040" y="7044686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70">
                <a:moveTo>
                  <a:pt x="0" y="636"/>
                </a:moveTo>
                <a:lnTo>
                  <a:pt x="35564" y="636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29134" y="7045322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462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42766" y="704723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809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41504" y="704976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818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41504" y="705167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3175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40230" y="705358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74" y="0"/>
                </a:lnTo>
              </a:path>
            </a:pathLst>
          </a:custGeom>
          <a:ln w="3818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40230" y="705548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8955" y="705739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818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37694" y="705929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315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37694" y="706056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3175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36420" y="7062469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506" y="0"/>
                </a:lnTo>
              </a:path>
            </a:pathLst>
          </a:custGeom>
          <a:ln w="3809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35145" y="7064689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6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35145" y="7068183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97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33884" y="7070087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612" y="0"/>
                </a:lnTo>
              </a:path>
            </a:pathLst>
          </a:custGeom>
          <a:ln w="380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32610" y="707263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2075" y="0"/>
                </a:lnTo>
              </a:path>
            </a:pathLst>
          </a:custGeom>
          <a:ln w="3817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31336" y="707517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0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831336" y="7077077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30074" y="7078981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55" y="0"/>
                </a:lnTo>
              </a:path>
            </a:pathLst>
          </a:custGeom>
          <a:ln w="380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830074" y="708088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28800" y="7082791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80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827526" y="7084697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847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827526" y="708660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74" y="0"/>
                </a:lnTo>
              </a:path>
            </a:pathLst>
          </a:custGeom>
          <a:ln w="380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26264" y="7088506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3025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824989" y="7090412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64" y="0"/>
                </a:lnTo>
              </a:path>
            </a:pathLst>
          </a:custGeom>
          <a:ln w="380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4989" y="7092316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4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23716" y="709422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80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823716" y="709612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822454" y="7098031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0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822454" y="7099937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821180" y="7101841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80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819905" y="710374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19905" y="7105652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714" y="0"/>
                </a:lnTo>
              </a:path>
            </a:pathLst>
          </a:custGeom>
          <a:ln w="380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18644" y="7108187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90165" y="0"/>
                </a:lnTo>
              </a:path>
            </a:pathLst>
          </a:custGeom>
          <a:ln w="380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817370" y="711009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816095" y="711263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8" y="0"/>
                </a:lnTo>
              </a:path>
            </a:pathLst>
          </a:custGeom>
          <a:ln w="5079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814834" y="711644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45" y="0"/>
                </a:lnTo>
              </a:path>
            </a:pathLst>
          </a:custGeom>
          <a:ln w="507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813560" y="7120255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474" y="0"/>
                </a:lnTo>
              </a:path>
            </a:pathLst>
          </a:custGeom>
          <a:ln w="5079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11024" y="712406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651" y="0"/>
                </a:lnTo>
              </a:path>
            </a:pathLst>
          </a:custGeom>
          <a:ln w="5079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09750" y="712787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507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808476" y="7131684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5079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807214" y="713485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685" y="0"/>
                </a:lnTo>
              </a:path>
            </a:pathLst>
          </a:custGeom>
          <a:ln w="380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805939" y="713803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079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04666" y="7141840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2078" y="0"/>
                </a:lnTo>
              </a:path>
            </a:pathLst>
          </a:custGeom>
          <a:ln w="5079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803404" y="7143746"/>
            <a:ext cx="48260" cy="3810"/>
          </a:xfrm>
          <a:custGeom>
            <a:avLst/>
            <a:gdLst/>
            <a:ahLst/>
            <a:cxnLst/>
            <a:rect l="l" t="t" r="r" b="b"/>
            <a:pathLst>
              <a:path w="48260" h="3809">
                <a:moveTo>
                  <a:pt x="0" y="1904"/>
                </a:moveTo>
                <a:lnTo>
                  <a:pt x="48255" y="1904"/>
                </a:lnTo>
              </a:path>
            </a:pathLst>
          </a:custGeom>
          <a:ln w="5079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800855" y="7147555"/>
            <a:ext cx="44450" cy="3810"/>
          </a:xfrm>
          <a:custGeom>
            <a:avLst/>
            <a:gdLst/>
            <a:ahLst/>
            <a:cxnLst/>
            <a:rect l="l" t="t" r="r" b="b"/>
            <a:pathLst>
              <a:path w="44450" h="3809">
                <a:moveTo>
                  <a:pt x="0" y="1904"/>
                </a:moveTo>
                <a:lnTo>
                  <a:pt x="44458" y="1904"/>
                </a:lnTo>
              </a:path>
            </a:pathLst>
          </a:custGeom>
          <a:ln w="507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99594" y="7151365"/>
            <a:ext cx="39370" cy="3810"/>
          </a:xfrm>
          <a:custGeom>
            <a:avLst/>
            <a:gdLst/>
            <a:ahLst/>
            <a:cxnLst/>
            <a:rect l="l" t="t" r="r" b="b"/>
            <a:pathLst>
              <a:path w="39369" h="3809">
                <a:moveTo>
                  <a:pt x="0" y="1904"/>
                </a:moveTo>
                <a:lnTo>
                  <a:pt x="39361" y="1904"/>
                </a:lnTo>
              </a:path>
            </a:pathLst>
          </a:custGeom>
          <a:ln w="507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798320" y="7155175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09">
                <a:moveTo>
                  <a:pt x="35564" y="0"/>
                </a:moveTo>
                <a:lnTo>
                  <a:pt x="1274" y="0"/>
                </a:lnTo>
                <a:lnTo>
                  <a:pt x="1274" y="1273"/>
                </a:lnTo>
                <a:lnTo>
                  <a:pt x="35564" y="1273"/>
                </a:lnTo>
                <a:lnTo>
                  <a:pt x="35564" y="0"/>
                </a:lnTo>
                <a:close/>
              </a:path>
              <a:path w="35560" h="3809">
                <a:moveTo>
                  <a:pt x="31754" y="2548"/>
                </a:moveTo>
                <a:lnTo>
                  <a:pt x="0" y="2548"/>
                </a:lnTo>
                <a:lnTo>
                  <a:pt x="0" y="3809"/>
                </a:lnTo>
                <a:lnTo>
                  <a:pt x="31754" y="3809"/>
                </a:lnTo>
                <a:lnTo>
                  <a:pt x="31754" y="2548"/>
                </a:lnTo>
                <a:close/>
              </a:path>
              <a:path w="35560" h="3809">
                <a:moveTo>
                  <a:pt x="33015" y="1274"/>
                </a:moveTo>
                <a:lnTo>
                  <a:pt x="0" y="1274"/>
                </a:lnTo>
                <a:lnTo>
                  <a:pt x="0" y="2547"/>
                </a:lnTo>
                <a:lnTo>
                  <a:pt x="33015" y="2548"/>
                </a:lnTo>
                <a:lnTo>
                  <a:pt x="33015" y="1274"/>
                </a:lnTo>
                <a:close/>
              </a:path>
            </a:pathLst>
          </a:custGeom>
          <a:solidFill>
            <a:srgbClr val="ABA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97045" y="7158986"/>
            <a:ext cx="30480" cy="3810"/>
          </a:xfrm>
          <a:custGeom>
            <a:avLst/>
            <a:gdLst/>
            <a:ahLst/>
            <a:cxnLst/>
            <a:rect l="l" t="t" r="r" b="b"/>
            <a:pathLst>
              <a:path w="30480" h="3809">
                <a:moveTo>
                  <a:pt x="30480" y="0"/>
                </a:moveTo>
                <a:lnTo>
                  <a:pt x="1274" y="0"/>
                </a:lnTo>
                <a:lnTo>
                  <a:pt x="1274" y="1273"/>
                </a:lnTo>
                <a:lnTo>
                  <a:pt x="30480" y="1273"/>
                </a:lnTo>
                <a:lnTo>
                  <a:pt x="30480" y="0"/>
                </a:lnTo>
                <a:close/>
              </a:path>
              <a:path w="30480" h="3809">
                <a:moveTo>
                  <a:pt x="26670" y="2548"/>
                </a:moveTo>
                <a:lnTo>
                  <a:pt x="0" y="2548"/>
                </a:lnTo>
                <a:lnTo>
                  <a:pt x="0" y="3809"/>
                </a:lnTo>
                <a:lnTo>
                  <a:pt x="26670" y="3809"/>
                </a:lnTo>
                <a:lnTo>
                  <a:pt x="26670" y="2548"/>
                </a:lnTo>
                <a:close/>
              </a:path>
              <a:path w="30480" h="3809">
                <a:moveTo>
                  <a:pt x="27943" y="1274"/>
                </a:moveTo>
                <a:lnTo>
                  <a:pt x="0" y="1274"/>
                </a:lnTo>
                <a:lnTo>
                  <a:pt x="0" y="2547"/>
                </a:lnTo>
                <a:lnTo>
                  <a:pt x="27943" y="2548"/>
                </a:lnTo>
                <a:lnTo>
                  <a:pt x="27943" y="1274"/>
                </a:lnTo>
                <a:close/>
              </a:path>
            </a:pathLst>
          </a:custGeom>
          <a:solidFill>
            <a:srgbClr val="A9A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95784" y="7162796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09">
                <a:moveTo>
                  <a:pt x="25396" y="0"/>
                </a:moveTo>
                <a:lnTo>
                  <a:pt x="0" y="0"/>
                </a:lnTo>
                <a:lnTo>
                  <a:pt x="0" y="1273"/>
                </a:lnTo>
                <a:lnTo>
                  <a:pt x="25396" y="1273"/>
                </a:lnTo>
                <a:lnTo>
                  <a:pt x="25396" y="0"/>
                </a:lnTo>
                <a:close/>
              </a:path>
              <a:path w="25400" h="3809">
                <a:moveTo>
                  <a:pt x="21586" y="2548"/>
                </a:moveTo>
                <a:lnTo>
                  <a:pt x="0" y="2548"/>
                </a:lnTo>
                <a:lnTo>
                  <a:pt x="0" y="3809"/>
                </a:lnTo>
                <a:lnTo>
                  <a:pt x="21586" y="3809"/>
                </a:lnTo>
                <a:lnTo>
                  <a:pt x="21586" y="2548"/>
                </a:lnTo>
                <a:close/>
              </a:path>
              <a:path w="25400" h="3809">
                <a:moveTo>
                  <a:pt x="24122" y="1274"/>
                </a:moveTo>
                <a:lnTo>
                  <a:pt x="0" y="1274"/>
                </a:lnTo>
                <a:lnTo>
                  <a:pt x="0" y="2547"/>
                </a:lnTo>
                <a:lnTo>
                  <a:pt x="24122" y="2548"/>
                </a:lnTo>
                <a:lnTo>
                  <a:pt x="24122" y="1274"/>
                </a:lnTo>
                <a:close/>
              </a:path>
            </a:pathLst>
          </a:custGeom>
          <a:solidFill>
            <a:srgbClr val="A7A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94510" y="7166605"/>
            <a:ext cx="21590" cy="2540"/>
          </a:xfrm>
          <a:custGeom>
            <a:avLst/>
            <a:gdLst/>
            <a:ahLst/>
            <a:cxnLst/>
            <a:rect l="l" t="t" r="r" b="b"/>
            <a:pathLst>
              <a:path w="21589" h="2540">
                <a:moveTo>
                  <a:pt x="21586" y="0"/>
                </a:moveTo>
                <a:lnTo>
                  <a:pt x="0" y="0"/>
                </a:lnTo>
                <a:lnTo>
                  <a:pt x="0" y="1273"/>
                </a:lnTo>
                <a:lnTo>
                  <a:pt x="21586" y="1273"/>
                </a:lnTo>
                <a:lnTo>
                  <a:pt x="21586" y="0"/>
                </a:lnTo>
                <a:close/>
              </a:path>
              <a:path w="21589" h="2540">
                <a:moveTo>
                  <a:pt x="19050" y="1273"/>
                </a:moveTo>
                <a:lnTo>
                  <a:pt x="0" y="1273"/>
                </a:lnTo>
                <a:lnTo>
                  <a:pt x="0" y="2547"/>
                </a:lnTo>
                <a:lnTo>
                  <a:pt x="19050" y="2547"/>
                </a:lnTo>
                <a:lnTo>
                  <a:pt x="19050" y="1273"/>
                </a:lnTo>
                <a:close/>
              </a:path>
            </a:pathLst>
          </a:custGeom>
          <a:solidFill>
            <a:srgbClr val="A6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93236" y="7169153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09">
                <a:moveTo>
                  <a:pt x="17787" y="0"/>
                </a:moveTo>
                <a:lnTo>
                  <a:pt x="0" y="0"/>
                </a:lnTo>
                <a:lnTo>
                  <a:pt x="0" y="1261"/>
                </a:lnTo>
                <a:lnTo>
                  <a:pt x="17787" y="1261"/>
                </a:lnTo>
                <a:lnTo>
                  <a:pt x="17787" y="0"/>
                </a:lnTo>
                <a:close/>
              </a:path>
              <a:path w="17780" h="3809">
                <a:moveTo>
                  <a:pt x="16513" y="1261"/>
                </a:moveTo>
                <a:lnTo>
                  <a:pt x="0" y="1261"/>
                </a:lnTo>
                <a:lnTo>
                  <a:pt x="0" y="2535"/>
                </a:lnTo>
                <a:lnTo>
                  <a:pt x="16513" y="2535"/>
                </a:lnTo>
                <a:lnTo>
                  <a:pt x="16513" y="1261"/>
                </a:lnTo>
                <a:close/>
              </a:path>
              <a:path w="17780" h="3809">
                <a:moveTo>
                  <a:pt x="13977" y="2536"/>
                </a:moveTo>
                <a:lnTo>
                  <a:pt x="0" y="2536"/>
                </a:lnTo>
                <a:lnTo>
                  <a:pt x="0" y="3809"/>
                </a:lnTo>
                <a:lnTo>
                  <a:pt x="13977" y="3809"/>
                </a:lnTo>
                <a:lnTo>
                  <a:pt x="13977" y="2536"/>
                </a:lnTo>
                <a:close/>
              </a:path>
            </a:pathLst>
          </a:custGeom>
          <a:solidFill>
            <a:srgbClr val="A4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790700" y="7172963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15240" y="0"/>
                </a:moveTo>
                <a:lnTo>
                  <a:pt x="1274" y="0"/>
                </a:lnTo>
                <a:lnTo>
                  <a:pt x="1274" y="1261"/>
                </a:lnTo>
                <a:lnTo>
                  <a:pt x="15240" y="1261"/>
                </a:lnTo>
                <a:lnTo>
                  <a:pt x="15240" y="0"/>
                </a:lnTo>
                <a:close/>
              </a:path>
              <a:path w="15239" h="3809">
                <a:moveTo>
                  <a:pt x="12704" y="1261"/>
                </a:moveTo>
                <a:lnTo>
                  <a:pt x="1274" y="1261"/>
                </a:lnTo>
                <a:lnTo>
                  <a:pt x="1274" y="2535"/>
                </a:lnTo>
                <a:lnTo>
                  <a:pt x="12704" y="2535"/>
                </a:lnTo>
                <a:lnTo>
                  <a:pt x="12704" y="1261"/>
                </a:lnTo>
                <a:close/>
              </a:path>
              <a:path w="15239" h="3809">
                <a:moveTo>
                  <a:pt x="11430" y="2536"/>
                </a:moveTo>
                <a:lnTo>
                  <a:pt x="0" y="2536"/>
                </a:lnTo>
                <a:lnTo>
                  <a:pt x="0" y="3809"/>
                </a:lnTo>
                <a:lnTo>
                  <a:pt x="11430" y="3809"/>
                </a:lnTo>
                <a:lnTo>
                  <a:pt x="11430" y="2536"/>
                </a:lnTo>
                <a:close/>
              </a:path>
            </a:pathLst>
          </a:custGeom>
          <a:solidFill>
            <a:srgbClr val="A2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9426" y="7176774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09">
                <a:moveTo>
                  <a:pt x="10168" y="0"/>
                </a:moveTo>
                <a:lnTo>
                  <a:pt x="1274" y="0"/>
                </a:lnTo>
                <a:lnTo>
                  <a:pt x="1274" y="1261"/>
                </a:lnTo>
                <a:lnTo>
                  <a:pt x="10168" y="1261"/>
                </a:lnTo>
                <a:lnTo>
                  <a:pt x="10168" y="0"/>
                </a:lnTo>
                <a:close/>
              </a:path>
              <a:path w="10160" h="3809">
                <a:moveTo>
                  <a:pt x="8894" y="1261"/>
                </a:moveTo>
                <a:lnTo>
                  <a:pt x="1274" y="1261"/>
                </a:lnTo>
                <a:lnTo>
                  <a:pt x="1274" y="2535"/>
                </a:lnTo>
                <a:lnTo>
                  <a:pt x="8894" y="2535"/>
                </a:lnTo>
                <a:lnTo>
                  <a:pt x="8894" y="1261"/>
                </a:lnTo>
                <a:close/>
              </a:path>
              <a:path w="10160" h="3809">
                <a:moveTo>
                  <a:pt x="6357" y="2536"/>
                </a:moveTo>
                <a:lnTo>
                  <a:pt x="0" y="2536"/>
                </a:lnTo>
                <a:lnTo>
                  <a:pt x="0" y="3809"/>
                </a:lnTo>
                <a:lnTo>
                  <a:pt x="6357" y="3809"/>
                </a:lnTo>
                <a:lnTo>
                  <a:pt x="6357" y="2536"/>
                </a:lnTo>
                <a:close/>
              </a:path>
            </a:pathLst>
          </a:custGeom>
          <a:solidFill>
            <a:srgbClr val="A1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8164" y="7180584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5071" y="0"/>
                </a:moveTo>
                <a:lnTo>
                  <a:pt x="1261" y="0"/>
                </a:lnTo>
                <a:lnTo>
                  <a:pt x="1261" y="1261"/>
                </a:lnTo>
                <a:lnTo>
                  <a:pt x="5071" y="1261"/>
                </a:lnTo>
                <a:lnTo>
                  <a:pt x="5071" y="0"/>
                </a:lnTo>
                <a:close/>
              </a:path>
              <a:path w="5080" h="3809">
                <a:moveTo>
                  <a:pt x="3810" y="1261"/>
                </a:moveTo>
                <a:lnTo>
                  <a:pt x="0" y="1261"/>
                </a:lnTo>
                <a:lnTo>
                  <a:pt x="0" y="2535"/>
                </a:lnTo>
                <a:lnTo>
                  <a:pt x="3810" y="2535"/>
                </a:lnTo>
                <a:lnTo>
                  <a:pt x="3810" y="1261"/>
                </a:lnTo>
                <a:close/>
              </a:path>
              <a:path w="5080" h="3809">
                <a:moveTo>
                  <a:pt x="1262" y="2536"/>
                </a:moveTo>
                <a:lnTo>
                  <a:pt x="0" y="2536"/>
                </a:lnTo>
                <a:lnTo>
                  <a:pt x="0" y="3809"/>
                </a:lnTo>
                <a:lnTo>
                  <a:pt x="1262" y="3809"/>
                </a:lnTo>
                <a:lnTo>
                  <a:pt x="1262" y="2536"/>
                </a:lnTo>
                <a:close/>
              </a:path>
            </a:pathLst>
          </a:custGeom>
          <a:solidFill>
            <a:srgbClr val="9F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8164" y="7034530"/>
            <a:ext cx="227329" cy="148590"/>
          </a:xfrm>
          <a:custGeom>
            <a:avLst/>
            <a:gdLst/>
            <a:ahLst/>
            <a:cxnLst/>
            <a:rect l="l" t="t" r="r" b="b"/>
            <a:pathLst>
              <a:path w="227330" h="148590">
                <a:moveTo>
                  <a:pt x="0" y="148589"/>
                </a:moveTo>
                <a:lnTo>
                  <a:pt x="59685" y="0"/>
                </a:lnTo>
                <a:lnTo>
                  <a:pt x="71192" y="4077"/>
                </a:lnTo>
                <a:lnTo>
                  <a:pt x="81294" y="7246"/>
                </a:lnTo>
                <a:lnTo>
                  <a:pt x="90361" y="9578"/>
                </a:lnTo>
                <a:lnTo>
                  <a:pt x="98762" y="11144"/>
                </a:lnTo>
                <a:lnTo>
                  <a:pt x="106865" y="12016"/>
                </a:lnTo>
                <a:lnTo>
                  <a:pt x="115040" y="12265"/>
                </a:lnTo>
                <a:lnTo>
                  <a:pt x="123655" y="11964"/>
                </a:lnTo>
                <a:lnTo>
                  <a:pt x="133080" y="11184"/>
                </a:lnTo>
                <a:lnTo>
                  <a:pt x="143683" y="9997"/>
                </a:lnTo>
                <a:lnTo>
                  <a:pt x="155833" y="8474"/>
                </a:lnTo>
                <a:lnTo>
                  <a:pt x="169898" y="6687"/>
                </a:lnTo>
                <a:lnTo>
                  <a:pt x="186249" y="4707"/>
                </a:lnTo>
                <a:lnTo>
                  <a:pt x="205254" y="2607"/>
                </a:lnTo>
                <a:lnTo>
                  <a:pt x="227281" y="458"/>
                </a:lnTo>
                <a:lnTo>
                  <a:pt x="0" y="148589"/>
                </a:lnTo>
                <a:close/>
              </a:path>
            </a:pathLst>
          </a:custGeom>
          <a:ln w="9344">
            <a:solidFill>
              <a:srgbClr val="272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2218691" y="1482725"/>
            <a:ext cx="4658995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215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  <a:p>
            <a:pPr marR="188595" algn="ctr">
              <a:lnSpc>
                <a:spcPct val="100000"/>
              </a:lnSpc>
              <a:spcBef>
                <a:spcPts val="720"/>
              </a:spcBef>
            </a:pPr>
            <a:r>
              <a:rPr sz="1400" spc="-10" dirty="0">
                <a:latin typeface="Arial Unicode MS"/>
                <a:cs typeface="Arial Unicode MS"/>
              </a:rPr>
              <a:t>&lt;targe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10" dirty="0">
                <a:latin typeface="Arial Unicode MS"/>
                <a:cs typeface="Arial Unicode MS"/>
              </a:rPr>
              <a:t>"&gt;</a:t>
            </a:r>
            <a:endParaRPr sz="1400">
              <a:latin typeface="Arial Unicode MS"/>
              <a:cs typeface="Arial Unicode MS"/>
            </a:endParaRPr>
          </a:p>
          <a:p>
            <a:pPr marR="99060" algn="ctr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&lt;t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p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18783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&lt;m</a:t>
            </a:r>
            <a:r>
              <a:rPr sz="1400" spc="5" dirty="0">
                <a:latin typeface="Arial Unicode MS"/>
                <a:cs typeface="Arial Unicode MS"/>
              </a:rPr>
              <a:t>k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1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"/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142113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arge</a:t>
            </a:r>
            <a:r>
              <a:rPr sz="1400" spc="-10" dirty="0">
                <a:latin typeface="Arial Unicode MS"/>
                <a:cs typeface="Arial Unicode MS"/>
              </a:rPr>
              <a:t>t&gt;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859790" y="6475230"/>
            <a:ext cx="933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2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20" dirty="0">
                <a:latin typeface="Arial"/>
                <a:cs typeface="Arial"/>
              </a:rPr>
              <a:t>m</a:t>
            </a:r>
            <a:r>
              <a:rPr sz="1800" spc="6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627122" y="3128411"/>
            <a:ext cx="4295140" cy="289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 Unicode MS"/>
                <a:cs typeface="Arial Unicode MS"/>
              </a:rPr>
              <a:t>&lt;targe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comp</a:t>
            </a:r>
            <a:r>
              <a:rPr sz="1400" spc="-5" dirty="0">
                <a:latin typeface="Arial Unicode MS"/>
                <a:cs typeface="Arial Unicode MS"/>
              </a:rPr>
              <a:t>il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depend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10" dirty="0">
                <a:latin typeface="Arial Unicode MS"/>
                <a:cs typeface="Arial Unicode MS"/>
              </a:rPr>
              <a:t>="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t"&gt;</a:t>
            </a:r>
            <a:endParaRPr sz="1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&lt;m</a:t>
            </a:r>
            <a:r>
              <a:rPr sz="1400" spc="5" dirty="0">
                <a:latin typeface="Arial Unicode MS"/>
                <a:cs typeface="Arial Unicode MS"/>
              </a:rPr>
              <a:t>k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dirty="0">
                <a:latin typeface="Arial Unicode MS"/>
                <a:cs typeface="Arial Unicode MS"/>
              </a:rPr>
              <a:t>ba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10" dirty="0">
                <a:latin typeface="Arial Unicode MS"/>
                <a:cs typeface="Arial Unicode MS"/>
              </a:rPr>
              <a:t>}"/&gt;</a:t>
            </a:r>
            <a:endParaRPr sz="1400">
              <a:latin typeface="Arial Unicode MS"/>
              <a:cs typeface="Arial Unicode MS"/>
            </a:endParaRPr>
          </a:p>
          <a:p>
            <a:pPr marL="821055" marR="1028700" indent="-351790">
              <a:lnSpc>
                <a:spcPct val="105400"/>
              </a:lnSpc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v</a:t>
            </a:r>
            <a:r>
              <a:rPr sz="1400" dirty="0">
                <a:latin typeface="Arial Unicode MS"/>
                <a:cs typeface="Arial Unicode MS"/>
              </a:rPr>
              <a:t>ac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rcd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r="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dirty="0">
                <a:latin typeface="Arial Unicode MS"/>
                <a:cs typeface="Arial Unicode MS"/>
              </a:rPr>
              <a:t>ba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15" dirty="0">
                <a:latin typeface="Arial Unicode MS"/>
                <a:cs typeface="Arial Unicode MS"/>
              </a:rPr>
              <a:t>{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}"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-10" dirty="0">
                <a:latin typeface="Arial Unicode MS"/>
                <a:cs typeface="Arial Unicode MS"/>
              </a:rPr>
              <a:t>b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ed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dirty="0">
                <a:latin typeface="Arial Unicode MS"/>
                <a:cs typeface="Arial Unicode MS"/>
              </a:rPr>
              <a:t>c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as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}"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debug</a:t>
            </a:r>
            <a:r>
              <a:rPr sz="1400" spc="-10" dirty="0">
                <a:latin typeface="Arial Unicode MS"/>
                <a:cs typeface="Arial Unicode MS"/>
              </a:rPr>
              <a:t>="</a:t>
            </a:r>
            <a:r>
              <a:rPr sz="1400" spc="5" dirty="0">
                <a:latin typeface="Arial Unicode MS"/>
                <a:cs typeface="Arial Unicode MS"/>
              </a:rPr>
              <a:t>y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endParaRPr sz="1400">
              <a:latin typeface="Arial Unicode MS"/>
              <a:cs typeface="Arial Unicode MS"/>
            </a:endParaRPr>
          </a:p>
          <a:p>
            <a:pPr marL="615315">
              <a:lnSpc>
                <a:spcPct val="100000"/>
              </a:lnSpc>
              <a:spcBef>
                <a:spcPts val="90"/>
              </a:spcBef>
            </a:pP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arge</a:t>
            </a:r>
            <a:r>
              <a:rPr sz="1400" spc="-10" dirty="0">
                <a:latin typeface="Arial Unicode MS"/>
                <a:cs typeface="Arial Unicode MS"/>
              </a:rPr>
              <a:t>t="</a:t>
            </a:r>
            <a:r>
              <a:rPr sz="1400" dirty="0">
                <a:latin typeface="Arial Unicode MS"/>
                <a:cs typeface="Arial Unicode MS"/>
              </a:rPr>
              <a:t>1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5</a:t>
            </a:r>
            <a:r>
              <a:rPr sz="1400" spc="-10" dirty="0">
                <a:latin typeface="Arial Unicode MS"/>
                <a:cs typeface="Arial Unicode MS"/>
              </a:rPr>
              <a:t>"&gt;</a:t>
            </a:r>
            <a:endParaRPr sz="14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spa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13843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&lt;f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f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10" dirty="0">
                <a:latin typeface="Arial Unicode MS"/>
                <a:cs typeface="Arial Unicode MS"/>
              </a:rPr>
              <a:t>="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omp</a:t>
            </a:r>
            <a:r>
              <a:rPr sz="1400" spc="-5" dirty="0">
                <a:latin typeface="Arial Unicode MS"/>
                <a:cs typeface="Arial Unicode MS"/>
              </a:rPr>
              <a:t>il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li</a:t>
            </a:r>
            <a:r>
              <a:rPr sz="1400" dirty="0">
                <a:latin typeface="Arial Unicode MS"/>
                <a:cs typeface="Arial Unicode MS"/>
              </a:rPr>
              <a:t>b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ss</a:t>
            </a:r>
            <a:r>
              <a:rPr sz="1400" dirty="0">
                <a:latin typeface="Arial Unicode MS"/>
                <a:cs typeface="Arial Unicode MS"/>
              </a:rPr>
              <a:t>pa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ava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771525" marR="5080" indent="-302260">
              <a:lnSpc>
                <a:spcPct val="105400"/>
              </a:lnSpc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opy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f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dirty="0">
                <a:latin typeface="Arial Unicode MS"/>
                <a:cs typeface="Arial Unicode MS"/>
              </a:rPr>
              <a:t>bas</a:t>
            </a:r>
            <a:r>
              <a:rPr sz="1400" spc="10" dirty="0">
                <a:latin typeface="Arial Unicode MS"/>
                <a:cs typeface="Arial Unicode MS"/>
              </a:rPr>
              <a:t>e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1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10" dirty="0">
                <a:latin typeface="Arial Unicode MS"/>
                <a:cs typeface="Arial Unicode MS"/>
              </a:rPr>
              <a:t>n</a:t>
            </a:r>
            <a:r>
              <a:rPr sz="1400" spc="0" dirty="0">
                <a:latin typeface="Arial Unicode MS"/>
                <a:cs typeface="Arial Unicode MS"/>
              </a:rPr>
              <a:t>f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be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10" dirty="0">
                <a:latin typeface="Arial Unicode MS"/>
                <a:cs typeface="Arial Unicode MS"/>
              </a:rPr>
              <a:t>a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f</a:t>
            </a:r>
            <a:r>
              <a:rPr sz="1400" dirty="0">
                <a:latin typeface="Arial Unicode MS"/>
                <a:cs typeface="Arial Unicode MS"/>
              </a:rPr>
              <a:t>g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xm</a:t>
            </a:r>
            <a:r>
              <a:rPr sz="1400" spc="-5" dirty="0">
                <a:latin typeface="Arial Unicode MS"/>
                <a:cs typeface="Arial Unicode MS"/>
              </a:rPr>
              <a:t>l"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od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10" dirty="0">
                <a:latin typeface="Arial Unicode MS"/>
                <a:cs typeface="Arial Unicode MS"/>
              </a:rPr>
              <a:t>="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dirty="0">
                <a:latin typeface="Arial Unicode MS"/>
                <a:cs typeface="Arial Unicode MS"/>
              </a:rPr>
              <a:t>ba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5" dirty="0">
                <a:latin typeface="Arial Unicode MS"/>
                <a:cs typeface="Arial Unicode MS"/>
              </a:rPr>
              <a:t>}/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10" dirty="0">
                <a:latin typeface="Arial Unicode MS"/>
                <a:cs typeface="Arial Unicode MS"/>
              </a:rPr>
              <a:t>s}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arge</a:t>
            </a:r>
            <a:r>
              <a:rPr sz="1400" spc="-10" dirty="0">
                <a:latin typeface="Arial Unicode MS"/>
                <a:cs typeface="Arial Unicode MS"/>
              </a:rPr>
              <a:t>t&gt;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627122" y="6274200"/>
            <a:ext cx="4183379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 Unicode MS"/>
                <a:cs typeface="Arial Unicode MS"/>
              </a:rPr>
              <a:t>&lt;targe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c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ean</a:t>
            </a:r>
            <a:r>
              <a:rPr sz="1400" spc="-10" dirty="0">
                <a:latin typeface="Arial Unicode MS"/>
                <a:cs typeface="Arial Unicode MS"/>
              </a:rPr>
              <a:t>"&gt;</a:t>
            </a:r>
            <a:endParaRPr sz="1400">
              <a:latin typeface="Arial Unicode MS"/>
              <a:cs typeface="Arial Unicode MS"/>
            </a:endParaRPr>
          </a:p>
          <a:p>
            <a:pPr marL="469265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&lt;de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qu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5" dirty="0">
                <a:latin typeface="Arial Unicode MS"/>
                <a:cs typeface="Arial Unicode MS"/>
              </a:rPr>
              <a:t>y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r="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dirty="0">
                <a:latin typeface="Arial Unicode MS"/>
                <a:cs typeface="Arial Unicode MS"/>
              </a:rPr>
              <a:t>ba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15" dirty="0">
                <a:latin typeface="Arial Unicode MS"/>
                <a:cs typeface="Arial Unicode MS"/>
              </a:rPr>
              <a:t>{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arge</a:t>
            </a:r>
            <a:r>
              <a:rPr sz="1400" spc="-5" dirty="0">
                <a:latin typeface="Arial Unicode MS"/>
                <a:cs typeface="Arial Unicode MS"/>
              </a:rPr>
              <a:t>t}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&lt;m</a:t>
            </a:r>
            <a:r>
              <a:rPr sz="1400" spc="5" dirty="0">
                <a:latin typeface="Arial Unicode MS"/>
                <a:cs typeface="Arial Unicode MS"/>
              </a:rPr>
              <a:t>k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dirty="0">
                <a:latin typeface="Arial Unicode MS"/>
                <a:cs typeface="Arial Unicode MS"/>
              </a:rPr>
              <a:t>ba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arge</a:t>
            </a:r>
            <a:r>
              <a:rPr sz="1400" spc="-5" dirty="0">
                <a:latin typeface="Arial Unicode MS"/>
                <a:cs typeface="Arial Unicode MS"/>
              </a:rPr>
              <a:t>t}"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792480" y="4279900"/>
            <a:ext cx="2244090" cy="1859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3627122" y="6947297"/>
            <a:ext cx="7404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arge</a:t>
            </a:r>
            <a:r>
              <a:rPr sz="1400" spc="-10" dirty="0">
                <a:latin typeface="Arial Unicode MS"/>
                <a:cs typeface="Arial Unicode MS"/>
              </a:rPr>
              <a:t>t&gt;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15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818" y="648892"/>
            <a:ext cx="536956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8810" algn="l"/>
                <a:tab pos="2901950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bu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-10" dirty="0">
                <a:solidFill>
                  <a:srgbClr val="198989"/>
                </a:solidFill>
                <a:latin typeface="Arial"/>
                <a:cs typeface="Arial"/>
              </a:rPr>
              <a:t>.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x</a:t>
            </a:r>
            <a:r>
              <a:rPr sz="4400" b="1" spc="254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501" y="1482725"/>
            <a:ext cx="518033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5"/>
              </a:lnSpc>
              <a:tabLst>
                <a:tab pos="2973705" algn="l"/>
                <a:tab pos="4466590" algn="l"/>
              </a:tabLst>
            </a:pPr>
            <a:r>
              <a:rPr sz="3200" b="1" spc="-200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w</a:t>
            </a:r>
            <a:r>
              <a:rPr sz="3200" b="1" spc="27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o	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709" y="130428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8654" y="14473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474" y="1994595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8981" y="6314440"/>
            <a:ext cx="1400808" cy="889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984" y="6314440"/>
            <a:ext cx="1399540" cy="889000"/>
          </a:xfrm>
          <a:custGeom>
            <a:avLst/>
            <a:gdLst/>
            <a:ahLst/>
            <a:cxnLst/>
            <a:rect l="l" t="t" r="r" b="b"/>
            <a:pathLst>
              <a:path w="1399539" h="889000">
                <a:moveTo>
                  <a:pt x="0" y="0"/>
                </a:moveTo>
                <a:lnTo>
                  <a:pt x="1399531" y="0"/>
                </a:lnTo>
                <a:lnTo>
                  <a:pt x="1399531" y="740414"/>
                </a:lnTo>
                <a:lnTo>
                  <a:pt x="1167121" y="889004"/>
                </a:lnTo>
                <a:lnTo>
                  <a:pt x="0" y="889004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6109" y="7054850"/>
            <a:ext cx="233680" cy="148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6105" y="7054853"/>
            <a:ext cx="227965" cy="148590"/>
          </a:xfrm>
          <a:custGeom>
            <a:avLst/>
            <a:gdLst/>
            <a:ahLst/>
            <a:cxnLst/>
            <a:rect l="l" t="t" r="r" b="b"/>
            <a:pathLst>
              <a:path w="227964" h="148590">
                <a:moveTo>
                  <a:pt x="0" y="148589"/>
                </a:moveTo>
                <a:lnTo>
                  <a:pt x="59698" y="0"/>
                </a:lnTo>
                <a:lnTo>
                  <a:pt x="71204" y="4078"/>
                </a:lnTo>
                <a:lnTo>
                  <a:pt x="81306" y="7247"/>
                </a:lnTo>
                <a:lnTo>
                  <a:pt x="90374" y="9579"/>
                </a:lnTo>
                <a:lnTo>
                  <a:pt x="98775" y="11145"/>
                </a:lnTo>
                <a:lnTo>
                  <a:pt x="106880" y="12016"/>
                </a:lnTo>
                <a:lnTo>
                  <a:pt x="115056" y="12265"/>
                </a:lnTo>
                <a:lnTo>
                  <a:pt x="123674" y="11964"/>
                </a:lnTo>
                <a:lnTo>
                  <a:pt x="133102" y="11183"/>
                </a:lnTo>
                <a:lnTo>
                  <a:pt x="143709" y="9995"/>
                </a:lnTo>
                <a:lnTo>
                  <a:pt x="155864" y="8471"/>
                </a:lnTo>
                <a:lnTo>
                  <a:pt x="169936" y="6683"/>
                </a:lnTo>
                <a:lnTo>
                  <a:pt x="186295" y="4703"/>
                </a:lnTo>
                <a:lnTo>
                  <a:pt x="205309" y="2602"/>
                </a:lnTo>
                <a:lnTo>
                  <a:pt x="227347" y="452"/>
                </a:lnTo>
                <a:lnTo>
                  <a:pt x="0" y="148589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030" y="62941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317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030" y="6293480"/>
            <a:ext cx="1400810" cy="25400"/>
          </a:xfrm>
          <a:custGeom>
            <a:avLst/>
            <a:gdLst/>
            <a:ahLst/>
            <a:cxnLst/>
            <a:rect l="l" t="t" r="r" b="b"/>
            <a:pathLst>
              <a:path w="1400810" h="25400">
                <a:moveTo>
                  <a:pt x="0" y="25404"/>
                </a:moveTo>
                <a:lnTo>
                  <a:pt x="1400805" y="25404"/>
                </a:lnTo>
                <a:lnTo>
                  <a:pt x="1400805" y="0"/>
                </a:lnTo>
                <a:lnTo>
                  <a:pt x="0" y="0"/>
                </a:lnTo>
                <a:lnTo>
                  <a:pt x="0" y="25404"/>
                </a:lnTo>
                <a:close/>
              </a:path>
            </a:pathLst>
          </a:custGeom>
          <a:solidFill>
            <a:srgbClr val="E4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030" y="6317615"/>
            <a:ext cx="1400810" cy="13970"/>
          </a:xfrm>
          <a:custGeom>
            <a:avLst/>
            <a:gdLst/>
            <a:ahLst/>
            <a:cxnLst/>
            <a:rect l="l" t="t" r="r" b="b"/>
            <a:pathLst>
              <a:path w="1400810" h="13970">
                <a:moveTo>
                  <a:pt x="0" y="13973"/>
                </a:moveTo>
                <a:lnTo>
                  <a:pt x="1400805" y="13973"/>
                </a:lnTo>
                <a:lnTo>
                  <a:pt x="1400805" y="0"/>
                </a:lnTo>
                <a:lnTo>
                  <a:pt x="0" y="0"/>
                </a:lnTo>
                <a:lnTo>
                  <a:pt x="0" y="13973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030" y="633666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E2E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030" y="634872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030" y="636142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E0E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030" y="637413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030" y="638619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030" y="63982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030" y="641095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030" y="642366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030" y="643572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030" y="644778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030" y="646048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030" y="647319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030" y="64852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1030" y="649732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030" y="651001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030" y="652272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1030" y="653478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030" y="654685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030" y="655954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030" y="6571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1030" y="658368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030" y="659638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030" y="660907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030" y="662178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030" y="663384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030" y="664590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030" y="665860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030" y="667067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1030" y="668274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1030" y="669544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030" y="670813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030" y="672084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030" y="673290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1030" y="674496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1030" y="675766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1030" y="676973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1030" y="678180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1030" y="679450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030" y="680719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1030" y="681926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030" y="683133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1030" y="684403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1030" y="685672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1030" y="686879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030" y="688086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1030" y="689355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1030" y="6906258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1030" y="691832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1030" y="6930391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030" y="694309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030" y="695578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030" y="696785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1030" y="697992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1030" y="699261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62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1030" y="700468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2699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1030" y="7016747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030" y="7029452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05" y="0"/>
                </a:lnTo>
              </a:path>
            </a:pathLst>
          </a:custGeom>
          <a:ln w="1397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1030" y="7037072"/>
            <a:ext cx="1399540" cy="0"/>
          </a:xfrm>
          <a:custGeom>
            <a:avLst/>
            <a:gdLst/>
            <a:ahLst/>
            <a:cxnLst/>
            <a:rect l="l" t="t" r="r" b="b"/>
            <a:pathLst>
              <a:path w="1399539">
                <a:moveTo>
                  <a:pt x="0" y="0"/>
                </a:moveTo>
                <a:lnTo>
                  <a:pt x="1399544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1030" y="7039608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30">
                <a:moveTo>
                  <a:pt x="0" y="0"/>
                </a:moveTo>
                <a:lnTo>
                  <a:pt x="1395734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1030" y="7042150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50" y="0"/>
                </a:lnTo>
              </a:path>
            </a:pathLst>
          </a:custGeom>
          <a:ln w="3818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1030" y="7044691"/>
            <a:ext cx="1386840" cy="0"/>
          </a:xfrm>
          <a:custGeom>
            <a:avLst/>
            <a:gdLst/>
            <a:ahLst/>
            <a:cxnLst/>
            <a:rect l="l" t="t" r="r" b="b"/>
            <a:pathLst>
              <a:path w="1386839">
                <a:moveTo>
                  <a:pt x="0" y="0"/>
                </a:moveTo>
                <a:lnTo>
                  <a:pt x="1386840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1030" y="7047227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80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1030" y="7049769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818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1030" y="7052312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10">
                <a:moveTo>
                  <a:pt x="0" y="0"/>
                </a:moveTo>
                <a:lnTo>
                  <a:pt x="137541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1030" y="705484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1030" y="705739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818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1030" y="7059931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80">
                <a:moveTo>
                  <a:pt x="0" y="0"/>
                </a:moveTo>
                <a:lnTo>
                  <a:pt x="1363980" y="0"/>
                </a:lnTo>
              </a:path>
            </a:pathLst>
          </a:custGeom>
          <a:ln w="380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1030" y="7062468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89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1030" y="7065009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5" y="0"/>
                </a:lnTo>
              </a:path>
            </a:pathLst>
          </a:custGeom>
          <a:ln w="3818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1030" y="7067552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7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1030" y="7070087"/>
            <a:ext cx="1347470" cy="0"/>
          </a:xfrm>
          <a:custGeom>
            <a:avLst/>
            <a:gdLst/>
            <a:ahLst/>
            <a:cxnLst/>
            <a:rect l="l" t="t" r="r" b="b"/>
            <a:pathLst>
              <a:path w="1347470">
                <a:moveTo>
                  <a:pt x="0" y="0"/>
                </a:moveTo>
                <a:lnTo>
                  <a:pt x="1347465" y="0"/>
                </a:lnTo>
              </a:path>
            </a:pathLst>
          </a:custGeom>
          <a:ln w="380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1030" y="7071993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655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1030" y="7073897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2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1030" y="7076440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818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1030" y="7078981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1030" y="7081518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89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80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1030" y="7084059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8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818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1030" y="7086602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1030" y="7089137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1030" y="7091680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75" y="0"/>
                </a:lnTo>
              </a:path>
            </a:pathLst>
          </a:custGeom>
          <a:ln w="3818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1030" y="7094222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5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1030" y="7096758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55" y="0"/>
                </a:lnTo>
              </a:path>
            </a:pathLst>
          </a:custGeom>
          <a:ln w="380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1030" y="7099300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745" y="0"/>
                </a:lnTo>
              </a:path>
            </a:pathLst>
          </a:custGeom>
          <a:ln w="3818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1030" y="7101841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39">
                <a:moveTo>
                  <a:pt x="0" y="0"/>
                </a:moveTo>
                <a:lnTo>
                  <a:pt x="1297935" y="0"/>
                </a:lnTo>
              </a:path>
            </a:pathLst>
          </a:custGeom>
          <a:ln w="380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1030" y="7104377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30">
                <a:moveTo>
                  <a:pt x="0" y="0"/>
                </a:moveTo>
                <a:lnTo>
                  <a:pt x="1294125" y="0"/>
                </a:lnTo>
              </a:path>
            </a:pathLst>
          </a:custGeom>
          <a:ln w="380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1030" y="7106919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15" y="0"/>
                </a:lnTo>
              </a:path>
            </a:pathLst>
          </a:custGeom>
          <a:ln w="3818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1030" y="71088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05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1030" y="7110730"/>
            <a:ext cx="1283970" cy="0"/>
          </a:xfrm>
          <a:custGeom>
            <a:avLst/>
            <a:gdLst/>
            <a:ahLst/>
            <a:cxnLst/>
            <a:rect l="l" t="t" r="r" b="b"/>
            <a:pathLst>
              <a:path w="1283970">
                <a:moveTo>
                  <a:pt x="0" y="0"/>
                </a:moveTo>
                <a:lnTo>
                  <a:pt x="1283970" y="0"/>
                </a:lnTo>
              </a:path>
            </a:pathLst>
          </a:custGeom>
          <a:ln w="3818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1030" y="7113272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0160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1030" y="7115808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1030" y="711835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3818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1030" y="7120891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0" y="0"/>
                </a:moveTo>
                <a:lnTo>
                  <a:pt x="1267455" y="0"/>
                </a:lnTo>
              </a:path>
            </a:pathLst>
          </a:custGeom>
          <a:ln w="380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1030" y="7123427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4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1030" y="7125969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835" y="0"/>
                </a:lnTo>
              </a:path>
            </a:pathLst>
          </a:custGeom>
          <a:ln w="3818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1030" y="7128512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30">
                <a:moveTo>
                  <a:pt x="0" y="0"/>
                </a:moveTo>
                <a:lnTo>
                  <a:pt x="125602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1030" y="7131047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>
                <a:moveTo>
                  <a:pt x="0" y="0"/>
                </a:moveTo>
                <a:lnTo>
                  <a:pt x="1252215" y="0"/>
                </a:lnTo>
              </a:path>
            </a:pathLst>
          </a:custGeom>
          <a:ln w="380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1030" y="7133590"/>
            <a:ext cx="1248410" cy="0"/>
          </a:xfrm>
          <a:custGeom>
            <a:avLst/>
            <a:gdLst/>
            <a:ahLst/>
            <a:cxnLst/>
            <a:rect l="l" t="t" r="r" b="b"/>
            <a:pathLst>
              <a:path w="1248410">
                <a:moveTo>
                  <a:pt x="0" y="0"/>
                </a:moveTo>
                <a:lnTo>
                  <a:pt x="1248405" y="0"/>
                </a:lnTo>
              </a:path>
            </a:pathLst>
          </a:custGeom>
          <a:ln w="3818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1030" y="7136131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595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1030" y="7138668"/>
            <a:ext cx="1240790" cy="0"/>
          </a:xfrm>
          <a:custGeom>
            <a:avLst/>
            <a:gdLst/>
            <a:ahLst/>
            <a:cxnLst/>
            <a:rect l="l" t="t" r="r" b="b"/>
            <a:pathLst>
              <a:path w="1240789">
                <a:moveTo>
                  <a:pt x="0" y="0"/>
                </a:moveTo>
                <a:lnTo>
                  <a:pt x="1240785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1030" y="714120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714" y="0"/>
                </a:lnTo>
              </a:path>
            </a:pathLst>
          </a:custGeom>
          <a:ln w="3818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1030" y="7143752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4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1030" y="7146287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8094" y="0"/>
                </a:lnTo>
              </a:path>
            </a:pathLst>
          </a:custGeom>
          <a:ln w="380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21030" y="7148830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80">
                <a:moveTo>
                  <a:pt x="0" y="0"/>
                </a:moveTo>
                <a:lnTo>
                  <a:pt x="1224284" y="0"/>
                </a:lnTo>
              </a:path>
            </a:pathLst>
          </a:custGeom>
          <a:ln w="3818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1030" y="7151372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4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1030" y="7153908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664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21030" y="7155812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4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1030" y="7157718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305" y="0"/>
                </a:lnTo>
              </a:path>
            </a:pathLst>
          </a:custGeom>
          <a:ln w="380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21030" y="7159622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4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1030" y="7161527"/>
            <a:ext cx="1203960" cy="0"/>
          </a:xfrm>
          <a:custGeom>
            <a:avLst/>
            <a:gdLst/>
            <a:ahLst/>
            <a:cxnLst/>
            <a:rect l="l" t="t" r="r" b="b"/>
            <a:pathLst>
              <a:path w="1203960">
                <a:moveTo>
                  <a:pt x="0" y="0"/>
                </a:moveTo>
                <a:lnTo>
                  <a:pt x="120396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21030" y="7164069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818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1030" y="716661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39">
                <a:moveTo>
                  <a:pt x="0" y="0"/>
                </a:moveTo>
                <a:lnTo>
                  <a:pt x="119634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1030" y="7169147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30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380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1030" y="717105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3175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1030" y="7172958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618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1030" y="7175500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4" y="0"/>
                </a:lnTo>
              </a:path>
            </a:pathLst>
          </a:custGeom>
          <a:ln w="3818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030" y="7178041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030" y="7180577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4" y="0"/>
                </a:lnTo>
              </a:path>
            </a:pathLst>
          </a:custGeom>
          <a:ln w="380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1030" y="7182483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0" y="0"/>
                </a:moveTo>
                <a:lnTo>
                  <a:pt x="1170944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1030" y="7183756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839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1029" y="6294115"/>
            <a:ext cx="1399540" cy="889000"/>
          </a:xfrm>
          <a:custGeom>
            <a:avLst/>
            <a:gdLst/>
            <a:ahLst/>
            <a:cxnLst/>
            <a:rect l="l" t="t" r="r" b="b"/>
            <a:pathLst>
              <a:path w="1399539" h="889000">
                <a:moveTo>
                  <a:pt x="0" y="0"/>
                </a:moveTo>
                <a:lnTo>
                  <a:pt x="1399544" y="0"/>
                </a:lnTo>
                <a:lnTo>
                  <a:pt x="1399544" y="740414"/>
                </a:lnTo>
                <a:lnTo>
                  <a:pt x="1167134" y="889004"/>
                </a:lnTo>
                <a:lnTo>
                  <a:pt x="0" y="889004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272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46576" y="7036434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5079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005334" y="7035797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01" y="0"/>
                </a:lnTo>
              </a:path>
            </a:pathLst>
          </a:custGeom>
          <a:ln w="380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93904" y="7037065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636"/>
                </a:moveTo>
                <a:lnTo>
                  <a:pt x="24122" y="636"/>
                </a:lnTo>
              </a:path>
            </a:pathLst>
          </a:custGeom>
          <a:ln w="3175">
            <a:solidFill>
              <a:srgbClr val="E4E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45314" y="703960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02" y="0"/>
                </a:lnTo>
              </a:path>
            </a:pathLst>
          </a:custGeom>
          <a:ln w="3809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72305" y="703960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7" y="0"/>
                </a:lnTo>
              </a:path>
            </a:pathLst>
          </a:custGeom>
          <a:ln w="3809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45314" y="7040875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636"/>
                </a:moveTo>
                <a:lnTo>
                  <a:pt x="19050" y="636"/>
                </a:lnTo>
              </a:path>
            </a:pathLst>
          </a:custGeom>
          <a:ln w="3175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62150" y="7040875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30" h="1270">
                <a:moveTo>
                  <a:pt x="0" y="636"/>
                </a:moveTo>
                <a:lnTo>
                  <a:pt x="49530" y="636"/>
                </a:lnTo>
              </a:path>
            </a:pathLst>
          </a:custGeom>
          <a:ln w="3175">
            <a:solidFill>
              <a:srgbClr val="E3E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44040" y="704341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5" y="0"/>
                </a:lnTo>
              </a:path>
            </a:pathLst>
          </a:custGeom>
          <a:ln w="3809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40564" y="7043419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41" y="0"/>
                </a:lnTo>
              </a:path>
            </a:pathLst>
          </a:custGeom>
          <a:ln w="3809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44040" y="7044686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70">
                <a:moveTo>
                  <a:pt x="0" y="636"/>
                </a:moveTo>
                <a:lnTo>
                  <a:pt x="35564" y="636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29134" y="7045322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462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42766" y="704723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809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41504" y="704976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818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41504" y="705167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3175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40230" y="705358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74" y="0"/>
                </a:lnTo>
              </a:path>
            </a:pathLst>
          </a:custGeom>
          <a:ln w="3818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40230" y="705548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38955" y="705739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818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37694" y="705929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315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37694" y="706056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3175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36420" y="7062469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506" y="0"/>
                </a:lnTo>
              </a:path>
            </a:pathLst>
          </a:custGeom>
          <a:ln w="3809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35145" y="7064689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6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35145" y="7068183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97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33884" y="7070087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612" y="0"/>
                </a:lnTo>
              </a:path>
            </a:pathLst>
          </a:custGeom>
          <a:ln w="380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32610" y="707263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2075" y="0"/>
                </a:lnTo>
              </a:path>
            </a:pathLst>
          </a:custGeom>
          <a:ln w="3817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831336" y="707517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0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31336" y="7077077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830074" y="7078981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55" y="0"/>
                </a:lnTo>
              </a:path>
            </a:pathLst>
          </a:custGeom>
          <a:ln w="380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30074" y="708088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828800" y="7082791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80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827526" y="7084697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847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27526" y="708660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74" y="0"/>
                </a:lnTo>
              </a:path>
            </a:pathLst>
          </a:custGeom>
          <a:ln w="380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826264" y="7088506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3025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4989" y="7090412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64" y="0"/>
                </a:lnTo>
              </a:path>
            </a:pathLst>
          </a:custGeom>
          <a:ln w="380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24989" y="7092316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4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823716" y="709422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80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823716" y="709612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822454" y="7098031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0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822454" y="7099937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821180" y="7101841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80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19905" y="710374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19905" y="7105652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714" y="0"/>
                </a:lnTo>
              </a:path>
            </a:pathLst>
          </a:custGeom>
          <a:ln w="380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818644" y="7108187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90165" y="0"/>
                </a:lnTo>
              </a:path>
            </a:pathLst>
          </a:custGeom>
          <a:ln w="380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817370" y="711009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816095" y="711263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8" y="0"/>
                </a:lnTo>
              </a:path>
            </a:pathLst>
          </a:custGeom>
          <a:ln w="5079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814834" y="711644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45" y="0"/>
                </a:lnTo>
              </a:path>
            </a:pathLst>
          </a:custGeom>
          <a:ln w="507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13560" y="7120255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474" y="0"/>
                </a:lnTo>
              </a:path>
            </a:pathLst>
          </a:custGeom>
          <a:ln w="5079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11024" y="712406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651" y="0"/>
                </a:lnTo>
              </a:path>
            </a:pathLst>
          </a:custGeom>
          <a:ln w="5079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809750" y="712787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507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808476" y="7131684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5079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807214" y="713485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685" y="0"/>
                </a:lnTo>
              </a:path>
            </a:pathLst>
          </a:custGeom>
          <a:ln w="380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05939" y="713803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079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804666" y="7141840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2078" y="0"/>
                </a:lnTo>
              </a:path>
            </a:pathLst>
          </a:custGeom>
          <a:ln w="5079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803404" y="7143746"/>
            <a:ext cx="48260" cy="3810"/>
          </a:xfrm>
          <a:custGeom>
            <a:avLst/>
            <a:gdLst/>
            <a:ahLst/>
            <a:cxnLst/>
            <a:rect l="l" t="t" r="r" b="b"/>
            <a:pathLst>
              <a:path w="48260" h="3809">
                <a:moveTo>
                  <a:pt x="0" y="1904"/>
                </a:moveTo>
                <a:lnTo>
                  <a:pt x="48255" y="1904"/>
                </a:lnTo>
              </a:path>
            </a:pathLst>
          </a:custGeom>
          <a:ln w="5079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800855" y="7147555"/>
            <a:ext cx="44450" cy="3810"/>
          </a:xfrm>
          <a:custGeom>
            <a:avLst/>
            <a:gdLst/>
            <a:ahLst/>
            <a:cxnLst/>
            <a:rect l="l" t="t" r="r" b="b"/>
            <a:pathLst>
              <a:path w="44450" h="3809">
                <a:moveTo>
                  <a:pt x="0" y="1904"/>
                </a:moveTo>
                <a:lnTo>
                  <a:pt x="44458" y="1904"/>
                </a:lnTo>
              </a:path>
            </a:pathLst>
          </a:custGeom>
          <a:ln w="507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799594" y="7151365"/>
            <a:ext cx="39370" cy="3810"/>
          </a:xfrm>
          <a:custGeom>
            <a:avLst/>
            <a:gdLst/>
            <a:ahLst/>
            <a:cxnLst/>
            <a:rect l="l" t="t" r="r" b="b"/>
            <a:pathLst>
              <a:path w="39369" h="3809">
                <a:moveTo>
                  <a:pt x="0" y="1904"/>
                </a:moveTo>
                <a:lnTo>
                  <a:pt x="39361" y="1904"/>
                </a:lnTo>
              </a:path>
            </a:pathLst>
          </a:custGeom>
          <a:ln w="507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98320" y="7155175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09">
                <a:moveTo>
                  <a:pt x="35564" y="0"/>
                </a:moveTo>
                <a:lnTo>
                  <a:pt x="1274" y="0"/>
                </a:lnTo>
                <a:lnTo>
                  <a:pt x="1274" y="1273"/>
                </a:lnTo>
                <a:lnTo>
                  <a:pt x="35564" y="1273"/>
                </a:lnTo>
                <a:lnTo>
                  <a:pt x="35564" y="0"/>
                </a:lnTo>
                <a:close/>
              </a:path>
              <a:path w="35560" h="3809">
                <a:moveTo>
                  <a:pt x="31754" y="2548"/>
                </a:moveTo>
                <a:lnTo>
                  <a:pt x="0" y="2548"/>
                </a:lnTo>
                <a:lnTo>
                  <a:pt x="0" y="3809"/>
                </a:lnTo>
                <a:lnTo>
                  <a:pt x="31754" y="3809"/>
                </a:lnTo>
                <a:lnTo>
                  <a:pt x="31754" y="2548"/>
                </a:lnTo>
                <a:close/>
              </a:path>
              <a:path w="35560" h="3809">
                <a:moveTo>
                  <a:pt x="33015" y="1274"/>
                </a:moveTo>
                <a:lnTo>
                  <a:pt x="0" y="1274"/>
                </a:lnTo>
                <a:lnTo>
                  <a:pt x="0" y="2547"/>
                </a:lnTo>
                <a:lnTo>
                  <a:pt x="33015" y="2548"/>
                </a:lnTo>
                <a:lnTo>
                  <a:pt x="33015" y="1274"/>
                </a:lnTo>
                <a:close/>
              </a:path>
            </a:pathLst>
          </a:custGeom>
          <a:solidFill>
            <a:srgbClr val="ABA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97045" y="7158986"/>
            <a:ext cx="30480" cy="3810"/>
          </a:xfrm>
          <a:custGeom>
            <a:avLst/>
            <a:gdLst/>
            <a:ahLst/>
            <a:cxnLst/>
            <a:rect l="l" t="t" r="r" b="b"/>
            <a:pathLst>
              <a:path w="30480" h="3809">
                <a:moveTo>
                  <a:pt x="30480" y="0"/>
                </a:moveTo>
                <a:lnTo>
                  <a:pt x="1274" y="0"/>
                </a:lnTo>
                <a:lnTo>
                  <a:pt x="1274" y="1273"/>
                </a:lnTo>
                <a:lnTo>
                  <a:pt x="30480" y="1273"/>
                </a:lnTo>
                <a:lnTo>
                  <a:pt x="30480" y="0"/>
                </a:lnTo>
                <a:close/>
              </a:path>
              <a:path w="30480" h="3809">
                <a:moveTo>
                  <a:pt x="26670" y="2548"/>
                </a:moveTo>
                <a:lnTo>
                  <a:pt x="0" y="2548"/>
                </a:lnTo>
                <a:lnTo>
                  <a:pt x="0" y="3809"/>
                </a:lnTo>
                <a:lnTo>
                  <a:pt x="26670" y="3809"/>
                </a:lnTo>
                <a:lnTo>
                  <a:pt x="26670" y="2548"/>
                </a:lnTo>
                <a:close/>
              </a:path>
              <a:path w="30480" h="3809">
                <a:moveTo>
                  <a:pt x="27943" y="1274"/>
                </a:moveTo>
                <a:lnTo>
                  <a:pt x="0" y="1274"/>
                </a:lnTo>
                <a:lnTo>
                  <a:pt x="0" y="2547"/>
                </a:lnTo>
                <a:lnTo>
                  <a:pt x="27943" y="2548"/>
                </a:lnTo>
                <a:lnTo>
                  <a:pt x="27943" y="1274"/>
                </a:lnTo>
                <a:close/>
              </a:path>
            </a:pathLst>
          </a:custGeom>
          <a:solidFill>
            <a:srgbClr val="A9A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95784" y="7162796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09">
                <a:moveTo>
                  <a:pt x="25396" y="0"/>
                </a:moveTo>
                <a:lnTo>
                  <a:pt x="0" y="0"/>
                </a:lnTo>
                <a:lnTo>
                  <a:pt x="0" y="1273"/>
                </a:lnTo>
                <a:lnTo>
                  <a:pt x="25396" y="1273"/>
                </a:lnTo>
                <a:lnTo>
                  <a:pt x="25396" y="0"/>
                </a:lnTo>
                <a:close/>
              </a:path>
              <a:path w="25400" h="3809">
                <a:moveTo>
                  <a:pt x="21586" y="2548"/>
                </a:moveTo>
                <a:lnTo>
                  <a:pt x="0" y="2548"/>
                </a:lnTo>
                <a:lnTo>
                  <a:pt x="0" y="3809"/>
                </a:lnTo>
                <a:lnTo>
                  <a:pt x="21586" y="3809"/>
                </a:lnTo>
                <a:lnTo>
                  <a:pt x="21586" y="2548"/>
                </a:lnTo>
                <a:close/>
              </a:path>
              <a:path w="25400" h="3809">
                <a:moveTo>
                  <a:pt x="24122" y="1274"/>
                </a:moveTo>
                <a:lnTo>
                  <a:pt x="0" y="1274"/>
                </a:lnTo>
                <a:lnTo>
                  <a:pt x="0" y="2547"/>
                </a:lnTo>
                <a:lnTo>
                  <a:pt x="24122" y="2548"/>
                </a:lnTo>
                <a:lnTo>
                  <a:pt x="24122" y="1274"/>
                </a:lnTo>
                <a:close/>
              </a:path>
            </a:pathLst>
          </a:custGeom>
          <a:solidFill>
            <a:srgbClr val="A7A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94510" y="7166605"/>
            <a:ext cx="21590" cy="2540"/>
          </a:xfrm>
          <a:custGeom>
            <a:avLst/>
            <a:gdLst/>
            <a:ahLst/>
            <a:cxnLst/>
            <a:rect l="l" t="t" r="r" b="b"/>
            <a:pathLst>
              <a:path w="21589" h="2540">
                <a:moveTo>
                  <a:pt x="21586" y="0"/>
                </a:moveTo>
                <a:lnTo>
                  <a:pt x="0" y="0"/>
                </a:lnTo>
                <a:lnTo>
                  <a:pt x="0" y="1273"/>
                </a:lnTo>
                <a:lnTo>
                  <a:pt x="21586" y="1273"/>
                </a:lnTo>
                <a:lnTo>
                  <a:pt x="21586" y="0"/>
                </a:lnTo>
                <a:close/>
              </a:path>
              <a:path w="21589" h="2540">
                <a:moveTo>
                  <a:pt x="19050" y="1273"/>
                </a:moveTo>
                <a:lnTo>
                  <a:pt x="0" y="1273"/>
                </a:lnTo>
                <a:lnTo>
                  <a:pt x="0" y="2547"/>
                </a:lnTo>
                <a:lnTo>
                  <a:pt x="19050" y="2547"/>
                </a:lnTo>
                <a:lnTo>
                  <a:pt x="19050" y="1273"/>
                </a:lnTo>
                <a:close/>
              </a:path>
            </a:pathLst>
          </a:custGeom>
          <a:solidFill>
            <a:srgbClr val="A6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793236" y="7169153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09">
                <a:moveTo>
                  <a:pt x="17787" y="0"/>
                </a:moveTo>
                <a:lnTo>
                  <a:pt x="0" y="0"/>
                </a:lnTo>
                <a:lnTo>
                  <a:pt x="0" y="1261"/>
                </a:lnTo>
                <a:lnTo>
                  <a:pt x="17787" y="1261"/>
                </a:lnTo>
                <a:lnTo>
                  <a:pt x="17787" y="0"/>
                </a:lnTo>
                <a:close/>
              </a:path>
              <a:path w="17780" h="3809">
                <a:moveTo>
                  <a:pt x="16513" y="1261"/>
                </a:moveTo>
                <a:lnTo>
                  <a:pt x="0" y="1261"/>
                </a:lnTo>
                <a:lnTo>
                  <a:pt x="0" y="2535"/>
                </a:lnTo>
                <a:lnTo>
                  <a:pt x="16513" y="2535"/>
                </a:lnTo>
                <a:lnTo>
                  <a:pt x="16513" y="1261"/>
                </a:lnTo>
                <a:close/>
              </a:path>
              <a:path w="17780" h="3809">
                <a:moveTo>
                  <a:pt x="13977" y="2536"/>
                </a:moveTo>
                <a:lnTo>
                  <a:pt x="0" y="2536"/>
                </a:lnTo>
                <a:lnTo>
                  <a:pt x="0" y="3809"/>
                </a:lnTo>
                <a:lnTo>
                  <a:pt x="13977" y="3809"/>
                </a:lnTo>
                <a:lnTo>
                  <a:pt x="13977" y="2536"/>
                </a:lnTo>
                <a:close/>
              </a:path>
            </a:pathLst>
          </a:custGeom>
          <a:solidFill>
            <a:srgbClr val="A4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90700" y="7172963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15240" y="0"/>
                </a:moveTo>
                <a:lnTo>
                  <a:pt x="1274" y="0"/>
                </a:lnTo>
                <a:lnTo>
                  <a:pt x="1274" y="1261"/>
                </a:lnTo>
                <a:lnTo>
                  <a:pt x="15240" y="1261"/>
                </a:lnTo>
                <a:lnTo>
                  <a:pt x="15240" y="0"/>
                </a:lnTo>
                <a:close/>
              </a:path>
              <a:path w="15239" h="3809">
                <a:moveTo>
                  <a:pt x="12704" y="1261"/>
                </a:moveTo>
                <a:lnTo>
                  <a:pt x="1274" y="1261"/>
                </a:lnTo>
                <a:lnTo>
                  <a:pt x="1274" y="2535"/>
                </a:lnTo>
                <a:lnTo>
                  <a:pt x="12704" y="2535"/>
                </a:lnTo>
                <a:lnTo>
                  <a:pt x="12704" y="1261"/>
                </a:lnTo>
                <a:close/>
              </a:path>
              <a:path w="15239" h="3809">
                <a:moveTo>
                  <a:pt x="11430" y="2536"/>
                </a:moveTo>
                <a:lnTo>
                  <a:pt x="0" y="2536"/>
                </a:lnTo>
                <a:lnTo>
                  <a:pt x="0" y="3809"/>
                </a:lnTo>
                <a:lnTo>
                  <a:pt x="11430" y="3809"/>
                </a:lnTo>
                <a:lnTo>
                  <a:pt x="11430" y="2536"/>
                </a:lnTo>
                <a:close/>
              </a:path>
            </a:pathLst>
          </a:custGeom>
          <a:solidFill>
            <a:srgbClr val="A2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9426" y="7176774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09">
                <a:moveTo>
                  <a:pt x="10168" y="0"/>
                </a:moveTo>
                <a:lnTo>
                  <a:pt x="1274" y="0"/>
                </a:lnTo>
                <a:lnTo>
                  <a:pt x="1274" y="1261"/>
                </a:lnTo>
                <a:lnTo>
                  <a:pt x="10168" y="1261"/>
                </a:lnTo>
                <a:lnTo>
                  <a:pt x="10168" y="0"/>
                </a:lnTo>
                <a:close/>
              </a:path>
              <a:path w="10160" h="3809">
                <a:moveTo>
                  <a:pt x="8894" y="1261"/>
                </a:moveTo>
                <a:lnTo>
                  <a:pt x="1274" y="1261"/>
                </a:lnTo>
                <a:lnTo>
                  <a:pt x="1274" y="2535"/>
                </a:lnTo>
                <a:lnTo>
                  <a:pt x="8894" y="2535"/>
                </a:lnTo>
                <a:lnTo>
                  <a:pt x="8894" y="1261"/>
                </a:lnTo>
                <a:close/>
              </a:path>
              <a:path w="10160" h="3809">
                <a:moveTo>
                  <a:pt x="6357" y="2536"/>
                </a:moveTo>
                <a:lnTo>
                  <a:pt x="0" y="2536"/>
                </a:lnTo>
                <a:lnTo>
                  <a:pt x="0" y="3809"/>
                </a:lnTo>
                <a:lnTo>
                  <a:pt x="6357" y="3809"/>
                </a:lnTo>
                <a:lnTo>
                  <a:pt x="6357" y="2536"/>
                </a:lnTo>
                <a:close/>
              </a:path>
            </a:pathLst>
          </a:custGeom>
          <a:solidFill>
            <a:srgbClr val="A1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8164" y="7180584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5071" y="0"/>
                </a:moveTo>
                <a:lnTo>
                  <a:pt x="1261" y="0"/>
                </a:lnTo>
                <a:lnTo>
                  <a:pt x="1261" y="1261"/>
                </a:lnTo>
                <a:lnTo>
                  <a:pt x="5071" y="1261"/>
                </a:lnTo>
                <a:lnTo>
                  <a:pt x="5071" y="0"/>
                </a:lnTo>
                <a:close/>
              </a:path>
              <a:path w="5080" h="3809">
                <a:moveTo>
                  <a:pt x="3810" y="1261"/>
                </a:moveTo>
                <a:lnTo>
                  <a:pt x="0" y="1261"/>
                </a:lnTo>
                <a:lnTo>
                  <a:pt x="0" y="2535"/>
                </a:lnTo>
                <a:lnTo>
                  <a:pt x="3810" y="2535"/>
                </a:lnTo>
                <a:lnTo>
                  <a:pt x="3810" y="1261"/>
                </a:lnTo>
                <a:close/>
              </a:path>
              <a:path w="5080" h="3809">
                <a:moveTo>
                  <a:pt x="1262" y="2536"/>
                </a:moveTo>
                <a:lnTo>
                  <a:pt x="0" y="2536"/>
                </a:lnTo>
                <a:lnTo>
                  <a:pt x="0" y="3809"/>
                </a:lnTo>
                <a:lnTo>
                  <a:pt x="1262" y="3809"/>
                </a:lnTo>
                <a:lnTo>
                  <a:pt x="1262" y="2536"/>
                </a:lnTo>
                <a:close/>
              </a:path>
            </a:pathLst>
          </a:custGeom>
          <a:solidFill>
            <a:srgbClr val="9F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8164" y="7034530"/>
            <a:ext cx="227329" cy="148590"/>
          </a:xfrm>
          <a:custGeom>
            <a:avLst/>
            <a:gdLst/>
            <a:ahLst/>
            <a:cxnLst/>
            <a:rect l="l" t="t" r="r" b="b"/>
            <a:pathLst>
              <a:path w="227330" h="148590">
                <a:moveTo>
                  <a:pt x="0" y="148589"/>
                </a:moveTo>
                <a:lnTo>
                  <a:pt x="59685" y="0"/>
                </a:lnTo>
                <a:lnTo>
                  <a:pt x="71192" y="4077"/>
                </a:lnTo>
                <a:lnTo>
                  <a:pt x="81294" y="7246"/>
                </a:lnTo>
                <a:lnTo>
                  <a:pt x="90361" y="9578"/>
                </a:lnTo>
                <a:lnTo>
                  <a:pt x="98762" y="11144"/>
                </a:lnTo>
                <a:lnTo>
                  <a:pt x="106865" y="12016"/>
                </a:lnTo>
                <a:lnTo>
                  <a:pt x="115040" y="12265"/>
                </a:lnTo>
                <a:lnTo>
                  <a:pt x="123655" y="11964"/>
                </a:lnTo>
                <a:lnTo>
                  <a:pt x="133080" y="11184"/>
                </a:lnTo>
                <a:lnTo>
                  <a:pt x="143683" y="9997"/>
                </a:lnTo>
                <a:lnTo>
                  <a:pt x="155833" y="8474"/>
                </a:lnTo>
                <a:lnTo>
                  <a:pt x="169898" y="6687"/>
                </a:lnTo>
                <a:lnTo>
                  <a:pt x="186249" y="4707"/>
                </a:lnTo>
                <a:lnTo>
                  <a:pt x="205254" y="2607"/>
                </a:lnTo>
                <a:lnTo>
                  <a:pt x="227281" y="458"/>
                </a:lnTo>
                <a:lnTo>
                  <a:pt x="0" y="148589"/>
                </a:lnTo>
                <a:close/>
              </a:path>
            </a:pathLst>
          </a:custGeom>
          <a:ln w="9344">
            <a:solidFill>
              <a:srgbClr val="272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859790" y="6475230"/>
            <a:ext cx="933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2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20" dirty="0">
                <a:latin typeface="Arial"/>
                <a:cs typeface="Arial"/>
              </a:rPr>
              <a:t>m</a:t>
            </a:r>
            <a:r>
              <a:rPr sz="1800" spc="6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284222" y="2531503"/>
            <a:ext cx="5203190" cy="289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 Unicode MS"/>
                <a:cs typeface="Arial Unicode MS"/>
              </a:rPr>
              <a:t>&lt;f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ese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10" dirty="0">
                <a:latin typeface="Arial Unicode MS"/>
                <a:cs typeface="Arial Unicode MS"/>
              </a:rPr>
              <a:t>u</a:t>
            </a:r>
            <a:r>
              <a:rPr sz="1400" spc="10" dirty="0">
                <a:latin typeface="Arial Unicode MS"/>
                <a:cs typeface="Arial Unicode MS"/>
              </a:rPr>
              <a:t>n</a:t>
            </a:r>
            <a:r>
              <a:rPr sz="1400" spc="-5" dirty="0">
                <a:latin typeface="Arial Unicode MS"/>
                <a:cs typeface="Arial Unicode MS"/>
              </a:rPr>
              <a:t>ti</a:t>
            </a:r>
            <a:r>
              <a:rPr sz="1400" dirty="0">
                <a:latin typeface="Arial Unicode MS"/>
                <a:cs typeface="Arial Unicode MS"/>
              </a:rPr>
              <a:t>me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b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rial Unicode MS"/>
                <a:cs typeface="Arial Unicode MS"/>
              </a:rPr>
              <a:t>d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10" dirty="0">
                <a:latin typeface="Arial Unicode MS"/>
                <a:cs typeface="Arial Unicode MS"/>
              </a:rPr>
              <a:t>$</a:t>
            </a:r>
            <a:r>
              <a:rPr sz="1400" spc="-15" dirty="0">
                <a:latin typeface="Arial Unicode MS"/>
                <a:cs typeface="Arial Unicode MS"/>
              </a:rPr>
              <a:t>{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b</a:t>
            </a:r>
            <a:r>
              <a:rPr sz="1400" spc="-10" dirty="0">
                <a:latin typeface="Arial Unicode MS"/>
                <a:cs typeface="Arial Unicode MS"/>
              </a:rPr>
              <a:t>}"&gt;</a:t>
            </a:r>
            <a:endParaRPr sz="1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po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gre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q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-8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2-507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db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3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spc="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spc="-10" dirty="0">
                <a:latin typeface="Arial Unicode MS"/>
                <a:cs typeface="Arial Unicode MS"/>
              </a:rPr>
              <a:t>/&gt;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0" dirty="0">
                <a:latin typeface="Arial Unicode MS"/>
                <a:cs typeface="Arial Unicode MS"/>
              </a:rPr>
              <a:t>f</a:t>
            </a:r>
            <a:r>
              <a:rPr sz="1400" spc="-5" dirty="0">
                <a:latin typeface="Arial Unicode MS"/>
                <a:cs typeface="Arial Unicode MS"/>
              </a:rPr>
              <a:t>il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Unicode MS"/>
                <a:cs typeface="Arial Unicode MS"/>
              </a:rPr>
              <a:t>&lt;targe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run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depend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10" dirty="0">
                <a:latin typeface="Arial Unicode MS"/>
                <a:cs typeface="Arial Unicode MS"/>
              </a:rPr>
              <a:t>="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p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10" dirty="0">
                <a:latin typeface="Arial Unicode MS"/>
                <a:cs typeface="Arial Unicode MS"/>
              </a:rPr>
              <a:t>"&gt;</a:t>
            </a:r>
            <a:endParaRPr sz="1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v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ss</a:t>
            </a:r>
            <a:r>
              <a:rPr sz="1400" dirty="0">
                <a:latin typeface="Arial Unicode MS"/>
                <a:cs typeface="Arial Unicode MS"/>
              </a:rPr>
              <a:t>na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10" dirty="0">
                <a:latin typeface="Arial Unicode MS"/>
                <a:cs typeface="Arial Unicode MS"/>
              </a:rPr>
              <a:t>="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spc="0" dirty="0">
                <a:latin typeface="Arial Unicode MS"/>
                <a:cs typeface="Arial Unicode MS"/>
              </a:rPr>
              <a:t>.t</a:t>
            </a:r>
            <a:r>
              <a:rPr sz="1400" dirty="0">
                <a:latin typeface="Arial Unicode MS"/>
                <a:cs typeface="Arial Unicode MS"/>
              </a:rPr>
              <a:t>echma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ne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n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demo</a:t>
            </a:r>
            <a:r>
              <a:rPr sz="1400" spc="-5" dirty="0">
                <a:latin typeface="Arial Unicode MS"/>
                <a:cs typeface="Arial Unicode MS"/>
              </a:rPr>
              <a:t>.A</a:t>
            </a:r>
            <a:r>
              <a:rPr sz="1400" dirty="0">
                <a:latin typeface="Arial Unicode MS"/>
                <a:cs typeface="Arial Unicode MS"/>
              </a:rPr>
              <a:t>pp</a:t>
            </a:r>
            <a:r>
              <a:rPr sz="1400" spc="-10" dirty="0">
                <a:latin typeface="Arial Unicode MS"/>
                <a:cs typeface="Arial Unicode MS"/>
              </a:rPr>
              <a:t>"&gt;</a:t>
            </a:r>
            <a:endParaRPr sz="1400">
              <a:latin typeface="Arial Unicode MS"/>
              <a:cs typeface="Arial Unicode MS"/>
            </a:endParaRPr>
          </a:p>
          <a:p>
            <a:pPr marR="2377440" algn="ctr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&lt;c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as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pa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13843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&lt;f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ese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f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10" dirty="0">
                <a:latin typeface="Arial Unicode MS"/>
                <a:cs typeface="Arial Unicode MS"/>
              </a:rPr>
              <a:t>="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p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b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10" dirty="0">
                <a:latin typeface="Arial Unicode MS"/>
                <a:cs typeface="Arial Unicode MS"/>
              </a:rPr>
              <a:t>"/&gt;</a:t>
            </a:r>
            <a:endParaRPr sz="1400">
              <a:latin typeface="Arial Unicode MS"/>
              <a:cs typeface="Arial Unicode MS"/>
            </a:endParaRPr>
          </a:p>
          <a:p>
            <a:pPr marL="13843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&lt;f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ese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f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10" dirty="0">
                <a:latin typeface="Arial Unicode MS"/>
                <a:cs typeface="Arial Unicode MS"/>
              </a:rPr>
              <a:t>="</a:t>
            </a:r>
            <a:r>
              <a:rPr sz="1400" dirty="0">
                <a:latin typeface="Arial Unicode MS"/>
                <a:cs typeface="Arial Unicode MS"/>
              </a:rPr>
              <a:t>run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latin typeface="Arial Unicode MS"/>
                <a:cs typeface="Arial Unicode MS"/>
              </a:rPr>
              <a:t>li</a:t>
            </a:r>
            <a:r>
              <a:rPr sz="1400" dirty="0">
                <a:latin typeface="Arial Unicode MS"/>
                <a:cs typeface="Arial Unicode MS"/>
              </a:rPr>
              <a:t>b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13843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&lt;pa</a:t>
            </a:r>
            <a:r>
              <a:rPr sz="1400" spc="-5" dirty="0">
                <a:latin typeface="Arial Unicode MS"/>
                <a:cs typeface="Arial Unicode MS"/>
              </a:rPr>
              <a:t>thel</a:t>
            </a:r>
            <a:r>
              <a:rPr sz="1400" dirty="0">
                <a:latin typeface="Arial Unicode MS"/>
                <a:cs typeface="Arial Unicode MS"/>
              </a:rPr>
              <a:t>emen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o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on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dirty="0">
                <a:latin typeface="Arial Unicode MS"/>
                <a:cs typeface="Arial Unicode MS"/>
              </a:rPr>
              <a:t>b</a:t>
            </a:r>
            <a:r>
              <a:rPr sz="1400" spc="-1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ed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$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dirty="0">
                <a:latin typeface="Arial Unicode MS"/>
                <a:cs typeface="Arial Unicode MS"/>
              </a:rPr>
              <a:t>c</a:t>
            </a:r>
            <a:r>
              <a:rPr sz="1400" spc="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as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-5" dirty="0">
                <a:latin typeface="Arial Unicode MS"/>
                <a:cs typeface="Arial Unicode MS"/>
              </a:rPr>
              <a:t>}"</a:t>
            </a:r>
            <a:r>
              <a:rPr sz="1400" spc="0" dirty="0">
                <a:latin typeface="Arial Unicode MS"/>
                <a:cs typeface="Arial Unicode MS"/>
              </a:rPr>
              <a:t>/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R="2327910" algn="ctr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5" dirty="0">
                <a:latin typeface="Arial Unicode MS"/>
                <a:cs typeface="Arial Unicode MS"/>
              </a:rPr>
              <a:t>c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ss</a:t>
            </a:r>
            <a:r>
              <a:rPr sz="1400" dirty="0">
                <a:latin typeface="Arial Unicode MS"/>
                <a:cs typeface="Arial Unicode MS"/>
              </a:rPr>
              <a:t>pa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h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-5" dirty="0">
                <a:latin typeface="Arial Unicode MS"/>
                <a:cs typeface="Arial Unicode MS"/>
              </a:rPr>
              <a:t>j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5" dirty="0">
                <a:latin typeface="Arial Unicode MS"/>
                <a:cs typeface="Arial Unicode MS"/>
              </a:rPr>
              <a:t>v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-10" dirty="0">
                <a:latin typeface="Arial Unicode MS"/>
                <a:cs typeface="Arial Unicode MS"/>
              </a:rPr>
              <a:t>&gt;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Unicode MS"/>
                <a:cs typeface="Arial Unicode MS"/>
              </a:rPr>
              <a:t>&lt;/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arge</a:t>
            </a:r>
            <a:r>
              <a:rPr sz="1400" spc="-10" dirty="0">
                <a:latin typeface="Arial Unicode MS"/>
                <a:cs typeface="Arial Unicode MS"/>
              </a:rPr>
              <a:t>t&gt;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792480" y="4279900"/>
            <a:ext cx="2244090" cy="1859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-125" dirty="0"/>
              <a:t>19</a:t>
            </a:fld>
            <a:endParaRPr spc="-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pc="-280" dirty="0"/>
              <a:t>T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229" dirty="0"/>
              <a:t>p</a:t>
            </a:r>
            <a:r>
              <a:rPr spc="-10" dirty="0"/>
              <a:t>i</a:t>
            </a:r>
            <a:r>
              <a:rPr spc="465" dirty="0"/>
              <a:t>c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2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598174" y="188026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024" y="1821028"/>
            <a:ext cx="5478780" cy="467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65" dirty="0">
                <a:latin typeface="Times New Roman"/>
                <a:cs typeface="Times New Roman"/>
              </a:rPr>
              <a:t>I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</a:pPr>
            <a:r>
              <a:rPr sz="2400" b="1" spc="254" dirty="0">
                <a:latin typeface="Times New Roman"/>
                <a:cs typeface="Times New Roman"/>
              </a:rPr>
              <a:t>S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25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k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w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70" dirty="0">
                <a:latin typeface="Arial"/>
                <a:cs typeface="Arial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w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th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t </a:t>
            </a:r>
            <a:r>
              <a:rPr sz="2400" b="1" spc="110" dirty="0">
                <a:latin typeface="Times New Roman"/>
                <a:cs typeface="Times New Roman"/>
              </a:rPr>
              <a:t>P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j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b</a:t>
            </a:r>
            <a:r>
              <a:rPr sz="2400" b="1" spc="-130" dirty="0">
                <a:latin typeface="Times New Roman"/>
                <a:cs typeface="Times New Roman"/>
              </a:rPr>
              <a:t>j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29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d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110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O</a:t>
            </a:r>
            <a:r>
              <a:rPr sz="2400" b="1" spc="-290" dirty="0">
                <a:latin typeface="Times New Roman"/>
                <a:cs typeface="Times New Roman"/>
              </a:rPr>
              <a:t>M</a:t>
            </a:r>
            <a:r>
              <a:rPr sz="2400" b="1" spc="28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1935480">
              <a:lnSpc>
                <a:spcPts val="3810"/>
              </a:lnSpc>
              <a:spcBef>
                <a:spcPts val="270"/>
              </a:spcBef>
            </a:pPr>
            <a:r>
              <a:rPr sz="2400" b="1" spc="-265" dirty="0">
                <a:latin typeface="Times New Roman"/>
                <a:cs typeface="Times New Roman"/>
              </a:rPr>
              <a:t>I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29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d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 </a:t>
            </a: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spc="120" dirty="0">
                <a:latin typeface="Times New Roman"/>
                <a:cs typeface="Times New Roman"/>
              </a:rPr>
              <a:t>nd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b="1" spc="105" dirty="0">
                <a:latin typeface="Times New Roman"/>
                <a:cs typeface="Times New Roman"/>
              </a:rPr>
              <a:t>B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-10" dirty="0">
                <a:latin typeface="Times New Roman"/>
                <a:cs typeface="Times New Roman"/>
              </a:rPr>
              <a:t>il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-10" dirty="0">
                <a:latin typeface="Times New Roman"/>
                <a:cs typeface="Times New Roman"/>
              </a:rPr>
              <a:t>fi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1727835">
              <a:lnSpc>
                <a:spcPct val="131900"/>
              </a:lnSpc>
            </a:pPr>
            <a:r>
              <a:rPr sz="2400" b="1" spc="-130" dirty="0">
                <a:latin typeface="Times New Roman"/>
                <a:cs typeface="Times New Roman"/>
              </a:rPr>
              <a:t>W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135" dirty="0">
                <a:latin typeface="Times New Roman"/>
                <a:cs typeface="Times New Roman"/>
              </a:rPr>
              <a:t>w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254" dirty="0">
                <a:latin typeface="Times New Roman"/>
                <a:cs typeface="Times New Roman"/>
              </a:rPr>
              <a:t>g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s </a:t>
            </a:r>
            <a:r>
              <a:rPr sz="2400" b="1" spc="-16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fe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135" dirty="0">
                <a:latin typeface="Times New Roman"/>
                <a:cs typeface="Times New Roman"/>
              </a:rPr>
              <a:t>y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b="1" spc="105" dirty="0">
                <a:latin typeface="Times New Roman"/>
                <a:cs typeface="Times New Roman"/>
              </a:rPr>
              <a:t>B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-10" dirty="0">
                <a:latin typeface="Times New Roman"/>
                <a:cs typeface="Times New Roman"/>
              </a:rPr>
              <a:t>il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P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file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1723389" algn="l"/>
                <a:tab pos="3468370" algn="l"/>
              </a:tabLst>
            </a:pPr>
            <a:r>
              <a:rPr sz="2400" b="1" spc="254" dirty="0">
                <a:latin typeface="Times New Roman"/>
                <a:cs typeface="Times New Roman"/>
              </a:rPr>
              <a:t>S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ti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-280" dirty="0">
                <a:latin typeface="Times New Roman"/>
                <a:cs typeface="Times New Roman"/>
              </a:rPr>
              <a:t>M</a:t>
            </a:r>
            <a:r>
              <a:rPr sz="2400" b="1" spc="125" dirty="0">
                <a:latin typeface="Times New Roman"/>
                <a:cs typeface="Times New Roman"/>
              </a:rPr>
              <a:t>av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L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ts	</a:t>
            </a:r>
            <a:r>
              <a:rPr sz="2400" b="1" spc="-135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45" dirty="0">
                <a:latin typeface="Times New Roman"/>
                <a:cs typeface="Times New Roman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174" y="2362872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174" y="2845468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174" y="3328065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174" y="381067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174" y="429327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174" y="477587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174" y="5259744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174" y="5742352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174" y="6224949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1470">
              <a:lnSpc>
                <a:spcPts val="5260"/>
              </a:lnSpc>
            </a:pPr>
            <a:r>
              <a:rPr dirty="0"/>
              <a:t>R</a:t>
            </a:r>
            <a:r>
              <a:rPr spc="465" dirty="0"/>
              <a:t>e</a:t>
            </a:r>
            <a:r>
              <a:rPr spc="475" dirty="0"/>
              <a:t>c</a:t>
            </a:r>
            <a:r>
              <a:rPr spc="250" dirty="0"/>
              <a:t>a</a:t>
            </a:r>
            <a:r>
              <a:rPr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20" y="1483200"/>
            <a:ext cx="717169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900"/>
              </a:lnSpc>
              <a:tabLst>
                <a:tab pos="3045460" algn="l"/>
                <a:tab pos="5787390" algn="l"/>
              </a:tabLst>
            </a:pPr>
            <a:r>
              <a:rPr sz="2400" b="1" spc="-130" dirty="0">
                <a:latin typeface="Times New Roman"/>
                <a:cs typeface="Times New Roman"/>
              </a:rPr>
              <a:t>W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d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35" dirty="0">
                <a:latin typeface="Times New Roman"/>
                <a:cs typeface="Times New Roman"/>
              </a:rPr>
              <a:t>wn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d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j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d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120" dirty="0">
                <a:latin typeface="Times New Roman"/>
                <a:cs typeface="Times New Roman"/>
              </a:rPr>
              <a:t>d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 </a:t>
            </a:r>
            <a:r>
              <a:rPr sz="2400" b="1" spc="-130" dirty="0">
                <a:latin typeface="Times New Roman"/>
                <a:cs typeface="Times New Roman"/>
              </a:rPr>
              <a:t>W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20" y="2421806"/>
            <a:ext cx="114935" cy="373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20" y="2437216"/>
            <a:ext cx="7487920" cy="448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30" dirty="0">
                <a:latin typeface="Times New Roman"/>
                <a:cs typeface="Times New Roman"/>
              </a:rPr>
              <a:t>T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n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spc="100" dirty="0">
                <a:latin typeface="Times New Roman"/>
                <a:cs typeface="Times New Roman"/>
              </a:rPr>
              <a:t>m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22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j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h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w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05" dirty="0">
                <a:latin typeface="Times New Roman"/>
                <a:cs typeface="Times New Roman"/>
              </a:rPr>
              <a:t>n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spc="204" dirty="0">
                <a:latin typeface="Times New Roman"/>
                <a:cs typeface="Times New Roman"/>
              </a:rPr>
              <a:t>e</a:t>
            </a:r>
            <a:r>
              <a:rPr sz="2000" b="1" spc="114" dirty="0">
                <a:latin typeface="Times New Roman"/>
                <a:cs typeface="Times New Roman"/>
              </a:rPr>
              <a:t>d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spc="-130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105" dirty="0">
                <a:latin typeface="Times New Roman"/>
                <a:cs typeface="Times New Roman"/>
              </a:rPr>
              <a:t>b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spc="105" dirty="0">
                <a:latin typeface="Times New Roman"/>
                <a:cs typeface="Times New Roman"/>
              </a:rPr>
              <a:t>n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spc="23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d</a:t>
            </a:r>
            <a:r>
              <a:rPr sz="2000" b="1" spc="204" dirty="0">
                <a:latin typeface="Times New Roman"/>
                <a:cs typeface="Times New Roman"/>
              </a:rPr>
              <a:t>e</a:t>
            </a:r>
            <a:r>
              <a:rPr sz="2000" b="1" spc="105" dirty="0">
                <a:latin typeface="Times New Roman"/>
                <a:cs typeface="Times New Roman"/>
              </a:rPr>
              <a:t>p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spc="114" dirty="0">
                <a:latin typeface="Times New Roman"/>
                <a:cs typeface="Times New Roman"/>
              </a:rPr>
              <a:t>n</a:t>
            </a:r>
            <a:r>
              <a:rPr sz="2000" b="1" spc="105" dirty="0">
                <a:latin typeface="Times New Roman"/>
                <a:cs typeface="Times New Roman"/>
              </a:rPr>
              <a:t>d</a:t>
            </a:r>
            <a:r>
              <a:rPr sz="2000" b="1" spc="204" dirty="0">
                <a:latin typeface="Times New Roman"/>
                <a:cs typeface="Times New Roman"/>
              </a:rPr>
              <a:t>e</a:t>
            </a:r>
            <a:r>
              <a:rPr sz="2000" b="1" spc="114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j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05" dirty="0">
                <a:latin typeface="Times New Roman"/>
                <a:cs typeface="Times New Roman"/>
              </a:rPr>
              <a:t>n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spc="100" dirty="0">
                <a:latin typeface="Times New Roman"/>
                <a:cs typeface="Times New Roman"/>
              </a:rPr>
              <a:t>m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3298825">
              <a:lnSpc>
                <a:spcPct val="141800"/>
              </a:lnSpc>
              <a:spcBef>
                <a:spcPts val="5"/>
              </a:spcBef>
            </a:pPr>
            <a:r>
              <a:rPr sz="2000" b="1" spc="-110" dirty="0">
                <a:latin typeface="Times New Roman"/>
                <a:cs typeface="Times New Roman"/>
              </a:rPr>
              <a:t>W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j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20" dirty="0">
                <a:latin typeface="Times New Roman"/>
                <a:cs typeface="Times New Roman"/>
              </a:rPr>
              <a:t>il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w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229" dirty="0">
                <a:latin typeface="Times New Roman"/>
                <a:cs typeface="Times New Roman"/>
              </a:rPr>
              <a:t>o</a:t>
            </a:r>
            <a:r>
              <a:rPr sz="2000" b="1" spc="204" dirty="0">
                <a:latin typeface="Times New Roman"/>
                <a:cs typeface="Times New Roman"/>
              </a:rPr>
              <a:t>c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d </a:t>
            </a:r>
            <a:r>
              <a:rPr sz="2000" b="1" spc="-130" dirty="0">
                <a:latin typeface="Times New Roman"/>
                <a:cs typeface="Times New Roman"/>
              </a:rPr>
              <a:t>T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1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n</a:t>
            </a:r>
            <a:r>
              <a:rPr sz="2000" b="1" spc="204" dirty="0">
                <a:latin typeface="Times New Roman"/>
                <a:cs typeface="Times New Roman"/>
              </a:rPr>
              <a:t>e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spc="105" dirty="0">
                <a:latin typeface="Times New Roman"/>
                <a:cs typeface="Times New Roman"/>
              </a:rPr>
              <a:t>d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220" dirty="0">
                <a:latin typeface="Times New Roman"/>
                <a:cs typeface="Times New Roman"/>
              </a:rPr>
              <a:t>co</a:t>
            </a:r>
            <a:r>
              <a:rPr sz="2000" b="1" spc="110" dirty="0">
                <a:latin typeface="Times New Roman"/>
                <a:cs typeface="Times New Roman"/>
              </a:rPr>
              <a:t>m</a:t>
            </a:r>
            <a:r>
              <a:rPr sz="2000" b="1" spc="105" dirty="0">
                <a:latin typeface="Times New Roman"/>
                <a:cs typeface="Times New Roman"/>
              </a:rPr>
              <a:t>p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le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j</a:t>
            </a:r>
            <a:r>
              <a:rPr sz="2000" b="1" spc="110" dirty="0">
                <a:latin typeface="Times New Roman"/>
                <a:cs typeface="Times New Roman"/>
              </a:rPr>
              <a:t>a</a:t>
            </a:r>
            <a:r>
              <a:rPr sz="2000" b="1" spc="120" dirty="0">
                <a:latin typeface="Times New Roman"/>
                <a:cs typeface="Times New Roman"/>
              </a:rPr>
              <a:t>v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20" dirty="0">
                <a:latin typeface="Times New Roman"/>
                <a:cs typeface="Times New Roman"/>
              </a:rPr>
              <a:t>il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W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j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spc="110" dirty="0">
                <a:latin typeface="Times New Roman"/>
                <a:cs typeface="Times New Roman"/>
              </a:rPr>
              <a:t>v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20" dirty="0">
                <a:latin typeface="Times New Roman"/>
                <a:cs typeface="Times New Roman"/>
              </a:rPr>
              <a:t>il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w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229" dirty="0">
                <a:latin typeface="Times New Roman"/>
                <a:cs typeface="Times New Roman"/>
              </a:rPr>
              <a:t>o</a:t>
            </a:r>
            <a:r>
              <a:rPr sz="2000" b="1" spc="204" dirty="0">
                <a:latin typeface="Times New Roman"/>
                <a:cs typeface="Times New Roman"/>
              </a:rPr>
              <a:t>c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d </a:t>
            </a:r>
            <a:r>
              <a:rPr sz="2000" b="1" spc="-110" dirty="0">
                <a:latin typeface="Times New Roman"/>
                <a:cs typeface="Times New Roman"/>
              </a:rPr>
              <a:t>W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220" dirty="0">
                <a:latin typeface="Times New Roman"/>
                <a:cs typeface="Times New Roman"/>
              </a:rPr>
              <a:t>o</a:t>
            </a:r>
            <a:r>
              <a:rPr sz="2000" b="1" spc="114" dirty="0">
                <a:latin typeface="Times New Roman"/>
                <a:cs typeface="Times New Roman"/>
              </a:rPr>
              <a:t>u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p</a:t>
            </a:r>
            <a:r>
              <a:rPr sz="2000" b="1" spc="105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20" dirty="0">
                <a:latin typeface="Times New Roman"/>
                <a:cs typeface="Times New Roman"/>
              </a:rPr>
              <a:t>il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1290320">
              <a:lnSpc>
                <a:spcPts val="3410"/>
              </a:lnSpc>
              <a:spcBef>
                <a:spcPts val="270"/>
              </a:spcBef>
            </a:pPr>
            <a:r>
              <a:rPr sz="2000" b="1" spc="-110" dirty="0">
                <a:latin typeface="Times New Roman"/>
                <a:cs typeface="Times New Roman"/>
              </a:rPr>
              <a:t>W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220" dirty="0">
                <a:latin typeface="Times New Roman"/>
                <a:cs typeface="Times New Roman"/>
              </a:rPr>
              <a:t>o</a:t>
            </a:r>
            <a:r>
              <a:rPr sz="2000" b="1" spc="114" dirty="0">
                <a:latin typeface="Times New Roman"/>
                <a:cs typeface="Times New Roman"/>
              </a:rPr>
              <a:t>u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p</a:t>
            </a:r>
            <a:r>
              <a:rPr sz="2000" b="1" spc="105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105" dirty="0">
                <a:latin typeface="Times New Roman"/>
                <a:cs typeface="Times New Roman"/>
              </a:rPr>
              <a:t>b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spc="114" dirty="0">
                <a:latin typeface="Times New Roman"/>
                <a:cs typeface="Times New Roman"/>
              </a:rPr>
              <a:t>n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220" dirty="0">
                <a:latin typeface="Times New Roman"/>
                <a:cs typeface="Times New Roman"/>
              </a:rPr>
              <a:t>c</a:t>
            </a:r>
            <a:r>
              <a:rPr sz="2000" b="1" spc="229" dirty="0">
                <a:latin typeface="Times New Roman"/>
                <a:cs typeface="Times New Roman"/>
              </a:rPr>
              <a:t>o</a:t>
            </a:r>
            <a:r>
              <a:rPr sz="2000" b="1" spc="10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229" dirty="0">
                <a:latin typeface="Times New Roman"/>
                <a:cs typeface="Times New Roman"/>
              </a:rPr>
              <a:t>g</a:t>
            </a:r>
            <a:r>
              <a:rPr sz="2000" b="1" spc="105" dirty="0">
                <a:latin typeface="Times New Roman"/>
                <a:cs typeface="Times New Roman"/>
              </a:rPr>
              <a:t>u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Times New Roman"/>
                <a:cs typeface="Times New Roman"/>
              </a:rPr>
              <a:t>H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</a:t>
            </a:r>
            <a:r>
              <a:rPr sz="2000" b="1" spc="1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Times New Roman"/>
                <a:cs typeface="Times New Roman"/>
              </a:rPr>
              <a:t>r</a:t>
            </a:r>
            <a:r>
              <a:rPr sz="2000" b="1" spc="114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a</a:t>
            </a:r>
            <a:r>
              <a:rPr sz="2000" b="1" spc="114" dirty="0">
                <a:latin typeface="Times New Roman"/>
                <a:cs typeface="Times New Roman"/>
              </a:rPr>
              <a:t>p</a:t>
            </a:r>
            <a:r>
              <a:rPr sz="2000" b="1" spc="105" dirty="0">
                <a:latin typeface="Times New Roman"/>
                <a:cs typeface="Times New Roman"/>
              </a:rPr>
              <a:t>p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204" dirty="0">
                <a:latin typeface="Times New Roman"/>
                <a:cs typeface="Times New Roman"/>
              </a:rPr>
              <a:t>c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229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000"/>
              </a:lnSpc>
              <a:spcBef>
                <a:spcPts val="1115"/>
              </a:spcBef>
            </a:pPr>
            <a:r>
              <a:rPr sz="2000" b="1" spc="-110" dirty="0">
                <a:latin typeface="Times New Roman"/>
                <a:cs typeface="Times New Roman"/>
              </a:rPr>
              <a:t>W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j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a</a:t>
            </a:r>
            <a:r>
              <a:rPr sz="2000" b="1" spc="114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w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spc="220" dirty="0">
                <a:latin typeface="Times New Roman"/>
                <a:cs typeface="Times New Roman"/>
              </a:rPr>
              <a:t>oc</a:t>
            </a:r>
            <a:r>
              <a:rPr sz="2000" b="1" spc="1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1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105" dirty="0">
                <a:latin typeface="Times New Roman"/>
                <a:cs typeface="Times New Roman"/>
              </a:rPr>
              <a:t>n</a:t>
            </a:r>
            <a:r>
              <a:rPr sz="2000" b="1" spc="50" dirty="0">
                <a:latin typeface="Arial"/>
                <a:cs typeface="Arial"/>
              </a:rPr>
              <a:t>,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h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100" dirty="0">
                <a:latin typeface="Times New Roman"/>
                <a:cs typeface="Times New Roman"/>
              </a:rPr>
              <a:t>m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220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spc="105" dirty="0">
                <a:latin typeface="Times New Roman"/>
                <a:cs typeface="Times New Roman"/>
              </a:rPr>
              <a:t>u</a:t>
            </a:r>
            <a:r>
              <a:rPr sz="2000" b="1" spc="114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110" dirty="0">
                <a:latin typeface="Times New Roman"/>
                <a:cs typeface="Times New Roman"/>
              </a:rPr>
              <a:t>m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80" dirty="0">
                <a:latin typeface="Times New Roman"/>
                <a:cs typeface="Times New Roman"/>
              </a:rPr>
              <a:t> </a:t>
            </a:r>
            <a:r>
              <a:rPr sz="2000" b="1" spc="23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105" dirty="0">
                <a:latin typeface="Times New Roman"/>
                <a:cs typeface="Times New Roman"/>
              </a:rPr>
              <a:t>b</a:t>
            </a:r>
            <a:r>
              <a:rPr sz="2000" b="1" spc="114" dirty="0">
                <a:latin typeface="Times New Roman"/>
                <a:cs typeface="Times New Roman"/>
              </a:rPr>
              <a:t>u</a:t>
            </a:r>
            <a:r>
              <a:rPr sz="2000" b="1" spc="-20" dirty="0">
                <a:latin typeface="Times New Roman"/>
                <a:cs typeface="Times New Roman"/>
              </a:rPr>
              <a:t>il</a:t>
            </a:r>
            <a:r>
              <a:rPr sz="2000" b="1" spc="105" dirty="0">
                <a:latin typeface="Times New Roman"/>
                <a:cs typeface="Times New Roman"/>
              </a:rPr>
              <a:t>d</a:t>
            </a:r>
            <a:r>
              <a:rPr sz="2000" b="1" spc="-5" dirty="0">
                <a:latin typeface="Arial"/>
                <a:cs typeface="Arial"/>
              </a:rPr>
              <a:t>.</a:t>
            </a:r>
            <a:r>
              <a:rPr sz="2000" b="1" spc="110" dirty="0">
                <a:latin typeface="Times New Roman"/>
                <a:cs typeface="Times New Roman"/>
              </a:rPr>
              <a:t>xm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7</a:t>
            </a:r>
            <a:r>
              <a:rPr sz="2000" b="1" spc="-90" dirty="0">
                <a:latin typeface="Arial"/>
                <a:cs typeface="Arial"/>
              </a:rPr>
              <a:t>5</a:t>
            </a:r>
            <a:r>
              <a:rPr sz="2000" b="1" spc="14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li</a:t>
            </a:r>
            <a:r>
              <a:rPr sz="2000" b="1" spc="105" dirty="0">
                <a:latin typeface="Times New Roman"/>
                <a:cs typeface="Times New Roman"/>
              </a:rPr>
              <a:t>n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,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b</a:t>
            </a:r>
            <a:r>
              <a:rPr sz="2000" b="1" spc="105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wh</a:t>
            </a:r>
            <a:r>
              <a:rPr sz="2000" b="1" spc="220" dirty="0">
                <a:latin typeface="Times New Roman"/>
                <a:cs typeface="Times New Roman"/>
              </a:rPr>
              <a:t>o</a:t>
            </a:r>
            <a:r>
              <a:rPr sz="2000" b="1" spc="-15" dirty="0">
                <a:latin typeface="Arial"/>
                <a:cs typeface="Arial"/>
              </a:rPr>
              <a:t>’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220" dirty="0">
                <a:latin typeface="Times New Roman"/>
                <a:cs typeface="Times New Roman"/>
              </a:rPr>
              <a:t>co</a:t>
            </a:r>
            <a:r>
              <a:rPr sz="2000" b="1" spc="114" dirty="0">
                <a:latin typeface="Times New Roman"/>
                <a:cs typeface="Times New Roman"/>
              </a:rPr>
              <a:t>u</a:t>
            </a:r>
            <a:r>
              <a:rPr sz="2000" b="1" spc="10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114" dirty="0">
                <a:latin typeface="Times New Roman"/>
                <a:cs typeface="Times New Roman"/>
              </a:rPr>
              <a:t>n</a:t>
            </a:r>
            <a:r>
              <a:rPr sz="2000" b="1" spc="220" dirty="0">
                <a:latin typeface="Times New Roman"/>
                <a:cs typeface="Times New Roman"/>
              </a:rPr>
              <a:t>g</a:t>
            </a:r>
            <a:r>
              <a:rPr sz="2000" b="1" spc="-235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20" y="6565823"/>
            <a:ext cx="1149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20</a:t>
            </a:fld>
            <a:endParaRPr spc="36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5263" y="1470025"/>
            <a:ext cx="1058545" cy="161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-43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2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200" b="1" spc="95" dirty="0">
                <a:solidFill>
                  <a:srgbClr val="3232CC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4650">
              <a:latin typeface="Times New Roman"/>
              <a:cs typeface="Times New Roman"/>
            </a:endParaRPr>
          </a:p>
          <a:p>
            <a:pPr marL="85725" algn="ctr">
              <a:lnSpc>
                <a:spcPct val="100000"/>
              </a:lnSpc>
            </a:pPr>
            <a:r>
              <a:rPr sz="3300" i="1" spc="-25" dirty="0">
                <a:latin typeface="Arial"/>
                <a:cs typeface="Arial"/>
              </a:rPr>
              <a:t>T</a:t>
            </a:r>
            <a:r>
              <a:rPr sz="3300" i="1" spc="-5" dirty="0">
                <a:latin typeface="Arial"/>
                <a:cs typeface="Arial"/>
              </a:rPr>
              <a:t>h</a:t>
            </a:r>
            <a:r>
              <a:rPr sz="3300" i="1" dirty="0">
                <a:latin typeface="Arial"/>
                <a:cs typeface="Arial"/>
              </a:rPr>
              <a:t>e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4643" y="4923406"/>
            <a:ext cx="7493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5" dirty="0">
                <a:latin typeface="Arial"/>
                <a:cs typeface="Arial"/>
              </a:rPr>
              <a:t>w</a:t>
            </a:r>
            <a:r>
              <a:rPr sz="3200" i="1" spc="-5" dirty="0">
                <a:latin typeface="Arial"/>
                <a:cs typeface="Arial"/>
              </a:rPr>
              <a:t>ay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865118"/>
            <a:ext cx="896874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21</a:t>
            </a:fld>
            <a:endParaRPr spc="36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4580">
              <a:lnSpc>
                <a:spcPts val="5260"/>
              </a:lnSpc>
            </a:pPr>
            <a:r>
              <a:rPr spc="-520" dirty="0"/>
              <a:t>M</a:t>
            </a:r>
            <a:r>
              <a:rPr spc="240" dirty="0"/>
              <a:t>a</a:t>
            </a:r>
            <a:r>
              <a:rPr spc="250" dirty="0"/>
              <a:t>v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280" dirty="0"/>
              <a:t>T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-254" dirty="0"/>
              <a:t>r</a:t>
            </a:r>
            <a:r>
              <a:rPr spc="245" dirty="0"/>
              <a:t>m</a:t>
            </a:r>
            <a:r>
              <a:rPr spc="-20" dirty="0"/>
              <a:t>i</a:t>
            </a:r>
            <a:r>
              <a:rPr spc="240" dirty="0"/>
              <a:t>n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484" dirty="0"/>
              <a:t>og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22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646421" y="1631553"/>
            <a:ext cx="7562850" cy="470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9910">
              <a:lnSpc>
                <a:spcPct val="100000"/>
              </a:lnSpc>
              <a:tabLst>
                <a:tab pos="1494790" algn="l"/>
                <a:tab pos="4341495" algn="l"/>
                <a:tab pos="5386705" algn="l"/>
              </a:tabLst>
            </a:pPr>
            <a:r>
              <a:rPr sz="2800" b="1" spc="-160" dirty="0">
                <a:latin typeface="Times New Roman"/>
                <a:cs typeface="Times New Roman"/>
              </a:rPr>
              <a:t>W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5" dirty="0">
                <a:latin typeface="Times New Roman"/>
                <a:cs typeface="Times New Roman"/>
              </a:rPr>
              <a:t>av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y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x</a:t>
            </a:r>
            <a:r>
              <a:rPr sz="2800" b="1" spc="300" dirty="0">
                <a:latin typeface="Times New Roman"/>
                <a:cs typeface="Times New Roman"/>
              </a:rPr>
              <a:t>ec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70" dirty="0">
                <a:latin typeface="Times New Roman"/>
                <a:cs typeface="Times New Roman"/>
              </a:rPr>
              <a:t> </a:t>
            </a:r>
            <a:r>
              <a:rPr sz="2800" b="1" spc="310" dirty="0">
                <a:solidFill>
                  <a:srgbClr val="3232CC"/>
                </a:solidFill>
                <a:latin typeface="Times New Roman"/>
                <a:cs typeface="Times New Roman"/>
              </a:rPr>
              <a:t>g</a:t>
            </a:r>
            <a:r>
              <a:rPr sz="2800" b="1" spc="295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800" b="1" spc="15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	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2800" b="1" spc="140" dirty="0">
                <a:solidFill>
                  <a:srgbClr val="3232CC"/>
                </a:solidFill>
                <a:latin typeface="Times New Roman"/>
                <a:cs typeface="Times New Roman"/>
              </a:rPr>
              <a:t>u</a:t>
            </a:r>
            <a:r>
              <a:rPr sz="2800" b="1" spc="310" dirty="0">
                <a:solidFill>
                  <a:srgbClr val="3232CC"/>
                </a:solidFill>
                <a:latin typeface="Times New Roman"/>
                <a:cs typeface="Times New Roman"/>
              </a:rPr>
              <a:t>g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800" b="1" spc="140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 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55" dirty="0">
                <a:latin typeface="Times New Roman"/>
                <a:cs typeface="Times New Roman"/>
              </a:rPr>
              <a:t>v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2800" b="1" spc="150" dirty="0">
                <a:solidFill>
                  <a:srgbClr val="3232CC"/>
                </a:solidFill>
                <a:latin typeface="Times New Roman"/>
                <a:cs typeface="Times New Roman"/>
              </a:rPr>
              <a:t>h</a:t>
            </a:r>
            <a:r>
              <a:rPr sz="2800" b="1" spc="15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00" b="1" spc="-229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30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	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f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3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800" b="1" spc="150" dirty="0">
                <a:solidFill>
                  <a:srgbClr val="3232CC"/>
                </a:solidFill>
                <a:latin typeface="Times New Roman"/>
                <a:cs typeface="Times New Roman"/>
              </a:rPr>
              <a:t>u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il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9900"/>
              </a:lnSpc>
              <a:tabLst>
                <a:tab pos="1498600" algn="l"/>
                <a:tab pos="1597025" algn="l"/>
                <a:tab pos="2051050" algn="l"/>
                <a:tab pos="2407920" algn="l"/>
                <a:tab pos="2759075" algn="l"/>
                <a:tab pos="3632835" algn="l"/>
                <a:tab pos="4220845" algn="l"/>
                <a:tab pos="4854575" algn="l"/>
                <a:tab pos="4996180" algn="l"/>
                <a:tab pos="5316855" algn="l"/>
                <a:tab pos="5734050" algn="l"/>
                <a:tab pos="6482080" algn="l"/>
                <a:tab pos="7076440" algn="l"/>
              </a:tabLst>
            </a:pP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30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800" b="1" spc="155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2800" b="1" spc="30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2800" b="1" spc="30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	</a:t>
            </a:r>
            <a:r>
              <a:rPr sz="2800" b="1" spc="310" dirty="0">
                <a:latin typeface="Times New Roman"/>
                <a:cs typeface="Times New Roman"/>
              </a:rPr>
              <a:t>g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5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00" b="1" spc="-170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800" b="1" spc="15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800" b="1" spc="-3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00" b="1" spc="-2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.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3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xa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29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f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3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45" dirty="0">
                <a:latin typeface="Times New Roman"/>
                <a:cs typeface="Times New Roman"/>
              </a:rPr>
              <a:t>w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170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.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90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155" dirty="0">
                <a:latin typeface="Times New Roman"/>
                <a:cs typeface="Times New Roman"/>
              </a:rPr>
              <a:t>av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00" b="1" spc="-160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8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800" b="1" spc="15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800" b="1" spc="-3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spc="-3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800" b="1" spc="150" dirty="0">
                <a:solidFill>
                  <a:srgbClr val="3232CC"/>
                </a:solidFill>
                <a:latin typeface="Times New Roman"/>
                <a:cs typeface="Times New Roman"/>
              </a:rPr>
              <a:t>d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a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g</a:t>
            </a:r>
            <a:r>
              <a:rPr sz="2800" b="1" spc="-40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170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800" b="1" spc="-3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140" dirty="0">
                <a:solidFill>
                  <a:srgbClr val="3232CC"/>
                </a:solidFill>
                <a:latin typeface="Times New Roman"/>
                <a:cs typeface="Times New Roman"/>
              </a:rPr>
              <a:t>u</a:t>
            </a:r>
            <a:r>
              <a:rPr sz="2800" b="1" spc="1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2800" b="1" spc="-3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800" b="1" spc="140" dirty="0">
                <a:solidFill>
                  <a:srgbClr val="3232CC"/>
                </a:solidFill>
                <a:latin typeface="Times New Roman"/>
                <a:cs typeface="Times New Roman"/>
              </a:rPr>
              <a:t>d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155" dirty="0">
                <a:solidFill>
                  <a:srgbClr val="3232CC"/>
                </a:solidFill>
                <a:latin typeface="Times New Roman"/>
                <a:cs typeface="Times New Roman"/>
              </a:rPr>
              <a:t>v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170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00" b="1" spc="-229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800" b="1" spc="295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800" b="1" spc="150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Arial"/>
                <a:cs typeface="Arial"/>
              </a:rPr>
              <a:t>.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9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170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l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Arial"/>
                <a:cs typeface="Arial"/>
              </a:rPr>
              <a:t>’</a:t>
            </a:r>
            <a:r>
              <a:rPr sz="2800" b="1" dirty="0">
                <a:latin typeface="Times New Roman"/>
                <a:cs typeface="Times New Roman"/>
              </a:rPr>
              <a:t>s		“</a:t>
            </a:r>
            <a:r>
              <a:rPr sz="2800" b="1" spc="30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800" b="1" spc="295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800" b="1" spc="-3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170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spc="150" dirty="0">
                <a:solidFill>
                  <a:srgbClr val="3232CC"/>
                </a:solidFill>
                <a:latin typeface="Times New Roman"/>
                <a:cs typeface="Times New Roman"/>
              </a:rPr>
              <a:t>d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800" b="1" spc="140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2800" b="1" spc="15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00" b="1" spc="-2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Arial"/>
                <a:cs typeface="Arial"/>
              </a:rPr>
              <a:t>.</a:t>
            </a:r>
            <a:r>
              <a:rPr sz="2800" b="1" dirty="0">
                <a:latin typeface="Times New Roman"/>
                <a:cs typeface="Times New Roman"/>
              </a:rPr>
              <a:t>”	</a:t>
            </a:r>
            <a:r>
              <a:rPr sz="2800" b="1" spc="-350" dirty="0">
                <a:latin typeface="Times New Roman"/>
                <a:cs typeface="Times New Roman"/>
              </a:rPr>
              <a:t> </a:t>
            </a:r>
            <a:r>
              <a:rPr sz="2800" b="1" spc="-190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	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1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2800" b="1" spc="295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00" b="1" spc="-229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8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800" b="1" spc="-40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170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ie</a:t>
            </a:r>
            <a:r>
              <a:rPr sz="2800" b="1" spc="-3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00" b="1" spc="-2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.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i="1" spc="-30" dirty="0">
                <a:latin typeface="Arial"/>
                <a:cs typeface="Arial"/>
              </a:rPr>
              <a:t>d</a:t>
            </a:r>
            <a:r>
              <a:rPr sz="2800" b="1" i="1" spc="-15" dirty="0">
                <a:latin typeface="Arial"/>
                <a:cs typeface="Arial"/>
              </a:rPr>
              <a:t>ep</a:t>
            </a:r>
            <a:r>
              <a:rPr sz="2800" b="1" i="1" spc="-5" dirty="0">
                <a:latin typeface="Arial"/>
                <a:cs typeface="Arial"/>
              </a:rPr>
              <a:t>l</a:t>
            </a:r>
            <a:r>
              <a:rPr sz="2800" b="1" i="1" spc="-30" dirty="0">
                <a:latin typeface="Arial"/>
                <a:cs typeface="Arial"/>
              </a:rPr>
              <a:t>o</a:t>
            </a:r>
            <a:r>
              <a:rPr sz="2800" b="1" i="1" spc="-15" dirty="0">
                <a:latin typeface="Arial"/>
                <a:cs typeface="Arial"/>
              </a:rPr>
              <a:t>ye</a:t>
            </a:r>
            <a:r>
              <a:rPr sz="2800" b="1" i="1" spc="-70" dirty="0">
                <a:latin typeface="Arial"/>
                <a:cs typeface="Arial"/>
              </a:rPr>
              <a:t>d</a:t>
            </a:r>
            <a:r>
              <a:rPr sz="2800" b="1" i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  <a:p>
            <a:pPr marL="12700" marR="229870" algn="just">
              <a:lnSpc>
                <a:spcPct val="100000"/>
              </a:lnSpc>
            </a:pP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30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9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ie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</a:t>
            </a:r>
            <a:r>
              <a:rPr sz="2800" b="1" i="1" spc="-10" dirty="0">
                <a:latin typeface="Arial"/>
                <a:cs typeface="Arial"/>
              </a:rPr>
              <a:t>ns</a:t>
            </a:r>
            <a:r>
              <a:rPr sz="2800" b="1" i="1" spc="-15" dirty="0">
                <a:latin typeface="Arial"/>
                <a:cs typeface="Arial"/>
              </a:rPr>
              <a:t>t</a:t>
            </a:r>
            <a:r>
              <a:rPr sz="2800" b="1" i="1" spc="-10" dirty="0">
                <a:latin typeface="Arial"/>
                <a:cs typeface="Arial"/>
              </a:rPr>
              <a:t>a</a:t>
            </a:r>
            <a:r>
              <a:rPr sz="2800" b="1" i="1" spc="-5" dirty="0">
                <a:latin typeface="Arial"/>
                <a:cs typeface="Arial"/>
              </a:rPr>
              <a:t>ll</a:t>
            </a:r>
            <a:r>
              <a:rPr sz="2800" b="1" i="1" spc="-15" dirty="0">
                <a:latin typeface="Arial"/>
                <a:cs typeface="Arial"/>
              </a:rPr>
              <a:t>e</a:t>
            </a:r>
            <a:r>
              <a:rPr sz="2800" b="1" i="1" spc="-70" dirty="0">
                <a:latin typeface="Arial"/>
                <a:cs typeface="Arial"/>
              </a:rPr>
              <a:t>d</a:t>
            </a:r>
            <a:r>
              <a:rPr sz="2800" b="1" i="1" spc="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 </a:t>
            </a:r>
            <a:r>
              <a:rPr sz="2800" b="1" spc="-3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310" dirty="0">
                <a:latin typeface="Times New Roman"/>
                <a:cs typeface="Times New Roman"/>
              </a:rPr>
              <a:t>c</a:t>
            </a:r>
            <a:r>
              <a:rPr sz="2800" b="1" spc="150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ie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3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.</a:t>
            </a:r>
            <a:r>
              <a:rPr sz="2800" b="1" dirty="0">
                <a:latin typeface="Times New Roman"/>
                <a:cs typeface="Times New Roman"/>
              </a:rPr>
              <a:t> A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spc="125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28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OM</a:t>
            </a:r>
            <a:r>
              <a:rPr sz="2800" b="1" spc="-2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O</a:t>
            </a:r>
            <a:r>
              <a:rPr sz="2800" b="1" spc="150" dirty="0">
                <a:latin typeface="Times New Roman"/>
                <a:cs typeface="Times New Roman"/>
              </a:rPr>
              <a:t>b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-35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335" dirty="0">
                <a:latin typeface="Arial"/>
                <a:cs typeface="Arial"/>
              </a:rPr>
              <a:t>)</a:t>
            </a:r>
            <a:r>
              <a:rPr sz="2800" b="1" spc="25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7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70" y="649011"/>
            <a:ext cx="6551930" cy="192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810385" algn="l"/>
              </a:tabLst>
            </a:pPr>
            <a:r>
              <a:rPr sz="42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te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	a</a:t>
            </a:r>
            <a:r>
              <a:rPr sz="4200" b="1" spc="34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0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200" b="1" spc="-58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-24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2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1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200" b="1" spc="-58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y</a:t>
            </a:r>
            <a:endParaRPr sz="4200">
              <a:latin typeface="Times New Roman"/>
              <a:cs typeface="Times New Roman"/>
            </a:endParaRPr>
          </a:p>
          <a:p>
            <a:pPr marL="1118235" marR="990600" algn="ctr">
              <a:lnSpc>
                <a:spcPct val="119500"/>
              </a:lnSpc>
              <a:spcBef>
                <a:spcPts val="869"/>
              </a:spcBef>
              <a:tabLst>
                <a:tab pos="3314065" algn="l"/>
              </a:tabLst>
            </a:pP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	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d f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-2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236968"/>
            <a:ext cx="1384301" cy="1445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838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31095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25296" rIns="0" bIns="0" rtlCol="0">
            <a:spAutoFit/>
          </a:bodyPr>
          <a:lstStyle/>
          <a:p>
            <a:pPr marL="364490">
              <a:lnSpc>
                <a:spcPts val="3470"/>
              </a:lnSpc>
            </a:pPr>
            <a:r>
              <a:rPr sz="3000" b="0" dirty="0">
                <a:latin typeface="Arial Unicode MS"/>
                <a:cs typeface="Arial Unicode MS"/>
              </a:rPr>
              <a:t>mvn</a:t>
            </a:r>
            <a:r>
              <a:rPr sz="3000" b="0" spc="70" dirty="0"/>
              <a:t> </a:t>
            </a:r>
            <a:r>
              <a:rPr sz="3000" b="0" dirty="0">
                <a:latin typeface="Arial Unicode MS"/>
                <a:cs typeface="Arial Unicode MS"/>
              </a:rPr>
              <a:t>a</a:t>
            </a:r>
            <a:r>
              <a:rPr sz="3000" b="0" spc="-10" dirty="0">
                <a:latin typeface="Arial Unicode MS"/>
                <a:cs typeface="Arial Unicode MS"/>
              </a:rPr>
              <a:t>r</a:t>
            </a:r>
            <a:r>
              <a:rPr sz="3000" b="0" dirty="0">
                <a:latin typeface="Arial Unicode MS"/>
                <a:cs typeface="Arial Unicode MS"/>
              </a:rPr>
              <a:t>che</a:t>
            </a:r>
            <a:r>
              <a:rPr sz="3000" b="0" spc="-15" dirty="0">
                <a:latin typeface="Arial Unicode MS"/>
                <a:cs typeface="Arial Unicode MS"/>
              </a:rPr>
              <a:t>t</a:t>
            </a:r>
            <a:r>
              <a:rPr sz="3000" b="0" dirty="0">
                <a:latin typeface="Arial Unicode MS"/>
                <a:cs typeface="Arial Unicode MS"/>
              </a:rPr>
              <a:t>yp</a:t>
            </a:r>
            <a:r>
              <a:rPr sz="3000" b="0" spc="-10" dirty="0">
                <a:latin typeface="Arial Unicode MS"/>
                <a:cs typeface="Arial Unicode MS"/>
              </a:rPr>
              <a:t>e</a:t>
            </a:r>
            <a:r>
              <a:rPr sz="3000" b="0" spc="-15" dirty="0">
                <a:latin typeface="Arial Unicode MS"/>
                <a:cs typeface="Arial Unicode MS"/>
              </a:rPr>
              <a:t>:</a:t>
            </a:r>
            <a:r>
              <a:rPr sz="3000" b="0" dirty="0">
                <a:latin typeface="Arial Unicode MS"/>
                <a:cs typeface="Arial Unicode MS"/>
              </a:rPr>
              <a:t>crea</a:t>
            </a:r>
            <a:r>
              <a:rPr sz="3000" b="0" spc="-25" dirty="0">
                <a:latin typeface="Arial Unicode MS"/>
                <a:cs typeface="Arial Unicode MS"/>
              </a:rPr>
              <a:t>t</a:t>
            </a:r>
            <a:r>
              <a:rPr sz="3000" b="0" dirty="0">
                <a:latin typeface="Arial Unicode MS"/>
                <a:cs typeface="Arial Unicode MS"/>
              </a:rPr>
              <a:t>e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34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spc="-10" dirty="0">
                <a:latin typeface="Arial Unicode MS"/>
                <a:cs typeface="Arial Unicode MS"/>
              </a:rPr>
              <a:t>g</a:t>
            </a:r>
            <a:r>
              <a:rPr sz="3000" b="0" dirty="0">
                <a:latin typeface="Arial Unicode MS"/>
                <a:cs typeface="Arial Unicode MS"/>
              </a:rPr>
              <a:t>ro</a:t>
            </a:r>
            <a:r>
              <a:rPr sz="3000" b="0" spc="-10" dirty="0">
                <a:latin typeface="Arial Unicode MS"/>
                <a:cs typeface="Arial Unicode MS"/>
              </a:rPr>
              <a:t>u</a:t>
            </a:r>
            <a:r>
              <a:rPr sz="3000" b="0" dirty="0">
                <a:latin typeface="Arial Unicode MS"/>
                <a:cs typeface="Arial Unicode MS"/>
              </a:rPr>
              <a:t>p</a:t>
            </a:r>
            <a:r>
              <a:rPr sz="3000" b="0" spc="-15" dirty="0">
                <a:latin typeface="Arial Unicode MS"/>
                <a:cs typeface="Arial Unicode MS"/>
              </a:rPr>
              <a:t>I</a:t>
            </a:r>
            <a:r>
              <a:rPr sz="3000" b="0" dirty="0">
                <a:latin typeface="Arial Unicode MS"/>
                <a:cs typeface="Arial Unicode MS"/>
              </a:rPr>
              <a:t>d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co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spc="-15" dirty="0">
                <a:latin typeface="Arial Unicode MS"/>
                <a:cs typeface="Arial Unicode MS"/>
              </a:rPr>
              <a:t>.t</a:t>
            </a:r>
            <a:r>
              <a:rPr sz="3000" b="0" dirty="0">
                <a:latin typeface="Arial Unicode MS"/>
                <a:cs typeface="Arial Unicode MS"/>
              </a:rPr>
              <a:t>ech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aine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34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spc="-10" dirty="0">
                <a:latin typeface="Arial Unicode MS"/>
                <a:cs typeface="Arial Unicode MS"/>
              </a:rPr>
              <a:t>ar</a:t>
            </a:r>
            <a:r>
              <a:rPr sz="3000" b="0" spc="-15" dirty="0">
                <a:latin typeface="Arial Unicode MS"/>
                <a:cs typeface="Arial Unicode MS"/>
              </a:rPr>
              <a:t>t</a:t>
            </a:r>
            <a:r>
              <a:rPr sz="3000" b="0" dirty="0">
                <a:latin typeface="Arial Unicode MS"/>
                <a:cs typeface="Arial Unicode MS"/>
              </a:rPr>
              <a:t>i</a:t>
            </a:r>
            <a:r>
              <a:rPr sz="3000" b="0" spc="-15" dirty="0">
                <a:latin typeface="Arial Unicode MS"/>
                <a:cs typeface="Arial Unicode MS"/>
              </a:rPr>
              <a:t>f</a:t>
            </a:r>
            <a:r>
              <a:rPr sz="3000" b="0" spc="-10" dirty="0">
                <a:latin typeface="Arial Unicode MS"/>
                <a:cs typeface="Arial Unicode MS"/>
              </a:rPr>
              <a:t>a</a:t>
            </a:r>
            <a:r>
              <a:rPr sz="3000" b="0" spc="-15" dirty="0">
                <a:latin typeface="Arial Unicode MS"/>
                <a:cs typeface="Arial Unicode MS"/>
              </a:rPr>
              <a:t>ctI</a:t>
            </a:r>
            <a:r>
              <a:rPr sz="3000" b="0" dirty="0">
                <a:latin typeface="Arial Unicode MS"/>
                <a:cs typeface="Arial Unicode MS"/>
              </a:rPr>
              <a:t>d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de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o-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vn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34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spc="-10" dirty="0">
                <a:latin typeface="Arial Unicode MS"/>
                <a:cs typeface="Arial Unicode MS"/>
              </a:rPr>
              <a:t>p</a:t>
            </a:r>
            <a:r>
              <a:rPr sz="3000" b="0" dirty="0">
                <a:latin typeface="Arial Unicode MS"/>
                <a:cs typeface="Arial Unicode MS"/>
              </a:rPr>
              <a:t>ackag</a:t>
            </a:r>
            <a:r>
              <a:rPr sz="3000" b="0" spc="-10" dirty="0">
                <a:latin typeface="Arial Unicode MS"/>
                <a:cs typeface="Arial Unicode MS"/>
              </a:rPr>
              <a:t>e</a:t>
            </a:r>
            <a:r>
              <a:rPr sz="3000" b="0" spc="10" dirty="0">
                <a:latin typeface="Arial Unicode MS"/>
                <a:cs typeface="Arial Unicode MS"/>
              </a:rPr>
              <a:t>N</a:t>
            </a:r>
            <a:r>
              <a:rPr sz="3000" b="0" dirty="0">
                <a:latin typeface="Arial Unicode MS"/>
                <a:cs typeface="Arial Unicode MS"/>
              </a:rPr>
              <a:t>a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e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co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spc="-15" dirty="0">
                <a:latin typeface="Arial Unicode MS"/>
                <a:cs typeface="Arial Unicode MS"/>
              </a:rPr>
              <a:t>.t</a:t>
            </a:r>
            <a:r>
              <a:rPr sz="3000" b="0" dirty="0">
                <a:latin typeface="Arial Unicode MS"/>
                <a:cs typeface="Arial Unicode MS"/>
              </a:rPr>
              <a:t>ech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aine</a:t>
            </a:r>
            <a:r>
              <a:rPr sz="3000" b="0" spc="-15" dirty="0">
                <a:latin typeface="Arial Unicode MS"/>
                <a:cs typeface="Arial Unicode MS"/>
              </a:rPr>
              <a:t>.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vnde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o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47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dirty="0">
                <a:latin typeface="Arial Unicode MS"/>
                <a:cs typeface="Arial Unicode MS"/>
              </a:rPr>
              <a:t>v</a:t>
            </a:r>
            <a:r>
              <a:rPr sz="3000" b="0" spc="-10" dirty="0">
                <a:latin typeface="Arial Unicode MS"/>
                <a:cs typeface="Arial Unicode MS"/>
              </a:rPr>
              <a:t>e</a:t>
            </a:r>
            <a:r>
              <a:rPr sz="3000" b="0" dirty="0">
                <a:latin typeface="Arial Unicode MS"/>
                <a:cs typeface="Arial Unicode MS"/>
              </a:rPr>
              <a:t>rsion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1</a:t>
            </a:r>
            <a:r>
              <a:rPr sz="3000" b="0" spc="-25" dirty="0">
                <a:latin typeface="Arial Unicode MS"/>
                <a:cs typeface="Arial Unicode MS"/>
              </a:rPr>
              <a:t>.</a:t>
            </a:r>
            <a:r>
              <a:rPr sz="3000" b="0" dirty="0">
                <a:latin typeface="Arial Unicode MS"/>
                <a:cs typeface="Arial Unicode MS"/>
              </a:rPr>
              <a:t>0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23</a:t>
            </a:fld>
            <a:endParaRPr spc="36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70" y="649011"/>
            <a:ext cx="65519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23085" algn="l"/>
              </a:tabLst>
            </a:pPr>
            <a:r>
              <a:rPr sz="42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te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	a</a:t>
            </a:r>
            <a:r>
              <a:rPr sz="4200" b="1" spc="34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0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200" b="1" spc="-58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-24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2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1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200" b="1" spc="-58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236968"/>
            <a:ext cx="1384301" cy="1445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838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31095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25296" rIns="0" bIns="0" rtlCol="0">
            <a:spAutoFit/>
          </a:bodyPr>
          <a:lstStyle/>
          <a:p>
            <a:pPr marL="364490">
              <a:lnSpc>
                <a:spcPts val="3470"/>
              </a:lnSpc>
            </a:pPr>
            <a:r>
              <a:rPr sz="3000" b="0" dirty="0">
                <a:latin typeface="Arial Unicode MS"/>
                <a:cs typeface="Arial Unicode MS"/>
              </a:rPr>
              <a:t>mvn</a:t>
            </a:r>
            <a:r>
              <a:rPr sz="3000" b="0" spc="70" dirty="0"/>
              <a:t> </a:t>
            </a:r>
            <a:r>
              <a:rPr sz="3000" b="0" dirty="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sz="3000" b="0" spc="-10" dirty="0">
                <a:solidFill>
                  <a:srgbClr val="FF0000"/>
                </a:solidFill>
                <a:latin typeface="Arial Unicode MS"/>
                <a:cs typeface="Arial Unicode MS"/>
              </a:rPr>
              <a:t>r</a:t>
            </a:r>
            <a:r>
              <a:rPr sz="3000" b="0" dirty="0">
                <a:solidFill>
                  <a:srgbClr val="FF0000"/>
                </a:solidFill>
                <a:latin typeface="Arial Unicode MS"/>
                <a:cs typeface="Arial Unicode MS"/>
              </a:rPr>
              <a:t>che</a:t>
            </a:r>
            <a:r>
              <a:rPr sz="3000" b="0" spc="-15" dirty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sz="3000" b="0" dirty="0">
                <a:solidFill>
                  <a:srgbClr val="FF0000"/>
                </a:solidFill>
                <a:latin typeface="Arial Unicode MS"/>
                <a:cs typeface="Arial Unicode MS"/>
              </a:rPr>
              <a:t>yp</a:t>
            </a:r>
            <a:r>
              <a:rPr sz="3000" b="0" spc="-1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3000" b="0" spc="-15" dirty="0">
                <a:latin typeface="Arial Unicode MS"/>
                <a:cs typeface="Arial Unicode MS"/>
              </a:rPr>
              <a:t>:</a:t>
            </a:r>
            <a:r>
              <a:rPr sz="3000" b="0" dirty="0">
                <a:latin typeface="Arial Unicode MS"/>
                <a:cs typeface="Arial Unicode MS"/>
              </a:rPr>
              <a:t>crea</a:t>
            </a:r>
            <a:r>
              <a:rPr sz="3000" b="0" spc="-25" dirty="0">
                <a:latin typeface="Arial Unicode MS"/>
                <a:cs typeface="Arial Unicode MS"/>
              </a:rPr>
              <a:t>t</a:t>
            </a:r>
            <a:r>
              <a:rPr sz="3000" b="0" dirty="0">
                <a:latin typeface="Arial Unicode MS"/>
                <a:cs typeface="Arial Unicode MS"/>
              </a:rPr>
              <a:t>e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34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spc="-10" dirty="0">
                <a:latin typeface="Arial Unicode MS"/>
                <a:cs typeface="Arial Unicode MS"/>
              </a:rPr>
              <a:t>g</a:t>
            </a:r>
            <a:r>
              <a:rPr sz="3000" b="0" dirty="0">
                <a:latin typeface="Arial Unicode MS"/>
                <a:cs typeface="Arial Unicode MS"/>
              </a:rPr>
              <a:t>ro</a:t>
            </a:r>
            <a:r>
              <a:rPr sz="3000" b="0" spc="-10" dirty="0">
                <a:latin typeface="Arial Unicode MS"/>
                <a:cs typeface="Arial Unicode MS"/>
              </a:rPr>
              <a:t>u</a:t>
            </a:r>
            <a:r>
              <a:rPr sz="3000" b="0" dirty="0">
                <a:latin typeface="Arial Unicode MS"/>
                <a:cs typeface="Arial Unicode MS"/>
              </a:rPr>
              <a:t>p</a:t>
            </a:r>
            <a:r>
              <a:rPr sz="3000" b="0" spc="-15" dirty="0">
                <a:latin typeface="Arial Unicode MS"/>
                <a:cs typeface="Arial Unicode MS"/>
              </a:rPr>
              <a:t>I</a:t>
            </a:r>
            <a:r>
              <a:rPr sz="3000" b="0" dirty="0">
                <a:latin typeface="Arial Unicode MS"/>
                <a:cs typeface="Arial Unicode MS"/>
              </a:rPr>
              <a:t>d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co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spc="-15" dirty="0">
                <a:latin typeface="Arial Unicode MS"/>
                <a:cs typeface="Arial Unicode MS"/>
              </a:rPr>
              <a:t>.t</a:t>
            </a:r>
            <a:r>
              <a:rPr sz="3000" b="0" dirty="0">
                <a:latin typeface="Arial Unicode MS"/>
                <a:cs typeface="Arial Unicode MS"/>
              </a:rPr>
              <a:t>ech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aine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34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spc="-10" dirty="0">
                <a:latin typeface="Arial Unicode MS"/>
                <a:cs typeface="Arial Unicode MS"/>
              </a:rPr>
              <a:t>ar</a:t>
            </a:r>
            <a:r>
              <a:rPr sz="3000" b="0" spc="-15" dirty="0">
                <a:latin typeface="Arial Unicode MS"/>
                <a:cs typeface="Arial Unicode MS"/>
              </a:rPr>
              <a:t>t</a:t>
            </a:r>
            <a:r>
              <a:rPr sz="3000" b="0" dirty="0">
                <a:latin typeface="Arial Unicode MS"/>
                <a:cs typeface="Arial Unicode MS"/>
              </a:rPr>
              <a:t>i</a:t>
            </a:r>
            <a:r>
              <a:rPr sz="3000" b="0" spc="-15" dirty="0">
                <a:latin typeface="Arial Unicode MS"/>
                <a:cs typeface="Arial Unicode MS"/>
              </a:rPr>
              <a:t>f</a:t>
            </a:r>
            <a:r>
              <a:rPr sz="3000" b="0" spc="-10" dirty="0">
                <a:latin typeface="Arial Unicode MS"/>
                <a:cs typeface="Arial Unicode MS"/>
              </a:rPr>
              <a:t>a</a:t>
            </a:r>
            <a:r>
              <a:rPr sz="3000" b="0" spc="-15" dirty="0">
                <a:latin typeface="Arial Unicode MS"/>
                <a:cs typeface="Arial Unicode MS"/>
              </a:rPr>
              <a:t>ctI</a:t>
            </a:r>
            <a:r>
              <a:rPr sz="3000" b="0" dirty="0">
                <a:latin typeface="Arial Unicode MS"/>
                <a:cs typeface="Arial Unicode MS"/>
              </a:rPr>
              <a:t>d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de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o-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vn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34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spc="-10" dirty="0">
                <a:latin typeface="Arial Unicode MS"/>
                <a:cs typeface="Arial Unicode MS"/>
              </a:rPr>
              <a:t>p</a:t>
            </a:r>
            <a:r>
              <a:rPr sz="3000" b="0" dirty="0">
                <a:latin typeface="Arial Unicode MS"/>
                <a:cs typeface="Arial Unicode MS"/>
              </a:rPr>
              <a:t>ackag</a:t>
            </a:r>
            <a:r>
              <a:rPr sz="3000" b="0" spc="-10" dirty="0">
                <a:latin typeface="Arial Unicode MS"/>
                <a:cs typeface="Arial Unicode MS"/>
              </a:rPr>
              <a:t>e</a:t>
            </a:r>
            <a:r>
              <a:rPr sz="3000" b="0" spc="10" dirty="0">
                <a:latin typeface="Arial Unicode MS"/>
                <a:cs typeface="Arial Unicode MS"/>
              </a:rPr>
              <a:t>N</a:t>
            </a:r>
            <a:r>
              <a:rPr sz="3000" b="0" dirty="0">
                <a:latin typeface="Arial Unicode MS"/>
                <a:cs typeface="Arial Unicode MS"/>
              </a:rPr>
              <a:t>a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e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co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spc="-15" dirty="0">
                <a:latin typeface="Arial Unicode MS"/>
                <a:cs typeface="Arial Unicode MS"/>
              </a:rPr>
              <a:t>.t</a:t>
            </a:r>
            <a:r>
              <a:rPr sz="3000" b="0" dirty="0">
                <a:latin typeface="Arial Unicode MS"/>
                <a:cs typeface="Arial Unicode MS"/>
              </a:rPr>
              <a:t>ech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aine</a:t>
            </a:r>
            <a:r>
              <a:rPr sz="3000" b="0" spc="-15" dirty="0">
                <a:latin typeface="Arial Unicode MS"/>
                <a:cs typeface="Arial Unicode MS"/>
              </a:rPr>
              <a:t>.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vnde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o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47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dirty="0">
                <a:latin typeface="Arial Unicode MS"/>
                <a:cs typeface="Arial Unicode MS"/>
              </a:rPr>
              <a:t>v</a:t>
            </a:r>
            <a:r>
              <a:rPr sz="3000" b="0" spc="-10" dirty="0">
                <a:latin typeface="Arial Unicode MS"/>
                <a:cs typeface="Arial Unicode MS"/>
              </a:rPr>
              <a:t>e</a:t>
            </a:r>
            <a:r>
              <a:rPr sz="3000" b="0" dirty="0">
                <a:latin typeface="Arial Unicode MS"/>
                <a:cs typeface="Arial Unicode MS"/>
              </a:rPr>
              <a:t>rsion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1</a:t>
            </a:r>
            <a:r>
              <a:rPr sz="3000" b="0" spc="-25" dirty="0">
                <a:latin typeface="Arial Unicode MS"/>
                <a:cs typeface="Arial Unicode MS"/>
              </a:rPr>
              <a:t>.</a:t>
            </a:r>
            <a:r>
              <a:rPr sz="3000" b="0" dirty="0">
                <a:latin typeface="Arial Unicode MS"/>
                <a:cs typeface="Arial Unicode MS"/>
              </a:rPr>
              <a:t>0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6135" y="2560310"/>
            <a:ext cx="2045970" cy="1094740"/>
          </a:xfrm>
          <a:custGeom>
            <a:avLst/>
            <a:gdLst/>
            <a:ahLst/>
            <a:cxnLst/>
            <a:rect l="l" t="t" r="r" b="b"/>
            <a:pathLst>
              <a:path w="2045970" h="1094739">
                <a:moveTo>
                  <a:pt x="0" y="1094750"/>
                </a:moveTo>
                <a:lnTo>
                  <a:pt x="2045963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60573" y="2365362"/>
            <a:ext cx="24936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400" spc="-15" dirty="0">
                <a:solidFill>
                  <a:srgbClr val="FF0000"/>
                </a:solidFill>
                <a:latin typeface="Arial"/>
                <a:cs typeface="Arial"/>
              </a:rPr>
              <a:t>ug</a:t>
            </a:r>
            <a:r>
              <a:rPr sz="34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4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4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24</a:t>
            </a:fld>
            <a:endParaRPr spc="36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70" y="649011"/>
            <a:ext cx="65519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23085" algn="l"/>
              </a:tabLst>
            </a:pPr>
            <a:r>
              <a:rPr sz="42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te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	a</a:t>
            </a:r>
            <a:r>
              <a:rPr sz="4200" b="1" spc="34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0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200" b="1" spc="-58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-24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2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1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200" b="1" spc="-58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236968"/>
            <a:ext cx="1384301" cy="1445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838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31095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25296" rIns="0" bIns="0" rtlCol="0">
            <a:spAutoFit/>
          </a:bodyPr>
          <a:lstStyle/>
          <a:p>
            <a:pPr marL="364490">
              <a:lnSpc>
                <a:spcPts val="3470"/>
              </a:lnSpc>
            </a:pPr>
            <a:r>
              <a:rPr sz="3000" b="0" dirty="0">
                <a:latin typeface="Arial Unicode MS"/>
                <a:cs typeface="Arial Unicode MS"/>
              </a:rPr>
              <a:t>mvn</a:t>
            </a:r>
            <a:r>
              <a:rPr sz="3000" b="0" spc="70" dirty="0"/>
              <a:t> </a:t>
            </a:r>
            <a:r>
              <a:rPr sz="3000" b="0" dirty="0">
                <a:latin typeface="Arial Unicode MS"/>
                <a:cs typeface="Arial Unicode MS"/>
              </a:rPr>
              <a:t>a</a:t>
            </a:r>
            <a:r>
              <a:rPr sz="3000" b="0" spc="-10" dirty="0">
                <a:latin typeface="Arial Unicode MS"/>
                <a:cs typeface="Arial Unicode MS"/>
              </a:rPr>
              <a:t>r</a:t>
            </a:r>
            <a:r>
              <a:rPr sz="3000" b="0" dirty="0">
                <a:latin typeface="Arial Unicode MS"/>
                <a:cs typeface="Arial Unicode MS"/>
              </a:rPr>
              <a:t>che</a:t>
            </a:r>
            <a:r>
              <a:rPr sz="3000" b="0" spc="-15" dirty="0">
                <a:latin typeface="Arial Unicode MS"/>
                <a:cs typeface="Arial Unicode MS"/>
              </a:rPr>
              <a:t>t</a:t>
            </a:r>
            <a:r>
              <a:rPr sz="3000" b="0" dirty="0">
                <a:latin typeface="Arial Unicode MS"/>
                <a:cs typeface="Arial Unicode MS"/>
              </a:rPr>
              <a:t>yp</a:t>
            </a:r>
            <a:r>
              <a:rPr sz="3000" b="0" spc="-10" dirty="0">
                <a:latin typeface="Arial Unicode MS"/>
                <a:cs typeface="Arial Unicode MS"/>
              </a:rPr>
              <a:t>e</a:t>
            </a:r>
            <a:r>
              <a:rPr sz="3000" b="0" spc="-20" dirty="0">
                <a:latin typeface="Arial Unicode MS"/>
                <a:cs typeface="Arial Unicode MS"/>
              </a:rPr>
              <a:t>:</a:t>
            </a:r>
            <a:r>
              <a:rPr sz="3000" b="0" dirty="0">
                <a:solidFill>
                  <a:srgbClr val="FF0000"/>
                </a:solidFill>
                <a:latin typeface="Arial Unicode MS"/>
                <a:cs typeface="Arial Unicode MS"/>
              </a:rPr>
              <a:t>cre</a:t>
            </a:r>
            <a:r>
              <a:rPr sz="3000" b="0" spc="-10" dirty="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sz="3000" b="0" spc="-15" dirty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sz="3000" b="0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3000" b="0" spc="80" dirty="0">
                <a:solidFill>
                  <a:srgbClr val="FF0000"/>
                </a:solidFill>
              </a:rPr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34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spc="-10" dirty="0">
                <a:latin typeface="Arial Unicode MS"/>
                <a:cs typeface="Arial Unicode MS"/>
              </a:rPr>
              <a:t>g</a:t>
            </a:r>
            <a:r>
              <a:rPr sz="3000" b="0" dirty="0">
                <a:latin typeface="Arial Unicode MS"/>
                <a:cs typeface="Arial Unicode MS"/>
              </a:rPr>
              <a:t>ro</a:t>
            </a:r>
            <a:r>
              <a:rPr sz="3000" b="0" spc="-10" dirty="0">
                <a:latin typeface="Arial Unicode MS"/>
                <a:cs typeface="Arial Unicode MS"/>
              </a:rPr>
              <a:t>u</a:t>
            </a:r>
            <a:r>
              <a:rPr sz="3000" b="0" dirty="0">
                <a:latin typeface="Arial Unicode MS"/>
                <a:cs typeface="Arial Unicode MS"/>
              </a:rPr>
              <a:t>p</a:t>
            </a:r>
            <a:r>
              <a:rPr sz="3000" b="0" spc="-15" dirty="0">
                <a:latin typeface="Arial Unicode MS"/>
                <a:cs typeface="Arial Unicode MS"/>
              </a:rPr>
              <a:t>I</a:t>
            </a:r>
            <a:r>
              <a:rPr sz="3000" b="0" dirty="0">
                <a:latin typeface="Arial Unicode MS"/>
                <a:cs typeface="Arial Unicode MS"/>
              </a:rPr>
              <a:t>d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co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spc="-15" dirty="0">
                <a:latin typeface="Arial Unicode MS"/>
                <a:cs typeface="Arial Unicode MS"/>
              </a:rPr>
              <a:t>.t</a:t>
            </a:r>
            <a:r>
              <a:rPr sz="3000" b="0" dirty="0">
                <a:latin typeface="Arial Unicode MS"/>
                <a:cs typeface="Arial Unicode MS"/>
              </a:rPr>
              <a:t>ech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aine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34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spc="-10" dirty="0">
                <a:latin typeface="Arial Unicode MS"/>
                <a:cs typeface="Arial Unicode MS"/>
              </a:rPr>
              <a:t>ar</a:t>
            </a:r>
            <a:r>
              <a:rPr sz="3000" b="0" spc="-15" dirty="0">
                <a:latin typeface="Arial Unicode MS"/>
                <a:cs typeface="Arial Unicode MS"/>
              </a:rPr>
              <a:t>t</a:t>
            </a:r>
            <a:r>
              <a:rPr sz="3000" b="0" dirty="0">
                <a:latin typeface="Arial Unicode MS"/>
                <a:cs typeface="Arial Unicode MS"/>
              </a:rPr>
              <a:t>i</a:t>
            </a:r>
            <a:r>
              <a:rPr sz="3000" b="0" spc="-15" dirty="0">
                <a:latin typeface="Arial Unicode MS"/>
                <a:cs typeface="Arial Unicode MS"/>
              </a:rPr>
              <a:t>f</a:t>
            </a:r>
            <a:r>
              <a:rPr sz="3000" b="0" spc="-10" dirty="0">
                <a:latin typeface="Arial Unicode MS"/>
                <a:cs typeface="Arial Unicode MS"/>
              </a:rPr>
              <a:t>a</a:t>
            </a:r>
            <a:r>
              <a:rPr sz="3000" b="0" spc="-15" dirty="0">
                <a:latin typeface="Arial Unicode MS"/>
                <a:cs typeface="Arial Unicode MS"/>
              </a:rPr>
              <a:t>ctI</a:t>
            </a:r>
            <a:r>
              <a:rPr sz="3000" b="0" dirty="0">
                <a:latin typeface="Arial Unicode MS"/>
                <a:cs typeface="Arial Unicode MS"/>
              </a:rPr>
              <a:t>d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de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o-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vn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34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spc="-10" dirty="0">
                <a:latin typeface="Arial Unicode MS"/>
                <a:cs typeface="Arial Unicode MS"/>
              </a:rPr>
              <a:t>p</a:t>
            </a:r>
            <a:r>
              <a:rPr sz="3000" b="0" dirty="0">
                <a:latin typeface="Arial Unicode MS"/>
                <a:cs typeface="Arial Unicode MS"/>
              </a:rPr>
              <a:t>ackag</a:t>
            </a:r>
            <a:r>
              <a:rPr sz="3000" b="0" spc="-10" dirty="0">
                <a:latin typeface="Arial Unicode MS"/>
                <a:cs typeface="Arial Unicode MS"/>
              </a:rPr>
              <a:t>e</a:t>
            </a:r>
            <a:r>
              <a:rPr sz="3000" b="0" spc="10" dirty="0">
                <a:latin typeface="Arial Unicode MS"/>
                <a:cs typeface="Arial Unicode MS"/>
              </a:rPr>
              <a:t>N</a:t>
            </a:r>
            <a:r>
              <a:rPr sz="3000" b="0" dirty="0">
                <a:latin typeface="Arial Unicode MS"/>
                <a:cs typeface="Arial Unicode MS"/>
              </a:rPr>
              <a:t>a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e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co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spc="-15" dirty="0">
                <a:latin typeface="Arial Unicode MS"/>
                <a:cs typeface="Arial Unicode MS"/>
              </a:rPr>
              <a:t>.t</a:t>
            </a:r>
            <a:r>
              <a:rPr sz="3000" b="0" dirty="0">
                <a:latin typeface="Arial Unicode MS"/>
                <a:cs typeface="Arial Unicode MS"/>
              </a:rPr>
              <a:t>ech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aine</a:t>
            </a:r>
            <a:r>
              <a:rPr sz="3000" b="0" spc="-15" dirty="0">
                <a:latin typeface="Arial Unicode MS"/>
                <a:cs typeface="Arial Unicode MS"/>
              </a:rPr>
              <a:t>.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vnde</a:t>
            </a:r>
            <a:r>
              <a:rPr sz="3000" b="0" spc="-10" dirty="0">
                <a:latin typeface="Arial Unicode MS"/>
                <a:cs typeface="Arial Unicode MS"/>
              </a:rPr>
              <a:t>m</a:t>
            </a:r>
            <a:r>
              <a:rPr sz="3000" b="0" dirty="0">
                <a:latin typeface="Arial Unicode MS"/>
                <a:cs typeface="Arial Unicode MS"/>
              </a:rPr>
              <a:t>o</a:t>
            </a:r>
            <a:r>
              <a:rPr sz="3000" b="0" spc="80" dirty="0"/>
              <a:t> </a:t>
            </a:r>
            <a:r>
              <a:rPr sz="3000" b="0" spc="-10" dirty="0">
                <a:latin typeface="Arial Unicode MS"/>
                <a:cs typeface="Arial Unicode MS"/>
              </a:rPr>
              <a:t>\</a:t>
            </a:r>
            <a:endParaRPr sz="3000">
              <a:latin typeface="Arial Unicode MS"/>
              <a:cs typeface="Arial Unicode MS"/>
            </a:endParaRPr>
          </a:p>
          <a:p>
            <a:pPr marL="469265">
              <a:lnSpc>
                <a:spcPts val="3475"/>
              </a:lnSpc>
            </a:pPr>
            <a:r>
              <a:rPr sz="3000" b="0" spc="-10" dirty="0">
                <a:latin typeface="Arial Unicode MS"/>
                <a:cs typeface="Arial Unicode MS"/>
              </a:rPr>
              <a:t>-</a:t>
            </a:r>
            <a:r>
              <a:rPr sz="3000" b="0" spc="10" dirty="0">
                <a:latin typeface="Arial Unicode MS"/>
                <a:cs typeface="Arial Unicode MS"/>
              </a:rPr>
              <a:t>D</a:t>
            </a:r>
            <a:r>
              <a:rPr sz="3000" b="0" dirty="0">
                <a:latin typeface="Arial Unicode MS"/>
                <a:cs typeface="Arial Unicode MS"/>
              </a:rPr>
              <a:t>v</a:t>
            </a:r>
            <a:r>
              <a:rPr sz="3000" b="0" spc="-10" dirty="0">
                <a:latin typeface="Arial Unicode MS"/>
                <a:cs typeface="Arial Unicode MS"/>
              </a:rPr>
              <a:t>e</a:t>
            </a:r>
            <a:r>
              <a:rPr sz="3000" b="0" dirty="0">
                <a:latin typeface="Arial Unicode MS"/>
                <a:cs typeface="Arial Unicode MS"/>
              </a:rPr>
              <a:t>rsion</a:t>
            </a:r>
            <a:r>
              <a:rPr sz="3000" b="0" spc="-25" dirty="0">
                <a:latin typeface="Arial Unicode MS"/>
                <a:cs typeface="Arial Unicode MS"/>
              </a:rPr>
              <a:t>=</a:t>
            </a:r>
            <a:r>
              <a:rPr sz="3000" b="0" dirty="0">
                <a:latin typeface="Arial Unicode MS"/>
                <a:cs typeface="Arial Unicode MS"/>
              </a:rPr>
              <a:t>1</a:t>
            </a:r>
            <a:r>
              <a:rPr sz="3000" b="0" spc="-25" dirty="0">
                <a:latin typeface="Arial Unicode MS"/>
                <a:cs typeface="Arial Unicode MS"/>
              </a:rPr>
              <a:t>.</a:t>
            </a:r>
            <a:r>
              <a:rPr sz="3000" b="0" dirty="0">
                <a:latin typeface="Arial Unicode MS"/>
                <a:cs typeface="Arial Unicode MS"/>
              </a:rPr>
              <a:t>0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6135" y="2560310"/>
            <a:ext cx="2045970" cy="1094740"/>
          </a:xfrm>
          <a:custGeom>
            <a:avLst/>
            <a:gdLst/>
            <a:ahLst/>
            <a:cxnLst/>
            <a:rect l="l" t="t" r="r" b="b"/>
            <a:pathLst>
              <a:path w="2045970" h="1094739">
                <a:moveTo>
                  <a:pt x="0" y="1094750"/>
                </a:moveTo>
                <a:lnTo>
                  <a:pt x="2045963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3959" y="3063229"/>
            <a:ext cx="1068070" cy="598170"/>
          </a:xfrm>
          <a:custGeom>
            <a:avLst/>
            <a:gdLst/>
            <a:ahLst/>
            <a:cxnLst/>
            <a:rect l="l" t="t" r="r" b="b"/>
            <a:pathLst>
              <a:path w="1068070" h="598170">
                <a:moveTo>
                  <a:pt x="0" y="598169"/>
                </a:moveTo>
                <a:lnTo>
                  <a:pt x="10680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60573" y="2365362"/>
            <a:ext cx="2493645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1360" marR="5080" indent="-708660">
              <a:lnSpc>
                <a:spcPts val="3960"/>
              </a:lnSpc>
            </a:pPr>
            <a:r>
              <a:rPr sz="3400" spc="-25" dirty="0">
                <a:latin typeface="Arial"/>
                <a:cs typeface="Arial"/>
              </a:rPr>
              <a:t>P</a:t>
            </a:r>
            <a:r>
              <a:rPr sz="3400" spc="5" dirty="0">
                <a:latin typeface="Arial"/>
                <a:cs typeface="Arial"/>
              </a:rPr>
              <a:t>l</a:t>
            </a:r>
            <a:r>
              <a:rPr sz="3400" spc="-15" dirty="0">
                <a:latin typeface="Arial"/>
                <a:cs typeface="Arial"/>
              </a:rPr>
              <a:t>ug</a:t>
            </a:r>
            <a:r>
              <a:rPr sz="3400" spc="5" dirty="0">
                <a:latin typeface="Arial"/>
                <a:cs typeface="Arial"/>
              </a:rPr>
              <a:t>i</a:t>
            </a:r>
            <a:r>
              <a:rPr sz="3400" dirty="0">
                <a:latin typeface="Arial"/>
                <a:cs typeface="Arial"/>
              </a:rPr>
              <a:t>n</a:t>
            </a:r>
            <a:r>
              <a:rPr sz="3400" spc="8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Arial"/>
                <a:cs typeface="Arial"/>
              </a:rPr>
              <a:t>N</a:t>
            </a:r>
            <a:r>
              <a:rPr sz="3400" spc="-15" dirty="0">
                <a:latin typeface="Arial"/>
                <a:cs typeface="Arial"/>
              </a:rPr>
              <a:t>a</a:t>
            </a:r>
            <a:r>
              <a:rPr sz="3400" spc="-5" dirty="0">
                <a:latin typeface="Arial"/>
                <a:cs typeface="Arial"/>
              </a:rPr>
              <a:t>m</a:t>
            </a:r>
            <a:r>
              <a:rPr sz="3400" dirty="0">
                <a:latin typeface="Arial"/>
                <a:cs typeface="Arial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4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4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25</a:t>
            </a:fld>
            <a:endParaRPr spc="36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70" y="661711"/>
            <a:ext cx="65519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  <a:tabLst>
                <a:tab pos="1823085" algn="l"/>
              </a:tabLst>
            </a:pPr>
            <a:r>
              <a:rPr sz="42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te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	a</a:t>
            </a:r>
            <a:r>
              <a:rPr sz="4200" b="1" spc="34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0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200" b="1" spc="-58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-24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2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1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200" b="1" spc="-58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22555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711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19664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6429" y="2407909"/>
            <a:ext cx="5182880" cy="4622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1821" y="1727599"/>
            <a:ext cx="6285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5"/>
              </a:lnSpc>
              <a:tabLst>
                <a:tab pos="1023619" algn="l"/>
              </a:tabLst>
            </a:pPr>
            <a:r>
              <a:rPr sz="2600" i="1" spc="-15" dirty="0">
                <a:latin typeface="Arial"/>
                <a:cs typeface="Arial"/>
              </a:rPr>
              <a:t>V</a:t>
            </a:r>
            <a:r>
              <a:rPr sz="2600" i="1" dirty="0">
                <a:latin typeface="Arial"/>
                <a:cs typeface="Arial"/>
              </a:rPr>
              <a:t>oi</a:t>
            </a:r>
            <a:r>
              <a:rPr sz="2600" i="1" spc="-10" dirty="0">
                <a:latin typeface="Arial"/>
                <a:cs typeface="Arial"/>
              </a:rPr>
              <a:t>l</a:t>
            </a:r>
            <a:r>
              <a:rPr sz="2600" i="1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!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Look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has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done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spc="1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ou</a:t>
            </a:r>
            <a:r>
              <a:rPr sz="2600" spc="-1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26</a:t>
            </a:fld>
            <a:endParaRPr spc="36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1" y="661711"/>
            <a:ext cx="62261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  <a:tabLst>
                <a:tab pos="2740660" algn="l"/>
              </a:tabLst>
            </a:pPr>
            <a:r>
              <a:rPr sz="4200" b="1" spc="465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25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34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1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225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200" b="1" spc="44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22555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711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19664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0501" y="1422799"/>
            <a:ext cx="6750684" cy="480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840" marR="5080">
              <a:lnSpc>
                <a:spcPts val="2900"/>
              </a:lnSpc>
              <a:tabLst>
                <a:tab pos="2799715" algn="l"/>
              </a:tabLst>
            </a:pPr>
            <a:r>
              <a:rPr sz="2600" spc="-2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pen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5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spc="-15" dirty="0">
                <a:latin typeface="Arial"/>
                <a:cs typeface="Arial"/>
              </a:rPr>
              <a:t>.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.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need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spc="1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we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pend</a:t>
            </a:r>
            <a:r>
              <a:rPr sz="2600" spc="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Hibe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na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520700" marR="960119" indent="-508000">
              <a:lnSpc>
                <a:spcPts val="1780"/>
              </a:lnSpc>
              <a:spcBef>
                <a:spcPts val="1975"/>
              </a:spcBef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-5" dirty="0">
                <a:latin typeface="Arial Unicode MS"/>
                <a:cs typeface="Arial Unicode MS"/>
              </a:rPr>
              <a:t>pro</a:t>
            </a:r>
            <a:r>
              <a:rPr sz="1600" dirty="0">
                <a:latin typeface="Arial Unicode MS"/>
                <a:cs typeface="Arial Unicode MS"/>
              </a:rPr>
              <a:t>j</a:t>
            </a:r>
            <a:r>
              <a:rPr sz="1600" spc="-15" dirty="0">
                <a:latin typeface="Arial Unicode MS"/>
                <a:cs typeface="Arial Unicode MS"/>
              </a:rPr>
              <a:t>ec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x</a:t>
            </a:r>
            <a:r>
              <a:rPr sz="1600" spc="5" dirty="0">
                <a:latin typeface="Arial Unicode MS"/>
                <a:cs typeface="Arial Unicode MS"/>
              </a:rPr>
              <a:t>m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5" dirty="0">
                <a:latin typeface="Arial Unicode MS"/>
                <a:cs typeface="Arial Unicode MS"/>
              </a:rPr>
              <a:t>s</a:t>
            </a:r>
            <a:r>
              <a:rPr sz="1600" spc="-15" dirty="0">
                <a:latin typeface="Arial Unicode MS"/>
                <a:cs typeface="Arial Unicode MS"/>
              </a:rPr>
              <a:t>=</a:t>
            </a:r>
            <a:r>
              <a:rPr sz="1600" spc="-10" dirty="0">
                <a:latin typeface="Arial Unicode MS"/>
                <a:cs typeface="Arial Unicode MS"/>
              </a:rPr>
              <a:t>"</a:t>
            </a:r>
            <a:r>
              <a:rPr sz="1600" spc="-15" dirty="0">
                <a:latin typeface="Arial Unicode MS"/>
                <a:cs typeface="Arial Unicode MS"/>
                <a:hlinkClick r:id="rId5"/>
              </a:rPr>
              <a:t>http:</a:t>
            </a:r>
            <a:r>
              <a:rPr sz="1600" dirty="0">
                <a:latin typeface="Arial Unicode MS"/>
                <a:cs typeface="Arial Unicode MS"/>
                <a:hlinkClick r:id="rId5"/>
              </a:rPr>
              <a:t>/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/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ma</a:t>
            </a:r>
            <a:r>
              <a:rPr sz="1600" spc="5" dirty="0">
                <a:latin typeface="Arial Unicode MS"/>
                <a:cs typeface="Arial Unicode MS"/>
                <a:hlinkClick r:id="rId5"/>
              </a:rPr>
              <a:t>v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e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n</a:t>
            </a:r>
            <a:r>
              <a:rPr sz="1600" dirty="0">
                <a:latin typeface="Arial Unicode MS"/>
                <a:cs typeface="Arial Unicode MS"/>
                <a:hlinkClick r:id="rId5"/>
              </a:rPr>
              <a:t>.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a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p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a</a:t>
            </a:r>
            <a:r>
              <a:rPr sz="1600" spc="5" dirty="0">
                <a:latin typeface="Arial Unicode MS"/>
                <a:cs typeface="Arial Unicode MS"/>
                <a:hlinkClick r:id="rId5"/>
              </a:rPr>
              <a:t>c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h</a:t>
            </a:r>
            <a:r>
              <a:rPr sz="1600" spc="-15" dirty="0">
                <a:latin typeface="Arial Unicode MS"/>
                <a:cs typeface="Arial Unicode MS"/>
                <a:hlinkClick r:id="rId5"/>
              </a:rPr>
              <a:t>e</a:t>
            </a:r>
            <a:r>
              <a:rPr sz="1600" dirty="0">
                <a:latin typeface="Arial Unicode MS"/>
                <a:cs typeface="Arial Unicode MS"/>
                <a:hlinkClick r:id="rId5"/>
              </a:rPr>
              <a:t>.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o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r</a:t>
            </a:r>
            <a:r>
              <a:rPr sz="1600" spc="-15" dirty="0">
                <a:latin typeface="Arial Unicode MS"/>
                <a:cs typeface="Arial Unicode MS"/>
                <a:hlinkClick r:id="rId5"/>
              </a:rPr>
              <a:t>g/P</a:t>
            </a:r>
            <a:r>
              <a:rPr sz="1600" spc="-20" dirty="0">
                <a:latin typeface="Arial Unicode MS"/>
                <a:cs typeface="Arial Unicode MS"/>
                <a:hlinkClick r:id="rId5"/>
              </a:rPr>
              <a:t>O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M</a:t>
            </a:r>
            <a:r>
              <a:rPr sz="1600" spc="-15" dirty="0">
                <a:latin typeface="Arial Unicode MS"/>
                <a:cs typeface="Arial Unicode MS"/>
                <a:hlinkClick r:id="rId5"/>
              </a:rPr>
              <a:t>/4</a:t>
            </a:r>
            <a:r>
              <a:rPr sz="1600" dirty="0">
                <a:latin typeface="Arial Unicode MS"/>
                <a:cs typeface="Arial Unicode MS"/>
                <a:hlinkClick r:id="rId5"/>
              </a:rPr>
              <a:t>.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0</a:t>
            </a:r>
            <a:r>
              <a:rPr sz="1600" dirty="0">
                <a:latin typeface="Arial Unicode MS"/>
                <a:cs typeface="Arial Unicode MS"/>
                <a:hlinkClick r:id="rId5"/>
              </a:rPr>
              <a:t>.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0"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x</a:t>
            </a:r>
            <a:r>
              <a:rPr sz="1600" spc="-5" dirty="0">
                <a:latin typeface="Arial Unicode MS"/>
                <a:cs typeface="Arial Unicode MS"/>
              </a:rPr>
              <a:t>m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ns</a:t>
            </a:r>
            <a:r>
              <a:rPr sz="1600" dirty="0">
                <a:latin typeface="Arial Unicode MS"/>
                <a:cs typeface="Arial Unicode MS"/>
              </a:rPr>
              <a:t>:x</a:t>
            </a:r>
            <a:r>
              <a:rPr sz="1600" spc="5" dirty="0">
                <a:latin typeface="Arial Unicode MS"/>
                <a:cs typeface="Arial Unicode MS"/>
              </a:rPr>
              <a:t>s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=</a:t>
            </a:r>
            <a:r>
              <a:rPr sz="1600" spc="-10" dirty="0">
                <a:latin typeface="Arial Unicode MS"/>
                <a:cs typeface="Arial Unicode MS"/>
              </a:rPr>
              <a:t>"</a:t>
            </a:r>
            <a:r>
              <a:rPr sz="1600" spc="-10" dirty="0">
                <a:latin typeface="Arial Unicode MS"/>
                <a:cs typeface="Arial Unicode MS"/>
                <a:hlinkClick r:id="rId6"/>
              </a:rPr>
              <a:t>h</a:t>
            </a:r>
            <a:r>
              <a:rPr sz="1600" dirty="0">
                <a:latin typeface="Arial Unicode MS"/>
                <a:cs typeface="Arial Unicode MS"/>
                <a:hlinkClick r:id="rId6"/>
              </a:rPr>
              <a:t>t</a:t>
            </a:r>
            <a:r>
              <a:rPr sz="1600" spc="-15" dirty="0">
                <a:latin typeface="Arial Unicode MS"/>
                <a:cs typeface="Arial Unicode MS"/>
                <a:hlinkClick r:id="rId6"/>
              </a:rPr>
              <a:t>tp:</a:t>
            </a:r>
            <a:r>
              <a:rPr sz="1600" dirty="0">
                <a:latin typeface="Arial Unicode MS"/>
                <a:cs typeface="Arial Unicode MS"/>
                <a:hlinkClick r:id="rId6"/>
              </a:rPr>
              <a:t>/</a:t>
            </a:r>
            <a:r>
              <a:rPr sz="1600" spc="-10" dirty="0">
                <a:latin typeface="Arial Unicode MS"/>
                <a:cs typeface="Arial Unicode MS"/>
                <a:hlinkClick r:id="rId6"/>
              </a:rPr>
              <a:t>/</a:t>
            </a:r>
            <a:r>
              <a:rPr sz="1600" dirty="0">
                <a:latin typeface="Arial Unicode MS"/>
                <a:cs typeface="Arial Unicode MS"/>
                <a:hlinkClick r:id="rId6"/>
              </a:rPr>
              <a:t>w</a:t>
            </a:r>
            <a:r>
              <a:rPr sz="1600" spc="-5" dirty="0">
                <a:latin typeface="Arial Unicode MS"/>
                <a:cs typeface="Arial Unicode MS"/>
                <a:hlinkClick r:id="rId6"/>
              </a:rPr>
              <a:t>ww</a:t>
            </a:r>
            <a:r>
              <a:rPr sz="1600" spc="-10" dirty="0">
                <a:latin typeface="Arial Unicode MS"/>
                <a:cs typeface="Arial Unicode MS"/>
                <a:hlinkClick r:id="rId6"/>
              </a:rPr>
              <a:t>.</a:t>
            </a:r>
            <a:r>
              <a:rPr sz="1600" spc="-5" dirty="0">
                <a:latin typeface="Arial Unicode MS"/>
                <a:cs typeface="Arial Unicode MS"/>
                <a:hlinkClick r:id="rId6"/>
              </a:rPr>
              <a:t>w</a:t>
            </a:r>
            <a:r>
              <a:rPr sz="1600" spc="-15" dirty="0">
                <a:latin typeface="Arial Unicode MS"/>
                <a:cs typeface="Arial Unicode MS"/>
                <a:hlinkClick r:id="rId6"/>
              </a:rPr>
              <a:t>3</a:t>
            </a:r>
            <a:r>
              <a:rPr sz="1600" dirty="0">
                <a:latin typeface="Arial Unicode MS"/>
                <a:cs typeface="Arial Unicode MS"/>
                <a:hlinkClick r:id="rId6"/>
              </a:rPr>
              <a:t>.</a:t>
            </a:r>
            <a:r>
              <a:rPr sz="1600" spc="-5" dirty="0">
                <a:latin typeface="Arial Unicode MS"/>
                <a:cs typeface="Arial Unicode MS"/>
                <a:hlinkClick r:id="rId6"/>
              </a:rPr>
              <a:t>o</a:t>
            </a:r>
            <a:r>
              <a:rPr sz="1600" spc="-15" dirty="0">
                <a:latin typeface="Arial Unicode MS"/>
                <a:cs typeface="Arial Unicode MS"/>
                <a:hlinkClick r:id="rId6"/>
              </a:rPr>
              <a:t>rg/</a:t>
            </a:r>
            <a:r>
              <a:rPr sz="1600" spc="-5" dirty="0">
                <a:latin typeface="Arial Unicode MS"/>
                <a:cs typeface="Arial Unicode MS"/>
                <a:hlinkClick r:id="rId6"/>
              </a:rPr>
              <a:t>2001/</a:t>
            </a:r>
            <a:r>
              <a:rPr sz="1600" spc="-15" dirty="0">
                <a:latin typeface="Arial Unicode MS"/>
                <a:cs typeface="Arial Unicode MS"/>
                <a:hlinkClick r:id="rId6"/>
              </a:rPr>
              <a:t>X</a:t>
            </a:r>
            <a:r>
              <a:rPr sz="1600" spc="-5" dirty="0">
                <a:latin typeface="Arial Unicode MS"/>
                <a:cs typeface="Arial Unicode MS"/>
                <a:hlinkClick r:id="rId6"/>
              </a:rPr>
              <a:t>ML</a:t>
            </a:r>
            <a:r>
              <a:rPr sz="1600" dirty="0">
                <a:latin typeface="Arial Unicode MS"/>
                <a:cs typeface="Arial Unicode MS"/>
                <a:hlinkClick r:id="rId6"/>
              </a:rPr>
              <a:t>Sche</a:t>
            </a:r>
            <a:r>
              <a:rPr sz="1600" spc="-5" dirty="0">
                <a:latin typeface="Arial Unicode MS"/>
                <a:cs typeface="Arial Unicode MS"/>
                <a:hlinkClick r:id="rId6"/>
              </a:rPr>
              <a:t>ma</a:t>
            </a:r>
            <a:r>
              <a:rPr sz="1600" spc="-15" dirty="0">
                <a:latin typeface="Arial Unicode MS"/>
                <a:cs typeface="Arial Unicode MS"/>
                <a:hlinkClick r:id="rId6"/>
              </a:rPr>
              <a:t>-</a:t>
            </a:r>
            <a:r>
              <a:rPr sz="1600" dirty="0">
                <a:latin typeface="Arial Unicode MS"/>
                <a:cs typeface="Arial Unicode MS"/>
                <a:hlinkClick r:id="rId6"/>
              </a:rPr>
              <a:t>i</a:t>
            </a:r>
            <a:r>
              <a:rPr sz="1600" spc="-5" dirty="0">
                <a:latin typeface="Arial Unicode MS"/>
                <a:cs typeface="Arial Unicode MS"/>
                <a:hlinkClick r:id="rId6"/>
              </a:rPr>
              <a:t>n</a:t>
            </a:r>
            <a:r>
              <a:rPr sz="1600" spc="5" dirty="0">
                <a:latin typeface="Arial Unicode MS"/>
                <a:cs typeface="Arial Unicode MS"/>
                <a:hlinkClick r:id="rId6"/>
              </a:rPr>
              <a:t>s</a:t>
            </a:r>
            <a:r>
              <a:rPr sz="1600" spc="-10" dirty="0">
                <a:latin typeface="Arial Unicode MS"/>
                <a:cs typeface="Arial Unicode MS"/>
                <a:hlinkClick r:id="rId6"/>
              </a:rPr>
              <a:t>t</a:t>
            </a:r>
            <a:r>
              <a:rPr sz="1600" spc="-5" dirty="0">
                <a:latin typeface="Arial Unicode MS"/>
                <a:cs typeface="Arial Unicode MS"/>
                <a:hlinkClick r:id="rId6"/>
              </a:rPr>
              <a:t>ance"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xsi:s</a:t>
            </a:r>
            <a:r>
              <a:rPr sz="1600" spc="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h</a:t>
            </a:r>
            <a:r>
              <a:rPr sz="1600" spc="-5" dirty="0">
                <a:latin typeface="Arial Unicode MS"/>
                <a:cs typeface="Arial Unicode MS"/>
              </a:rPr>
              <a:t>e</a:t>
            </a:r>
            <a:r>
              <a:rPr sz="1600" spc="5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Locat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5" dirty="0">
                <a:latin typeface="Arial Unicode MS"/>
                <a:cs typeface="Arial Unicode MS"/>
              </a:rPr>
              <a:t>on</a:t>
            </a:r>
            <a:r>
              <a:rPr sz="1600" spc="5" dirty="0">
                <a:latin typeface="Arial Unicode MS"/>
                <a:cs typeface="Arial Unicode MS"/>
              </a:rPr>
              <a:t>=</a:t>
            </a:r>
            <a:r>
              <a:rPr sz="1600" spc="-20" dirty="0">
                <a:latin typeface="Arial Unicode MS"/>
                <a:cs typeface="Arial Unicode MS"/>
              </a:rPr>
              <a:t>"</a:t>
            </a:r>
            <a:r>
              <a:rPr sz="1600" spc="-15" dirty="0">
                <a:latin typeface="Arial Unicode MS"/>
                <a:cs typeface="Arial Unicode MS"/>
                <a:hlinkClick r:id="rId5"/>
              </a:rPr>
              <a:t>ht</a:t>
            </a:r>
            <a:r>
              <a:rPr sz="1600" dirty="0">
                <a:latin typeface="Arial Unicode MS"/>
                <a:cs typeface="Arial Unicode MS"/>
                <a:hlinkClick r:id="rId5"/>
              </a:rPr>
              <a:t>t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p</a:t>
            </a:r>
            <a:r>
              <a:rPr sz="1600" dirty="0">
                <a:latin typeface="Arial Unicode MS"/>
                <a:cs typeface="Arial Unicode MS"/>
                <a:hlinkClick r:id="rId5"/>
              </a:rPr>
              <a:t>: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/</a:t>
            </a:r>
            <a:r>
              <a:rPr sz="1600" dirty="0">
                <a:latin typeface="Arial Unicode MS"/>
                <a:cs typeface="Arial Unicode MS"/>
                <a:hlinkClick r:id="rId5"/>
              </a:rPr>
              <a:t>/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maven.ap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a</a:t>
            </a:r>
            <a:r>
              <a:rPr sz="1600" spc="5" dirty="0">
                <a:latin typeface="Arial Unicode MS"/>
                <a:cs typeface="Arial Unicode MS"/>
                <a:hlinkClick r:id="rId5"/>
              </a:rPr>
              <a:t>c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h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e</a:t>
            </a:r>
            <a:r>
              <a:rPr sz="1600" dirty="0">
                <a:latin typeface="Arial Unicode MS"/>
                <a:cs typeface="Arial Unicode MS"/>
                <a:hlinkClick r:id="rId5"/>
              </a:rPr>
              <a:t>.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o</a:t>
            </a:r>
            <a:r>
              <a:rPr sz="1600" spc="-15" dirty="0">
                <a:latin typeface="Arial Unicode MS"/>
                <a:cs typeface="Arial Unicode MS"/>
                <a:hlinkClick r:id="rId5"/>
              </a:rPr>
              <a:t>rg</a:t>
            </a:r>
            <a:r>
              <a:rPr sz="1600" dirty="0">
                <a:latin typeface="Arial Unicode MS"/>
                <a:cs typeface="Arial Unicode MS"/>
                <a:hlinkClick r:id="rId5"/>
              </a:rPr>
              <a:t>/</a:t>
            </a:r>
            <a:r>
              <a:rPr sz="1600" spc="-25" dirty="0">
                <a:latin typeface="Arial Unicode MS"/>
                <a:cs typeface="Arial Unicode MS"/>
                <a:hlinkClick r:id="rId5"/>
              </a:rPr>
              <a:t>P</a:t>
            </a:r>
            <a:r>
              <a:rPr sz="1600" spc="-20" dirty="0">
                <a:latin typeface="Arial Unicode MS"/>
                <a:cs typeface="Arial Unicode MS"/>
                <a:hlinkClick r:id="rId5"/>
              </a:rPr>
              <a:t>O</a:t>
            </a:r>
            <a:r>
              <a:rPr sz="1600" spc="-5" dirty="0">
                <a:latin typeface="Arial Unicode MS"/>
                <a:cs typeface="Arial Unicode MS"/>
                <a:hlinkClick r:id="rId5"/>
              </a:rPr>
              <a:t>M</a:t>
            </a:r>
            <a:r>
              <a:rPr sz="1600" dirty="0">
                <a:latin typeface="Arial Unicode MS"/>
                <a:cs typeface="Arial Unicode MS"/>
                <a:hlinkClick r:id="rId5"/>
              </a:rPr>
              <a:t>/</a:t>
            </a:r>
            <a:r>
              <a:rPr sz="1600" spc="-10" dirty="0">
                <a:latin typeface="Arial Unicode MS"/>
                <a:cs typeface="Arial Unicode MS"/>
                <a:hlinkClick r:id="rId5"/>
              </a:rPr>
              <a:t>4</a:t>
            </a:r>
            <a:r>
              <a:rPr sz="1600" dirty="0">
                <a:latin typeface="Arial Unicode MS"/>
                <a:cs typeface="Arial Unicode MS"/>
                <a:hlinkClick r:id="rId5"/>
              </a:rPr>
              <a:t>.</a:t>
            </a:r>
            <a:r>
              <a:rPr sz="1600" spc="-15" dirty="0">
                <a:latin typeface="Arial Unicode MS"/>
                <a:cs typeface="Arial Unicode MS"/>
                <a:hlinkClick r:id="rId5"/>
              </a:rPr>
              <a:t>0.</a:t>
            </a:r>
            <a:r>
              <a:rPr sz="1600" dirty="0">
                <a:latin typeface="Arial Unicode MS"/>
                <a:cs typeface="Arial Unicode MS"/>
                <a:hlinkClick r:id="rId5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 Unicode MS"/>
                <a:cs typeface="Arial Unicode MS"/>
                <a:hlinkClick r:id="rId7"/>
              </a:rPr>
              <a:t>h</a:t>
            </a:r>
            <a:r>
              <a:rPr sz="1600" dirty="0">
                <a:latin typeface="Arial Unicode MS"/>
                <a:cs typeface="Arial Unicode MS"/>
                <a:hlinkClick r:id="rId7"/>
              </a:rPr>
              <a:t>t</a:t>
            </a:r>
            <a:r>
              <a:rPr sz="1600" spc="-15" dirty="0">
                <a:latin typeface="Arial Unicode MS"/>
                <a:cs typeface="Arial Unicode MS"/>
                <a:hlinkClick r:id="rId7"/>
              </a:rPr>
              <a:t>tp:</a:t>
            </a:r>
            <a:r>
              <a:rPr sz="1600" dirty="0">
                <a:latin typeface="Arial Unicode MS"/>
                <a:cs typeface="Arial Unicode MS"/>
                <a:hlinkClick r:id="rId7"/>
              </a:rPr>
              <a:t>/</a:t>
            </a:r>
            <a:r>
              <a:rPr sz="1600" spc="-10" dirty="0">
                <a:latin typeface="Arial Unicode MS"/>
                <a:cs typeface="Arial Unicode MS"/>
                <a:hlinkClick r:id="rId7"/>
              </a:rPr>
              <a:t>/</a:t>
            </a:r>
            <a:r>
              <a:rPr sz="1600" spc="5" dirty="0">
                <a:latin typeface="Arial Unicode MS"/>
                <a:cs typeface="Arial Unicode MS"/>
                <a:hlinkClick r:id="rId7"/>
              </a:rPr>
              <a:t>m</a:t>
            </a:r>
            <a:r>
              <a:rPr sz="1600" spc="-10" dirty="0">
                <a:latin typeface="Arial Unicode MS"/>
                <a:cs typeface="Arial Unicode MS"/>
                <a:hlinkClick r:id="rId7"/>
              </a:rPr>
              <a:t>a</a:t>
            </a:r>
            <a:r>
              <a:rPr sz="1600" spc="5" dirty="0">
                <a:latin typeface="Arial Unicode MS"/>
                <a:cs typeface="Arial Unicode MS"/>
                <a:hlinkClick r:id="rId7"/>
              </a:rPr>
              <a:t>v</a:t>
            </a:r>
            <a:r>
              <a:rPr sz="1600" spc="-10" dirty="0">
                <a:latin typeface="Arial Unicode MS"/>
                <a:cs typeface="Arial Unicode MS"/>
                <a:hlinkClick r:id="rId7"/>
              </a:rPr>
              <a:t>e</a:t>
            </a:r>
            <a:r>
              <a:rPr sz="1600" spc="-15" dirty="0">
                <a:latin typeface="Arial Unicode MS"/>
                <a:cs typeface="Arial Unicode MS"/>
                <a:hlinkClick r:id="rId7"/>
              </a:rPr>
              <a:t>n</a:t>
            </a:r>
            <a:r>
              <a:rPr sz="1600" dirty="0">
                <a:latin typeface="Arial Unicode MS"/>
                <a:cs typeface="Arial Unicode MS"/>
                <a:hlinkClick r:id="rId7"/>
              </a:rPr>
              <a:t>.</a:t>
            </a:r>
            <a:r>
              <a:rPr sz="1600" spc="-10" dirty="0">
                <a:latin typeface="Arial Unicode MS"/>
                <a:cs typeface="Arial Unicode MS"/>
                <a:hlinkClick r:id="rId7"/>
              </a:rPr>
              <a:t>a</a:t>
            </a:r>
            <a:r>
              <a:rPr sz="1600" spc="-5" dirty="0">
                <a:latin typeface="Arial Unicode MS"/>
                <a:cs typeface="Arial Unicode MS"/>
                <a:hlinkClick r:id="rId7"/>
              </a:rPr>
              <a:t>pache.or</a:t>
            </a:r>
            <a:r>
              <a:rPr sz="1600" spc="-15" dirty="0">
                <a:latin typeface="Arial Unicode MS"/>
                <a:cs typeface="Arial Unicode MS"/>
                <a:hlinkClick r:id="rId7"/>
              </a:rPr>
              <a:t>g/</a:t>
            </a:r>
            <a:r>
              <a:rPr sz="1600" spc="5" dirty="0">
                <a:latin typeface="Arial Unicode MS"/>
                <a:cs typeface="Arial Unicode MS"/>
                <a:hlinkClick r:id="rId7"/>
              </a:rPr>
              <a:t>m</a:t>
            </a:r>
            <a:r>
              <a:rPr sz="1600" spc="-10" dirty="0">
                <a:latin typeface="Arial Unicode MS"/>
                <a:cs typeface="Arial Unicode MS"/>
                <a:hlinkClick r:id="rId7"/>
              </a:rPr>
              <a:t>a</a:t>
            </a:r>
            <a:r>
              <a:rPr sz="1600" spc="5" dirty="0">
                <a:latin typeface="Arial Unicode MS"/>
                <a:cs typeface="Arial Unicode MS"/>
                <a:hlinkClick r:id="rId7"/>
              </a:rPr>
              <a:t>v</a:t>
            </a:r>
            <a:r>
              <a:rPr sz="1600" spc="-10" dirty="0">
                <a:latin typeface="Arial Unicode MS"/>
                <a:cs typeface="Arial Unicode MS"/>
                <a:hlinkClick r:id="rId7"/>
              </a:rPr>
              <a:t>e</a:t>
            </a:r>
            <a:r>
              <a:rPr sz="1600" spc="-5" dirty="0">
                <a:latin typeface="Arial Unicode MS"/>
                <a:cs typeface="Arial Unicode MS"/>
                <a:hlinkClick r:id="rId7"/>
              </a:rPr>
              <a:t>n-</a:t>
            </a:r>
            <a:r>
              <a:rPr sz="1600" dirty="0">
                <a:latin typeface="Arial Unicode MS"/>
                <a:cs typeface="Arial Unicode MS"/>
                <a:hlinkClick r:id="rId7"/>
              </a:rPr>
              <a:t>v4</a:t>
            </a:r>
            <a:r>
              <a:rPr sz="1600" spc="5" dirty="0">
                <a:latin typeface="Arial Unicode MS"/>
                <a:cs typeface="Arial Unicode MS"/>
                <a:hlinkClick r:id="rId7"/>
              </a:rPr>
              <a:t>_</a:t>
            </a:r>
            <a:r>
              <a:rPr sz="1600" spc="-10" dirty="0">
                <a:latin typeface="Arial Unicode MS"/>
                <a:cs typeface="Arial Unicode MS"/>
                <a:hlinkClick r:id="rId7"/>
              </a:rPr>
              <a:t>0</a:t>
            </a:r>
            <a:r>
              <a:rPr sz="1600" spc="5" dirty="0">
                <a:latin typeface="Arial Unicode MS"/>
                <a:cs typeface="Arial Unicode MS"/>
                <a:hlinkClick r:id="rId7"/>
              </a:rPr>
              <a:t>_</a:t>
            </a:r>
            <a:r>
              <a:rPr sz="1600" spc="-15" dirty="0">
                <a:latin typeface="Arial Unicode MS"/>
                <a:cs typeface="Arial Unicode MS"/>
                <a:hlinkClick r:id="rId7"/>
              </a:rPr>
              <a:t>0.</a:t>
            </a:r>
            <a:r>
              <a:rPr sz="1600" dirty="0">
                <a:latin typeface="Arial Unicode MS"/>
                <a:cs typeface="Arial Unicode MS"/>
                <a:hlinkClick r:id="rId7"/>
              </a:rPr>
              <a:t>x</a:t>
            </a:r>
            <a:r>
              <a:rPr sz="1600" spc="5" dirty="0">
                <a:latin typeface="Arial Unicode MS"/>
                <a:cs typeface="Arial Unicode MS"/>
                <a:hlinkClick r:id="rId7"/>
              </a:rPr>
              <a:t>s</a:t>
            </a:r>
            <a:r>
              <a:rPr sz="1600" spc="-5" dirty="0">
                <a:latin typeface="Arial Unicode MS"/>
                <a:cs typeface="Arial Unicode MS"/>
                <a:hlinkClick r:id="rId7"/>
              </a:rPr>
              <a:t>d</a:t>
            </a:r>
            <a:r>
              <a:rPr sz="1600" spc="-10" dirty="0">
                <a:latin typeface="Arial Unicode MS"/>
                <a:cs typeface="Arial Unicode MS"/>
                <a:hlinkClick r:id="rId7"/>
              </a:rPr>
              <a:t>"</a:t>
            </a:r>
            <a:r>
              <a:rPr sz="1600" spc="-10" dirty="0">
                <a:latin typeface="Arial Unicode MS"/>
                <a:cs typeface="Arial Unicode MS"/>
              </a:rPr>
              <a:t>&gt;</a:t>
            </a:r>
            <a:endParaRPr sz="1600">
              <a:latin typeface="Arial Unicode MS"/>
              <a:cs typeface="Arial Unicode MS"/>
            </a:endParaRPr>
          </a:p>
          <a:p>
            <a:pPr marL="125730">
              <a:lnSpc>
                <a:spcPts val="1675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-5" dirty="0">
                <a:latin typeface="Arial Unicode MS"/>
                <a:cs typeface="Arial Unicode MS"/>
              </a:rPr>
              <a:t>mode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r</a:t>
            </a:r>
            <a:r>
              <a:rPr sz="1600" spc="5" dirty="0">
                <a:latin typeface="Arial Unicode MS"/>
                <a:cs typeface="Arial Unicode MS"/>
              </a:rPr>
              <a:t>s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n</a:t>
            </a:r>
            <a:r>
              <a:rPr sz="1600" spc="5" dirty="0">
                <a:latin typeface="Arial Unicode MS"/>
                <a:cs typeface="Arial Unicode MS"/>
              </a:rPr>
              <a:t>&gt;</a:t>
            </a:r>
            <a:r>
              <a:rPr sz="1600" spc="-15" dirty="0">
                <a:latin typeface="Arial Unicode MS"/>
                <a:cs typeface="Arial Unicode MS"/>
              </a:rPr>
              <a:t>4.0.</a:t>
            </a:r>
            <a:r>
              <a:rPr sz="1600" spc="-5" dirty="0">
                <a:latin typeface="Arial Unicode MS"/>
                <a:cs typeface="Arial Unicode MS"/>
              </a:rPr>
              <a:t>0</a:t>
            </a:r>
            <a:r>
              <a:rPr sz="1600" spc="5" dirty="0">
                <a:latin typeface="Arial Unicode MS"/>
                <a:cs typeface="Arial Unicode MS"/>
              </a:rPr>
              <a:t>&lt;</a:t>
            </a:r>
            <a:r>
              <a:rPr sz="1600" spc="-10" dirty="0">
                <a:latin typeface="Arial Unicode MS"/>
                <a:cs typeface="Arial Unicode MS"/>
              </a:rPr>
              <a:t>/</a:t>
            </a:r>
            <a:r>
              <a:rPr sz="1600" spc="-5" dirty="0">
                <a:latin typeface="Arial Unicode MS"/>
                <a:cs typeface="Arial Unicode MS"/>
              </a:rPr>
              <a:t>mode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25" dirty="0">
                <a:latin typeface="Arial Unicode MS"/>
                <a:cs typeface="Arial Unicode MS"/>
              </a:rPr>
              <a:t>V</a:t>
            </a:r>
            <a:r>
              <a:rPr sz="1600" spc="-5" dirty="0">
                <a:latin typeface="Arial Unicode MS"/>
                <a:cs typeface="Arial Unicode MS"/>
              </a:rPr>
              <a:t>er</a:t>
            </a:r>
            <a:r>
              <a:rPr sz="1600" dirty="0">
                <a:latin typeface="Arial Unicode MS"/>
                <a:cs typeface="Arial Unicode MS"/>
              </a:rPr>
              <a:t>si</a:t>
            </a:r>
            <a:r>
              <a:rPr sz="1600" spc="-5" dirty="0">
                <a:latin typeface="Arial Unicode MS"/>
                <a:cs typeface="Arial Unicode MS"/>
              </a:rPr>
              <a:t>on&gt;</a:t>
            </a:r>
            <a:endParaRPr sz="1600">
              <a:latin typeface="Arial Unicode MS"/>
              <a:cs typeface="Arial Unicode MS"/>
            </a:endParaRPr>
          </a:p>
          <a:p>
            <a:pPr marL="125730">
              <a:lnSpc>
                <a:spcPts val="1780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-5" dirty="0">
                <a:latin typeface="Arial Unicode MS"/>
                <a:cs typeface="Arial Unicode MS"/>
              </a:rPr>
              <a:t>gro</a:t>
            </a:r>
            <a:r>
              <a:rPr sz="1600" spc="-10" dirty="0">
                <a:latin typeface="Arial Unicode MS"/>
                <a:cs typeface="Arial Unicode MS"/>
              </a:rPr>
              <a:t>u</a:t>
            </a:r>
            <a:r>
              <a:rPr sz="1600" spc="-15" dirty="0">
                <a:latin typeface="Arial Unicode MS"/>
                <a:cs typeface="Arial Unicode MS"/>
              </a:rPr>
              <a:t>p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&gt;</a:t>
            </a:r>
            <a:r>
              <a:rPr sz="1600" dirty="0">
                <a:latin typeface="Arial Unicode MS"/>
                <a:cs typeface="Arial Unicode MS"/>
              </a:rPr>
              <a:t>co</a:t>
            </a:r>
            <a:r>
              <a:rPr sz="1600" spc="-5" dirty="0">
                <a:latin typeface="Arial Unicode MS"/>
                <a:cs typeface="Arial Unicode MS"/>
              </a:rPr>
              <a:t>m</a:t>
            </a:r>
            <a:r>
              <a:rPr sz="1600" dirty="0">
                <a:latin typeface="Arial Unicode MS"/>
                <a:cs typeface="Arial Unicode MS"/>
              </a:rPr>
              <a:t>.</a:t>
            </a:r>
            <a:r>
              <a:rPr sz="1600" spc="-10" dirty="0">
                <a:latin typeface="Arial Unicode MS"/>
                <a:cs typeface="Arial Unicode MS"/>
              </a:rPr>
              <a:t>t</a:t>
            </a:r>
            <a:r>
              <a:rPr sz="1600" spc="-5" dirty="0">
                <a:latin typeface="Arial Unicode MS"/>
                <a:cs typeface="Arial Unicode MS"/>
              </a:rPr>
              <a:t>e</a:t>
            </a:r>
            <a:r>
              <a:rPr sz="1600" spc="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h</a:t>
            </a:r>
            <a:r>
              <a:rPr sz="1600" spc="5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5" dirty="0">
                <a:latin typeface="Arial Unicode MS"/>
                <a:cs typeface="Arial Unicode MS"/>
              </a:rPr>
              <a:t>ne</a:t>
            </a:r>
            <a:r>
              <a:rPr sz="1600" spc="5" dirty="0">
                <a:latin typeface="Arial Unicode MS"/>
                <a:cs typeface="Arial Unicode MS"/>
              </a:rPr>
              <a:t>&lt;</a:t>
            </a:r>
            <a:r>
              <a:rPr sz="1600" spc="-10" dirty="0">
                <a:latin typeface="Arial Unicode MS"/>
                <a:cs typeface="Arial Unicode MS"/>
              </a:rPr>
              <a:t>/</a:t>
            </a:r>
            <a:r>
              <a:rPr sz="1600" spc="-5" dirty="0">
                <a:latin typeface="Arial Unicode MS"/>
                <a:cs typeface="Arial Unicode MS"/>
              </a:rPr>
              <a:t>g</a:t>
            </a:r>
            <a:r>
              <a:rPr sz="1600" spc="-15" dirty="0">
                <a:latin typeface="Arial Unicode MS"/>
                <a:cs typeface="Arial Unicode MS"/>
              </a:rPr>
              <a:t>r</a:t>
            </a:r>
            <a:r>
              <a:rPr sz="1600" spc="-5" dirty="0">
                <a:latin typeface="Arial Unicode MS"/>
                <a:cs typeface="Arial Unicode MS"/>
              </a:rPr>
              <a:t>oupId&gt;</a:t>
            </a:r>
            <a:endParaRPr sz="1600">
              <a:latin typeface="Arial Unicode MS"/>
              <a:cs typeface="Arial Unicode MS"/>
            </a:endParaRPr>
          </a:p>
          <a:p>
            <a:pPr marL="125730">
              <a:lnSpc>
                <a:spcPts val="1785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-5" dirty="0">
                <a:latin typeface="Arial Unicode MS"/>
                <a:cs typeface="Arial Unicode MS"/>
              </a:rPr>
              <a:t>ar</a:t>
            </a:r>
            <a:r>
              <a:rPr sz="1600" spc="-10" dirty="0">
                <a:latin typeface="Arial Unicode MS"/>
                <a:cs typeface="Arial Unicode MS"/>
              </a:rPr>
              <a:t>t</a:t>
            </a:r>
            <a:r>
              <a:rPr sz="1600" dirty="0">
                <a:latin typeface="Arial Unicode MS"/>
                <a:cs typeface="Arial Unicode MS"/>
              </a:rPr>
              <a:t>if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&gt;demo-m</a:t>
            </a:r>
            <a:r>
              <a:rPr sz="1600" dirty="0">
                <a:latin typeface="Arial Unicode MS"/>
                <a:cs typeface="Arial Unicode MS"/>
              </a:rPr>
              <a:t>vn</a:t>
            </a:r>
            <a:r>
              <a:rPr sz="1600" spc="5" dirty="0">
                <a:latin typeface="Arial Unicode MS"/>
                <a:cs typeface="Arial Unicode MS"/>
              </a:rPr>
              <a:t>&lt;</a:t>
            </a:r>
            <a:r>
              <a:rPr sz="1600" spc="-10" dirty="0">
                <a:latin typeface="Arial Unicode MS"/>
                <a:cs typeface="Arial Unicode MS"/>
              </a:rPr>
              <a:t>/</a:t>
            </a:r>
            <a:r>
              <a:rPr sz="1600" spc="-5" dirty="0">
                <a:latin typeface="Arial Unicode MS"/>
                <a:cs typeface="Arial Unicode MS"/>
              </a:rPr>
              <a:t>ar</a:t>
            </a:r>
            <a:r>
              <a:rPr sz="1600" spc="-10" dirty="0">
                <a:latin typeface="Arial Unicode MS"/>
                <a:cs typeface="Arial Unicode MS"/>
              </a:rPr>
              <a:t>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fac</a:t>
            </a:r>
            <a:r>
              <a:rPr sz="1600" dirty="0">
                <a:latin typeface="Arial Unicode MS"/>
                <a:cs typeface="Arial Unicode MS"/>
              </a:rPr>
              <a:t>t</a:t>
            </a:r>
            <a:r>
              <a:rPr sz="1600" spc="-10" dirty="0">
                <a:latin typeface="Arial Unicode MS"/>
                <a:cs typeface="Arial Unicode MS"/>
              </a:rPr>
              <a:t>I</a:t>
            </a:r>
            <a:r>
              <a:rPr sz="1600" spc="-5" dirty="0">
                <a:latin typeface="Arial Unicode MS"/>
                <a:cs typeface="Arial Unicode MS"/>
              </a:rPr>
              <a:t>d&gt;</a:t>
            </a:r>
            <a:endParaRPr sz="1600">
              <a:latin typeface="Arial Unicode MS"/>
              <a:cs typeface="Arial Unicode MS"/>
            </a:endParaRPr>
          </a:p>
          <a:p>
            <a:pPr marL="125730">
              <a:lnSpc>
                <a:spcPts val="1785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-5" dirty="0">
                <a:latin typeface="Arial Unicode MS"/>
                <a:cs typeface="Arial Unicode MS"/>
              </a:rPr>
              <a:t>pac</a:t>
            </a:r>
            <a:r>
              <a:rPr sz="1600" spc="5" dirty="0">
                <a:latin typeface="Arial Unicode MS"/>
                <a:cs typeface="Arial Unicode MS"/>
              </a:rPr>
              <a:t>k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g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5" dirty="0">
                <a:latin typeface="Arial Unicode MS"/>
                <a:cs typeface="Arial Unicode MS"/>
              </a:rPr>
              <a:t>ng&gt;</a:t>
            </a:r>
            <a:r>
              <a:rPr sz="1600" dirty="0">
                <a:latin typeface="Arial Unicode MS"/>
                <a:cs typeface="Arial Unicode MS"/>
              </a:rPr>
              <a:t>j</a:t>
            </a:r>
            <a:r>
              <a:rPr sz="1600" spc="-5" dirty="0">
                <a:latin typeface="Arial Unicode MS"/>
                <a:cs typeface="Arial Unicode MS"/>
              </a:rPr>
              <a:t>ar&lt;</a:t>
            </a:r>
            <a:r>
              <a:rPr sz="1600" spc="-10" dirty="0">
                <a:latin typeface="Arial Unicode MS"/>
                <a:cs typeface="Arial Unicode MS"/>
              </a:rPr>
              <a:t>/</a:t>
            </a:r>
            <a:r>
              <a:rPr sz="1600" spc="-5" dirty="0">
                <a:latin typeface="Arial Unicode MS"/>
                <a:cs typeface="Arial Unicode MS"/>
              </a:rPr>
              <a:t>packag</a:t>
            </a:r>
            <a:r>
              <a:rPr sz="1600" spc="5" dirty="0">
                <a:latin typeface="Arial Unicode MS"/>
                <a:cs typeface="Arial Unicode MS"/>
              </a:rPr>
              <a:t>i</a:t>
            </a:r>
            <a:r>
              <a:rPr sz="1600" spc="-5" dirty="0">
                <a:latin typeface="Arial Unicode MS"/>
                <a:cs typeface="Arial Unicode MS"/>
              </a:rPr>
              <a:t>ng&gt;</a:t>
            </a:r>
            <a:endParaRPr sz="1600">
              <a:latin typeface="Arial Unicode MS"/>
              <a:cs typeface="Arial Unicode MS"/>
            </a:endParaRPr>
          </a:p>
          <a:p>
            <a:pPr marL="125730">
              <a:lnSpc>
                <a:spcPts val="1780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5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r</a:t>
            </a:r>
            <a:r>
              <a:rPr sz="1600" spc="5" dirty="0">
                <a:latin typeface="Arial Unicode MS"/>
                <a:cs typeface="Arial Unicode MS"/>
              </a:rPr>
              <a:t>s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n</a:t>
            </a:r>
            <a:r>
              <a:rPr sz="1600" spc="5" dirty="0">
                <a:latin typeface="Arial Unicode MS"/>
                <a:cs typeface="Arial Unicode MS"/>
              </a:rPr>
              <a:t>&gt;</a:t>
            </a:r>
            <a:r>
              <a:rPr sz="1600" spc="-15" dirty="0">
                <a:latin typeface="Arial Unicode MS"/>
                <a:cs typeface="Arial Unicode MS"/>
              </a:rPr>
              <a:t>1.</a:t>
            </a:r>
            <a:r>
              <a:rPr sz="1600" spc="-5" dirty="0">
                <a:latin typeface="Arial Unicode MS"/>
                <a:cs typeface="Arial Unicode MS"/>
              </a:rPr>
              <a:t>0&lt;</a:t>
            </a:r>
            <a:r>
              <a:rPr sz="1600" dirty="0">
                <a:latin typeface="Arial Unicode MS"/>
                <a:cs typeface="Arial Unicode MS"/>
              </a:rPr>
              <a:t>/ve</a:t>
            </a:r>
            <a:r>
              <a:rPr sz="1600" spc="-5" dirty="0">
                <a:latin typeface="Arial Unicode MS"/>
                <a:cs typeface="Arial Unicode MS"/>
              </a:rPr>
              <a:t>r</a:t>
            </a:r>
            <a:r>
              <a:rPr sz="1600" dirty="0">
                <a:latin typeface="Arial Unicode MS"/>
                <a:cs typeface="Arial Unicode MS"/>
              </a:rPr>
              <a:t>si</a:t>
            </a:r>
            <a:r>
              <a:rPr sz="1600" spc="-5" dirty="0">
                <a:latin typeface="Arial Unicode MS"/>
                <a:cs typeface="Arial Unicode MS"/>
              </a:rPr>
              <a:t>on&gt;</a:t>
            </a:r>
            <a:endParaRPr sz="1600">
              <a:latin typeface="Arial Unicode MS"/>
              <a:cs typeface="Arial Unicode MS"/>
            </a:endParaRPr>
          </a:p>
          <a:p>
            <a:pPr marL="125730">
              <a:lnSpc>
                <a:spcPts val="1780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-5" dirty="0">
                <a:latin typeface="Arial Unicode MS"/>
                <a:cs typeface="Arial Unicode MS"/>
              </a:rPr>
              <a:t>name&gt;demo-m</a:t>
            </a:r>
            <a:r>
              <a:rPr sz="1600" spc="5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5" dirty="0">
                <a:latin typeface="Arial Unicode MS"/>
                <a:cs typeface="Arial Unicode MS"/>
              </a:rPr>
              <a:t>&lt;</a:t>
            </a:r>
            <a:r>
              <a:rPr sz="1600" spc="-10" dirty="0">
                <a:latin typeface="Arial Unicode MS"/>
                <a:cs typeface="Arial Unicode MS"/>
              </a:rPr>
              <a:t>/</a:t>
            </a:r>
            <a:r>
              <a:rPr sz="1600" spc="-5" dirty="0">
                <a:latin typeface="Arial Unicode MS"/>
                <a:cs typeface="Arial Unicode MS"/>
              </a:rPr>
              <a:t>name&gt;</a:t>
            </a:r>
            <a:endParaRPr sz="1600">
              <a:latin typeface="Arial Unicode MS"/>
              <a:cs typeface="Arial Unicode MS"/>
            </a:endParaRPr>
          </a:p>
          <a:p>
            <a:pPr marL="125730">
              <a:lnSpc>
                <a:spcPts val="1780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-5" dirty="0">
                <a:latin typeface="Arial Unicode MS"/>
                <a:cs typeface="Arial Unicode MS"/>
              </a:rPr>
              <a:t>ur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  <a:hlinkClick r:id="rId8"/>
              </a:rPr>
              <a:t>&gt;h</a:t>
            </a:r>
            <a:r>
              <a:rPr sz="1600" dirty="0">
                <a:latin typeface="Arial Unicode MS"/>
                <a:cs typeface="Arial Unicode MS"/>
                <a:hlinkClick r:id="rId8"/>
              </a:rPr>
              <a:t>t</a:t>
            </a:r>
            <a:r>
              <a:rPr sz="1600" spc="-15" dirty="0">
                <a:latin typeface="Arial Unicode MS"/>
                <a:cs typeface="Arial Unicode MS"/>
                <a:hlinkClick r:id="rId8"/>
              </a:rPr>
              <a:t>tp:</a:t>
            </a:r>
            <a:r>
              <a:rPr sz="1600" dirty="0">
                <a:latin typeface="Arial Unicode MS"/>
                <a:cs typeface="Arial Unicode MS"/>
                <a:hlinkClick r:id="rId8"/>
              </a:rPr>
              <a:t>/</a:t>
            </a:r>
            <a:r>
              <a:rPr sz="1600" spc="-10" dirty="0">
                <a:latin typeface="Arial Unicode MS"/>
                <a:cs typeface="Arial Unicode MS"/>
                <a:hlinkClick r:id="rId8"/>
              </a:rPr>
              <a:t>/</a:t>
            </a:r>
            <a:r>
              <a:rPr sz="1600" spc="-5" dirty="0">
                <a:latin typeface="Arial Unicode MS"/>
                <a:cs typeface="Arial Unicode MS"/>
                <a:hlinkClick r:id="rId8"/>
              </a:rPr>
              <a:t>maven</a:t>
            </a:r>
            <a:r>
              <a:rPr sz="1600" spc="5" dirty="0">
                <a:latin typeface="Arial Unicode MS"/>
                <a:cs typeface="Arial Unicode MS"/>
                <a:hlinkClick r:id="rId8"/>
              </a:rPr>
              <a:t>.</a:t>
            </a:r>
            <a:r>
              <a:rPr sz="1600" spc="-10" dirty="0">
                <a:latin typeface="Arial Unicode MS"/>
                <a:cs typeface="Arial Unicode MS"/>
                <a:hlinkClick r:id="rId8"/>
              </a:rPr>
              <a:t>a</a:t>
            </a:r>
            <a:r>
              <a:rPr sz="1600" spc="-5" dirty="0">
                <a:latin typeface="Arial Unicode MS"/>
                <a:cs typeface="Arial Unicode MS"/>
                <a:hlinkClick r:id="rId8"/>
              </a:rPr>
              <a:t>pache.org&lt;</a:t>
            </a:r>
            <a:r>
              <a:rPr sz="1600" dirty="0">
                <a:latin typeface="Arial Unicode MS"/>
                <a:cs typeface="Arial Unicode MS"/>
              </a:rPr>
              <a:t>/</a:t>
            </a:r>
            <a:r>
              <a:rPr sz="1600" spc="-10" dirty="0">
                <a:latin typeface="Arial Unicode MS"/>
                <a:cs typeface="Arial Unicode MS"/>
              </a:rPr>
              <a:t>u</a:t>
            </a:r>
            <a:r>
              <a:rPr sz="1600" spc="-5" dirty="0">
                <a:latin typeface="Arial Unicode MS"/>
                <a:cs typeface="Arial Unicode MS"/>
              </a:rPr>
              <a:t>r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&gt;</a:t>
            </a:r>
            <a:endParaRPr sz="1600">
              <a:latin typeface="Arial Unicode MS"/>
              <a:cs typeface="Arial Unicode MS"/>
            </a:endParaRPr>
          </a:p>
          <a:p>
            <a:pPr marL="125730">
              <a:lnSpc>
                <a:spcPts val="1780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-5" dirty="0">
                <a:latin typeface="Arial Unicode MS"/>
                <a:cs typeface="Arial Unicode MS"/>
              </a:rPr>
              <a:t>dep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ndenc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5" dirty="0">
                <a:latin typeface="Arial Unicode MS"/>
                <a:cs typeface="Arial Unicode MS"/>
              </a:rPr>
              <a:t>es&gt;</a:t>
            </a:r>
            <a:endParaRPr sz="1600">
              <a:latin typeface="Arial Unicode MS"/>
              <a:cs typeface="Arial Unicode MS"/>
            </a:endParaRPr>
          </a:p>
          <a:p>
            <a:pPr marR="4921250" algn="ctr">
              <a:lnSpc>
                <a:spcPts val="1780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spc="-5" dirty="0">
                <a:latin typeface="Arial Unicode MS"/>
                <a:cs typeface="Arial Unicode MS"/>
              </a:rPr>
              <a:t>dep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ndenc</a:t>
            </a:r>
            <a:r>
              <a:rPr sz="1600" spc="5" dirty="0">
                <a:latin typeface="Arial Unicode MS"/>
                <a:cs typeface="Arial Unicode MS"/>
              </a:rPr>
              <a:t>y</a:t>
            </a:r>
            <a:r>
              <a:rPr sz="1600" spc="-10" dirty="0">
                <a:latin typeface="Arial Unicode MS"/>
                <a:cs typeface="Arial Unicode MS"/>
              </a:rPr>
              <a:t>&gt;</a:t>
            </a:r>
            <a:endParaRPr sz="1600">
              <a:latin typeface="Arial Unicode MS"/>
              <a:cs typeface="Arial Unicode MS"/>
            </a:endParaRPr>
          </a:p>
          <a:p>
            <a:pPr marL="350520">
              <a:lnSpc>
                <a:spcPts val="1780"/>
              </a:lnSpc>
            </a:pPr>
            <a:r>
              <a:rPr sz="1600" spc="-5" dirty="0">
                <a:latin typeface="Arial Unicode MS"/>
                <a:cs typeface="Arial Unicode MS"/>
              </a:rPr>
              <a:t>&lt;gr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upId</a:t>
            </a:r>
            <a:r>
              <a:rPr sz="1600" spc="5" dirty="0">
                <a:latin typeface="Arial Unicode MS"/>
                <a:cs typeface="Arial Unicode MS"/>
              </a:rPr>
              <a:t>&gt;</a:t>
            </a:r>
            <a:r>
              <a:rPr sz="1600" dirty="0">
                <a:latin typeface="Arial Unicode MS"/>
                <a:cs typeface="Arial Unicode MS"/>
              </a:rPr>
              <a:t>j</a:t>
            </a:r>
            <a:r>
              <a:rPr sz="1600" spc="-5" dirty="0">
                <a:latin typeface="Arial Unicode MS"/>
                <a:cs typeface="Arial Unicode MS"/>
              </a:rPr>
              <a:t>u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dirty="0">
                <a:latin typeface="Arial Unicode MS"/>
                <a:cs typeface="Arial Unicode MS"/>
              </a:rPr>
              <a:t>it</a:t>
            </a: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dirty="0">
                <a:latin typeface="Arial Unicode MS"/>
                <a:cs typeface="Arial Unicode MS"/>
              </a:rPr>
              <a:t>/</a:t>
            </a:r>
            <a:r>
              <a:rPr sz="1600" spc="-5" dirty="0">
                <a:latin typeface="Arial Unicode MS"/>
                <a:cs typeface="Arial Unicode MS"/>
              </a:rPr>
              <a:t>g</a:t>
            </a:r>
            <a:r>
              <a:rPr sz="1600" spc="-15" dirty="0">
                <a:latin typeface="Arial Unicode MS"/>
                <a:cs typeface="Arial Unicode MS"/>
              </a:rPr>
              <a:t>r</a:t>
            </a:r>
            <a:r>
              <a:rPr sz="1600" spc="-5" dirty="0">
                <a:latin typeface="Arial Unicode MS"/>
                <a:cs typeface="Arial Unicode MS"/>
              </a:rPr>
              <a:t>oupId&gt;</a:t>
            </a:r>
            <a:endParaRPr sz="1600">
              <a:latin typeface="Arial Unicode MS"/>
              <a:cs typeface="Arial Unicode MS"/>
            </a:endParaRPr>
          </a:p>
          <a:p>
            <a:pPr marL="350520">
              <a:lnSpc>
                <a:spcPts val="1780"/>
              </a:lnSpc>
            </a:pPr>
            <a:r>
              <a:rPr sz="1600" spc="-5" dirty="0">
                <a:latin typeface="Arial Unicode MS"/>
                <a:cs typeface="Arial Unicode MS"/>
              </a:rPr>
              <a:t>&lt;ar</a:t>
            </a:r>
            <a:r>
              <a:rPr sz="1600" spc="-10" dirty="0">
                <a:latin typeface="Arial Unicode MS"/>
                <a:cs typeface="Arial Unicode MS"/>
              </a:rPr>
              <a:t>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f</a:t>
            </a:r>
            <a:r>
              <a:rPr sz="1600" spc="-5" dirty="0">
                <a:latin typeface="Arial Unicode MS"/>
                <a:cs typeface="Arial Unicode MS"/>
              </a:rPr>
              <a:t>a</a:t>
            </a:r>
            <a:r>
              <a:rPr sz="1600" spc="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tI</a:t>
            </a:r>
            <a:r>
              <a:rPr sz="1600" spc="-5" dirty="0">
                <a:latin typeface="Arial Unicode MS"/>
                <a:cs typeface="Arial Unicode MS"/>
              </a:rPr>
              <a:t>d</a:t>
            </a:r>
            <a:r>
              <a:rPr sz="1600" spc="5" dirty="0">
                <a:latin typeface="Arial Unicode MS"/>
                <a:cs typeface="Arial Unicode MS"/>
              </a:rPr>
              <a:t>&gt;</a:t>
            </a:r>
            <a:r>
              <a:rPr sz="1600" dirty="0">
                <a:latin typeface="Arial Unicode MS"/>
                <a:cs typeface="Arial Unicode MS"/>
              </a:rPr>
              <a:t>j</a:t>
            </a:r>
            <a:r>
              <a:rPr sz="1600" spc="-5" dirty="0">
                <a:latin typeface="Arial Unicode MS"/>
                <a:cs typeface="Arial Unicode MS"/>
              </a:rPr>
              <a:t>u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dirty="0">
                <a:latin typeface="Arial Unicode MS"/>
                <a:cs typeface="Arial Unicode MS"/>
              </a:rPr>
              <a:t>it</a:t>
            </a: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dirty="0">
                <a:latin typeface="Arial Unicode MS"/>
                <a:cs typeface="Arial Unicode MS"/>
              </a:rPr>
              <a:t>/</a:t>
            </a:r>
            <a:r>
              <a:rPr sz="1600" spc="-5" dirty="0">
                <a:latin typeface="Arial Unicode MS"/>
                <a:cs typeface="Arial Unicode MS"/>
              </a:rPr>
              <a:t>a</a:t>
            </a:r>
            <a:r>
              <a:rPr sz="1600" spc="-15" dirty="0">
                <a:latin typeface="Arial Unicode MS"/>
                <a:cs typeface="Arial Unicode MS"/>
              </a:rPr>
              <a:t>r</a:t>
            </a:r>
            <a:r>
              <a:rPr sz="1600" dirty="0">
                <a:latin typeface="Arial Unicode MS"/>
                <a:cs typeface="Arial Unicode MS"/>
              </a:rPr>
              <a:t>ti</a:t>
            </a:r>
            <a:r>
              <a:rPr sz="1600" spc="-15" dirty="0">
                <a:latin typeface="Arial Unicode MS"/>
                <a:cs typeface="Arial Unicode MS"/>
              </a:rPr>
              <a:t>fac</a:t>
            </a:r>
            <a:r>
              <a:rPr sz="1600" dirty="0">
                <a:latin typeface="Arial Unicode MS"/>
                <a:cs typeface="Arial Unicode MS"/>
              </a:rPr>
              <a:t>t</a:t>
            </a:r>
            <a:r>
              <a:rPr sz="1600" spc="-10" dirty="0">
                <a:latin typeface="Arial Unicode MS"/>
                <a:cs typeface="Arial Unicode MS"/>
              </a:rPr>
              <a:t>I</a:t>
            </a:r>
            <a:r>
              <a:rPr sz="1600" spc="-5" dirty="0">
                <a:latin typeface="Arial Unicode MS"/>
                <a:cs typeface="Arial Unicode MS"/>
              </a:rPr>
              <a:t>d&gt;</a:t>
            </a:r>
            <a:endParaRPr sz="1600">
              <a:latin typeface="Arial Unicode MS"/>
              <a:cs typeface="Arial Unicode MS"/>
            </a:endParaRPr>
          </a:p>
          <a:p>
            <a:pPr marL="350520">
              <a:lnSpc>
                <a:spcPts val="1780"/>
              </a:lnSpc>
            </a:pPr>
            <a:r>
              <a:rPr sz="1600" spc="-5" dirty="0">
                <a:latin typeface="Arial Unicode MS"/>
                <a:cs typeface="Arial Unicode MS"/>
              </a:rPr>
              <a:t>&lt;</a:t>
            </a:r>
            <a:r>
              <a:rPr sz="1600" dirty="0">
                <a:latin typeface="Arial Unicode MS"/>
                <a:cs typeface="Arial Unicode MS"/>
              </a:rPr>
              <a:t>ve</a:t>
            </a:r>
            <a:r>
              <a:rPr sz="1600" spc="-5" dirty="0">
                <a:latin typeface="Arial Unicode MS"/>
                <a:cs typeface="Arial Unicode MS"/>
              </a:rPr>
              <a:t>r</a:t>
            </a:r>
            <a:r>
              <a:rPr sz="1600" dirty="0">
                <a:latin typeface="Arial Unicode MS"/>
                <a:cs typeface="Arial Unicode MS"/>
              </a:rPr>
              <a:t>si</a:t>
            </a:r>
            <a:r>
              <a:rPr sz="1600" spc="-5" dirty="0">
                <a:latin typeface="Arial Unicode MS"/>
                <a:cs typeface="Arial Unicode MS"/>
              </a:rPr>
              <a:t>on</a:t>
            </a:r>
            <a:r>
              <a:rPr sz="1600" spc="5" dirty="0">
                <a:latin typeface="Arial Unicode MS"/>
                <a:cs typeface="Arial Unicode MS"/>
              </a:rPr>
              <a:t>&gt;</a:t>
            </a:r>
            <a:r>
              <a:rPr sz="1600" spc="-10" dirty="0">
                <a:latin typeface="Arial Unicode MS"/>
                <a:cs typeface="Arial Unicode MS"/>
              </a:rPr>
              <a:t>3</a:t>
            </a:r>
            <a:r>
              <a:rPr sz="1600" dirty="0">
                <a:latin typeface="Arial Unicode MS"/>
                <a:cs typeface="Arial Unicode MS"/>
              </a:rPr>
              <a:t>.</a:t>
            </a:r>
            <a:r>
              <a:rPr sz="1600" spc="-15" dirty="0">
                <a:latin typeface="Arial Unicode MS"/>
                <a:cs typeface="Arial Unicode MS"/>
              </a:rPr>
              <a:t>8.</a:t>
            </a:r>
            <a:r>
              <a:rPr sz="1600" spc="-5" dirty="0">
                <a:latin typeface="Arial Unicode MS"/>
                <a:cs typeface="Arial Unicode MS"/>
              </a:rPr>
              <a:t>1&lt;</a:t>
            </a:r>
            <a:r>
              <a:rPr sz="1600" dirty="0">
                <a:latin typeface="Arial Unicode MS"/>
                <a:cs typeface="Arial Unicode MS"/>
              </a:rPr>
              <a:t>/ve</a:t>
            </a:r>
            <a:r>
              <a:rPr sz="1600" spc="-5" dirty="0">
                <a:latin typeface="Arial Unicode MS"/>
                <a:cs typeface="Arial Unicode MS"/>
              </a:rPr>
              <a:t>r</a:t>
            </a:r>
            <a:r>
              <a:rPr sz="1600" dirty="0">
                <a:latin typeface="Arial Unicode MS"/>
                <a:cs typeface="Arial Unicode MS"/>
              </a:rPr>
              <a:t>si</a:t>
            </a:r>
            <a:r>
              <a:rPr sz="1600" spc="-5" dirty="0">
                <a:latin typeface="Arial Unicode MS"/>
                <a:cs typeface="Arial Unicode MS"/>
              </a:rPr>
              <a:t>on&gt;</a:t>
            </a:r>
            <a:endParaRPr sz="1600">
              <a:latin typeface="Arial Unicode MS"/>
              <a:cs typeface="Arial Unicode MS"/>
            </a:endParaRPr>
          </a:p>
          <a:p>
            <a:pPr marL="350520">
              <a:lnSpc>
                <a:spcPts val="1850"/>
              </a:lnSpc>
            </a:pPr>
            <a:r>
              <a:rPr sz="1600" spc="-5" dirty="0">
                <a:latin typeface="Arial Unicode MS"/>
                <a:cs typeface="Arial Unicode MS"/>
              </a:rPr>
              <a:t>&lt;</a:t>
            </a:r>
            <a:r>
              <a:rPr sz="1600" dirty="0">
                <a:latin typeface="Arial Unicode MS"/>
                <a:cs typeface="Arial Unicode MS"/>
              </a:rPr>
              <a:t>s</a:t>
            </a:r>
            <a:r>
              <a:rPr sz="1600" spc="5" dirty="0">
                <a:latin typeface="Arial Unicode MS"/>
                <a:cs typeface="Arial Unicode MS"/>
              </a:rPr>
              <a:t>c</a:t>
            </a:r>
            <a:r>
              <a:rPr sz="1600" spc="-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p</a:t>
            </a:r>
            <a:r>
              <a:rPr sz="1600" spc="-5" dirty="0">
                <a:latin typeface="Arial Unicode MS"/>
                <a:cs typeface="Arial Unicode MS"/>
              </a:rPr>
              <a:t>e</a:t>
            </a:r>
            <a:r>
              <a:rPr sz="1600" spc="5" dirty="0">
                <a:latin typeface="Arial Unicode MS"/>
                <a:cs typeface="Arial Unicode MS"/>
              </a:rPr>
              <a:t>&gt;</a:t>
            </a:r>
            <a:r>
              <a:rPr sz="1600" spc="-15" dirty="0">
                <a:latin typeface="Arial Unicode MS"/>
                <a:cs typeface="Arial Unicode MS"/>
              </a:rPr>
              <a:t>tes</a:t>
            </a:r>
            <a:r>
              <a:rPr sz="1600" dirty="0">
                <a:latin typeface="Arial Unicode MS"/>
                <a:cs typeface="Arial Unicode MS"/>
              </a:rPr>
              <a:t>t</a:t>
            </a: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dirty="0">
                <a:latin typeface="Arial Unicode MS"/>
                <a:cs typeface="Arial Unicode MS"/>
              </a:rPr>
              <a:t>/s</a:t>
            </a:r>
            <a:r>
              <a:rPr sz="1600" spc="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pe&gt;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501" y="6233614"/>
            <a:ext cx="169735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algn="ctr">
              <a:lnSpc>
                <a:spcPts val="1850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dirty="0">
                <a:latin typeface="Arial Unicode MS"/>
                <a:cs typeface="Arial Unicode MS"/>
              </a:rPr>
              <a:t>/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epen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en</a:t>
            </a:r>
            <a:r>
              <a:rPr sz="1600" spc="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y&gt;</a:t>
            </a:r>
            <a:endParaRPr sz="1600">
              <a:latin typeface="Arial Unicode MS"/>
              <a:cs typeface="Arial Unicode MS"/>
            </a:endParaRPr>
          </a:p>
          <a:p>
            <a:pPr marL="113030" algn="ctr">
              <a:lnSpc>
                <a:spcPts val="1780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dirty="0">
                <a:latin typeface="Arial Unicode MS"/>
                <a:cs typeface="Arial Unicode MS"/>
              </a:rPr>
              <a:t>/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epen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en</a:t>
            </a:r>
            <a:r>
              <a:rPr sz="1600" spc="5" dirty="0">
                <a:latin typeface="Arial Unicode MS"/>
                <a:cs typeface="Arial Unicode MS"/>
              </a:rPr>
              <a:t>c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&gt;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ts val="1850"/>
              </a:lnSpc>
            </a:pPr>
            <a:r>
              <a:rPr sz="1600" spc="-15" dirty="0">
                <a:latin typeface="Arial Unicode MS"/>
                <a:cs typeface="Arial Unicode MS"/>
              </a:rPr>
              <a:t>&lt;</a:t>
            </a:r>
            <a:r>
              <a:rPr sz="1600" dirty="0">
                <a:latin typeface="Arial Unicode MS"/>
                <a:cs typeface="Arial Unicode MS"/>
              </a:rPr>
              <a:t>/</a:t>
            </a:r>
            <a:r>
              <a:rPr sz="1600" spc="-5" dirty="0">
                <a:latin typeface="Arial Unicode MS"/>
                <a:cs typeface="Arial Unicode MS"/>
              </a:rPr>
              <a:t>p</a:t>
            </a:r>
            <a:r>
              <a:rPr sz="1600" spc="-15" dirty="0">
                <a:latin typeface="Arial Unicode MS"/>
                <a:cs typeface="Arial Unicode MS"/>
              </a:rPr>
              <a:t>r</a:t>
            </a:r>
            <a:r>
              <a:rPr sz="1600" spc="-5" dirty="0">
                <a:latin typeface="Arial Unicode MS"/>
                <a:cs typeface="Arial Unicode MS"/>
              </a:rPr>
              <a:t>o</a:t>
            </a:r>
            <a:r>
              <a:rPr sz="1600" dirty="0">
                <a:latin typeface="Arial Unicode MS"/>
                <a:cs typeface="Arial Unicode MS"/>
              </a:rPr>
              <a:t>j</a:t>
            </a:r>
            <a:r>
              <a:rPr sz="1600" spc="-5" dirty="0">
                <a:latin typeface="Arial Unicode MS"/>
                <a:cs typeface="Arial Unicode MS"/>
              </a:rPr>
              <a:t>e</a:t>
            </a:r>
            <a:r>
              <a:rPr sz="1600" spc="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t&gt;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89070" y="6107429"/>
            <a:ext cx="4431030" cy="8458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2770" y="6065516"/>
            <a:ext cx="83820" cy="838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7530" y="6158546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9527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6250" y="6165212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34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6100" y="6170929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11429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8480" y="6178550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11429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9730" y="6181726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847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3240" y="619283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9527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1960" y="6199502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24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41810" y="620522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1429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439" y="6212206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150" y="0"/>
                </a:lnTo>
              </a:path>
            </a:pathLst>
          </a:custGeom>
          <a:ln w="10163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6570" y="6221095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01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8950" y="6228079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142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20200" y="6231256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77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3710" y="6242366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952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1150" y="6249670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434" y="0"/>
                </a:lnTo>
              </a:path>
            </a:pathLst>
          </a:custGeom>
          <a:ln w="381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2280" y="625538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10159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4660" y="6262370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0" y="0"/>
                </a:lnTo>
              </a:path>
            </a:pathLst>
          </a:custGeom>
          <a:ln w="11429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85910" y="626554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67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8140" y="6280785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8450" y="0"/>
                </a:lnTo>
              </a:path>
            </a:pathLst>
          </a:custGeom>
          <a:ln w="7619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51619" y="6296026"/>
            <a:ext cx="4241800" cy="0"/>
          </a:xfrm>
          <a:custGeom>
            <a:avLst/>
            <a:gdLst/>
            <a:ahLst/>
            <a:cxnLst/>
            <a:rect l="l" t="t" r="r" b="b"/>
            <a:pathLst>
              <a:path w="4241800">
                <a:moveTo>
                  <a:pt x="0" y="0"/>
                </a:moveTo>
                <a:lnTo>
                  <a:pt x="4241809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33850" y="6313804"/>
            <a:ext cx="4259580" cy="0"/>
          </a:xfrm>
          <a:custGeom>
            <a:avLst/>
            <a:gdLst/>
            <a:ahLst/>
            <a:cxnLst/>
            <a:rect l="l" t="t" r="r" b="b"/>
            <a:pathLst>
              <a:path w="4259580">
                <a:moveTo>
                  <a:pt x="0" y="0"/>
                </a:moveTo>
                <a:lnTo>
                  <a:pt x="4259579" y="0"/>
                </a:lnTo>
              </a:path>
            </a:pathLst>
          </a:custGeom>
          <a:ln w="7617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68040" y="631444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636"/>
                </a:moveTo>
                <a:lnTo>
                  <a:pt x="25389" y="636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23700" y="6322697"/>
            <a:ext cx="4269740" cy="0"/>
          </a:xfrm>
          <a:custGeom>
            <a:avLst/>
            <a:gdLst/>
            <a:ahLst/>
            <a:cxnLst/>
            <a:rect l="l" t="t" r="r" b="b"/>
            <a:pathLst>
              <a:path w="4269740">
                <a:moveTo>
                  <a:pt x="0" y="0"/>
                </a:moveTo>
                <a:lnTo>
                  <a:pt x="4269729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68040" y="63303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ln w="1016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18610" y="6330312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19" y="0"/>
                </a:lnTo>
              </a:path>
            </a:pathLst>
          </a:custGeom>
          <a:ln w="5081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7330" y="6334126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529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4800" y="6336031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29" y="0"/>
                </a:lnTo>
              </a:path>
            </a:pathLst>
          </a:custGeom>
          <a:ln w="380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0990" y="6338568"/>
            <a:ext cx="4282440" cy="0"/>
          </a:xfrm>
          <a:custGeom>
            <a:avLst/>
            <a:gdLst/>
            <a:ahLst/>
            <a:cxnLst/>
            <a:rect l="l" t="t" r="r" b="b"/>
            <a:pathLst>
              <a:path w="4282440">
                <a:moveTo>
                  <a:pt x="0" y="0"/>
                </a:moveTo>
                <a:lnTo>
                  <a:pt x="4282439" y="0"/>
                </a:lnTo>
              </a:path>
            </a:pathLst>
          </a:custGeom>
          <a:ln w="380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7180" y="6341740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49" y="0"/>
                </a:lnTo>
              </a:path>
            </a:pathLst>
          </a:custGeom>
          <a:ln w="507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0840" y="6346505"/>
            <a:ext cx="4292600" cy="0"/>
          </a:xfrm>
          <a:custGeom>
            <a:avLst/>
            <a:gdLst/>
            <a:ahLst/>
            <a:cxnLst/>
            <a:rect l="l" t="t" r="r" b="b"/>
            <a:pathLst>
              <a:path w="4292600">
                <a:moveTo>
                  <a:pt x="0" y="0"/>
                </a:moveTo>
                <a:lnTo>
                  <a:pt x="4292589" y="0"/>
                </a:lnTo>
              </a:path>
            </a:pathLst>
          </a:custGeom>
          <a:ln w="698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68040" y="634872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ln w="3817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9560" y="6351902"/>
            <a:ext cx="4293870" cy="0"/>
          </a:xfrm>
          <a:custGeom>
            <a:avLst/>
            <a:gdLst/>
            <a:ahLst/>
            <a:cxnLst/>
            <a:rect l="l" t="t" r="r" b="b"/>
            <a:pathLst>
              <a:path w="4293870">
                <a:moveTo>
                  <a:pt x="0" y="0"/>
                </a:moveTo>
                <a:lnTo>
                  <a:pt x="4293869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97030" y="6353809"/>
            <a:ext cx="4296410" cy="0"/>
          </a:xfrm>
          <a:custGeom>
            <a:avLst/>
            <a:gdLst/>
            <a:ahLst/>
            <a:cxnLst/>
            <a:rect l="l" t="t" r="r" b="b"/>
            <a:pathLst>
              <a:path w="4296409">
                <a:moveTo>
                  <a:pt x="0" y="0"/>
                </a:moveTo>
                <a:lnTo>
                  <a:pt x="4296399" y="0"/>
                </a:lnTo>
              </a:path>
            </a:pathLst>
          </a:custGeom>
          <a:ln w="380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95750" y="6355712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0" y="0"/>
                </a:moveTo>
                <a:lnTo>
                  <a:pt x="4297679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88130" y="6359523"/>
            <a:ext cx="4305300" cy="0"/>
          </a:xfrm>
          <a:custGeom>
            <a:avLst/>
            <a:gdLst/>
            <a:ahLst/>
            <a:cxnLst/>
            <a:rect l="l" t="t" r="r" b="b"/>
            <a:pathLst>
              <a:path w="4305300">
                <a:moveTo>
                  <a:pt x="0" y="0"/>
                </a:moveTo>
                <a:lnTo>
                  <a:pt x="4305299" y="0"/>
                </a:lnTo>
              </a:path>
            </a:pathLst>
          </a:custGeom>
          <a:ln w="7617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68040" y="636016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636"/>
                </a:moveTo>
                <a:lnTo>
                  <a:pt x="25389" y="636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84320" y="6365240"/>
            <a:ext cx="4309110" cy="0"/>
          </a:xfrm>
          <a:custGeom>
            <a:avLst/>
            <a:gdLst/>
            <a:ahLst/>
            <a:cxnLst/>
            <a:rect l="l" t="t" r="r" b="b"/>
            <a:pathLst>
              <a:path w="4309109">
                <a:moveTo>
                  <a:pt x="0" y="0"/>
                </a:moveTo>
                <a:lnTo>
                  <a:pt x="4309109" y="0"/>
                </a:lnTo>
              </a:path>
            </a:pathLst>
          </a:custGeom>
          <a:ln w="380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74170" y="6372226"/>
            <a:ext cx="4319270" cy="0"/>
          </a:xfrm>
          <a:custGeom>
            <a:avLst/>
            <a:gdLst/>
            <a:ahLst/>
            <a:cxnLst/>
            <a:rect l="l" t="t" r="r" b="b"/>
            <a:pathLst>
              <a:path w="4319270">
                <a:moveTo>
                  <a:pt x="0" y="0"/>
                </a:moveTo>
                <a:lnTo>
                  <a:pt x="4319259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68040" y="637984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ln w="10163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72890" y="6378573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39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67800" y="638111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26" y="0"/>
                </a:lnTo>
              </a:path>
            </a:pathLst>
          </a:custGeom>
          <a:ln w="5081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65270" y="6385562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59" y="0"/>
                </a:lnTo>
              </a:path>
            </a:pathLst>
          </a:custGeom>
          <a:ln w="380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61460" y="6388098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69" y="0"/>
                </a:lnTo>
              </a:path>
            </a:pathLst>
          </a:custGeom>
          <a:ln w="380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50030" y="6396987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399" y="0"/>
                </a:lnTo>
              </a:path>
            </a:pathLst>
          </a:custGeom>
          <a:ln w="8891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7500" y="6403340"/>
            <a:ext cx="4345940" cy="0"/>
          </a:xfrm>
          <a:custGeom>
            <a:avLst/>
            <a:gdLst/>
            <a:ahLst/>
            <a:cxnLst/>
            <a:rect l="l" t="t" r="r" b="b"/>
            <a:pathLst>
              <a:path w="4345940">
                <a:moveTo>
                  <a:pt x="0" y="0"/>
                </a:moveTo>
                <a:lnTo>
                  <a:pt x="4345929" y="0"/>
                </a:lnTo>
              </a:path>
            </a:pathLst>
          </a:custGeom>
          <a:ln w="380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46220" y="6405243"/>
            <a:ext cx="4347210" cy="0"/>
          </a:xfrm>
          <a:custGeom>
            <a:avLst/>
            <a:gdLst/>
            <a:ahLst/>
            <a:cxnLst/>
            <a:rect l="l" t="t" r="r" b="b"/>
            <a:pathLst>
              <a:path w="4347209">
                <a:moveTo>
                  <a:pt x="0" y="0"/>
                </a:moveTo>
                <a:lnTo>
                  <a:pt x="4347209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3510" y="6414136"/>
            <a:ext cx="4359910" cy="0"/>
          </a:xfrm>
          <a:custGeom>
            <a:avLst/>
            <a:gdLst/>
            <a:ahLst/>
            <a:cxnLst/>
            <a:rect l="l" t="t" r="r" b="b"/>
            <a:pathLst>
              <a:path w="4359909">
                <a:moveTo>
                  <a:pt x="0" y="0"/>
                </a:moveTo>
                <a:lnTo>
                  <a:pt x="4359919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17020" y="6429376"/>
            <a:ext cx="4376420" cy="0"/>
          </a:xfrm>
          <a:custGeom>
            <a:avLst/>
            <a:gdLst/>
            <a:ahLst/>
            <a:cxnLst/>
            <a:rect l="l" t="t" r="r" b="b"/>
            <a:pathLst>
              <a:path w="4376420">
                <a:moveTo>
                  <a:pt x="0" y="0"/>
                </a:moveTo>
                <a:lnTo>
                  <a:pt x="4376409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68040" y="64325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636"/>
                </a:moveTo>
                <a:lnTo>
                  <a:pt x="25389" y="63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05590" y="6440806"/>
            <a:ext cx="4387850" cy="0"/>
          </a:xfrm>
          <a:custGeom>
            <a:avLst/>
            <a:gdLst/>
            <a:ahLst/>
            <a:cxnLst/>
            <a:rect l="l" t="t" r="r" b="b"/>
            <a:pathLst>
              <a:path w="4387850">
                <a:moveTo>
                  <a:pt x="0" y="0"/>
                </a:moveTo>
                <a:lnTo>
                  <a:pt x="4387839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04310" y="6447152"/>
            <a:ext cx="4389120" cy="0"/>
          </a:xfrm>
          <a:custGeom>
            <a:avLst/>
            <a:gdLst/>
            <a:ahLst/>
            <a:cxnLst/>
            <a:rect l="l" t="t" r="r" b="b"/>
            <a:pathLst>
              <a:path w="4389120">
                <a:moveTo>
                  <a:pt x="0" y="0"/>
                </a:moveTo>
                <a:lnTo>
                  <a:pt x="4389119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00500" y="6449059"/>
            <a:ext cx="4392930" cy="0"/>
          </a:xfrm>
          <a:custGeom>
            <a:avLst/>
            <a:gdLst/>
            <a:ahLst/>
            <a:cxnLst/>
            <a:rect l="l" t="t" r="r" b="b"/>
            <a:pathLst>
              <a:path w="4392930">
                <a:moveTo>
                  <a:pt x="0" y="0"/>
                </a:moveTo>
                <a:lnTo>
                  <a:pt x="4392929" y="0"/>
                </a:lnTo>
              </a:path>
            </a:pathLst>
          </a:custGeom>
          <a:ln w="380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96690" y="6452868"/>
            <a:ext cx="4396740" cy="0"/>
          </a:xfrm>
          <a:custGeom>
            <a:avLst/>
            <a:gdLst/>
            <a:ahLst/>
            <a:cxnLst/>
            <a:rect l="l" t="t" r="r" b="b"/>
            <a:pathLst>
              <a:path w="4396740">
                <a:moveTo>
                  <a:pt x="0" y="0"/>
                </a:moveTo>
                <a:lnTo>
                  <a:pt x="4396739" y="0"/>
                </a:lnTo>
              </a:path>
            </a:pathLst>
          </a:custGeom>
          <a:ln w="380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92880" y="6456040"/>
            <a:ext cx="4400550" cy="0"/>
          </a:xfrm>
          <a:custGeom>
            <a:avLst/>
            <a:gdLst/>
            <a:ahLst/>
            <a:cxnLst/>
            <a:rect l="l" t="t" r="r" b="b"/>
            <a:pathLst>
              <a:path w="4400550">
                <a:moveTo>
                  <a:pt x="0" y="0"/>
                </a:moveTo>
                <a:lnTo>
                  <a:pt x="4400549" y="0"/>
                </a:lnTo>
              </a:path>
            </a:pathLst>
          </a:custGeom>
          <a:ln w="5079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89070" y="6459851"/>
            <a:ext cx="4404360" cy="0"/>
          </a:xfrm>
          <a:custGeom>
            <a:avLst/>
            <a:gdLst/>
            <a:ahLst/>
            <a:cxnLst/>
            <a:rect l="l" t="t" r="r" b="b"/>
            <a:pathLst>
              <a:path w="4404359">
                <a:moveTo>
                  <a:pt x="0" y="0"/>
                </a:moveTo>
                <a:lnTo>
                  <a:pt x="4404359" y="0"/>
                </a:lnTo>
              </a:path>
            </a:pathLst>
          </a:custGeom>
          <a:ln w="5079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82730" y="6464615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>
                <a:moveTo>
                  <a:pt x="0" y="0"/>
                </a:moveTo>
                <a:lnTo>
                  <a:pt x="4410699" y="0"/>
                </a:lnTo>
              </a:path>
            </a:pathLst>
          </a:custGeom>
          <a:ln w="6989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68040" y="646683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ln w="3817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81450" y="6470012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79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73830" y="6473823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599" y="0"/>
                </a:lnTo>
              </a:path>
            </a:pathLst>
          </a:custGeom>
          <a:ln w="7617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68040" y="647446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636"/>
                </a:moveTo>
                <a:lnTo>
                  <a:pt x="25389" y="63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75110" y="6479537"/>
            <a:ext cx="4418330" cy="0"/>
          </a:xfrm>
          <a:custGeom>
            <a:avLst/>
            <a:gdLst/>
            <a:ahLst/>
            <a:cxnLst/>
            <a:rect l="l" t="t" r="r" b="b"/>
            <a:pathLst>
              <a:path w="4418330">
                <a:moveTo>
                  <a:pt x="0" y="0"/>
                </a:moveTo>
                <a:lnTo>
                  <a:pt x="4418319" y="0"/>
                </a:lnTo>
              </a:path>
            </a:pathLst>
          </a:custGeom>
          <a:ln w="380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77640" y="6481443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89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78920" y="6483348"/>
            <a:ext cx="4414520" cy="0"/>
          </a:xfrm>
          <a:custGeom>
            <a:avLst/>
            <a:gdLst/>
            <a:ahLst/>
            <a:cxnLst/>
            <a:rect l="l" t="t" r="r" b="b"/>
            <a:pathLst>
              <a:path w="4414520">
                <a:moveTo>
                  <a:pt x="0" y="0"/>
                </a:moveTo>
                <a:lnTo>
                  <a:pt x="4414509" y="0"/>
                </a:lnTo>
              </a:path>
            </a:pathLst>
          </a:custGeom>
          <a:ln w="380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81450" y="6485252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79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82730" y="6487157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>
                <a:moveTo>
                  <a:pt x="0" y="0"/>
                </a:moveTo>
                <a:lnTo>
                  <a:pt x="4410699" y="0"/>
                </a:lnTo>
              </a:path>
            </a:pathLst>
          </a:custGeom>
          <a:ln w="380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85260" y="6489062"/>
            <a:ext cx="4408170" cy="0"/>
          </a:xfrm>
          <a:custGeom>
            <a:avLst/>
            <a:gdLst/>
            <a:ahLst/>
            <a:cxnLst/>
            <a:rect l="l" t="t" r="r" b="b"/>
            <a:pathLst>
              <a:path w="4408170">
                <a:moveTo>
                  <a:pt x="0" y="0"/>
                </a:moveTo>
                <a:lnTo>
                  <a:pt x="4408169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86540" y="6490968"/>
            <a:ext cx="4406900" cy="0"/>
          </a:xfrm>
          <a:custGeom>
            <a:avLst/>
            <a:gdLst/>
            <a:ahLst/>
            <a:cxnLst/>
            <a:rect l="l" t="t" r="r" b="b"/>
            <a:pathLst>
              <a:path w="4406900">
                <a:moveTo>
                  <a:pt x="0" y="0"/>
                </a:moveTo>
                <a:lnTo>
                  <a:pt x="4406889" y="0"/>
                </a:lnTo>
              </a:path>
            </a:pathLst>
          </a:custGeom>
          <a:ln w="380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89070" y="6492873"/>
            <a:ext cx="4404360" cy="0"/>
          </a:xfrm>
          <a:custGeom>
            <a:avLst/>
            <a:gdLst/>
            <a:ahLst/>
            <a:cxnLst/>
            <a:rect l="l" t="t" r="r" b="b"/>
            <a:pathLst>
              <a:path w="4404359">
                <a:moveTo>
                  <a:pt x="0" y="0"/>
                </a:moveTo>
                <a:lnTo>
                  <a:pt x="4404359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90350" y="6494777"/>
            <a:ext cx="4352290" cy="0"/>
          </a:xfrm>
          <a:custGeom>
            <a:avLst/>
            <a:gdLst/>
            <a:ahLst/>
            <a:cxnLst/>
            <a:rect l="l" t="t" r="r" b="b"/>
            <a:pathLst>
              <a:path w="4352290">
                <a:moveTo>
                  <a:pt x="0" y="0"/>
                </a:moveTo>
                <a:lnTo>
                  <a:pt x="4352275" y="0"/>
                </a:lnTo>
              </a:path>
            </a:pathLst>
          </a:custGeom>
          <a:ln w="380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68040" y="649795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ln w="10163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92880" y="6496682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46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94160" y="6498587"/>
            <a:ext cx="4348480" cy="0"/>
          </a:xfrm>
          <a:custGeom>
            <a:avLst/>
            <a:gdLst/>
            <a:ahLst/>
            <a:cxnLst/>
            <a:rect l="l" t="t" r="r" b="b"/>
            <a:pathLst>
              <a:path w="4348480">
                <a:moveTo>
                  <a:pt x="0" y="0"/>
                </a:moveTo>
                <a:lnTo>
                  <a:pt x="4348465" y="0"/>
                </a:lnTo>
              </a:path>
            </a:pathLst>
          </a:custGeom>
          <a:ln w="380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96690" y="6500493"/>
            <a:ext cx="4345940" cy="0"/>
          </a:xfrm>
          <a:custGeom>
            <a:avLst/>
            <a:gdLst/>
            <a:ahLst/>
            <a:cxnLst/>
            <a:rect l="l" t="t" r="r" b="b"/>
            <a:pathLst>
              <a:path w="4345940">
                <a:moveTo>
                  <a:pt x="0" y="0"/>
                </a:moveTo>
                <a:lnTo>
                  <a:pt x="4345936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97970" y="6501767"/>
            <a:ext cx="4344670" cy="0"/>
          </a:xfrm>
          <a:custGeom>
            <a:avLst/>
            <a:gdLst/>
            <a:ahLst/>
            <a:cxnLst/>
            <a:rect l="l" t="t" r="r" b="b"/>
            <a:pathLst>
              <a:path w="4344670">
                <a:moveTo>
                  <a:pt x="0" y="0"/>
                </a:moveTo>
                <a:lnTo>
                  <a:pt x="4344655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99219" y="6503672"/>
            <a:ext cx="4394200" cy="0"/>
          </a:xfrm>
          <a:custGeom>
            <a:avLst/>
            <a:gdLst/>
            <a:ahLst/>
            <a:cxnLst/>
            <a:rect l="l" t="t" r="r" b="b"/>
            <a:pathLst>
              <a:path w="4394200">
                <a:moveTo>
                  <a:pt x="0" y="0"/>
                </a:moveTo>
                <a:lnTo>
                  <a:pt x="4394209" y="0"/>
                </a:lnTo>
              </a:path>
            </a:pathLst>
          </a:custGeom>
          <a:ln w="380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01780" y="6506208"/>
            <a:ext cx="4340860" cy="0"/>
          </a:xfrm>
          <a:custGeom>
            <a:avLst/>
            <a:gdLst/>
            <a:ahLst/>
            <a:cxnLst/>
            <a:rect l="l" t="t" r="r" b="b"/>
            <a:pathLst>
              <a:path w="4340859">
                <a:moveTo>
                  <a:pt x="0" y="0"/>
                </a:moveTo>
                <a:lnTo>
                  <a:pt x="4340845" y="0"/>
                </a:lnTo>
              </a:path>
            </a:pathLst>
          </a:custGeom>
          <a:ln w="380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68040" y="650620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ln w="380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04310" y="6508112"/>
            <a:ext cx="4389120" cy="0"/>
          </a:xfrm>
          <a:custGeom>
            <a:avLst/>
            <a:gdLst/>
            <a:ahLst/>
            <a:cxnLst/>
            <a:rect l="l" t="t" r="r" b="b"/>
            <a:pathLst>
              <a:path w="4389120">
                <a:moveTo>
                  <a:pt x="0" y="0"/>
                </a:moveTo>
                <a:lnTo>
                  <a:pt x="4389119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05590" y="6510018"/>
            <a:ext cx="4387850" cy="0"/>
          </a:xfrm>
          <a:custGeom>
            <a:avLst/>
            <a:gdLst/>
            <a:ahLst/>
            <a:cxnLst/>
            <a:rect l="l" t="t" r="r" b="b"/>
            <a:pathLst>
              <a:path w="4387850">
                <a:moveTo>
                  <a:pt x="0" y="0"/>
                </a:moveTo>
                <a:lnTo>
                  <a:pt x="4387839" y="0"/>
                </a:lnTo>
              </a:path>
            </a:pathLst>
          </a:custGeom>
          <a:ln w="380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08120" y="6511922"/>
            <a:ext cx="4385310" cy="0"/>
          </a:xfrm>
          <a:custGeom>
            <a:avLst/>
            <a:gdLst/>
            <a:ahLst/>
            <a:cxnLst/>
            <a:rect l="l" t="t" r="r" b="b"/>
            <a:pathLst>
              <a:path w="4385309">
                <a:moveTo>
                  <a:pt x="0" y="0"/>
                </a:moveTo>
                <a:lnTo>
                  <a:pt x="4385309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09400" y="6513827"/>
            <a:ext cx="4384040" cy="0"/>
          </a:xfrm>
          <a:custGeom>
            <a:avLst/>
            <a:gdLst/>
            <a:ahLst/>
            <a:cxnLst/>
            <a:rect l="l" t="t" r="r" b="b"/>
            <a:pathLst>
              <a:path w="4384040">
                <a:moveTo>
                  <a:pt x="0" y="0"/>
                </a:moveTo>
                <a:lnTo>
                  <a:pt x="4384029" y="0"/>
                </a:lnTo>
              </a:path>
            </a:pathLst>
          </a:custGeom>
          <a:ln w="380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11930" y="6515733"/>
            <a:ext cx="4381500" cy="0"/>
          </a:xfrm>
          <a:custGeom>
            <a:avLst/>
            <a:gdLst/>
            <a:ahLst/>
            <a:cxnLst/>
            <a:rect l="l" t="t" r="r" b="b"/>
            <a:pathLst>
              <a:path w="4381500">
                <a:moveTo>
                  <a:pt x="0" y="0"/>
                </a:moveTo>
                <a:lnTo>
                  <a:pt x="4381499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13210" y="6517637"/>
            <a:ext cx="4380230" cy="0"/>
          </a:xfrm>
          <a:custGeom>
            <a:avLst/>
            <a:gdLst/>
            <a:ahLst/>
            <a:cxnLst/>
            <a:rect l="l" t="t" r="r" b="b"/>
            <a:pathLst>
              <a:path w="4380230">
                <a:moveTo>
                  <a:pt x="0" y="0"/>
                </a:moveTo>
                <a:lnTo>
                  <a:pt x="4380219" y="0"/>
                </a:lnTo>
              </a:path>
            </a:pathLst>
          </a:custGeom>
          <a:ln w="380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15740" y="6519543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>
                <a:moveTo>
                  <a:pt x="0" y="0"/>
                </a:moveTo>
                <a:lnTo>
                  <a:pt x="4377689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17020" y="6521447"/>
            <a:ext cx="4376420" cy="0"/>
          </a:xfrm>
          <a:custGeom>
            <a:avLst/>
            <a:gdLst/>
            <a:ahLst/>
            <a:cxnLst/>
            <a:rect l="l" t="t" r="r" b="b"/>
            <a:pathLst>
              <a:path w="4376420">
                <a:moveTo>
                  <a:pt x="0" y="0"/>
                </a:moveTo>
                <a:lnTo>
                  <a:pt x="4376409" y="0"/>
                </a:lnTo>
              </a:path>
            </a:pathLst>
          </a:custGeom>
          <a:ln w="380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19550" y="6523352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79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20830" y="6525258"/>
            <a:ext cx="4372610" cy="0"/>
          </a:xfrm>
          <a:custGeom>
            <a:avLst/>
            <a:gdLst/>
            <a:ahLst/>
            <a:cxnLst/>
            <a:rect l="l" t="t" r="r" b="b"/>
            <a:pathLst>
              <a:path w="4372609">
                <a:moveTo>
                  <a:pt x="0" y="0"/>
                </a:moveTo>
                <a:lnTo>
                  <a:pt x="4372599" y="0"/>
                </a:lnTo>
              </a:path>
            </a:pathLst>
          </a:custGeom>
          <a:ln w="380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23360" y="6527162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69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24640" y="6529068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789" y="0"/>
                </a:lnTo>
              </a:path>
            </a:pathLst>
          </a:custGeom>
          <a:ln w="380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27170" y="6530972"/>
            <a:ext cx="4366260" cy="0"/>
          </a:xfrm>
          <a:custGeom>
            <a:avLst/>
            <a:gdLst/>
            <a:ahLst/>
            <a:cxnLst/>
            <a:rect l="l" t="t" r="r" b="b"/>
            <a:pathLst>
              <a:path w="4366259">
                <a:moveTo>
                  <a:pt x="0" y="0"/>
                </a:moveTo>
                <a:lnTo>
                  <a:pt x="4366259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28450" y="6532877"/>
            <a:ext cx="4364990" cy="0"/>
          </a:xfrm>
          <a:custGeom>
            <a:avLst/>
            <a:gdLst/>
            <a:ahLst/>
            <a:cxnLst/>
            <a:rect l="l" t="t" r="r" b="b"/>
            <a:pathLst>
              <a:path w="4364990">
                <a:moveTo>
                  <a:pt x="0" y="0"/>
                </a:moveTo>
                <a:lnTo>
                  <a:pt x="4364979" y="0"/>
                </a:lnTo>
              </a:path>
            </a:pathLst>
          </a:custGeom>
          <a:ln w="380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30980" y="6534783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49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32260" y="6536056"/>
            <a:ext cx="4361180" cy="0"/>
          </a:xfrm>
          <a:custGeom>
            <a:avLst/>
            <a:gdLst/>
            <a:ahLst/>
            <a:cxnLst/>
            <a:rect l="l" t="t" r="r" b="b"/>
            <a:pathLst>
              <a:path w="4361180">
                <a:moveTo>
                  <a:pt x="0" y="0"/>
                </a:moveTo>
                <a:lnTo>
                  <a:pt x="4361169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33510" y="6537962"/>
            <a:ext cx="4359910" cy="0"/>
          </a:xfrm>
          <a:custGeom>
            <a:avLst/>
            <a:gdLst/>
            <a:ahLst/>
            <a:cxnLst/>
            <a:rect l="l" t="t" r="r" b="b"/>
            <a:pathLst>
              <a:path w="4359909">
                <a:moveTo>
                  <a:pt x="0" y="0"/>
                </a:moveTo>
                <a:lnTo>
                  <a:pt x="4359919" y="0"/>
                </a:lnTo>
              </a:path>
            </a:pathLst>
          </a:custGeom>
          <a:ln w="380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36070" y="6540497"/>
            <a:ext cx="4357370" cy="0"/>
          </a:xfrm>
          <a:custGeom>
            <a:avLst/>
            <a:gdLst/>
            <a:ahLst/>
            <a:cxnLst/>
            <a:rect l="l" t="t" r="r" b="b"/>
            <a:pathLst>
              <a:path w="4357370">
                <a:moveTo>
                  <a:pt x="0" y="0"/>
                </a:moveTo>
                <a:lnTo>
                  <a:pt x="4357359" y="0"/>
                </a:lnTo>
              </a:path>
            </a:pathLst>
          </a:custGeom>
          <a:ln w="380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38600" y="6542402"/>
            <a:ext cx="4354830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29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39880" y="6544308"/>
            <a:ext cx="4353560" cy="0"/>
          </a:xfrm>
          <a:custGeom>
            <a:avLst/>
            <a:gdLst/>
            <a:ahLst/>
            <a:cxnLst/>
            <a:rect l="l" t="t" r="r" b="b"/>
            <a:pathLst>
              <a:path w="4353559">
                <a:moveTo>
                  <a:pt x="0" y="0"/>
                </a:moveTo>
                <a:lnTo>
                  <a:pt x="4353549" y="0"/>
                </a:lnTo>
              </a:path>
            </a:pathLst>
          </a:custGeom>
          <a:ln w="380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42410" y="6546212"/>
            <a:ext cx="4351020" cy="0"/>
          </a:xfrm>
          <a:custGeom>
            <a:avLst/>
            <a:gdLst/>
            <a:ahLst/>
            <a:cxnLst/>
            <a:rect l="l" t="t" r="r" b="b"/>
            <a:pathLst>
              <a:path w="4351020">
                <a:moveTo>
                  <a:pt x="0" y="0"/>
                </a:moveTo>
                <a:lnTo>
                  <a:pt x="4351019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43690" y="6548118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39" y="0"/>
                </a:lnTo>
              </a:path>
            </a:pathLst>
          </a:custGeom>
          <a:ln w="380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46220" y="6550022"/>
            <a:ext cx="4347210" cy="0"/>
          </a:xfrm>
          <a:custGeom>
            <a:avLst/>
            <a:gdLst/>
            <a:ahLst/>
            <a:cxnLst/>
            <a:rect l="l" t="t" r="r" b="b"/>
            <a:pathLst>
              <a:path w="4347209">
                <a:moveTo>
                  <a:pt x="0" y="0"/>
                </a:moveTo>
                <a:lnTo>
                  <a:pt x="4347209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47500" y="6551927"/>
            <a:ext cx="4345940" cy="0"/>
          </a:xfrm>
          <a:custGeom>
            <a:avLst/>
            <a:gdLst/>
            <a:ahLst/>
            <a:cxnLst/>
            <a:rect l="l" t="t" r="r" b="b"/>
            <a:pathLst>
              <a:path w="4345940">
                <a:moveTo>
                  <a:pt x="0" y="0"/>
                </a:moveTo>
                <a:lnTo>
                  <a:pt x="4345929" y="0"/>
                </a:lnTo>
              </a:path>
            </a:pathLst>
          </a:custGeom>
          <a:ln w="380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50030" y="6553833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399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51310" y="6555737"/>
            <a:ext cx="4342130" cy="0"/>
          </a:xfrm>
          <a:custGeom>
            <a:avLst/>
            <a:gdLst/>
            <a:ahLst/>
            <a:cxnLst/>
            <a:rect l="l" t="t" r="r" b="b"/>
            <a:pathLst>
              <a:path w="4342130">
                <a:moveTo>
                  <a:pt x="0" y="0"/>
                </a:moveTo>
                <a:lnTo>
                  <a:pt x="4342119" y="0"/>
                </a:lnTo>
              </a:path>
            </a:pathLst>
          </a:custGeom>
          <a:ln w="380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53840" y="6557643"/>
            <a:ext cx="4339590" cy="0"/>
          </a:xfrm>
          <a:custGeom>
            <a:avLst/>
            <a:gdLst/>
            <a:ahLst/>
            <a:cxnLst/>
            <a:rect l="l" t="t" r="r" b="b"/>
            <a:pathLst>
              <a:path w="4339590">
                <a:moveTo>
                  <a:pt x="0" y="0"/>
                </a:moveTo>
                <a:lnTo>
                  <a:pt x="4339589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55120" y="6559547"/>
            <a:ext cx="4338320" cy="0"/>
          </a:xfrm>
          <a:custGeom>
            <a:avLst/>
            <a:gdLst/>
            <a:ahLst/>
            <a:cxnLst/>
            <a:rect l="l" t="t" r="r" b="b"/>
            <a:pathLst>
              <a:path w="4338320">
                <a:moveTo>
                  <a:pt x="0" y="0"/>
                </a:moveTo>
                <a:lnTo>
                  <a:pt x="4338309" y="0"/>
                </a:lnTo>
              </a:path>
            </a:pathLst>
          </a:custGeom>
          <a:ln w="380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57650" y="6561452"/>
            <a:ext cx="4335780" cy="0"/>
          </a:xfrm>
          <a:custGeom>
            <a:avLst/>
            <a:gdLst/>
            <a:ahLst/>
            <a:cxnLst/>
            <a:rect l="l" t="t" r="r" b="b"/>
            <a:pathLst>
              <a:path w="4335780">
                <a:moveTo>
                  <a:pt x="0" y="0"/>
                </a:moveTo>
                <a:lnTo>
                  <a:pt x="4335779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58930" y="6563358"/>
            <a:ext cx="4334510" cy="0"/>
          </a:xfrm>
          <a:custGeom>
            <a:avLst/>
            <a:gdLst/>
            <a:ahLst/>
            <a:cxnLst/>
            <a:rect l="l" t="t" r="r" b="b"/>
            <a:pathLst>
              <a:path w="4334509">
                <a:moveTo>
                  <a:pt x="0" y="0"/>
                </a:moveTo>
                <a:lnTo>
                  <a:pt x="4334499" y="0"/>
                </a:lnTo>
              </a:path>
            </a:pathLst>
          </a:custGeom>
          <a:ln w="380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61460" y="6565262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69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62740" y="6567168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689" y="0"/>
                </a:lnTo>
              </a:path>
            </a:pathLst>
          </a:custGeom>
          <a:ln w="380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65270" y="6569072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59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66550" y="6570977"/>
            <a:ext cx="4326890" cy="0"/>
          </a:xfrm>
          <a:custGeom>
            <a:avLst/>
            <a:gdLst/>
            <a:ahLst/>
            <a:cxnLst/>
            <a:rect l="l" t="t" r="r" b="b"/>
            <a:pathLst>
              <a:path w="4326890">
                <a:moveTo>
                  <a:pt x="0" y="0"/>
                </a:moveTo>
                <a:lnTo>
                  <a:pt x="4326879" y="0"/>
                </a:lnTo>
              </a:path>
            </a:pathLst>
          </a:custGeom>
          <a:ln w="380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69080" y="6572883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349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70360" y="6574787"/>
            <a:ext cx="4323080" cy="0"/>
          </a:xfrm>
          <a:custGeom>
            <a:avLst/>
            <a:gdLst/>
            <a:ahLst/>
            <a:cxnLst/>
            <a:rect l="l" t="t" r="r" b="b"/>
            <a:pathLst>
              <a:path w="4323080">
                <a:moveTo>
                  <a:pt x="0" y="0"/>
                </a:moveTo>
                <a:lnTo>
                  <a:pt x="4323069" y="0"/>
                </a:lnTo>
              </a:path>
            </a:pathLst>
          </a:custGeom>
          <a:ln w="380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72890" y="6576693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39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74170" y="6578597"/>
            <a:ext cx="4319270" cy="0"/>
          </a:xfrm>
          <a:custGeom>
            <a:avLst/>
            <a:gdLst/>
            <a:ahLst/>
            <a:cxnLst/>
            <a:rect l="l" t="t" r="r" b="b"/>
            <a:pathLst>
              <a:path w="4319270">
                <a:moveTo>
                  <a:pt x="0" y="0"/>
                </a:moveTo>
                <a:lnTo>
                  <a:pt x="4319259" y="0"/>
                </a:lnTo>
              </a:path>
            </a:pathLst>
          </a:custGeom>
          <a:ln w="380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76700" y="6580502"/>
            <a:ext cx="4316730" cy="0"/>
          </a:xfrm>
          <a:custGeom>
            <a:avLst/>
            <a:gdLst/>
            <a:ahLst/>
            <a:cxnLst/>
            <a:rect l="l" t="t" r="r" b="b"/>
            <a:pathLst>
              <a:path w="4316730">
                <a:moveTo>
                  <a:pt x="0" y="0"/>
                </a:moveTo>
                <a:lnTo>
                  <a:pt x="4316729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77980" y="6582408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59">
                <a:moveTo>
                  <a:pt x="0" y="0"/>
                </a:moveTo>
                <a:lnTo>
                  <a:pt x="4315449" y="0"/>
                </a:lnTo>
              </a:path>
            </a:pathLst>
          </a:custGeom>
          <a:ln w="380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80510" y="6584312"/>
            <a:ext cx="4312920" cy="0"/>
          </a:xfrm>
          <a:custGeom>
            <a:avLst/>
            <a:gdLst/>
            <a:ahLst/>
            <a:cxnLst/>
            <a:rect l="l" t="t" r="r" b="b"/>
            <a:pathLst>
              <a:path w="4312920">
                <a:moveTo>
                  <a:pt x="0" y="0"/>
                </a:moveTo>
                <a:lnTo>
                  <a:pt x="4312919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81790" y="6585587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639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83039" y="6587491"/>
            <a:ext cx="4310380" cy="0"/>
          </a:xfrm>
          <a:custGeom>
            <a:avLst/>
            <a:gdLst/>
            <a:ahLst/>
            <a:cxnLst/>
            <a:rect l="l" t="t" r="r" b="b"/>
            <a:pathLst>
              <a:path w="4310380">
                <a:moveTo>
                  <a:pt x="0" y="0"/>
                </a:moveTo>
                <a:lnTo>
                  <a:pt x="4310389" y="0"/>
                </a:lnTo>
              </a:path>
            </a:pathLst>
          </a:custGeom>
          <a:ln w="380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85600" y="6590027"/>
            <a:ext cx="4307840" cy="0"/>
          </a:xfrm>
          <a:custGeom>
            <a:avLst/>
            <a:gdLst/>
            <a:ahLst/>
            <a:cxnLst/>
            <a:rect l="l" t="t" r="r" b="b"/>
            <a:pathLst>
              <a:path w="4307840">
                <a:moveTo>
                  <a:pt x="0" y="0"/>
                </a:moveTo>
                <a:lnTo>
                  <a:pt x="4307829" y="0"/>
                </a:lnTo>
              </a:path>
            </a:pathLst>
          </a:custGeom>
          <a:ln w="380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88130" y="6591933"/>
            <a:ext cx="4305300" cy="0"/>
          </a:xfrm>
          <a:custGeom>
            <a:avLst/>
            <a:gdLst/>
            <a:ahLst/>
            <a:cxnLst/>
            <a:rect l="l" t="t" r="r" b="b"/>
            <a:pathLst>
              <a:path w="4305300">
                <a:moveTo>
                  <a:pt x="0" y="0"/>
                </a:moveTo>
                <a:lnTo>
                  <a:pt x="4305299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89410" y="6593837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4019" y="0"/>
                </a:lnTo>
              </a:path>
            </a:pathLst>
          </a:custGeom>
          <a:ln w="380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91940" y="6595743"/>
            <a:ext cx="4301490" cy="0"/>
          </a:xfrm>
          <a:custGeom>
            <a:avLst/>
            <a:gdLst/>
            <a:ahLst/>
            <a:cxnLst/>
            <a:rect l="l" t="t" r="r" b="b"/>
            <a:pathLst>
              <a:path w="4301490">
                <a:moveTo>
                  <a:pt x="0" y="0"/>
                </a:moveTo>
                <a:lnTo>
                  <a:pt x="4301489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093220" y="659764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300209" y="0"/>
                </a:lnTo>
              </a:path>
            </a:pathLst>
          </a:custGeom>
          <a:ln w="380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95750" y="6599552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0" y="0"/>
                </a:moveTo>
                <a:lnTo>
                  <a:pt x="4297679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97030" y="6601458"/>
            <a:ext cx="4296410" cy="0"/>
          </a:xfrm>
          <a:custGeom>
            <a:avLst/>
            <a:gdLst/>
            <a:ahLst/>
            <a:cxnLst/>
            <a:rect l="l" t="t" r="r" b="b"/>
            <a:pathLst>
              <a:path w="4296409">
                <a:moveTo>
                  <a:pt x="0" y="0"/>
                </a:moveTo>
                <a:lnTo>
                  <a:pt x="4296399" y="0"/>
                </a:lnTo>
              </a:path>
            </a:pathLst>
          </a:custGeom>
          <a:ln w="380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99560" y="6603362"/>
            <a:ext cx="4293870" cy="0"/>
          </a:xfrm>
          <a:custGeom>
            <a:avLst/>
            <a:gdLst/>
            <a:ahLst/>
            <a:cxnLst/>
            <a:rect l="l" t="t" r="r" b="b"/>
            <a:pathLst>
              <a:path w="4293870">
                <a:moveTo>
                  <a:pt x="0" y="0"/>
                </a:moveTo>
                <a:lnTo>
                  <a:pt x="4293869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100840" y="6605268"/>
            <a:ext cx="4292600" cy="0"/>
          </a:xfrm>
          <a:custGeom>
            <a:avLst/>
            <a:gdLst/>
            <a:ahLst/>
            <a:cxnLst/>
            <a:rect l="l" t="t" r="r" b="b"/>
            <a:pathLst>
              <a:path w="4292600">
                <a:moveTo>
                  <a:pt x="0" y="0"/>
                </a:moveTo>
                <a:lnTo>
                  <a:pt x="4292589" y="0"/>
                </a:lnTo>
              </a:path>
            </a:pathLst>
          </a:custGeom>
          <a:ln w="380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103370" y="6607172"/>
            <a:ext cx="4290060" cy="0"/>
          </a:xfrm>
          <a:custGeom>
            <a:avLst/>
            <a:gdLst/>
            <a:ahLst/>
            <a:cxnLst/>
            <a:rect l="l" t="t" r="r" b="b"/>
            <a:pathLst>
              <a:path w="4290059">
                <a:moveTo>
                  <a:pt x="0" y="0"/>
                </a:moveTo>
                <a:lnTo>
                  <a:pt x="4290059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04650" y="6609077"/>
            <a:ext cx="4288790" cy="0"/>
          </a:xfrm>
          <a:custGeom>
            <a:avLst/>
            <a:gdLst/>
            <a:ahLst/>
            <a:cxnLst/>
            <a:rect l="l" t="t" r="r" b="b"/>
            <a:pathLst>
              <a:path w="4288790">
                <a:moveTo>
                  <a:pt x="0" y="0"/>
                </a:moveTo>
                <a:lnTo>
                  <a:pt x="4288779" y="0"/>
                </a:lnTo>
              </a:path>
            </a:pathLst>
          </a:custGeom>
          <a:ln w="380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07180" y="6610983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49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08460" y="6612887"/>
            <a:ext cx="4284980" cy="0"/>
          </a:xfrm>
          <a:custGeom>
            <a:avLst/>
            <a:gdLst/>
            <a:ahLst/>
            <a:cxnLst/>
            <a:rect l="l" t="t" r="r" b="b"/>
            <a:pathLst>
              <a:path w="4284980">
                <a:moveTo>
                  <a:pt x="0" y="0"/>
                </a:moveTo>
                <a:lnTo>
                  <a:pt x="4284969" y="0"/>
                </a:lnTo>
              </a:path>
            </a:pathLst>
          </a:custGeom>
          <a:ln w="380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110990" y="6614793"/>
            <a:ext cx="4282440" cy="0"/>
          </a:xfrm>
          <a:custGeom>
            <a:avLst/>
            <a:gdLst/>
            <a:ahLst/>
            <a:cxnLst/>
            <a:rect l="l" t="t" r="r" b="b"/>
            <a:pathLst>
              <a:path w="4282440">
                <a:moveTo>
                  <a:pt x="0" y="0"/>
                </a:moveTo>
                <a:lnTo>
                  <a:pt x="4282439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112270" y="6616697"/>
            <a:ext cx="4281170" cy="0"/>
          </a:xfrm>
          <a:custGeom>
            <a:avLst/>
            <a:gdLst/>
            <a:ahLst/>
            <a:cxnLst/>
            <a:rect l="l" t="t" r="r" b="b"/>
            <a:pathLst>
              <a:path w="4281170">
                <a:moveTo>
                  <a:pt x="0" y="0"/>
                </a:moveTo>
                <a:lnTo>
                  <a:pt x="4281159" y="0"/>
                </a:lnTo>
              </a:path>
            </a:pathLst>
          </a:custGeom>
          <a:ln w="380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114800" y="6618602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29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116080" y="6619877"/>
            <a:ext cx="4277360" cy="0"/>
          </a:xfrm>
          <a:custGeom>
            <a:avLst/>
            <a:gdLst/>
            <a:ahLst/>
            <a:cxnLst/>
            <a:rect l="l" t="t" r="r" b="b"/>
            <a:pathLst>
              <a:path w="4277359">
                <a:moveTo>
                  <a:pt x="0" y="0"/>
                </a:moveTo>
                <a:lnTo>
                  <a:pt x="4277349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117330" y="6621781"/>
            <a:ext cx="4276090" cy="0"/>
          </a:xfrm>
          <a:custGeom>
            <a:avLst/>
            <a:gdLst/>
            <a:ahLst/>
            <a:cxnLst/>
            <a:rect l="l" t="t" r="r" b="b"/>
            <a:pathLst>
              <a:path w="4276090">
                <a:moveTo>
                  <a:pt x="0" y="0"/>
                </a:moveTo>
                <a:lnTo>
                  <a:pt x="4276099" y="0"/>
                </a:lnTo>
              </a:path>
            </a:pathLst>
          </a:custGeom>
          <a:ln w="380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119890" y="6624318"/>
            <a:ext cx="4273550" cy="0"/>
          </a:xfrm>
          <a:custGeom>
            <a:avLst/>
            <a:gdLst/>
            <a:ahLst/>
            <a:cxnLst/>
            <a:rect l="l" t="t" r="r" b="b"/>
            <a:pathLst>
              <a:path w="4273550">
                <a:moveTo>
                  <a:pt x="0" y="0"/>
                </a:moveTo>
                <a:lnTo>
                  <a:pt x="4273539" y="0"/>
                </a:lnTo>
              </a:path>
            </a:pathLst>
          </a:custGeom>
          <a:ln w="380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22420" y="6626222"/>
            <a:ext cx="4271010" cy="0"/>
          </a:xfrm>
          <a:custGeom>
            <a:avLst/>
            <a:gdLst/>
            <a:ahLst/>
            <a:cxnLst/>
            <a:rect l="l" t="t" r="r" b="b"/>
            <a:pathLst>
              <a:path w="4271009">
                <a:moveTo>
                  <a:pt x="0" y="0"/>
                </a:moveTo>
                <a:lnTo>
                  <a:pt x="427100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23700" y="6628127"/>
            <a:ext cx="4269740" cy="0"/>
          </a:xfrm>
          <a:custGeom>
            <a:avLst/>
            <a:gdLst/>
            <a:ahLst/>
            <a:cxnLst/>
            <a:rect l="l" t="t" r="r" b="b"/>
            <a:pathLst>
              <a:path w="4269740">
                <a:moveTo>
                  <a:pt x="0" y="0"/>
                </a:moveTo>
                <a:lnTo>
                  <a:pt x="4269729" y="0"/>
                </a:lnTo>
              </a:path>
            </a:pathLst>
          </a:custGeom>
          <a:ln w="380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26230" y="663003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19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127510" y="6631937"/>
            <a:ext cx="4265930" cy="0"/>
          </a:xfrm>
          <a:custGeom>
            <a:avLst/>
            <a:gdLst/>
            <a:ahLst/>
            <a:cxnLst/>
            <a:rect l="l" t="t" r="r" b="b"/>
            <a:pathLst>
              <a:path w="4265930">
                <a:moveTo>
                  <a:pt x="0" y="0"/>
                </a:moveTo>
                <a:lnTo>
                  <a:pt x="4265919" y="0"/>
                </a:lnTo>
              </a:path>
            </a:pathLst>
          </a:custGeom>
          <a:ln w="380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130040" y="6633843"/>
            <a:ext cx="4263390" cy="0"/>
          </a:xfrm>
          <a:custGeom>
            <a:avLst/>
            <a:gdLst/>
            <a:ahLst/>
            <a:cxnLst/>
            <a:rect l="l" t="t" r="r" b="b"/>
            <a:pathLst>
              <a:path w="4263390">
                <a:moveTo>
                  <a:pt x="0" y="0"/>
                </a:moveTo>
                <a:lnTo>
                  <a:pt x="426338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31320" y="6635747"/>
            <a:ext cx="4262120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2109" y="0"/>
                </a:lnTo>
              </a:path>
            </a:pathLst>
          </a:custGeom>
          <a:ln w="380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33850" y="6637652"/>
            <a:ext cx="4259580" cy="0"/>
          </a:xfrm>
          <a:custGeom>
            <a:avLst/>
            <a:gdLst/>
            <a:ahLst/>
            <a:cxnLst/>
            <a:rect l="l" t="t" r="r" b="b"/>
            <a:pathLst>
              <a:path w="4259580">
                <a:moveTo>
                  <a:pt x="0" y="0"/>
                </a:moveTo>
                <a:lnTo>
                  <a:pt x="4259579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35130" y="6639558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09">
                <a:moveTo>
                  <a:pt x="0" y="0"/>
                </a:moveTo>
                <a:lnTo>
                  <a:pt x="4258299" y="0"/>
                </a:lnTo>
              </a:path>
            </a:pathLst>
          </a:custGeom>
          <a:ln w="380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137660" y="6641462"/>
            <a:ext cx="4255770" cy="0"/>
          </a:xfrm>
          <a:custGeom>
            <a:avLst/>
            <a:gdLst/>
            <a:ahLst/>
            <a:cxnLst/>
            <a:rect l="l" t="t" r="r" b="b"/>
            <a:pathLst>
              <a:path w="4255770">
                <a:moveTo>
                  <a:pt x="0" y="0"/>
                </a:moveTo>
                <a:lnTo>
                  <a:pt x="4255769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38940" y="6643368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489" y="0"/>
                </a:lnTo>
              </a:path>
            </a:pathLst>
          </a:custGeom>
          <a:ln w="380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41470" y="6645272"/>
            <a:ext cx="4251960" cy="0"/>
          </a:xfrm>
          <a:custGeom>
            <a:avLst/>
            <a:gdLst/>
            <a:ahLst/>
            <a:cxnLst/>
            <a:rect l="l" t="t" r="r" b="b"/>
            <a:pathLst>
              <a:path w="4251959">
                <a:moveTo>
                  <a:pt x="0" y="0"/>
                </a:moveTo>
                <a:lnTo>
                  <a:pt x="4251959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42750" y="6647177"/>
            <a:ext cx="4250690" cy="0"/>
          </a:xfrm>
          <a:custGeom>
            <a:avLst/>
            <a:gdLst/>
            <a:ahLst/>
            <a:cxnLst/>
            <a:rect l="l" t="t" r="r" b="b"/>
            <a:pathLst>
              <a:path w="4250690">
                <a:moveTo>
                  <a:pt x="0" y="0"/>
                </a:moveTo>
                <a:lnTo>
                  <a:pt x="4250679" y="0"/>
                </a:lnTo>
              </a:path>
            </a:pathLst>
          </a:custGeom>
          <a:ln w="380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145280" y="6649083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>
                <a:moveTo>
                  <a:pt x="0" y="0"/>
                </a:moveTo>
                <a:lnTo>
                  <a:pt x="4248149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146560" y="6650987"/>
            <a:ext cx="4246880" cy="0"/>
          </a:xfrm>
          <a:custGeom>
            <a:avLst/>
            <a:gdLst/>
            <a:ahLst/>
            <a:cxnLst/>
            <a:rect l="l" t="t" r="r" b="b"/>
            <a:pathLst>
              <a:path w="4246880">
                <a:moveTo>
                  <a:pt x="0" y="0"/>
                </a:moveTo>
                <a:lnTo>
                  <a:pt x="4246869" y="0"/>
                </a:lnTo>
              </a:path>
            </a:pathLst>
          </a:custGeom>
          <a:ln w="380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49090" y="6652893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39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150370" y="6654797"/>
            <a:ext cx="4243070" cy="0"/>
          </a:xfrm>
          <a:custGeom>
            <a:avLst/>
            <a:gdLst/>
            <a:ahLst/>
            <a:cxnLst/>
            <a:rect l="l" t="t" r="r" b="b"/>
            <a:pathLst>
              <a:path w="4243070">
                <a:moveTo>
                  <a:pt x="0" y="0"/>
                </a:moveTo>
                <a:lnTo>
                  <a:pt x="4243059" y="0"/>
                </a:lnTo>
              </a:path>
            </a:pathLst>
          </a:custGeom>
          <a:ln w="380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152900" y="6656702"/>
            <a:ext cx="4240530" cy="0"/>
          </a:xfrm>
          <a:custGeom>
            <a:avLst/>
            <a:gdLst/>
            <a:ahLst/>
            <a:cxnLst/>
            <a:rect l="l" t="t" r="r" b="b"/>
            <a:pathLst>
              <a:path w="4240530">
                <a:moveTo>
                  <a:pt x="0" y="0"/>
                </a:moveTo>
                <a:lnTo>
                  <a:pt x="4240529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154180" y="6658608"/>
            <a:ext cx="4239260" cy="0"/>
          </a:xfrm>
          <a:custGeom>
            <a:avLst/>
            <a:gdLst/>
            <a:ahLst/>
            <a:cxnLst/>
            <a:rect l="l" t="t" r="r" b="b"/>
            <a:pathLst>
              <a:path w="4239259">
                <a:moveTo>
                  <a:pt x="0" y="0"/>
                </a:moveTo>
                <a:lnTo>
                  <a:pt x="4239249" y="0"/>
                </a:lnTo>
              </a:path>
            </a:pathLst>
          </a:custGeom>
          <a:ln w="380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56710" y="6660512"/>
            <a:ext cx="4236720" cy="0"/>
          </a:xfrm>
          <a:custGeom>
            <a:avLst/>
            <a:gdLst/>
            <a:ahLst/>
            <a:cxnLst/>
            <a:rect l="l" t="t" r="r" b="b"/>
            <a:pathLst>
              <a:path w="4236720">
                <a:moveTo>
                  <a:pt x="0" y="0"/>
                </a:moveTo>
                <a:lnTo>
                  <a:pt x="4236719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157990" y="6662418"/>
            <a:ext cx="4235450" cy="0"/>
          </a:xfrm>
          <a:custGeom>
            <a:avLst/>
            <a:gdLst/>
            <a:ahLst/>
            <a:cxnLst/>
            <a:rect l="l" t="t" r="r" b="b"/>
            <a:pathLst>
              <a:path w="4235450">
                <a:moveTo>
                  <a:pt x="0" y="0"/>
                </a:moveTo>
                <a:lnTo>
                  <a:pt x="4235439" y="0"/>
                </a:lnTo>
              </a:path>
            </a:pathLst>
          </a:custGeom>
          <a:ln w="380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60520" y="6664322"/>
            <a:ext cx="4232910" cy="0"/>
          </a:xfrm>
          <a:custGeom>
            <a:avLst/>
            <a:gdLst/>
            <a:ahLst/>
            <a:cxnLst/>
            <a:rect l="l" t="t" r="r" b="b"/>
            <a:pathLst>
              <a:path w="4232909">
                <a:moveTo>
                  <a:pt x="0" y="0"/>
                </a:moveTo>
                <a:lnTo>
                  <a:pt x="4232909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61800" y="6666227"/>
            <a:ext cx="4231640" cy="0"/>
          </a:xfrm>
          <a:custGeom>
            <a:avLst/>
            <a:gdLst/>
            <a:ahLst/>
            <a:cxnLst/>
            <a:rect l="l" t="t" r="r" b="b"/>
            <a:pathLst>
              <a:path w="4231640">
                <a:moveTo>
                  <a:pt x="0" y="0"/>
                </a:moveTo>
                <a:lnTo>
                  <a:pt x="4231629" y="0"/>
                </a:lnTo>
              </a:path>
            </a:pathLst>
          </a:custGeom>
          <a:ln w="380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64330" y="6668133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099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165610" y="6670037"/>
            <a:ext cx="4227830" cy="0"/>
          </a:xfrm>
          <a:custGeom>
            <a:avLst/>
            <a:gdLst/>
            <a:ahLst/>
            <a:cxnLst/>
            <a:rect l="l" t="t" r="r" b="b"/>
            <a:pathLst>
              <a:path w="4227830">
                <a:moveTo>
                  <a:pt x="0" y="0"/>
                </a:moveTo>
                <a:lnTo>
                  <a:pt x="4227819" y="0"/>
                </a:lnTo>
              </a:path>
            </a:pathLst>
          </a:custGeom>
          <a:ln w="380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168140" y="6673211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8450" y="0"/>
                </a:lnTo>
              </a:path>
            </a:pathLst>
          </a:custGeom>
          <a:ln w="507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71950" y="667702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40" y="0"/>
                </a:lnTo>
              </a:path>
            </a:pathLst>
          </a:custGeom>
          <a:ln w="507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75760" y="668083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30" y="0"/>
                </a:lnTo>
              </a:path>
            </a:pathLst>
          </a:custGeom>
          <a:ln w="507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79570" y="66846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7020" y="0"/>
                </a:lnTo>
              </a:path>
            </a:pathLst>
          </a:custGeom>
          <a:ln w="507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83380" y="668718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4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184660" y="66897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0" y="0"/>
                </a:lnTo>
              </a:path>
            </a:pathLst>
          </a:custGeom>
          <a:ln w="5079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188470" y="669353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5079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192280" y="669734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5079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196090" y="670115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5079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199900" y="6703697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01150" y="6705602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434" y="0"/>
                </a:lnTo>
              </a:path>
            </a:pathLst>
          </a:custGeom>
          <a:ln w="380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03710" y="670877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5079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07520" y="6712584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5079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11330" y="6716394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5079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15140" y="6719568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380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17670" y="672274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20" y="0"/>
                </a:lnTo>
              </a:path>
            </a:pathLst>
          </a:custGeom>
          <a:ln w="5079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21480" y="6726550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10" y="0"/>
                </a:lnTo>
              </a:path>
            </a:pathLst>
          </a:custGeom>
          <a:ln w="5079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225290" y="6730361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300" y="0"/>
                </a:lnTo>
              </a:path>
            </a:pathLst>
          </a:custGeom>
          <a:ln w="5079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229100" y="6734171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90" y="0"/>
                </a:lnTo>
              </a:path>
            </a:pathLst>
          </a:custGeom>
          <a:ln w="5079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232910" y="673735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80" y="0"/>
                </a:lnTo>
              </a:path>
            </a:pathLst>
          </a:custGeom>
          <a:ln w="3818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235439" y="6739891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144" y="0"/>
                </a:lnTo>
              </a:path>
            </a:pathLst>
          </a:custGeom>
          <a:ln w="380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238000" y="674306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5079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41810" y="674687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5079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245620" y="675068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5079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249430" y="6753858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380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51960" y="6757030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30" y="0"/>
                </a:lnTo>
              </a:path>
            </a:pathLst>
          </a:custGeom>
          <a:ln w="5079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55770" y="676084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820" y="0"/>
                </a:lnTo>
              </a:path>
            </a:pathLst>
          </a:custGeom>
          <a:ln w="5079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259580" y="67646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10" y="0"/>
                </a:lnTo>
              </a:path>
            </a:pathLst>
          </a:custGeom>
          <a:ln w="5079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263390" y="676846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3200" y="0"/>
                </a:lnTo>
              </a:path>
            </a:pathLst>
          </a:custGeom>
          <a:ln w="5079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267200" y="677100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268480" y="677354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5079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272290" y="677735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5079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276100" y="6781165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079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279910" y="678497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079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283720" y="6787516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284969" y="678942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1614" y="0"/>
                </a:lnTo>
              </a:path>
            </a:pathLst>
          </a:custGeom>
          <a:ln w="380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287530" y="6792594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5079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291340" y="6796405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5079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295150" y="680021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5079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98960" y="680402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5079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302770" y="6805930"/>
            <a:ext cx="83820" cy="16510"/>
          </a:xfrm>
          <a:custGeom>
            <a:avLst/>
            <a:gdLst/>
            <a:ahLst/>
            <a:cxnLst/>
            <a:rect l="l" t="t" r="r" b="b"/>
            <a:pathLst>
              <a:path w="83820" h="16509">
                <a:moveTo>
                  <a:pt x="83807" y="1273"/>
                </a:moveTo>
                <a:lnTo>
                  <a:pt x="1249" y="1273"/>
                </a:lnTo>
                <a:lnTo>
                  <a:pt x="1249" y="2535"/>
                </a:lnTo>
                <a:lnTo>
                  <a:pt x="83807" y="2535"/>
                </a:lnTo>
                <a:lnTo>
                  <a:pt x="83807" y="1273"/>
                </a:lnTo>
                <a:close/>
              </a:path>
              <a:path w="83820" h="16509">
                <a:moveTo>
                  <a:pt x="83820" y="0"/>
                </a:moveTo>
                <a:lnTo>
                  <a:pt x="0" y="0"/>
                </a:lnTo>
                <a:lnTo>
                  <a:pt x="0" y="1273"/>
                </a:lnTo>
                <a:lnTo>
                  <a:pt x="83820" y="1273"/>
                </a:lnTo>
                <a:lnTo>
                  <a:pt x="83820" y="0"/>
                </a:lnTo>
                <a:close/>
              </a:path>
              <a:path w="83820" h="16509">
                <a:moveTo>
                  <a:pt x="83813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83813" y="3809"/>
                </a:lnTo>
                <a:lnTo>
                  <a:pt x="83813" y="2535"/>
                </a:lnTo>
                <a:close/>
              </a:path>
              <a:path w="83820" h="16509">
                <a:moveTo>
                  <a:pt x="83807" y="5083"/>
                </a:moveTo>
                <a:lnTo>
                  <a:pt x="5059" y="5083"/>
                </a:lnTo>
                <a:lnTo>
                  <a:pt x="5059" y="6345"/>
                </a:lnTo>
                <a:lnTo>
                  <a:pt x="83807" y="6345"/>
                </a:lnTo>
                <a:lnTo>
                  <a:pt x="83807" y="5083"/>
                </a:lnTo>
                <a:close/>
              </a:path>
              <a:path w="83820" h="16509">
                <a:moveTo>
                  <a:pt x="83820" y="3809"/>
                </a:moveTo>
                <a:lnTo>
                  <a:pt x="3810" y="3809"/>
                </a:lnTo>
                <a:lnTo>
                  <a:pt x="3810" y="5083"/>
                </a:lnTo>
                <a:lnTo>
                  <a:pt x="83820" y="5083"/>
                </a:lnTo>
                <a:lnTo>
                  <a:pt x="83820" y="3809"/>
                </a:lnTo>
                <a:close/>
              </a:path>
              <a:path w="83820" h="16509">
                <a:moveTo>
                  <a:pt x="83813" y="6345"/>
                </a:moveTo>
                <a:lnTo>
                  <a:pt x="6339" y="6345"/>
                </a:lnTo>
                <a:lnTo>
                  <a:pt x="6339" y="7619"/>
                </a:lnTo>
                <a:lnTo>
                  <a:pt x="83813" y="7619"/>
                </a:lnTo>
                <a:lnTo>
                  <a:pt x="83813" y="6345"/>
                </a:lnTo>
                <a:close/>
              </a:path>
              <a:path w="83820" h="16509">
                <a:moveTo>
                  <a:pt x="83807" y="8893"/>
                </a:moveTo>
                <a:lnTo>
                  <a:pt x="8869" y="8893"/>
                </a:lnTo>
                <a:lnTo>
                  <a:pt x="8869" y="10155"/>
                </a:lnTo>
                <a:lnTo>
                  <a:pt x="83807" y="10155"/>
                </a:lnTo>
                <a:lnTo>
                  <a:pt x="83807" y="8893"/>
                </a:lnTo>
                <a:close/>
              </a:path>
              <a:path w="83820" h="16509">
                <a:moveTo>
                  <a:pt x="83820" y="7619"/>
                </a:moveTo>
                <a:lnTo>
                  <a:pt x="7620" y="7619"/>
                </a:lnTo>
                <a:lnTo>
                  <a:pt x="7620" y="8893"/>
                </a:lnTo>
                <a:lnTo>
                  <a:pt x="83820" y="8893"/>
                </a:lnTo>
                <a:lnTo>
                  <a:pt x="83820" y="7619"/>
                </a:lnTo>
                <a:close/>
              </a:path>
              <a:path w="83820" h="16509">
                <a:moveTo>
                  <a:pt x="83813" y="10155"/>
                </a:moveTo>
                <a:lnTo>
                  <a:pt x="10149" y="10155"/>
                </a:lnTo>
                <a:lnTo>
                  <a:pt x="10149" y="11429"/>
                </a:lnTo>
                <a:lnTo>
                  <a:pt x="83813" y="11429"/>
                </a:lnTo>
                <a:lnTo>
                  <a:pt x="83813" y="10155"/>
                </a:lnTo>
                <a:close/>
              </a:path>
              <a:path w="83820" h="16509">
                <a:moveTo>
                  <a:pt x="83807" y="12703"/>
                </a:moveTo>
                <a:lnTo>
                  <a:pt x="12679" y="12703"/>
                </a:lnTo>
                <a:lnTo>
                  <a:pt x="12679" y="13965"/>
                </a:lnTo>
                <a:lnTo>
                  <a:pt x="83807" y="13965"/>
                </a:lnTo>
                <a:lnTo>
                  <a:pt x="83807" y="12703"/>
                </a:lnTo>
                <a:close/>
              </a:path>
              <a:path w="83820" h="16509">
                <a:moveTo>
                  <a:pt x="83820" y="11429"/>
                </a:moveTo>
                <a:lnTo>
                  <a:pt x="11430" y="11429"/>
                </a:lnTo>
                <a:lnTo>
                  <a:pt x="11430" y="12703"/>
                </a:lnTo>
                <a:lnTo>
                  <a:pt x="83820" y="12703"/>
                </a:lnTo>
                <a:lnTo>
                  <a:pt x="83820" y="11429"/>
                </a:lnTo>
                <a:close/>
              </a:path>
              <a:path w="83820" h="16509">
                <a:moveTo>
                  <a:pt x="83813" y="13965"/>
                </a:moveTo>
                <a:lnTo>
                  <a:pt x="13959" y="13965"/>
                </a:lnTo>
                <a:lnTo>
                  <a:pt x="13959" y="15239"/>
                </a:lnTo>
                <a:lnTo>
                  <a:pt x="83813" y="15239"/>
                </a:lnTo>
                <a:lnTo>
                  <a:pt x="83813" y="13965"/>
                </a:lnTo>
                <a:close/>
              </a:path>
              <a:path w="83820" h="16509">
                <a:moveTo>
                  <a:pt x="83820" y="15239"/>
                </a:moveTo>
                <a:lnTo>
                  <a:pt x="15240" y="15239"/>
                </a:lnTo>
                <a:lnTo>
                  <a:pt x="15240" y="16513"/>
                </a:lnTo>
                <a:lnTo>
                  <a:pt x="83820" y="16513"/>
                </a:lnTo>
                <a:lnTo>
                  <a:pt x="83820" y="15239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319260" y="6822444"/>
            <a:ext cx="67945" cy="16510"/>
          </a:xfrm>
          <a:custGeom>
            <a:avLst/>
            <a:gdLst/>
            <a:ahLst/>
            <a:cxnLst/>
            <a:rect l="l" t="t" r="r" b="b"/>
            <a:pathLst>
              <a:path w="67945" h="16509">
                <a:moveTo>
                  <a:pt x="67317" y="0"/>
                </a:moveTo>
                <a:lnTo>
                  <a:pt x="0" y="0"/>
                </a:lnTo>
                <a:lnTo>
                  <a:pt x="0" y="1261"/>
                </a:lnTo>
                <a:lnTo>
                  <a:pt x="67317" y="1261"/>
                </a:lnTo>
                <a:lnTo>
                  <a:pt x="67317" y="0"/>
                </a:lnTo>
                <a:close/>
              </a:path>
              <a:path w="67945" h="16509">
                <a:moveTo>
                  <a:pt x="67324" y="1261"/>
                </a:moveTo>
                <a:lnTo>
                  <a:pt x="1280" y="1261"/>
                </a:lnTo>
                <a:lnTo>
                  <a:pt x="1280" y="2535"/>
                </a:lnTo>
                <a:lnTo>
                  <a:pt x="67324" y="2535"/>
                </a:lnTo>
                <a:lnTo>
                  <a:pt x="67324" y="1261"/>
                </a:lnTo>
                <a:close/>
              </a:path>
              <a:path w="67945" h="16509">
                <a:moveTo>
                  <a:pt x="67317" y="3810"/>
                </a:moveTo>
                <a:lnTo>
                  <a:pt x="3810" y="3810"/>
                </a:lnTo>
                <a:lnTo>
                  <a:pt x="3810" y="5071"/>
                </a:lnTo>
                <a:lnTo>
                  <a:pt x="67317" y="5071"/>
                </a:lnTo>
                <a:lnTo>
                  <a:pt x="67317" y="3810"/>
                </a:lnTo>
                <a:close/>
              </a:path>
              <a:path w="67945" h="16509">
                <a:moveTo>
                  <a:pt x="67330" y="2536"/>
                </a:moveTo>
                <a:lnTo>
                  <a:pt x="2560" y="2536"/>
                </a:lnTo>
                <a:lnTo>
                  <a:pt x="2560" y="3810"/>
                </a:lnTo>
                <a:lnTo>
                  <a:pt x="67330" y="3809"/>
                </a:lnTo>
                <a:lnTo>
                  <a:pt x="67330" y="2536"/>
                </a:lnTo>
                <a:close/>
              </a:path>
              <a:path w="67945" h="16509">
                <a:moveTo>
                  <a:pt x="67324" y="5071"/>
                </a:moveTo>
                <a:lnTo>
                  <a:pt x="5090" y="5071"/>
                </a:lnTo>
                <a:lnTo>
                  <a:pt x="5090" y="6345"/>
                </a:lnTo>
                <a:lnTo>
                  <a:pt x="67324" y="6345"/>
                </a:lnTo>
                <a:lnTo>
                  <a:pt x="67324" y="5071"/>
                </a:lnTo>
                <a:close/>
              </a:path>
              <a:path w="67945" h="16509">
                <a:moveTo>
                  <a:pt x="67317" y="7620"/>
                </a:moveTo>
                <a:lnTo>
                  <a:pt x="7620" y="7620"/>
                </a:lnTo>
                <a:lnTo>
                  <a:pt x="7620" y="8881"/>
                </a:lnTo>
                <a:lnTo>
                  <a:pt x="67317" y="8881"/>
                </a:lnTo>
                <a:lnTo>
                  <a:pt x="67317" y="7620"/>
                </a:lnTo>
                <a:close/>
              </a:path>
              <a:path w="67945" h="16509">
                <a:moveTo>
                  <a:pt x="67330" y="6346"/>
                </a:moveTo>
                <a:lnTo>
                  <a:pt x="6370" y="6346"/>
                </a:lnTo>
                <a:lnTo>
                  <a:pt x="6370" y="7620"/>
                </a:lnTo>
                <a:lnTo>
                  <a:pt x="67330" y="7619"/>
                </a:lnTo>
                <a:lnTo>
                  <a:pt x="67330" y="6346"/>
                </a:lnTo>
                <a:close/>
              </a:path>
              <a:path w="67945" h="16509">
                <a:moveTo>
                  <a:pt x="67324" y="8881"/>
                </a:moveTo>
                <a:lnTo>
                  <a:pt x="8900" y="8881"/>
                </a:lnTo>
                <a:lnTo>
                  <a:pt x="8900" y="10155"/>
                </a:lnTo>
                <a:lnTo>
                  <a:pt x="67324" y="10155"/>
                </a:lnTo>
                <a:lnTo>
                  <a:pt x="67324" y="8881"/>
                </a:lnTo>
                <a:close/>
              </a:path>
              <a:path w="67945" h="16509">
                <a:moveTo>
                  <a:pt x="67317" y="11430"/>
                </a:moveTo>
                <a:lnTo>
                  <a:pt x="11430" y="11430"/>
                </a:lnTo>
                <a:lnTo>
                  <a:pt x="11430" y="12691"/>
                </a:lnTo>
                <a:lnTo>
                  <a:pt x="67317" y="12691"/>
                </a:lnTo>
                <a:lnTo>
                  <a:pt x="67317" y="11430"/>
                </a:lnTo>
                <a:close/>
              </a:path>
              <a:path w="67945" h="16509">
                <a:moveTo>
                  <a:pt x="67330" y="10156"/>
                </a:moveTo>
                <a:lnTo>
                  <a:pt x="10180" y="10156"/>
                </a:lnTo>
                <a:lnTo>
                  <a:pt x="10180" y="11430"/>
                </a:lnTo>
                <a:lnTo>
                  <a:pt x="67330" y="11429"/>
                </a:lnTo>
                <a:lnTo>
                  <a:pt x="67330" y="10156"/>
                </a:lnTo>
                <a:close/>
              </a:path>
              <a:path w="67945" h="16509">
                <a:moveTo>
                  <a:pt x="67324" y="12691"/>
                </a:moveTo>
                <a:lnTo>
                  <a:pt x="12710" y="12691"/>
                </a:lnTo>
                <a:lnTo>
                  <a:pt x="12710" y="13965"/>
                </a:lnTo>
                <a:lnTo>
                  <a:pt x="67324" y="13965"/>
                </a:lnTo>
                <a:lnTo>
                  <a:pt x="67324" y="12691"/>
                </a:lnTo>
                <a:close/>
              </a:path>
              <a:path w="67945" h="16509">
                <a:moveTo>
                  <a:pt x="67317" y="15240"/>
                </a:moveTo>
                <a:lnTo>
                  <a:pt x="15240" y="15240"/>
                </a:lnTo>
                <a:lnTo>
                  <a:pt x="15240" y="16501"/>
                </a:lnTo>
                <a:lnTo>
                  <a:pt x="67317" y="16501"/>
                </a:lnTo>
                <a:lnTo>
                  <a:pt x="67317" y="15240"/>
                </a:lnTo>
                <a:close/>
              </a:path>
              <a:path w="67945" h="16509">
                <a:moveTo>
                  <a:pt x="67330" y="13966"/>
                </a:moveTo>
                <a:lnTo>
                  <a:pt x="13990" y="13966"/>
                </a:lnTo>
                <a:lnTo>
                  <a:pt x="13990" y="15240"/>
                </a:lnTo>
                <a:lnTo>
                  <a:pt x="67330" y="15239"/>
                </a:lnTo>
                <a:lnTo>
                  <a:pt x="67330" y="13966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335780" y="6838946"/>
            <a:ext cx="50800" cy="16510"/>
          </a:xfrm>
          <a:custGeom>
            <a:avLst/>
            <a:gdLst/>
            <a:ahLst/>
            <a:cxnLst/>
            <a:rect l="l" t="t" r="r" b="b"/>
            <a:pathLst>
              <a:path w="50800" h="16509">
                <a:moveTo>
                  <a:pt x="50804" y="0"/>
                </a:moveTo>
                <a:lnTo>
                  <a:pt x="0" y="0"/>
                </a:lnTo>
                <a:lnTo>
                  <a:pt x="0" y="1273"/>
                </a:lnTo>
                <a:lnTo>
                  <a:pt x="50804" y="1273"/>
                </a:lnTo>
                <a:lnTo>
                  <a:pt x="50804" y="0"/>
                </a:lnTo>
                <a:close/>
              </a:path>
              <a:path w="50800" h="16509">
                <a:moveTo>
                  <a:pt x="50797" y="2547"/>
                </a:moveTo>
                <a:lnTo>
                  <a:pt x="2529" y="2547"/>
                </a:lnTo>
                <a:lnTo>
                  <a:pt x="2529" y="3809"/>
                </a:lnTo>
                <a:lnTo>
                  <a:pt x="50797" y="3809"/>
                </a:lnTo>
                <a:lnTo>
                  <a:pt x="50797" y="2547"/>
                </a:lnTo>
                <a:close/>
              </a:path>
              <a:path w="50800" h="16509">
                <a:moveTo>
                  <a:pt x="50810" y="1274"/>
                </a:moveTo>
                <a:lnTo>
                  <a:pt x="1280" y="1274"/>
                </a:lnTo>
                <a:lnTo>
                  <a:pt x="1280" y="2547"/>
                </a:lnTo>
                <a:lnTo>
                  <a:pt x="50810" y="2547"/>
                </a:lnTo>
                <a:lnTo>
                  <a:pt x="50810" y="1274"/>
                </a:lnTo>
                <a:close/>
              </a:path>
              <a:path w="50800" h="16509">
                <a:moveTo>
                  <a:pt x="50804" y="3809"/>
                </a:moveTo>
                <a:lnTo>
                  <a:pt x="3810" y="3809"/>
                </a:lnTo>
                <a:lnTo>
                  <a:pt x="3810" y="5083"/>
                </a:lnTo>
                <a:lnTo>
                  <a:pt x="50804" y="5083"/>
                </a:lnTo>
                <a:lnTo>
                  <a:pt x="50804" y="3809"/>
                </a:lnTo>
                <a:close/>
              </a:path>
              <a:path w="50800" h="16509">
                <a:moveTo>
                  <a:pt x="50797" y="6357"/>
                </a:moveTo>
                <a:lnTo>
                  <a:pt x="6339" y="6357"/>
                </a:lnTo>
                <a:lnTo>
                  <a:pt x="6339" y="7619"/>
                </a:lnTo>
                <a:lnTo>
                  <a:pt x="50797" y="7619"/>
                </a:lnTo>
                <a:lnTo>
                  <a:pt x="50797" y="6357"/>
                </a:lnTo>
                <a:close/>
              </a:path>
              <a:path w="50800" h="16509">
                <a:moveTo>
                  <a:pt x="50810" y="5084"/>
                </a:moveTo>
                <a:lnTo>
                  <a:pt x="5090" y="5084"/>
                </a:lnTo>
                <a:lnTo>
                  <a:pt x="5090" y="6357"/>
                </a:lnTo>
                <a:lnTo>
                  <a:pt x="50810" y="6357"/>
                </a:lnTo>
                <a:lnTo>
                  <a:pt x="50810" y="5084"/>
                </a:lnTo>
                <a:close/>
              </a:path>
              <a:path w="50800" h="16509">
                <a:moveTo>
                  <a:pt x="50804" y="7619"/>
                </a:moveTo>
                <a:lnTo>
                  <a:pt x="7620" y="7619"/>
                </a:lnTo>
                <a:lnTo>
                  <a:pt x="7620" y="8893"/>
                </a:lnTo>
                <a:lnTo>
                  <a:pt x="50804" y="8893"/>
                </a:lnTo>
                <a:lnTo>
                  <a:pt x="50804" y="7619"/>
                </a:lnTo>
                <a:close/>
              </a:path>
              <a:path w="50800" h="16509">
                <a:moveTo>
                  <a:pt x="50797" y="10167"/>
                </a:moveTo>
                <a:lnTo>
                  <a:pt x="10149" y="10167"/>
                </a:lnTo>
                <a:lnTo>
                  <a:pt x="10149" y="11429"/>
                </a:lnTo>
                <a:lnTo>
                  <a:pt x="50797" y="11429"/>
                </a:lnTo>
                <a:lnTo>
                  <a:pt x="50797" y="10167"/>
                </a:lnTo>
                <a:close/>
              </a:path>
              <a:path w="50800" h="16509">
                <a:moveTo>
                  <a:pt x="50810" y="8894"/>
                </a:moveTo>
                <a:lnTo>
                  <a:pt x="8900" y="8894"/>
                </a:lnTo>
                <a:lnTo>
                  <a:pt x="8900" y="10167"/>
                </a:lnTo>
                <a:lnTo>
                  <a:pt x="50810" y="10167"/>
                </a:lnTo>
                <a:lnTo>
                  <a:pt x="50810" y="8894"/>
                </a:lnTo>
                <a:close/>
              </a:path>
              <a:path w="50800" h="16509">
                <a:moveTo>
                  <a:pt x="50804" y="11429"/>
                </a:moveTo>
                <a:lnTo>
                  <a:pt x="11430" y="11429"/>
                </a:lnTo>
                <a:lnTo>
                  <a:pt x="11430" y="12703"/>
                </a:lnTo>
                <a:lnTo>
                  <a:pt x="50804" y="12703"/>
                </a:lnTo>
                <a:lnTo>
                  <a:pt x="50804" y="11429"/>
                </a:lnTo>
                <a:close/>
              </a:path>
              <a:path w="50800" h="16509">
                <a:moveTo>
                  <a:pt x="50797" y="13977"/>
                </a:moveTo>
                <a:lnTo>
                  <a:pt x="13959" y="13977"/>
                </a:lnTo>
                <a:lnTo>
                  <a:pt x="13959" y="15239"/>
                </a:lnTo>
                <a:lnTo>
                  <a:pt x="50797" y="15239"/>
                </a:lnTo>
                <a:lnTo>
                  <a:pt x="50797" y="13977"/>
                </a:lnTo>
                <a:close/>
              </a:path>
              <a:path w="50800" h="16509">
                <a:moveTo>
                  <a:pt x="50810" y="12704"/>
                </a:moveTo>
                <a:lnTo>
                  <a:pt x="12710" y="12704"/>
                </a:lnTo>
                <a:lnTo>
                  <a:pt x="12710" y="13977"/>
                </a:lnTo>
                <a:lnTo>
                  <a:pt x="50810" y="13977"/>
                </a:lnTo>
                <a:lnTo>
                  <a:pt x="50810" y="12704"/>
                </a:lnTo>
                <a:close/>
              </a:path>
              <a:path w="50800" h="16509">
                <a:moveTo>
                  <a:pt x="50804" y="15239"/>
                </a:moveTo>
                <a:lnTo>
                  <a:pt x="15240" y="15239"/>
                </a:lnTo>
                <a:lnTo>
                  <a:pt x="15240" y="16513"/>
                </a:lnTo>
                <a:lnTo>
                  <a:pt x="50804" y="16513"/>
                </a:lnTo>
                <a:lnTo>
                  <a:pt x="50804" y="1523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352300" y="6855459"/>
            <a:ext cx="34290" cy="17780"/>
          </a:xfrm>
          <a:custGeom>
            <a:avLst/>
            <a:gdLst/>
            <a:ahLst/>
            <a:cxnLst/>
            <a:rect l="l" t="t" r="r" b="b"/>
            <a:pathLst>
              <a:path w="34289" h="17779">
                <a:moveTo>
                  <a:pt x="34277" y="1273"/>
                </a:moveTo>
                <a:lnTo>
                  <a:pt x="1249" y="1273"/>
                </a:lnTo>
                <a:lnTo>
                  <a:pt x="1249" y="2535"/>
                </a:lnTo>
                <a:lnTo>
                  <a:pt x="34277" y="2535"/>
                </a:lnTo>
                <a:lnTo>
                  <a:pt x="34277" y="1273"/>
                </a:lnTo>
                <a:close/>
              </a:path>
              <a:path w="34289" h="17779">
                <a:moveTo>
                  <a:pt x="34290" y="0"/>
                </a:moveTo>
                <a:lnTo>
                  <a:pt x="0" y="0"/>
                </a:lnTo>
                <a:lnTo>
                  <a:pt x="0" y="1273"/>
                </a:lnTo>
                <a:lnTo>
                  <a:pt x="34290" y="1273"/>
                </a:lnTo>
                <a:lnTo>
                  <a:pt x="34290" y="0"/>
                </a:lnTo>
                <a:close/>
              </a:path>
              <a:path w="34289" h="17779">
                <a:moveTo>
                  <a:pt x="34283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34283" y="3809"/>
                </a:lnTo>
                <a:lnTo>
                  <a:pt x="34283" y="2535"/>
                </a:lnTo>
                <a:close/>
              </a:path>
              <a:path w="34289" h="17779">
                <a:moveTo>
                  <a:pt x="34277" y="5083"/>
                </a:moveTo>
                <a:lnTo>
                  <a:pt x="5059" y="5083"/>
                </a:lnTo>
                <a:lnTo>
                  <a:pt x="5059" y="6345"/>
                </a:lnTo>
                <a:lnTo>
                  <a:pt x="34277" y="6345"/>
                </a:lnTo>
                <a:lnTo>
                  <a:pt x="34277" y="5083"/>
                </a:lnTo>
                <a:close/>
              </a:path>
              <a:path w="34289" h="17779">
                <a:moveTo>
                  <a:pt x="3429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34290" y="5083"/>
                </a:lnTo>
                <a:lnTo>
                  <a:pt x="34290" y="3810"/>
                </a:lnTo>
                <a:close/>
              </a:path>
              <a:path w="34289" h="17779">
                <a:moveTo>
                  <a:pt x="34283" y="6345"/>
                </a:moveTo>
                <a:lnTo>
                  <a:pt x="6339" y="6345"/>
                </a:lnTo>
                <a:lnTo>
                  <a:pt x="6339" y="7619"/>
                </a:lnTo>
                <a:lnTo>
                  <a:pt x="34283" y="7619"/>
                </a:lnTo>
                <a:lnTo>
                  <a:pt x="34283" y="6345"/>
                </a:lnTo>
                <a:close/>
              </a:path>
              <a:path w="34289" h="17779">
                <a:moveTo>
                  <a:pt x="34277" y="8893"/>
                </a:moveTo>
                <a:lnTo>
                  <a:pt x="8869" y="8893"/>
                </a:lnTo>
                <a:lnTo>
                  <a:pt x="8869" y="10155"/>
                </a:lnTo>
                <a:lnTo>
                  <a:pt x="34277" y="10155"/>
                </a:lnTo>
                <a:lnTo>
                  <a:pt x="34277" y="8893"/>
                </a:lnTo>
                <a:close/>
              </a:path>
              <a:path w="34289" h="17779">
                <a:moveTo>
                  <a:pt x="34290" y="7620"/>
                </a:moveTo>
                <a:lnTo>
                  <a:pt x="7620" y="7620"/>
                </a:lnTo>
                <a:lnTo>
                  <a:pt x="7620" y="8893"/>
                </a:lnTo>
                <a:lnTo>
                  <a:pt x="34290" y="8893"/>
                </a:lnTo>
                <a:lnTo>
                  <a:pt x="34290" y="7620"/>
                </a:lnTo>
                <a:close/>
              </a:path>
              <a:path w="34289" h="17779">
                <a:moveTo>
                  <a:pt x="34283" y="10155"/>
                </a:moveTo>
                <a:lnTo>
                  <a:pt x="10149" y="10155"/>
                </a:lnTo>
                <a:lnTo>
                  <a:pt x="10149" y="11429"/>
                </a:lnTo>
                <a:lnTo>
                  <a:pt x="34283" y="11429"/>
                </a:lnTo>
                <a:lnTo>
                  <a:pt x="34283" y="10155"/>
                </a:lnTo>
                <a:close/>
              </a:path>
              <a:path w="34289" h="17779">
                <a:moveTo>
                  <a:pt x="34277" y="12703"/>
                </a:moveTo>
                <a:lnTo>
                  <a:pt x="12679" y="12703"/>
                </a:lnTo>
                <a:lnTo>
                  <a:pt x="12679" y="13965"/>
                </a:lnTo>
                <a:lnTo>
                  <a:pt x="34277" y="13965"/>
                </a:lnTo>
                <a:lnTo>
                  <a:pt x="34277" y="12703"/>
                </a:lnTo>
                <a:close/>
              </a:path>
              <a:path w="34289" h="17779">
                <a:moveTo>
                  <a:pt x="34290" y="11430"/>
                </a:moveTo>
                <a:lnTo>
                  <a:pt x="11430" y="11430"/>
                </a:lnTo>
                <a:lnTo>
                  <a:pt x="11430" y="12703"/>
                </a:lnTo>
                <a:lnTo>
                  <a:pt x="34290" y="12703"/>
                </a:lnTo>
                <a:lnTo>
                  <a:pt x="34290" y="11430"/>
                </a:lnTo>
                <a:close/>
              </a:path>
              <a:path w="34289" h="17779">
                <a:moveTo>
                  <a:pt x="34283" y="13965"/>
                </a:moveTo>
                <a:lnTo>
                  <a:pt x="13959" y="13965"/>
                </a:lnTo>
                <a:lnTo>
                  <a:pt x="13959" y="15239"/>
                </a:lnTo>
                <a:lnTo>
                  <a:pt x="34283" y="15239"/>
                </a:lnTo>
                <a:lnTo>
                  <a:pt x="34283" y="13965"/>
                </a:lnTo>
                <a:close/>
              </a:path>
              <a:path w="34289" h="17779">
                <a:moveTo>
                  <a:pt x="34277" y="16513"/>
                </a:moveTo>
                <a:lnTo>
                  <a:pt x="16489" y="16513"/>
                </a:lnTo>
                <a:lnTo>
                  <a:pt x="16489" y="17775"/>
                </a:lnTo>
                <a:lnTo>
                  <a:pt x="34277" y="17775"/>
                </a:lnTo>
                <a:lnTo>
                  <a:pt x="34277" y="16513"/>
                </a:lnTo>
                <a:close/>
              </a:path>
              <a:path w="34289" h="17779">
                <a:moveTo>
                  <a:pt x="34290" y="15240"/>
                </a:moveTo>
                <a:lnTo>
                  <a:pt x="15240" y="15240"/>
                </a:lnTo>
                <a:lnTo>
                  <a:pt x="15240" y="16513"/>
                </a:lnTo>
                <a:lnTo>
                  <a:pt x="34290" y="16513"/>
                </a:lnTo>
                <a:lnTo>
                  <a:pt x="34290" y="1524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370070" y="6873236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09">
                <a:moveTo>
                  <a:pt x="16513" y="0"/>
                </a:moveTo>
                <a:lnTo>
                  <a:pt x="0" y="0"/>
                </a:lnTo>
                <a:lnTo>
                  <a:pt x="0" y="1273"/>
                </a:lnTo>
                <a:lnTo>
                  <a:pt x="16513" y="1273"/>
                </a:lnTo>
                <a:lnTo>
                  <a:pt x="16513" y="0"/>
                </a:lnTo>
                <a:close/>
              </a:path>
              <a:path w="16510" h="16509">
                <a:moveTo>
                  <a:pt x="16507" y="2547"/>
                </a:moveTo>
                <a:lnTo>
                  <a:pt x="2529" y="2547"/>
                </a:lnTo>
                <a:lnTo>
                  <a:pt x="2529" y="3809"/>
                </a:lnTo>
                <a:lnTo>
                  <a:pt x="16507" y="3809"/>
                </a:lnTo>
                <a:lnTo>
                  <a:pt x="16507" y="2547"/>
                </a:lnTo>
                <a:close/>
              </a:path>
              <a:path w="16510" h="16509">
                <a:moveTo>
                  <a:pt x="16520" y="1274"/>
                </a:moveTo>
                <a:lnTo>
                  <a:pt x="1280" y="1274"/>
                </a:lnTo>
                <a:lnTo>
                  <a:pt x="1280" y="2547"/>
                </a:lnTo>
                <a:lnTo>
                  <a:pt x="16520" y="2547"/>
                </a:lnTo>
                <a:lnTo>
                  <a:pt x="16520" y="1274"/>
                </a:lnTo>
                <a:close/>
              </a:path>
              <a:path w="16510" h="16509">
                <a:moveTo>
                  <a:pt x="16513" y="3809"/>
                </a:moveTo>
                <a:lnTo>
                  <a:pt x="3810" y="3809"/>
                </a:lnTo>
                <a:lnTo>
                  <a:pt x="3810" y="5083"/>
                </a:lnTo>
                <a:lnTo>
                  <a:pt x="16513" y="5083"/>
                </a:lnTo>
                <a:lnTo>
                  <a:pt x="16513" y="3809"/>
                </a:lnTo>
                <a:close/>
              </a:path>
              <a:path w="16510" h="16509">
                <a:moveTo>
                  <a:pt x="16507" y="6357"/>
                </a:moveTo>
                <a:lnTo>
                  <a:pt x="6339" y="6357"/>
                </a:lnTo>
                <a:lnTo>
                  <a:pt x="6339" y="7619"/>
                </a:lnTo>
                <a:lnTo>
                  <a:pt x="16507" y="7619"/>
                </a:lnTo>
                <a:lnTo>
                  <a:pt x="16507" y="6357"/>
                </a:lnTo>
                <a:close/>
              </a:path>
              <a:path w="16510" h="16509">
                <a:moveTo>
                  <a:pt x="16520" y="5084"/>
                </a:moveTo>
                <a:lnTo>
                  <a:pt x="5090" y="5084"/>
                </a:lnTo>
                <a:lnTo>
                  <a:pt x="5090" y="6357"/>
                </a:lnTo>
                <a:lnTo>
                  <a:pt x="16520" y="6357"/>
                </a:lnTo>
                <a:lnTo>
                  <a:pt x="16520" y="5084"/>
                </a:lnTo>
                <a:close/>
              </a:path>
              <a:path w="16510" h="16509">
                <a:moveTo>
                  <a:pt x="16513" y="7619"/>
                </a:moveTo>
                <a:lnTo>
                  <a:pt x="7620" y="7619"/>
                </a:lnTo>
                <a:lnTo>
                  <a:pt x="7620" y="8893"/>
                </a:lnTo>
                <a:lnTo>
                  <a:pt x="16513" y="8893"/>
                </a:lnTo>
                <a:lnTo>
                  <a:pt x="16513" y="7619"/>
                </a:lnTo>
                <a:close/>
              </a:path>
              <a:path w="16510" h="16509">
                <a:moveTo>
                  <a:pt x="16507" y="10168"/>
                </a:moveTo>
                <a:lnTo>
                  <a:pt x="10149" y="10168"/>
                </a:lnTo>
                <a:lnTo>
                  <a:pt x="10149" y="11429"/>
                </a:lnTo>
                <a:lnTo>
                  <a:pt x="16507" y="11429"/>
                </a:lnTo>
                <a:lnTo>
                  <a:pt x="16507" y="10168"/>
                </a:lnTo>
                <a:close/>
              </a:path>
              <a:path w="16510" h="16509">
                <a:moveTo>
                  <a:pt x="16520" y="8894"/>
                </a:moveTo>
                <a:lnTo>
                  <a:pt x="8900" y="8894"/>
                </a:lnTo>
                <a:lnTo>
                  <a:pt x="8900" y="10168"/>
                </a:lnTo>
                <a:lnTo>
                  <a:pt x="16520" y="10167"/>
                </a:lnTo>
                <a:lnTo>
                  <a:pt x="16520" y="8894"/>
                </a:lnTo>
                <a:close/>
              </a:path>
              <a:path w="16510" h="16509">
                <a:moveTo>
                  <a:pt x="16513" y="11429"/>
                </a:moveTo>
                <a:lnTo>
                  <a:pt x="11430" y="11429"/>
                </a:lnTo>
                <a:lnTo>
                  <a:pt x="11430" y="12703"/>
                </a:lnTo>
                <a:lnTo>
                  <a:pt x="16513" y="12703"/>
                </a:lnTo>
                <a:lnTo>
                  <a:pt x="16513" y="11429"/>
                </a:lnTo>
                <a:close/>
              </a:path>
              <a:path w="16510" h="16509">
                <a:moveTo>
                  <a:pt x="16507" y="13978"/>
                </a:moveTo>
                <a:lnTo>
                  <a:pt x="13959" y="13978"/>
                </a:lnTo>
                <a:lnTo>
                  <a:pt x="13959" y="15239"/>
                </a:lnTo>
                <a:lnTo>
                  <a:pt x="16507" y="15239"/>
                </a:lnTo>
                <a:lnTo>
                  <a:pt x="16507" y="13978"/>
                </a:lnTo>
                <a:close/>
              </a:path>
              <a:path w="16510" h="16509">
                <a:moveTo>
                  <a:pt x="16520" y="12704"/>
                </a:moveTo>
                <a:lnTo>
                  <a:pt x="12710" y="12704"/>
                </a:lnTo>
                <a:lnTo>
                  <a:pt x="12710" y="13978"/>
                </a:lnTo>
                <a:lnTo>
                  <a:pt x="16520" y="13977"/>
                </a:lnTo>
                <a:lnTo>
                  <a:pt x="16520" y="12704"/>
                </a:lnTo>
                <a:close/>
              </a:path>
              <a:path w="16510" h="16509">
                <a:moveTo>
                  <a:pt x="16513" y="15239"/>
                </a:moveTo>
                <a:lnTo>
                  <a:pt x="15240" y="15239"/>
                </a:lnTo>
                <a:lnTo>
                  <a:pt x="15240" y="16513"/>
                </a:lnTo>
                <a:lnTo>
                  <a:pt x="16513" y="16513"/>
                </a:lnTo>
                <a:lnTo>
                  <a:pt x="16513" y="1523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380219" y="6283959"/>
            <a:ext cx="4017010" cy="0"/>
          </a:xfrm>
          <a:custGeom>
            <a:avLst/>
            <a:gdLst/>
            <a:ahLst/>
            <a:cxnLst/>
            <a:rect l="l" t="t" r="r" b="b"/>
            <a:pathLst>
              <a:path w="4017009">
                <a:moveTo>
                  <a:pt x="0" y="0"/>
                </a:moveTo>
                <a:lnTo>
                  <a:pt x="4017020" y="0"/>
                </a:lnTo>
              </a:path>
            </a:pathLst>
          </a:custGeom>
          <a:ln w="11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67400" y="6283959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6084"/>
                </a:lnTo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80219" y="6670037"/>
            <a:ext cx="4017010" cy="0"/>
          </a:xfrm>
          <a:custGeom>
            <a:avLst/>
            <a:gdLst/>
            <a:ahLst/>
            <a:cxnLst/>
            <a:rect l="l" t="t" r="r" b="b"/>
            <a:pathLst>
              <a:path w="4017009">
                <a:moveTo>
                  <a:pt x="0" y="0"/>
                </a:moveTo>
                <a:lnTo>
                  <a:pt x="4017020" y="0"/>
                </a:lnTo>
              </a:path>
            </a:pathLst>
          </a:custGeom>
          <a:ln w="11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92790" y="6283959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6084"/>
                </a:lnTo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290559" y="6283959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6084"/>
                </a:lnTo>
              </a:path>
            </a:pathLst>
          </a:custGeom>
          <a:ln w="11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41994" y="6276345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1299"/>
                </a:lnTo>
              </a:path>
            </a:pathLst>
          </a:custGeom>
          <a:ln w="10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384669" y="6065515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44"/>
                </a:lnTo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381500" y="605535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7619" y="0"/>
                </a:moveTo>
                <a:lnTo>
                  <a:pt x="0" y="7619"/>
                </a:lnTo>
                <a:lnTo>
                  <a:pt x="3809" y="10155"/>
                </a:lnTo>
                <a:lnTo>
                  <a:pt x="7619" y="10155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970020" y="6062979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411479" y="0"/>
                </a:moveTo>
                <a:lnTo>
                  <a:pt x="0" y="411479"/>
                </a:lnTo>
                <a:lnTo>
                  <a:pt x="3809" y="414015"/>
                </a:lnTo>
                <a:lnTo>
                  <a:pt x="6339" y="417825"/>
                </a:lnTo>
                <a:lnTo>
                  <a:pt x="417819" y="6345"/>
                </a:lnTo>
                <a:lnTo>
                  <a:pt x="415289" y="2535"/>
                </a:lnTo>
                <a:lnTo>
                  <a:pt x="41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967489" y="647445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529" y="0"/>
                </a:moveTo>
                <a:lnTo>
                  <a:pt x="0" y="2535"/>
                </a:lnTo>
                <a:lnTo>
                  <a:pt x="2529" y="6345"/>
                </a:lnTo>
                <a:lnTo>
                  <a:pt x="6339" y="2535"/>
                </a:lnTo>
                <a:lnTo>
                  <a:pt x="2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970020" y="6474459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6339" y="0"/>
                </a:moveTo>
                <a:lnTo>
                  <a:pt x="0" y="6345"/>
                </a:lnTo>
                <a:lnTo>
                  <a:pt x="411479" y="417825"/>
                </a:lnTo>
                <a:lnTo>
                  <a:pt x="417819" y="411479"/>
                </a:lnTo>
                <a:lnTo>
                  <a:pt x="6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381500" y="6888475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7619" y="0"/>
                </a:moveTo>
                <a:lnTo>
                  <a:pt x="3809" y="0"/>
                </a:lnTo>
                <a:lnTo>
                  <a:pt x="0" y="3809"/>
                </a:lnTo>
                <a:lnTo>
                  <a:pt x="7619" y="11429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384669" y="6670044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31"/>
                </a:lnTo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265169" y="6670044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0" y="2535"/>
                </a:moveTo>
                <a:lnTo>
                  <a:pt x="3809" y="2535"/>
                </a:lnTo>
              </a:path>
            </a:pathLst>
          </a:custGeom>
          <a:ln w="6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264529" y="6283959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6084"/>
                </a:lnTo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265169" y="6278876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0" y="2542"/>
                </a:moveTo>
                <a:lnTo>
                  <a:pt x="3809" y="2542"/>
                </a:lnTo>
              </a:path>
            </a:pathLst>
          </a:custGeom>
          <a:ln w="6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4244343" y="6211078"/>
            <a:ext cx="32492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1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60" dirty="0">
                <a:latin typeface="Arial"/>
                <a:cs typeface="Arial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d</a:t>
            </a:r>
            <a:r>
              <a:rPr sz="1800" spc="290" dirty="0">
                <a:latin typeface="Arial"/>
                <a:cs typeface="Arial"/>
              </a:rPr>
              <a:t>d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290" dirty="0">
                <a:latin typeface="Arial"/>
                <a:cs typeface="Arial"/>
              </a:rPr>
              <a:t>e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195" dirty="0">
                <a:latin typeface="Arial"/>
                <a:cs typeface="Arial"/>
              </a:rPr>
              <a:t>y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13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5" name="object 2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27</a:t>
            </a:fld>
            <a:endParaRPr spc="36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1" y="661711"/>
            <a:ext cx="62261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  <a:tabLst>
                <a:tab pos="2740660" algn="l"/>
              </a:tabLst>
            </a:pPr>
            <a:r>
              <a:rPr sz="4200" b="1" spc="465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25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34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1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225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200" b="1" spc="44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22555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711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19664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096" y="2780686"/>
            <a:ext cx="6991350" cy="385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65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10" dirty="0">
                <a:latin typeface="Arial Unicode MS"/>
                <a:cs typeface="Arial Unicode MS"/>
              </a:rPr>
              <a:t>d</a:t>
            </a:r>
            <a:r>
              <a:rPr sz="2300" dirty="0">
                <a:latin typeface="Arial Unicode MS"/>
                <a:cs typeface="Arial Unicode MS"/>
              </a:rPr>
              <a:t>e</a:t>
            </a:r>
            <a:r>
              <a:rPr sz="2300" spc="10" dirty="0">
                <a:latin typeface="Arial Unicode MS"/>
                <a:cs typeface="Arial Unicode MS"/>
              </a:rPr>
              <a:t>p</a:t>
            </a:r>
            <a:r>
              <a:rPr sz="2300" dirty="0">
                <a:latin typeface="Arial Unicode MS"/>
                <a:cs typeface="Arial Unicode MS"/>
              </a:rPr>
              <a:t>en</a:t>
            </a:r>
            <a:r>
              <a:rPr sz="2300" spc="10" dirty="0">
                <a:latin typeface="Arial Unicode MS"/>
                <a:cs typeface="Arial Unicode MS"/>
              </a:rPr>
              <a:t>d</a:t>
            </a:r>
            <a:r>
              <a:rPr sz="2300" dirty="0">
                <a:latin typeface="Arial Unicode MS"/>
                <a:cs typeface="Arial Unicode MS"/>
              </a:rPr>
              <a:t>e</a:t>
            </a:r>
            <a:r>
              <a:rPr sz="2300" spc="10" dirty="0">
                <a:latin typeface="Arial Unicode MS"/>
                <a:cs typeface="Arial Unicode MS"/>
              </a:rPr>
              <a:t>n</a:t>
            </a:r>
            <a:r>
              <a:rPr sz="2300" spc="-15" dirty="0">
                <a:latin typeface="Arial Unicode MS"/>
                <a:cs typeface="Arial Unicode MS"/>
              </a:rPr>
              <a:t>cy&gt;</a:t>
            </a:r>
            <a:endParaRPr sz="2300">
              <a:latin typeface="Arial Unicode MS"/>
              <a:cs typeface="Arial Unicode MS"/>
            </a:endParaRPr>
          </a:p>
          <a:p>
            <a:pPr marL="469900">
              <a:lnSpc>
                <a:spcPts val="2565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10" dirty="0">
                <a:latin typeface="Arial Unicode MS"/>
                <a:cs typeface="Arial Unicode MS"/>
              </a:rPr>
              <a:t>g</a:t>
            </a:r>
            <a:r>
              <a:rPr sz="2300" dirty="0">
                <a:latin typeface="Arial Unicode MS"/>
                <a:cs typeface="Arial Unicode MS"/>
              </a:rPr>
              <a:t>rou</a:t>
            </a:r>
            <a:r>
              <a:rPr sz="2300" spc="10" dirty="0">
                <a:latin typeface="Arial Unicode MS"/>
                <a:cs typeface="Arial Unicode MS"/>
              </a:rPr>
              <a:t>p</a:t>
            </a:r>
            <a:r>
              <a:rPr sz="2300" spc="-20" dirty="0">
                <a:latin typeface="Arial Unicode MS"/>
                <a:cs typeface="Arial Unicode MS"/>
              </a:rPr>
              <a:t>I</a:t>
            </a:r>
            <a:r>
              <a:rPr sz="2300" spc="10" dirty="0">
                <a:latin typeface="Arial Unicode MS"/>
                <a:cs typeface="Arial Unicode MS"/>
              </a:rPr>
              <a:t>d</a:t>
            </a:r>
            <a:r>
              <a:rPr sz="2300" spc="-20" dirty="0">
                <a:latin typeface="Arial Unicode MS"/>
                <a:cs typeface="Arial Unicode MS"/>
              </a:rPr>
              <a:t>&gt;</a:t>
            </a:r>
            <a:r>
              <a:rPr sz="2300" dirty="0">
                <a:latin typeface="Arial Unicode MS"/>
                <a:cs typeface="Arial Unicode MS"/>
              </a:rPr>
              <a:t>or</a:t>
            </a:r>
            <a:r>
              <a:rPr sz="2300" spc="10" dirty="0">
                <a:latin typeface="Arial Unicode MS"/>
                <a:cs typeface="Arial Unicode MS"/>
              </a:rPr>
              <a:t>g</a:t>
            </a:r>
            <a:r>
              <a:rPr sz="2300" spc="-20" dirty="0">
                <a:latin typeface="Arial Unicode MS"/>
                <a:cs typeface="Arial Unicode MS"/>
              </a:rPr>
              <a:t>.</a:t>
            </a:r>
            <a:r>
              <a:rPr sz="2300" spc="10" dirty="0">
                <a:latin typeface="Arial Unicode MS"/>
                <a:cs typeface="Arial Unicode MS"/>
              </a:rPr>
              <a:t>h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spc="10" dirty="0">
                <a:latin typeface="Arial Unicode MS"/>
                <a:cs typeface="Arial Unicode MS"/>
              </a:rPr>
              <a:t>b</a:t>
            </a:r>
            <a:r>
              <a:rPr sz="2300" dirty="0">
                <a:latin typeface="Arial Unicode MS"/>
                <a:cs typeface="Arial Unicode MS"/>
              </a:rPr>
              <a:t>ern</a:t>
            </a:r>
            <a:r>
              <a:rPr sz="2300" spc="10" dirty="0">
                <a:latin typeface="Arial Unicode MS"/>
                <a:cs typeface="Arial Unicode MS"/>
              </a:rPr>
              <a:t>a</a:t>
            </a:r>
            <a:r>
              <a:rPr sz="2300" spc="-20" dirty="0">
                <a:latin typeface="Arial Unicode MS"/>
                <a:cs typeface="Arial Unicode MS"/>
              </a:rPr>
              <a:t>t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-10" dirty="0">
                <a:latin typeface="Arial Unicode MS"/>
                <a:cs typeface="Arial Unicode MS"/>
              </a:rPr>
              <a:t>/</a:t>
            </a:r>
            <a:r>
              <a:rPr sz="2300" dirty="0">
                <a:latin typeface="Arial Unicode MS"/>
                <a:cs typeface="Arial Unicode MS"/>
              </a:rPr>
              <a:t>gro</a:t>
            </a:r>
            <a:r>
              <a:rPr sz="2300" spc="10" dirty="0">
                <a:latin typeface="Arial Unicode MS"/>
                <a:cs typeface="Arial Unicode MS"/>
              </a:rPr>
              <a:t>u</a:t>
            </a:r>
            <a:r>
              <a:rPr sz="2300" dirty="0">
                <a:latin typeface="Arial Unicode MS"/>
                <a:cs typeface="Arial Unicode MS"/>
              </a:rPr>
              <a:t>p</a:t>
            </a:r>
            <a:r>
              <a:rPr sz="2300" spc="-10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d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469900">
              <a:lnSpc>
                <a:spcPts val="2560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10" dirty="0">
                <a:latin typeface="Arial Unicode MS"/>
                <a:cs typeface="Arial Unicode MS"/>
              </a:rPr>
              <a:t>a</a:t>
            </a:r>
            <a:r>
              <a:rPr sz="2300" dirty="0">
                <a:latin typeface="Arial Unicode MS"/>
                <a:cs typeface="Arial Unicode MS"/>
              </a:rPr>
              <a:t>r</a:t>
            </a:r>
            <a:r>
              <a:rPr sz="2300" spc="-20" dirty="0">
                <a:latin typeface="Arial Unicode MS"/>
                <a:cs typeface="Arial Unicode MS"/>
              </a:rPr>
              <a:t>t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spc="-20" dirty="0">
                <a:latin typeface="Arial Unicode MS"/>
                <a:cs typeface="Arial Unicode MS"/>
              </a:rPr>
              <a:t>f</a:t>
            </a:r>
            <a:r>
              <a:rPr sz="2300" spc="10" dirty="0">
                <a:latin typeface="Arial Unicode MS"/>
                <a:cs typeface="Arial Unicode MS"/>
              </a:rPr>
              <a:t>a</a:t>
            </a:r>
            <a:r>
              <a:rPr sz="2300" spc="-10" dirty="0">
                <a:latin typeface="Arial Unicode MS"/>
                <a:cs typeface="Arial Unicode MS"/>
              </a:rPr>
              <a:t>ct</a:t>
            </a:r>
            <a:r>
              <a:rPr sz="2300" spc="-20" dirty="0">
                <a:latin typeface="Arial Unicode MS"/>
                <a:cs typeface="Arial Unicode MS"/>
              </a:rPr>
              <a:t>I</a:t>
            </a:r>
            <a:r>
              <a:rPr sz="2300" spc="10" dirty="0">
                <a:latin typeface="Arial Unicode MS"/>
                <a:cs typeface="Arial Unicode MS"/>
              </a:rPr>
              <a:t>d</a:t>
            </a:r>
            <a:r>
              <a:rPr sz="2300" spc="-20" dirty="0">
                <a:latin typeface="Arial Unicode MS"/>
                <a:cs typeface="Arial Unicode MS"/>
              </a:rPr>
              <a:t>&gt;</a:t>
            </a:r>
            <a:r>
              <a:rPr sz="2300" dirty="0">
                <a:latin typeface="Arial Unicode MS"/>
                <a:cs typeface="Arial Unicode MS"/>
              </a:rPr>
              <a:t>h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b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dirty="0">
                <a:latin typeface="Arial Unicode MS"/>
                <a:cs typeface="Arial Unicode MS"/>
              </a:rPr>
              <a:t>rna</a:t>
            </a:r>
            <a:r>
              <a:rPr sz="2300" spc="-10" dirty="0">
                <a:latin typeface="Arial Unicode MS"/>
                <a:cs typeface="Arial Unicode MS"/>
              </a:rPr>
              <a:t>t</a:t>
            </a:r>
            <a:r>
              <a:rPr sz="2300" dirty="0">
                <a:latin typeface="Arial Unicode MS"/>
                <a:cs typeface="Arial Unicode MS"/>
              </a:rPr>
              <a:t>e-</a:t>
            </a:r>
            <a:r>
              <a:rPr sz="2300" spc="10" dirty="0">
                <a:latin typeface="Arial Unicode MS"/>
                <a:cs typeface="Arial Unicode MS"/>
              </a:rPr>
              <a:t>a</a:t>
            </a:r>
            <a:r>
              <a:rPr sz="2300" dirty="0">
                <a:latin typeface="Arial Unicode MS"/>
                <a:cs typeface="Arial Unicode MS"/>
              </a:rPr>
              <a:t>nn</a:t>
            </a:r>
            <a:r>
              <a:rPr sz="2300" spc="10" dirty="0">
                <a:latin typeface="Arial Unicode MS"/>
                <a:cs typeface="Arial Unicode MS"/>
              </a:rPr>
              <a:t>o</a:t>
            </a:r>
            <a:r>
              <a:rPr sz="2300" spc="-20" dirty="0">
                <a:latin typeface="Arial Unicode MS"/>
                <a:cs typeface="Arial Unicode MS"/>
              </a:rPr>
              <a:t>t</a:t>
            </a:r>
            <a:r>
              <a:rPr sz="2300" spc="10" dirty="0">
                <a:latin typeface="Arial Unicode MS"/>
                <a:cs typeface="Arial Unicode MS"/>
              </a:rPr>
              <a:t>a</a:t>
            </a:r>
            <a:r>
              <a:rPr sz="2300" spc="-20" dirty="0">
                <a:latin typeface="Arial Unicode MS"/>
                <a:cs typeface="Arial Unicode MS"/>
              </a:rPr>
              <a:t>t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o</a:t>
            </a:r>
            <a:r>
              <a:rPr sz="2300" spc="10" dirty="0">
                <a:latin typeface="Arial Unicode MS"/>
                <a:cs typeface="Arial Unicode MS"/>
              </a:rPr>
              <a:t>n</a:t>
            </a:r>
            <a:r>
              <a:rPr sz="2300" spc="-15" dirty="0">
                <a:latin typeface="Arial Unicode MS"/>
                <a:cs typeface="Arial Unicode MS"/>
              </a:rPr>
              <a:t>s</a:t>
            </a: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-10" dirty="0">
                <a:latin typeface="Arial Unicode MS"/>
                <a:cs typeface="Arial Unicode MS"/>
              </a:rPr>
              <a:t>/</a:t>
            </a:r>
            <a:r>
              <a:rPr sz="2300" dirty="0">
                <a:latin typeface="Arial Unicode MS"/>
                <a:cs typeface="Arial Unicode MS"/>
              </a:rPr>
              <a:t>ar</a:t>
            </a:r>
            <a:r>
              <a:rPr sz="2300" spc="-10" dirty="0">
                <a:latin typeface="Arial Unicode MS"/>
                <a:cs typeface="Arial Unicode MS"/>
              </a:rPr>
              <a:t>t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fa</a:t>
            </a:r>
            <a:r>
              <a:rPr sz="2300" spc="5" dirty="0">
                <a:latin typeface="Arial Unicode MS"/>
                <a:cs typeface="Arial Unicode MS"/>
              </a:rPr>
              <a:t>c</a:t>
            </a:r>
            <a:r>
              <a:rPr sz="2300" spc="-20" dirty="0">
                <a:latin typeface="Arial Unicode MS"/>
                <a:cs typeface="Arial Unicode MS"/>
              </a:rPr>
              <a:t>t</a:t>
            </a:r>
            <a:r>
              <a:rPr sz="2300" spc="-10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d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469900">
              <a:lnSpc>
                <a:spcPts val="2560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5" dirty="0">
                <a:latin typeface="Arial Unicode MS"/>
                <a:cs typeface="Arial Unicode MS"/>
              </a:rPr>
              <a:t>v</a:t>
            </a:r>
            <a:r>
              <a:rPr sz="2300" dirty="0">
                <a:latin typeface="Arial Unicode MS"/>
                <a:cs typeface="Arial Unicode MS"/>
              </a:rPr>
              <a:t>ers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on</a:t>
            </a:r>
            <a:r>
              <a:rPr sz="2300" spc="-10" dirty="0">
                <a:latin typeface="Arial Unicode MS"/>
                <a:cs typeface="Arial Unicode MS"/>
              </a:rPr>
              <a:t>&gt;</a:t>
            </a:r>
            <a:r>
              <a:rPr sz="2300" dirty="0">
                <a:latin typeface="Arial Unicode MS"/>
                <a:cs typeface="Arial Unicode MS"/>
              </a:rPr>
              <a:t>3</a:t>
            </a:r>
            <a:r>
              <a:rPr sz="2300" spc="-10" dirty="0">
                <a:latin typeface="Arial Unicode MS"/>
                <a:cs typeface="Arial Unicode MS"/>
              </a:rPr>
              <a:t>.</a:t>
            </a:r>
            <a:r>
              <a:rPr sz="2300" dirty="0">
                <a:latin typeface="Arial Unicode MS"/>
                <a:cs typeface="Arial Unicode MS"/>
              </a:rPr>
              <a:t>3</a:t>
            </a:r>
            <a:r>
              <a:rPr sz="2300" spc="-10" dirty="0">
                <a:latin typeface="Arial Unicode MS"/>
                <a:cs typeface="Arial Unicode MS"/>
              </a:rPr>
              <a:t>.</a:t>
            </a:r>
            <a:r>
              <a:rPr sz="2300" dirty="0">
                <a:latin typeface="Arial Unicode MS"/>
                <a:cs typeface="Arial Unicode MS"/>
              </a:rPr>
              <a:t>1</a:t>
            </a:r>
            <a:r>
              <a:rPr sz="2300" spc="-10" dirty="0">
                <a:latin typeface="Arial Unicode MS"/>
                <a:cs typeface="Arial Unicode MS"/>
              </a:rPr>
              <a:t>.</a:t>
            </a:r>
            <a:r>
              <a:rPr sz="2300" dirty="0">
                <a:latin typeface="Arial Unicode MS"/>
                <a:cs typeface="Arial Unicode MS"/>
              </a:rPr>
              <a:t>g</a:t>
            </a:r>
            <a:r>
              <a:rPr sz="2300" spc="10" dirty="0">
                <a:latin typeface="Arial Unicode MS"/>
                <a:cs typeface="Arial Unicode MS"/>
              </a:rPr>
              <a:t>a</a:t>
            </a:r>
            <a:r>
              <a:rPr sz="2300" spc="-20" dirty="0">
                <a:latin typeface="Arial Unicode MS"/>
                <a:cs typeface="Arial Unicode MS"/>
              </a:rPr>
              <a:t>&lt;/</a:t>
            </a:r>
            <a:r>
              <a:rPr sz="2300" spc="5" dirty="0">
                <a:latin typeface="Arial Unicode MS"/>
                <a:cs typeface="Arial Unicode MS"/>
              </a:rPr>
              <a:t>v</a:t>
            </a:r>
            <a:r>
              <a:rPr sz="2300" dirty="0">
                <a:latin typeface="Arial Unicode MS"/>
                <a:cs typeface="Arial Unicode MS"/>
              </a:rPr>
              <a:t>ers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o</a:t>
            </a:r>
            <a:r>
              <a:rPr sz="2300" spc="10" dirty="0">
                <a:latin typeface="Arial Unicode MS"/>
                <a:cs typeface="Arial Unicode MS"/>
              </a:rPr>
              <a:t>n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12700">
              <a:lnSpc>
                <a:spcPts val="2660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-10" dirty="0">
                <a:latin typeface="Arial Unicode MS"/>
                <a:cs typeface="Arial Unicode MS"/>
              </a:rPr>
              <a:t>/</a:t>
            </a:r>
            <a:r>
              <a:rPr sz="2300" dirty="0">
                <a:latin typeface="Arial Unicode MS"/>
                <a:cs typeface="Arial Unicode MS"/>
              </a:rPr>
              <a:t>d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dirty="0">
                <a:latin typeface="Arial Unicode MS"/>
                <a:cs typeface="Arial Unicode MS"/>
              </a:rPr>
              <a:t>pe</a:t>
            </a:r>
            <a:r>
              <a:rPr sz="2300" spc="10" dirty="0">
                <a:latin typeface="Arial Unicode MS"/>
                <a:cs typeface="Arial Unicode MS"/>
              </a:rPr>
              <a:t>n</a:t>
            </a:r>
            <a:r>
              <a:rPr sz="2300" dirty="0">
                <a:latin typeface="Arial Unicode MS"/>
                <a:cs typeface="Arial Unicode MS"/>
              </a:rPr>
              <a:t>d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dirty="0">
                <a:latin typeface="Arial Unicode MS"/>
                <a:cs typeface="Arial Unicode MS"/>
              </a:rPr>
              <a:t>nc</a:t>
            </a:r>
            <a:r>
              <a:rPr sz="2300" spc="5" dirty="0">
                <a:latin typeface="Arial Unicode MS"/>
                <a:cs typeface="Arial Unicode MS"/>
              </a:rPr>
              <a:t>y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000">
              <a:latin typeface="Times New Roman"/>
              <a:cs typeface="Times New Roman"/>
            </a:endParaRPr>
          </a:p>
          <a:p>
            <a:pPr marL="544830" marR="5080">
              <a:lnSpc>
                <a:spcPts val="3570"/>
              </a:lnSpc>
            </a:pPr>
            <a:r>
              <a:rPr sz="3200" spc="-35" dirty="0">
                <a:latin typeface="Arial"/>
                <a:cs typeface="Arial"/>
              </a:rPr>
              <a:t>We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’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ee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ve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bou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j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wh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Hi</a:t>
            </a:r>
            <a:r>
              <a:rPr sz="3200" spc="5" dirty="0">
                <a:latin typeface="Arial"/>
                <a:cs typeface="Arial"/>
              </a:rPr>
              <a:t>be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na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de</a:t>
            </a:r>
            <a:r>
              <a:rPr sz="3200" spc="-5" dirty="0">
                <a:latin typeface="Arial"/>
                <a:cs typeface="Arial"/>
              </a:rPr>
              <a:t>p</a:t>
            </a:r>
            <a:r>
              <a:rPr sz="3200" spc="5" dirty="0">
                <a:latin typeface="Arial"/>
                <a:cs typeface="Arial"/>
              </a:rPr>
              <a:t>ends</a:t>
            </a:r>
            <a:r>
              <a:rPr sz="3200" spc="-10" dirty="0">
                <a:latin typeface="Arial"/>
                <a:cs typeface="Arial"/>
              </a:rPr>
              <a:t>;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5" dirty="0">
                <a:latin typeface="Arial"/>
                <a:cs typeface="Arial"/>
              </a:rPr>
              <a:t>ave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ake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ca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iv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de</a:t>
            </a:r>
            <a:r>
              <a:rPr sz="3200" spc="-5" dirty="0">
                <a:latin typeface="Arial"/>
                <a:cs typeface="Arial"/>
              </a:rPr>
              <a:t>p</a:t>
            </a:r>
            <a:r>
              <a:rPr sz="3200" spc="5" dirty="0">
                <a:latin typeface="Arial"/>
                <a:cs typeface="Arial"/>
              </a:rPr>
              <a:t>end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nc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28</a:t>
            </a:fld>
            <a:endParaRPr spc="365" dirty="0"/>
          </a:p>
        </p:txBody>
      </p:sp>
      <p:sp>
        <p:nvSpPr>
          <p:cNvPr id="8" name="object 8"/>
          <p:cNvSpPr txBox="1"/>
          <p:nvPr/>
        </p:nvSpPr>
        <p:spPr>
          <a:xfrm>
            <a:off x="1986277" y="1714109"/>
            <a:ext cx="473456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ad</a:t>
            </a:r>
            <a:r>
              <a:rPr sz="3200" spc="-20" dirty="0">
                <a:latin typeface="Arial"/>
                <a:cs typeface="Arial"/>
              </a:rPr>
              <a:t>d: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411" y="661711"/>
            <a:ext cx="500761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  <a:tabLst>
                <a:tab pos="2740660" algn="l"/>
              </a:tabLst>
            </a:pPr>
            <a:r>
              <a:rPr sz="4200" b="1" spc="465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25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34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1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470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mp</a:t>
            </a:r>
            <a:r>
              <a:rPr sz="42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2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22555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711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034" y="1919664"/>
            <a:ext cx="1473200" cy="198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14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2665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10" dirty="0">
                <a:latin typeface="Arial Unicode MS"/>
                <a:cs typeface="Arial Unicode MS"/>
              </a:rPr>
              <a:t>b</a:t>
            </a:r>
            <a:r>
              <a:rPr sz="2300" dirty="0">
                <a:latin typeface="Arial Unicode MS"/>
                <a:cs typeface="Arial Unicode MS"/>
              </a:rPr>
              <a:t>u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spc="-5" dirty="0">
                <a:latin typeface="Arial Unicode MS"/>
                <a:cs typeface="Arial Unicode MS"/>
              </a:rPr>
              <a:t>l</a:t>
            </a:r>
            <a:r>
              <a:rPr sz="2300" spc="10" dirty="0">
                <a:latin typeface="Arial Unicode MS"/>
                <a:cs typeface="Arial Unicode MS"/>
              </a:rPr>
              <a:t>d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173355">
              <a:lnSpc>
                <a:spcPts val="2565"/>
              </a:lnSpc>
            </a:pPr>
            <a:r>
              <a:rPr sz="2300" spc="-10" dirty="0">
                <a:latin typeface="Arial Unicode MS"/>
                <a:cs typeface="Arial Unicode MS"/>
              </a:rPr>
              <a:t>&lt;</a:t>
            </a:r>
            <a:r>
              <a:rPr sz="2300" dirty="0">
                <a:latin typeface="Arial Unicode MS"/>
                <a:cs typeface="Arial Unicode MS"/>
              </a:rPr>
              <a:t>p</a:t>
            </a:r>
            <a:r>
              <a:rPr sz="2300" spc="5" dirty="0">
                <a:latin typeface="Arial Unicode MS"/>
                <a:cs typeface="Arial Unicode MS"/>
              </a:rPr>
              <a:t>l</a:t>
            </a:r>
            <a:r>
              <a:rPr sz="2300" dirty="0">
                <a:latin typeface="Arial Unicode MS"/>
                <a:cs typeface="Arial Unicode MS"/>
              </a:rPr>
              <a:t>ug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n</a:t>
            </a:r>
            <a:r>
              <a:rPr sz="2300" spc="5" dirty="0">
                <a:latin typeface="Arial Unicode MS"/>
                <a:cs typeface="Arial Unicode MS"/>
              </a:rPr>
              <a:t>s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334645">
              <a:lnSpc>
                <a:spcPts val="2660"/>
              </a:lnSpc>
            </a:pPr>
            <a:r>
              <a:rPr sz="2300" spc="-10" dirty="0">
                <a:latin typeface="Arial Unicode MS"/>
                <a:cs typeface="Arial Unicode MS"/>
              </a:rPr>
              <a:t>&lt;</a:t>
            </a:r>
            <a:r>
              <a:rPr sz="2300" dirty="0">
                <a:latin typeface="Arial Unicode MS"/>
                <a:cs typeface="Arial Unicode MS"/>
              </a:rPr>
              <a:t>p</a:t>
            </a:r>
            <a:r>
              <a:rPr sz="2300" spc="5" dirty="0">
                <a:latin typeface="Arial Unicode MS"/>
                <a:cs typeface="Arial Unicode MS"/>
              </a:rPr>
              <a:t>l</a:t>
            </a:r>
            <a:r>
              <a:rPr sz="2300" dirty="0">
                <a:latin typeface="Arial Unicode MS"/>
                <a:cs typeface="Arial Unicode MS"/>
              </a:rPr>
              <a:t>ug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n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034" y="3909721"/>
            <a:ext cx="6699884" cy="324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7205">
              <a:lnSpc>
                <a:spcPts val="2660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dirty="0">
                <a:latin typeface="Arial Unicode MS"/>
                <a:cs typeface="Arial Unicode MS"/>
              </a:rPr>
              <a:t>gr</a:t>
            </a:r>
            <a:r>
              <a:rPr sz="2300" spc="10" dirty="0">
                <a:latin typeface="Arial Unicode MS"/>
                <a:cs typeface="Arial Unicode MS"/>
              </a:rPr>
              <a:t>o</a:t>
            </a:r>
            <a:r>
              <a:rPr sz="2300" dirty="0">
                <a:latin typeface="Arial Unicode MS"/>
                <a:cs typeface="Arial Unicode MS"/>
              </a:rPr>
              <a:t>up</a:t>
            </a:r>
            <a:r>
              <a:rPr sz="2300" spc="-10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d</a:t>
            </a:r>
            <a:r>
              <a:rPr sz="2300" spc="-10" dirty="0">
                <a:latin typeface="Arial Unicode MS"/>
                <a:cs typeface="Arial Unicode MS"/>
              </a:rPr>
              <a:t>&gt;</a:t>
            </a:r>
            <a:r>
              <a:rPr sz="2300" dirty="0">
                <a:latin typeface="Arial Unicode MS"/>
                <a:cs typeface="Arial Unicode MS"/>
              </a:rPr>
              <a:t>org</a:t>
            </a:r>
            <a:r>
              <a:rPr sz="2300" spc="-10" dirty="0">
                <a:latin typeface="Arial Unicode MS"/>
                <a:cs typeface="Arial Unicode MS"/>
              </a:rPr>
              <a:t>.</a:t>
            </a:r>
            <a:r>
              <a:rPr sz="2300" dirty="0">
                <a:latin typeface="Arial Unicode MS"/>
                <a:cs typeface="Arial Unicode MS"/>
              </a:rPr>
              <a:t>a</a:t>
            </a:r>
            <a:r>
              <a:rPr sz="2300" spc="10" dirty="0">
                <a:latin typeface="Arial Unicode MS"/>
                <a:cs typeface="Arial Unicode MS"/>
              </a:rPr>
              <a:t>p</a:t>
            </a:r>
            <a:r>
              <a:rPr sz="2300" dirty="0">
                <a:latin typeface="Arial Unicode MS"/>
                <a:cs typeface="Arial Unicode MS"/>
              </a:rPr>
              <a:t>ac</a:t>
            </a:r>
            <a:r>
              <a:rPr sz="2300" spc="10" dirty="0">
                <a:latin typeface="Arial Unicode MS"/>
                <a:cs typeface="Arial Unicode MS"/>
              </a:rPr>
              <a:t>h</a:t>
            </a:r>
            <a:r>
              <a:rPr sz="2300" dirty="0">
                <a:latin typeface="Arial Unicode MS"/>
                <a:cs typeface="Arial Unicode MS"/>
              </a:rPr>
              <a:t>e</a:t>
            </a:r>
            <a:r>
              <a:rPr sz="2300" spc="-10" dirty="0">
                <a:latin typeface="Arial Unicode MS"/>
                <a:cs typeface="Arial Unicode MS"/>
              </a:rPr>
              <a:t>.</a:t>
            </a:r>
            <a:r>
              <a:rPr sz="2300" dirty="0">
                <a:latin typeface="Arial Unicode MS"/>
                <a:cs typeface="Arial Unicode MS"/>
              </a:rPr>
              <a:t>mav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dirty="0">
                <a:latin typeface="Arial Unicode MS"/>
                <a:cs typeface="Arial Unicode MS"/>
              </a:rPr>
              <a:t>n</a:t>
            </a:r>
            <a:r>
              <a:rPr sz="2300" spc="-10" dirty="0">
                <a:latin typeface="Arial Unicode MS"/>
                <a:cs typeface="Arial Unicode MS"/>
              </a:rPr>
              <a:t>.</a:t>
            </a:r>
            <a:r>
              <a:rPr sz="2300" dirty="0">
                <a:latin typeface="Arial Unicode MS"/>
                <a:cs typeface="Arial Unicode MS"/>
              </a:rPr>
              <a:t>p</a:t>
            </a:r>
            <a:r>
              <a:rPr sz="2300" spc="5" dirty="0">
                <a:latin typeface="Arial Unicode MS"/>
                <a:cs typeface="Arial Unicode MS"/>
              </a:rPr>
              <a:t>l</a:t>
            </a:r>
            <a:r>
              <a:rPr sz="2300" dirty="0">
                <a:latin typeface="Arial Unicode MS"/>
                <a:cs typeface="Arial Unicode MS"/>
              </a:rPr>
              <a:t>ug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n</a:t>
            </a:r>
            <a:r>
              <a:rPr sz="2300" spc="5" dirty="0">
                <a:latin typeface="Arial Unicode MS"/>
                <a:cs typeface="Arial Unicode MS"/>
              </a:rPr>
              <a:t>s</a:t>
            </a: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-10" dirty="0">
                <a:latin typeface="Arial Unicode MS"/>
                <a:cs typeface="Arial Unicode MS"/>
              </a:rPr>
              <a:t>/</a:t>
            </a:r>
            <a:r>
              <a:rPr sz="2300" dirty="0">
                <a:latin typeface="Arial Unicode MS"/>
                <a:cs typeface="Arial Unicode MS"/>
              </a:rPr>
              <a:t>gro</a:t>
            </a:r>
            <a:r>
              <a:rPr sz="2300" spc="10" dirty="0">
                <a:latin typeface="Arial Unicode MS"/>
                <a:cs typeface="Arial Unicode MS"/>
              </a:rPr>
              <a:t>u</a:t>
            </a:r>
            <a:r>
              <a:rPr sz="2300" dirty="0">
                <a:latin typeface="Arial Unicode MS"/>
                <a:cs typeface="Arial Unicode MS"/>
              </a:rPr>
              <a:t>p</a:t>
            </a:r>
            <a:r>
              <a:rPr sz="2300" spc="-10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d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497205">
              <a:lnSpc>
                <a:spcPts val="2565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dirty="0">
                <a:latin typeface="Arial Unicode MS"/>
                <a:cs typeface="Arial Unicode MS"/>
              </a:rPr>
              <a:t>ar</a:t>
            </a:r>
            <a:r>
              <a:rPr sz="2300" spc="-10" dirty="0">
                <a:latin typeface="Arial Unicode MS"/>
                <a:cs typeface="Arial Unicode MS"/>
              </a:rPr>
              <a:t>t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fa</a:t>
            </a:r>
            <a:r>
              <a:rPr sz="2300" spc="-10" dirty="0">
                <a:latin typeface="Arial Unicode MS"/>
                <a:cs typeface="Arial Unicode MS"/>
              </a:rPr>
              <a:t>ctI</a:t>
            </a:r>
            <a:r>
              <a:rPr sz="2300" dirty="0">
                <a:latin typeface="Arial Unicode MS"/>
                <a:cs typeface="Arial Unicode MS"/>
              </a:rPr>
              <a:t>d</a:t>
            </a:r>
            <a:r>
              <a:rPr sz="2300" spc="-10" dirty="0">
                <a:latin typeface="Arial Unicode MS"/>
                <a:cs typeface="Arial Unicode MS"/>
              </a:rPr>
              <a:t>&gt;m</a:t>
            </a:r>
            <a:r>
              <a:rPr sz="2300" spc="10" dirty="0">
                <a:latin typeface="Arial Unicode MS"/>
                <a:cs typeface="Arial Unicode MS"/>
              </a:rPr>
              <a:t>a</a:t>
            </a:r>
            <a:r>
              <a:rPr sz="2300" dirty="0">
                <a:latin typeface="Arial Unicode MS"/>
                <a:cs typeface="Arial Unicode MS"/>
              </a:rPr>
              <a:t>v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dirty="0">
                <a:latin typeface="Arial Unicode MS"/>
                <a:cs typeface="Arial Unicode MS"/>
              </a:rPr>
              <a:t>n-com</a:t>
            </a:r>
            <a:r>
              <a:rPr sz="2300" spc="10" dirty="0">
                <a:latin typeface="Arial Unicode MS"/>
                <a:cs typeface="Arial Unicode MS"/>
              </a:rPr>
              <a:t>p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spc="5" dirty="0">
                <a:latin typeface="Arial Unicode MS"/>
                <a:cs typeface="Arial Unicode MS"/>
              </a:rPr>
              <a:t>l</a:t>
            </a:r>
            <a:r>
              <a:rPr sz="2300" dirty="0">
                <a:latin typeface="Arial Unicode MS"/>
                <a:cs typeface="Arial Unicode MS"/>
              </a:rPr>
              <a:t>er-p</a:t>
            </a:r>
            <a:r>
              <a:rPr sz="2300" spc="5" dirty="0">
                <a:latin typeface="Arial Unicode MS"/>
                <a:cs typeface="Arial Unicode MS"/>
              </a:rPr>
              <a:t>l</a:t>
            </a:r>
            <a:r>
              <a:rPr sz="2300" dirty="0">
                <a:latin typeface="Arial Unicode MS"/>
                <a:cs typeface="Arial Unicode MS"/>
              </a:rPr>
              <a:t>u</a:t>
            </a:r>
            <a:r>
              <a:rPr sz="2300" spc="10" dirty="0">
                <a:latin typeface="Arial Unicode MS"/>
                <a:cs typeface="Arial Unicode MS"/>
              </a:rPr>
              <a:t>g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spc="10" dirty="0">
                <a:latin typeface="Arial Unicode MS"/>
                <a:cs typeface="Arial Unicode MS"/>
              </a:rPr>
              <a:t>n</a:t>
            </a: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-10" dirty="0">
                <a:latin typeface="Arial Unicode MS"/>
                <a:cs typeface="Arial Unicode MS"/>
              </a:rPr>
              <a:t>/</a:t>
            </a:r>
            <a:r>
              <a:rPr sz="2300" dirty="0">
                <a:latin typeface="Arial Unicode MS"/>
                <a:cs typeface="Arial Unicode MS"/>
              </a:rPr>
              <a:t>ar</a:t>
            </a:r>
            <a:r>
              <a:rPr sz="2300" spc="-10" dirty="0">
                <a:latin typeface="Arial Unicode MS"/>
                <a:cs typeface="Arial Unicode MS"/>
              </a:rPr>
              <a:t>t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fa</a:t>
            </a:r>
            <a:r>
              <a:rPr sz="2300" spc="-10" dirty="0">
                <a:latin typeface="Arial Unicode MS"/>
                <a:cs typeface="Arial Unicode MS"/>
              </a:rPr>
              <a:t>ct</a:t>
            </a:r>
            <a:r>
              <a:rPr sz="2300" spc="-20" dirty="0">
                <a:latin typeface="Arial Unicode MS"/>
                <a:cs typeface="Arial Unicode MS"/>
              </a:rPr>
              <a:t>I</a:t>
            </a:r>
            <a:r>
              <a:rPr sz="2300" spc="10" dirty="0">
                <a:latin typeface="Arial Unicode MS"/>
                <a:cs typeface="Arial Unicode MS"/>
              </a:rPr>
              <a:t>d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497205">
              <a:lnSpc>
                <a:spcPts val="2565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dirty="0">
                <a:latin typeface="Arial Unicode MS"/>
                <a:cs typeface="Arial Unicode MS"/>
              </a:rPr>
              <a:t>v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spc="-10" dirty="0">
                <a:latin typeface="Arial Unicode MS"/>
                <a:cs typeface="Arial Unicode MS"/>
              </a:rPr>
              <a:t>r</a:t>
            </a:r>
            <a:r>
              <a:rPr sz="2300" spc="5" dirty="0">
                <a:latin typeface="Arial Unicode MS"/>
                <a:cs typeface="Arial Unicode MS"/>
              </a:rPr>
              <a:t>s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spc="10" dirty="0">
                <a:latin typeface="Arial Unicode MS"/>
                <a:cs typeface="Arial Unicode MS"/>
              </a:rPr>
              <a:t>o</a:t>
            </a:r>
            <a:r>
              <a:rPr sz="2300" dirty="0">
                <a:latin typeface="Arial Unicode MS"/>
                <a:cs typeface="Arial Unicode MS"/>
              </a:rPr>
              <a:t>n</a:t>
            </a:r>
            <a:r>
              <a:rPr sz="2300" spc="-20" dirty="0">
                <a:latin typeface="Arial Unicode MS"/>
                <a:cs typeface="Arial Unicode MS"/>
              </a:rPr>
              <a:t>&gt;</a:t>
            </a:r>
            <a:r>
              <a:rPr sz="2300" spc="10" dirty="0">
                <a:latin typeface="Arial Unicode MS"/>
                <a:cs typeface="Arial Unicode MS"/>
              </a:rPr>
              <a:t>2</a:t>
            </a:r>
            <a:r>
              <a:rPr sz="2300" spc="-20" dirty="0">
                <a:latin typeface="Arial Unicode MS"/>
                <a:cs typeface="Arial Unicode MS"/>
              </a:rPr>
              <a:t>.</a:t>
            </a:r>
            <a:r>
              <a:rPr sz="2300" spc="10" dirty="0">
                <a:latin typeface="Arial Unicode MS"/>
                <a:cs typeface="Arial Unicode MS"/>
              </a:rPr>
              <a:t>0</a:t>
            </a:r>
            <a:r>
              <a:rPr sz="2300" spc="-20" dirty="0">
                <a:latin typeface="Arial Unicode MS"/>
                <a:cs typeface="Arial Unicode MS"/>
              </a:rPr>
              <a:t>.</a:t>
            </a:r>
            <a:r>
              <a:rPr sz="2300" spc="10" dirty="0">
                <a:latin typeface="Arial Unicode MS"/>
                <a:cs typeface="Arial Unicode MS"/>
              </a:rPr>
              <a:t>2</a:t>
            </a: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-10" dirty="0">
                <a:latin typeface="Arial Unicode MS"/>
                <a:cs typeface="Arial Unicode MS"/>
              </a:rPr>
              <a:t>/</a:t>
            </a:r>
            <a:r>
              <a:rPr sz="2300" dirty="0">
                <a:latin typeface="Arial Unicode MS"/>
                <a:cs typeface="Arial Unicode MS"/>
              </a:rPr>
              <a:t>vers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o</a:t>
            </a:r>
            <a:r>
              <a:rPr sz="2300" spc="10" dirty="0">
                <a:latin typeface="Arial Unicode MS"/>
                <a:cs typeface="Arial Unicode MS"/>
              </a:rPr>
              <a:t>n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497205">
              <a:lnSpc>
                <a:spcPts val="2560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dirty="0">
                <a:latin typeface="Arial Unicode MS"/>
                <a:cs typeface="Arial Unicode MS"/>
              </a:rPr>
              <a:t>c</a:t>
            </a:r>
            <a:r>
              <a:rPr sz="2300" spc="10" dirty="0">
                <a:latin typeface="Arial Unicode MS"/>
                <a:cs typeface="Arial Unicode MS"/>
              </a:rPr>
              <a:t>o</a:t>
            </a:r>
            <a:r>
              <a:rPr sz="2300" dirty="0">
                <a:latin typeface="Arial Unicode MS"/>
                <a:cs typeface="Arial Unicode MS"/>
              </a:rPr>
              <a:t>n</a:t>
            </a:r>
            <a:r>
              <a:rPr sz="2300" spc="-10" dirty="0">
                <a:latin typeface="Arial Unicode MS"/>
                <a:cs typeface="Arial Unicode MS"/>
              </a:rPr>
              <a:t>f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spc="10" dirty="0">
                <a:latin typeface="Arial Unicode MS"/>
                <a:cs typeface="Arial Unicode MS"/>
              </a:rPr>
              <a:t>g</a:t>
            </a:r>
            <a:r>
              <a:rPr sz="2300" dirty="0">
                <a:latin typeface="Arial Unicode MS"/>
                <a:cs typeface="Arial Unicode MS"/>
              </a:rPr>
              <a:t>ura</a:t>
            </a:r>
            <a:r>
              <a:rPr sz="2300" spc="-10" dirty="0">
                <a:latin typeface="Arial Unicode MS"/>
                <a:cs typeface="Arial Unicode MS"/>
              </a:rPr>
              <a:t>t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spc="10" dirty="0">
                <a:latin typeface="Arial Unicode MS"/>
                <a:cs typeface="Arial Unicode MS"/>
              </a:rPr>
              <a:t>o</a:t>
            </a:r>
            <a:r>
              <a:rPr sz="2300" dirty="0">
                <a:latin typeface="Arial Unicode MS"/>
                <a:cs typeface="Arial Unicode MS"/>
              </a:rPr>
              <a:t>n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658495">
              <a:lnSpc>
                <a:spcPts val="2560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5" dirty="0">
                <a:latin typeface="Arial Unicode MS"/>
                <a:cs typeface="Arial Unicode MS"/>
              </a:rPr>
              <a:t>s</a:t>
            </a:r>
            <a:r>
              <a:rPr sz="2300" dirty="0">
                <a:latin typeface="Arial Unicode MS"/>
                <a:cs typeface="Arial Unicode MS"/>
              </a:rPr>
              <a:t>ourc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spc="-20" dirty="0">
                <a:latin typeface="Arial Unicode MS"/>
                <a:cs typeface="Arial Unicode MS"/>
              </a:rPr>
              <a:t>&gt;</a:t>
            </a:r>
            <a:r>
              <a:rPr sz="2300" dirty="0">
                <a:latin typeface="Arial Unicode MS"/>
                <a:cs typeface="Arial Unicode MS"/>
              </a:rPr>
              <a:t>1</a:t>
            </a:r>
            <a:r>
              <a:rPr sz="2300" spc="-10" dirty="0">
                <a:latin typeface="Arial Unicode MS"/>
                <a:cs typeface="Arial Unicode MS"/>
              </a:rPr>
              <a:t>.</a:t>
            </a:r>
            <a:r>
              <a:rPr sz="2300" dirty="0">
                <a:latin typeface="Arial Unicode MS"/>
                <a:cs typeface="Arial Unicode MS"/>
              </a:rPr>
              <a:t>5</a:t>
            </a:r>
            <a:r>
              <a:rPr sz="2300" spc="-10" dirty="0">
                <a:latin typeface="Arial Unicode MS"/>
                <a:cs typeface="Arial Unicode MS"/>
              </a:rPr>
              <a:t>&lt;</a:t>
            </a:r>
            <a:r>
              <a:rPr sz="2300" spc="-20" dirty="0">
                <a:latin typeface="Arial Unicode MS"/>
                <a:cs typeface="Arial Unicode MS"/>
              </a:rPr>
              <a:t>/</a:t>
            </a:r>
            <a:r>
              <a:rPr sz="2300" spc="5" dirty="0">
                <a:latin typeface="Arial Unicode MS"/>
                <a:cs typeface="Arial Unicode MS"/>
              </a:rPr>
              <a:t>s</a:t>
            </a:r>
            <a:r>
              <a:rPr sz="2300" dirty="0">
                <a:latin typeface="Arial Unicode MS"/>
                <a:cs typeface="Arial Unicode MS"/>
              </a:rPr>
              <a:t>ourc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658495">
              <a:lnSpc>
                <a:spcPts val="2565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-10" dirty="0">
                <a:latin typeface="Arial Unicode MS"/>
                <a:cs typeface="Arial Unicode MS"/>
              </a:rPr>
              <a:t>t</a:t>
            </a:r>
            <a:r>
              <a:rPr sz="2300" dirty="0">
                <a:latin typeface="Arial Unicode MS"/>
                <a:cs typeface="Arial Unicode MS"/>
              </a:rPr>
              <a:t>arg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spc="-20" dirty="0">
                <a:latin typeface="Arial Unicode MS"/>
                <a:cs typeface="Arial Unicode MS"/>
              </a:rPr>
              <a:t>t</a:t>
            </a:r>
            <a:r>
              <a:rPr sz="2300" spc="-10" dirty="0">
                <a:latin typeface="Arial Unicode MS"/>
                <a:cs typeface="Arial Unicode MS"/>
              </a:rPr>
              <a:t>&gt;</a:t>
            </a:r>
            <a:r>
              <a:rPr sz="2300" dirty="0">
                <a:latin typeface="Arial Unicode MS"/>
                <a:cs typeface="Arial Unicode MS"/>
              </a:rPr>
              <a:t>1</a:t>
            </a:r>
            <a:r>
              <a:rPr sz="2300" spc="-10" dirty="0">
                <a:latin typeface="Arial Unicode MS"/>
                <a:cs typeface="Arial Unicode MS"/>
              </a:rPr>
              <a:t>.</a:t>
            </a:r>
            <a:r>
              <a:rPr sz="2300" dirty="0">
                <a:latin typeface="Arial Unicode MS"/>
                <a:cs typeface="Arial Unicode MS"/>
              </a:rPr>
              <a:t>5</a:t>
            </a:r>
            <a:r>
              <a:rPr sz="2300" spc="-10" dirty="0">
                <a:latin typeface="Arial Unicode MS"/>
                <a:cs typeface="Arial Unicode MS"/>
              </a:rPr>
              <a:t>&lt;</a:t>
            </a:r>
            <a:r>
              <a:rPr sz="2300" spc="-20" dirty="0">
                <a:latin typeface="Arial Unicode MS"/>
                <a:cs typeface="Arial Unicode MS"/>
              </a:rPr>
              <a:t>/</a:t>
            </a:r>
            <a:r>
              <a:rPr sz="2300" spc="-10" dirty="0">
                <a:latin typeface="Arial Unicode MS"/>
                <a:cs typeface="Arial Unicode MS"/>
              </a:rPr>
              <a:t>t</a:t>
            </a:r>
            <a:r>
              <a:rPr sz="2300" dirty="0">
                <a:latin typeface="Arial Unicode MS"/>
                <a:cs typeface="Arial Unicode MS"/>
              </a:rPr>
              <a:t>arg</a:t>
            </a:r>
            <a:r>
              <a:rPr sz="2300" spc="10" dirty="0">
                <a:latin typeface="Arial Unicode MS"/>
                <a:cs typeface="Arial Unicode MS"/>
              </a:rPr>
              <a:t>e</a:t>
            </a:r>
            <a:r>
              <a:rPr sz="2300" spc="-20" dirty="0">
                <a:latin typeface="Arial Unicode MS"/>
                <a:cs typeface="Arial Unicode MS"/>
              </a:rPr>
              <a:t>t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497205">
              <a:lnSpc>
                <a:spcPts val="2565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-10" dirty="0">
                <a:latin typeface="Arial Unicode MS"/>
                <a:cs typeface="Arial Unicode MS"/>
              </a:rPr>
              <a:t>/</a:t>
            </a:r>
            <a:r>
              <a:rPr sz="2300" dirty="0">
                <a:latin typeface="Arial Unicode MS"/>
                <a:cs typeface="Arial Unicode MS"/>
              </a:rPr>
              <a:t>co</a:t>
            </a:r>
            <a:r>
              <a:rPr sz="2300" spc="10" dirty="0">
                <a:latin typeface="Arial Unicode MS"/>
                <a:cs typeface="Arial Unicode MS"/>
              </a:rPr>
              <a:t>n</a:t>
            </a:r>
            <a:r>
              <a:rPr sz="2300" spc="-20" dirty="0">
                <a:latin typeface="Arial Unicode MS"/>
                <a:cs typeface="Arial Unicode MS"/>
              </a:rPr>
              <a:t>f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gur</a:t>
            </a:r>
            <a:r>
              <a:rPr sz="2300" spc="10" dirty="0">
                <a:latin typeface="Arial Unicode MS"/>
                <a:cs typeface="Arial Unicode MS"/>
              </a:rPr>
              <a:t>a</a:t>
            </a:r>
            <a:r>
              <a:rPr sz="2300" spc="-20" dirty="0">
                <a:latin typeface="Arial Unicode MS"/>
                <a:cs typeface="Arial Unicode MS"/>
              </a:rPr>
              <a:t>t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o</a:t>
            </a:r>
            <a:r>
              <a:rPr sz="2300" spc="10" dirty="0">
                <a:latin typeface="Arial Unicode MS"/>
                <a:cs typeface="Arial Unicode MS"/>
              </a:rPr>
              <a:t>n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334645">
              <a:lnSpc>
                <a:spcPts val="2560"/>
              </a:lnSpc>
            </a:pPr>
            <a:r>
              <a:rPr sz="2300" spc="-10" dirty="0">
                <a:latin typeface="Arial Unicode MS"/>
                <a:cs typeface="Arial Unicode MS"/>
              </a:rPr>
              <a:t>&lt;</a:t>
            </a:r>
            <a:r>
              <a:rPr sz="2300" spc="-20" dirty="0">
                <a:latin typeface="Arial Unicode MS"/>
                <a:cs typeface="Arial Unicode MS"/>
              </a:rPr>
              <a:t>/</a:t>
            </a:r>
            <a:r>
              <a:rPr sz="2300" spc="10" dirty="0">
                <a:latin typeface="Arial Unicode MS"/>
                <a:cs typeface="Arial Unicode MS"/>
              </a:rPr>
              <a:t>p</a:t>
            </a:r>
            <a:r>
              <a:rPr sz="2300" spc="-5" dirty="0">
                <a:latin typeface="Arial Unicode MS"/>
                <a:cs typeface="Arial Unicode MS"/>
              </a:rPr>
              <a:t>l</a:t>
            </a:r>
            <a:r>
              <a:rPr sz="2300" spc="10" dirty="0">
                <a:latin typeface="Arial Unicode MS"/>
                <a:cs typeface="Arial Unicode MS"/>
              </a:rPr>
              <a:t>u</a:t>
            </a:r>
            <a:r>
              <a:rPr sz="2300" dirty="0">
                <a:latin typeface="Arial Unicode MS"/>
                <a:cs typeface="Arial Unicode MS"/>
              </a:rPr>
              <a:t>g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n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  <a:p>
            <a:pPr marL="173355">
              <a:lnSpc>
                <a:spcPts val="2560"/>
              </a:lnSpc>
            </a:pPr>
            <a:r>
              <a:rPr sz="2300" spc="-10" dirty="0">
                <a:latin typeface="Arial Unicode MS"/>
                <a:cs typeface="Arial Unicode MS"/>
              </a:rPr>
              <a:t>&lt;</a:t>
            </a:r>
            <a:r>
              <a:rPr sz="2300" spc="-20" dirty="0">
                <a:latin typeface="Arial Unicode MS"/>
                <a:cs typeface="Arial Unicode MS"/>
              </a:rPr>
              <a:t>/</a:t>
            </a:r>
            <a:r>
              <a:rPr sz="2300" spc="10" dirty="0">
                <a:latin typeface="Arial Unicode MS"/>
                <a:cs typeface="Arial Unicode MS"/>
              </a:rPr>
              <a:t>p</a:t>
            </a:r>
            <a:r>
              <a:rPr sz="2300" spc="-5" dirty="0">
                <a:latin typeface="Arial Unicode MS"/>
                <a:cs typeface="Arial Unicode MS"/>
              </a:rPr>
              <a:t>l</a:t>
            </a:r>
            <a:r>
              <a:rPr sz="2300" spc="10" dirty="0">
                <a:latin typeface="Arial Unicode MS"/>
                <a:cs typeface="Arial Unicode MS"/>
              </a:rPr>
              <a:t>u</a:t>
            </a:r>
            <a:r>
              <a:rPr sz="2300" dirty="0">
                <a:latin typeface="Arial Unicode MS"/>
                <a:cs typeface="Arial Unicode MS"/>
              </a:rPr>
              <a:t>g</a:t>
            </a:r>
            <a:r>
              <a:rPr sz="2300" spc="5" dirty="0">
                <a:latin typeface="Arial Unicode MS"/>
                <a:cs typeface="Arial Unicode MS"/>
              </a:rPr>
              <a:t>i</a:t>
            </a:r>
            <a:r>
              <a:rPr sz="2300" dirty="0">
                <a:latin typeface="Arial Unicode MS"/>
                <a:cs typeface="Arial Unicode MS"/>
              </a:rPr>
              <a:t>n</a:t>
            </a:r>
            <a:r>
              <a:rPr sz="2300" spc="-15" dirty="0">
                <a:latin typeface="Arial Unicode MS"/>
                <a:cs typeface="Arial Unicode MS"/>
              </a:rPr>
              <a:t>s&gt;</a:t>
            </a:r>
            <a:endParaRPr sz="2300">
              <a:latin typeface="Arial Unicode MS"/>
              <a:cs typeface="Arial Unicode MS"/>
            </a:endParaRPr>
          </a:p>
          <a:p>
            <a:pPr marL="12700">
              <a:lnSpc>
                <a:spcPts val="2660"/>
              </a:lnSpc>
            </a:pPr>
            <a:r>
              <a:rPr sz="2300" spc="-20" dirty="0">
                <a:latin typeface="Arial Unicode MS"/>
                <a:cs typeface="Arial Unicode MS"/>
              </a:rPr>
              <a:t>&lt;</a:t>
            </a:r>
            <a:r>
              <a:rPr sz="2300" spc="-10" dirty="0">
                <a:latin typeface="Arial Unicode MS"/>
                <a:cs typeface="Arial Unicode MS"/>
              </a:rPr>
              <a:t>/</a:t>
            </a:r>
            <a:r>
              <a:rPr sz="2300" dirty="0">
                <a:latin typeface="Arial Unicode MS"/>
                <a:cs typeface="Arial Unicode MS"/>
              </a:rPr>
              <a:t>b</a:t>
            </a:r>
            <a:r>
              <a:rPr sz="2300" spc="10" dirty="0">
                <a:latin typeface="Arial Unicode MS"/>
                <a:cs typeface="Arial Unicode MS"/>
              </a:rPr>
              <a:t>u</a:t>
            </a:r>
            <a:r>
              <a:rPr sz="2300" spc="-5" dirty="0">
                <a:latin typeface="Arial Unicode MS"/>
                <a:cs typeface="Arial Unicode MS"/>
              </a:rPr>
              <a:t>i</a:t>
            </a:r>
            <a:r>
              <a:rPr sz="2300" spc="5" dirty="0">
                <a:latin typeface="Arial Unicode MS"/>
                <a:cs typeface="Arial Unicode MS"/>
              </a:rPr>
              <a:t>l</a:t>
            </a:r>
            <a:r>
              <a:rPr sz="2300" dirty="0">
                <a:latin typeface="Arial Unicode MS"/>
                <a:cs typeface="Arial Unicode MS"/>
              </a:rPr>
              <a:t>d</a:t>
            </a:r>
            <a:r>
              <a:rPr sz="2300" spc="-15" dirty="0">
                <a:latin typeface="Arial Unicode MS"/>
                <a:cs typeface="Arial Unicode MS"/>
              </a:rPr>
              <a:t>&gt;</a:t>
            </a:r>
            <a:endParaRPr sz="23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4035" y="1430903"/>
            <a:ext cx="6842125" cy="146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0805">
              <a:lnSpc>
                <a:spcPct val="100000"/>
              </a:lnSpc>
            </a:pPr>
            <a:r>
              <a:rPr sz="3200" b="1" i="1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i="1" spc="-3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b="1" i="1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200" b="1" i="1" spc="-3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b="1" i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b="1" i="1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b="1" i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b="1" i="1" spc="-3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b="1" i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200" b="1" i="1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b="1" i="1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b="1" i="1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i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b="1" i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b="1" i="1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625"/>
              </a:spcBef>
              <a:tabLst>
                <a:tab pos="3784600" algn="l"/>
                <a:tab pos="6390640" algn="l"/>
              </a:tabLst>
            </a:pPr>
            <a:r>
              <a:rPr sz="2300" dirty="0">
                <a:latin typeface="Arial"/>
                <a:cs typeface="Arial"/>
              </a:rPr>
              <a:t>Ma</a:t>
            </a:r>
            <a:r>
              <a:rPr sz="2300" spc="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en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as</a:t>
            </a:r>
            <a:r>
              <a:rPr sz="2300" spc="5" dirty="0">
                <a:latin typeface="Arial"/>
                <a:cs typeface="Arial"/>
              </a:rPr>
              <a:t>s</a:t>
            </a:r>
            <a:r>
              <a:rPr sz="2300" dirty="0">
                <a:latin typeface="Arial"/>
                <a:cs typeface="Arial"/>
              </a:rPr>
              <a:t>umes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Arial"/>
                <a:cs typeface="Arial"/>
              </a:rPr>
              <a:t>d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10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au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Arial"/>
                <a:cs typeface="Arial"/>
              </a:rPr>
              <a:t>s</a:t>
            </a:r>
            <a:r>
              <a:rPr sz="2300" dirty="0">
                <a:latin typeface="Arial"/>
                <a:cs typeface="Arial"/>
              </a:rPr>
              <a:t>ource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ers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on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o</a:t>
            </a:r>
            <a:r>
              <a:rPr sz="2300" spc="-10" dirty="0">
                <a:latin typeface="Arial"/>
                <a:cs typeface="Arial"/>
              </a:rPr>
              <a:t>f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1</a:t>
            </a:r>
            <a:r>
              <a:rPr sz="2300" spc="-20" dirty="0">
                <a:latin typeface="Arial"/>
                <a:cs typeface="Arial"/>
              </a:rPr>
              <a:t>.</a:t>
            </a:r>
            <a:r>
              <a:rPr sz="2300" spc="10" dirty="0">
                <a:latin typeface="Arial"/>
                <a:cs typeface="Arial"/>
              </a:rPr>
              <a:t>3</a:t>
            </a:r>
            <a:r>
              <a:rPr sz="2300" spc="-10" dirty="0">
                <a:latin typeface="Arial"/>
                <a:cs typeface="Arial"/>
              </a:rPr>
              <a:t>.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30" dirty="0">
                <a:latin typeface="Arial"/>
                <a:cs typeface="Arial"/>
              </a:rPr>
              <a:t>W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10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ed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o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Arial"/>
                <a:cs typeface="Arial"/>
              </a:rPr>
              <a:t>t</a:t>
            </a:r>
            <a:r>
              <a:rPr sz="2300" spc="10" dirty="0">
                <a:latin typeface="Arial"/>
                <a:cs typeface="Arial"/>
              </a:rPr>
              <a:t>e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t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f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Arial"/>
                <a:cs typeface="Arial"/>
              </a:rPr>
              <a:t>w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Arial"/>
                <a:cs typeface="Arial"/>
              </a:rPr>
              <a:t>w</a:t>
            </a:r>
            <a:r>
              <a:rPr sz="2300" dirty="0">
                <a:latin typeface="Arial"/>
                <a:cs typeface="Arial"/>
              </a:rPr>
              <a:t>an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1</a:t>
            </a:r>
            <a:r>
              <a:rPr sz="2300" spc="-10" dirty="0">
                <a:latin typeface="Arial"/>
                <a:cs typeface="Arial"/>
              </a:rPr>
              <a:t>.</a:t>
            </a:r>
            <a:r>
              <a:rPr sz="2300" dirty="0">
                <a:latin typeface="Arial"/>
                <a:cs typeface="Arial"/>
              </a:rPr>
              <a:t>5</a:t>
            </a:r>
            <a:r>
              <a:rPr sz="2300" spc="-10" dirty="0">
                <a:latin typeface="Arial"/>
                <a:cs typeface="Arial"/>
              </a:rPr>
              <a:t>.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5" dirty="0">
                <a:latin typeface="Arial"/>
                <a:cs typeface="Arial"/>
              </a:rPr>
              <a:t>H</a:t>
            </a:r>
            <a:r>
              <a:rPr sz="2300" dirty="0">
                <a:latin typeface="Arial"/>
                <a:cs typeface="Arial"/>
              </a:rPr>
              <a:t>ere</a:t>
            </a:r>
            <a:r>
              <a:rPr sz="2300" spc="5" dirty="0">
                <a:latin typeface="Arial"/>
                <a:cs typeface="Arial"/>
              </a:rPr>
              <a:t>’</a:t>
            </a:r>
            <a:r>
              <a:rPr sz="2300" dirty="0">
                <a:latin typeface="Arial"/>
                <a:cs typeface="Arial"/>
              </a:rPr>
              <a:t>s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prev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ew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o</a:t>
            </a:r>
            <a:r>
              <a:rPr sz="2300" spc="-10" dirty="0">
                <a:latin typeface="Arial"/>
                <a:cs typeface="Arial"/>
              </a:rPr>
              <a:t>f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p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u</a:t>
            </a:r>
            <a:r>
              <a:rPr sz="2300" spc="10" dirty="0">
                <a:latin typeface="Arial"/>
                <a:cs typeface="Arial"/>
              </a:rPr>
              <a:t>g</a:t>
            </a:r>
            <a:r>
              <a:rPr sz="2300" spc="-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Arial"/>
                <a:cs typeface="Arial"/>
              </a:rPr>
              <a:t>c</a:t>
            </a:r>
            <a:r>
              <a:rPr sz="2300" dirty="0">
                <a:latin typeface="Arial"/>
                <a:cs typeface="Arial"/>
              </a:rPr>
              <a:t>on</a:t>
            </a:r>
            <a:r>
              <a:rPr sz="2300" spc="-10" dirty="0">
                <a:latin typeface="Arial"/>
                <a:cs typeface="Arial"/>
              </a:rPr>
              <a:t>f</a:t>
            </a:r>
            <a:r>
              <a:rPr sz="2300" spc="-5" dirty="0">
                <a:latin typeface="Arial"/>
                <a:cs typeface="Arial"/>
              </a:rPr>
              <a:t>i</a:t>
            </a:r>
            <a:r>
              <a:rPr sz="2300" spc="10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ur</a:t>
            </a:r>
            <a:r>
              <a:rPr sz="2300" spc="10" dirty="0">
                <a:latin typeface="Arial"/>
                <a:cs typeface="Arial"/>
              </a:rPr>
              <a:t>a</a:t>
            </a:r>
            <a:r>
              <a:rPr sz="2300" spc="-20" dirty="0">
                <a:latin typeface="Arial"/>
                <a:cs typeface="Arial"/>
              </a:rPr>
              <a:t>t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on</a:t>
            </a:r>
            <a:r>
              <a:rPr sz="2300" spc="-10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37130">
              <a:lnSpc>
                <a:spcPts val="5260"/>
              </a:lnSpc>
            </a:pPr>
            <a:r>
              <a:rPr dirty="0"/>
              <a:t>A</a:t>
            </a:r>
            <a:r>
              <a:rPr spc="240" dirty="0"/>
              <a:t>b</a:t>
            </a:r>
            <a:r>
              <a:rPr spc="484" dirty="0"/>
              <a:t>o</a:t>
            </a:r>
            <a:r>
              <a:rPr spc="240" dirty="0"/>
              <a:t>u</a:t>
            </a:r>
            <a:r>
              <a:rPr dirty="0"/>
              <a:t>t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530" dirty="0"/>
              <a:t>M</a:t>
            </a:r>
            <a:r>
              <a:rPr spc="-20" dirty="0"/>
              <a:t>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3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552454" y="1499798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444863"/>
            <a:ext cx="7570470" cy="185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5"/>
              </a:lnSpc>
              <a:tabLst>
                <a:tab pos="3509010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D</a:t>
            </a:r>
            <a:r>
              <a:rPr sz="2800" b="1" spc="31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v</a:t>
            </a:r>
            <a:r>
              <a:rPr sz="2800" b="1" spc="29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S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45" dirty="0">
                <a:latin typeface="Times New Roman"/>
                <a:cs typeface="Times New Roman"/>
              </a:rPr>
              <a:t>w</a:t>
            </a:r>
            <a:r>
              <a:rPr sz="2800" b="1" spc="170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ll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50" dirty="0">
                <a:latin typeface="Times New Roman"/>
                <a:cs typeface="Times New Roman"/>
              </a:rPr>
              <a:t>b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75"/>
              </a:lnSpc>
              <a:tabLst>
                <a:tab pos="2268855" algn="l"/>
              </a:tabLst>
            </a:pPr>
            <a:r>
              <a:rPr sz="2800" b="1" spc="-5" dirty="0">
                <a:latin typeface="Arial"/>
                <a:cs typeface="Arial"/>
              </a:rPr>
              <a:t>1</a:t>
            </a:r>
            <a:r>
              <a:rPr sz="2800" b="1" spc="-125" dirty="0">
                <a:latin typeface="Arial"/>
                <a:cs typeface="Arial"/>
              </a:rPr>
              <a:t>5</a:t>
            </a:r>
            <a:r>
              <a:rPr sz="2800" b="1" spc="20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y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90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Arial"/>
                <a:cs typeface="Arial"/>
              </a:rPr>
              <a:t>5</a:t>
            </a:r>
            <a:r>
              <a:rPr sz="2800" b="1" spc="195" dirty="0">
                <a:latin typeface="Times New Roman"/>
                <a:cs typeface="Times New Roman"/>
              </a:rPr>
              <a:t> </a:t>
            </a:r>
            <a:r>
              <a:rPr sz="2800" b="1" spc="145" dirty="0">
                <a:latin typeface="Times New Roman"/>
                <a:cs typeface="Times New Roman"/>
              </a:rPr>
              <a:t>w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Jav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2700" marR="1570355">
              <a:lnSpc>
                <a:spcPts val="4200"/>
              </a:lnSpc>
              <a:spcBef>
                <a:spcPts val="270"/>
              </a:spcBef>
              <a:tabLst>
                <a:tab pos="822960" algn="l"/>
              </a:tabLst>
            </a:pPr>
            <a:r>
              <a:rPr sz="2800" b="1" spc="-3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Arial"/>
                <a:cs typeface="Arial"/>
              </a:rPr>
              <a:t>/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t </a:t>
            </a:r>
            <a:r>
              <a:rPr sz="2800" b="1" spc="-190" dirty="0">
                <a:latin typeface="Times New Roman"/>
                <a:cs typeface="Times New Roman"/>
              </a:rPr>
              <a:t>L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5" dirty="0">
                <a:latin typeface="Times New Roman"/>
                <a:cs typeface="Times New Roman"/>
              </a:rPr>
              <a:t>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345" dirty="0">
                <a:latin typeface="Times New Roman"/>
                <a:cs typeface="Times New Roman"/>
              </a:rPr>
              <a:t>M</a:t>
            </a:r>
            <a:r>
              <a:rPr sz="2800" b="1" spc="150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454" y="2387528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454" y="2919666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450" y="3453067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3385424"/>
            <a:ext cx="7618095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90"/>
              </a:lnSpc>
              <a:tabLst>
                <a:tab pos="1315720" algn="l"/>
                <a:tab pos="7052309" algn="l"/>
              </a:tabLst>
            </a:pPr>
            <a:r>
              <a:rPr sz="2800" b="1" spc="-35" dirty="0">
                <a:latin typeface="Times New Roman"/>
                <a:cs typeface="Times New Roman"/>
              </a:rPr>
              <a:t>F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y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140" dirty="0">
                <a:latin typeface="Times New Roman"/>
                <a:cs typeface="Times New Roman"/>
              </a:rPr>
              <a:t>b</a:t>
            </a:r>
            <a:r>
              <a:rPr sz="2800" b="1" spc="300" dirty="0">
                <a:latin typeface="Times New Roman"/>
                <a:cs typeface="Times New Roman"/>
              </a:rPr>
              <a:t>ee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145" dirty="0">
                <a:latin typeface="Times New Roman"/>
                <a:cs typeface="Times New Roman"/>
              </a:rPr>
              <a:t>w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v</a:t>
            </a:r>
            <a:r>
              <a:rPr sz="2800" b="1" spc="-15" dirty="0">
                <a:latin typeface="Times New Roman"/>
                <a:cs typeface="Times New Roman"/>
              </a:rPr>
              <a:t>ic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8931" y="4240527"/>
            <a:ext cx="151130" cy="114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F0000"/>
                </a:solidFill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solidFill>
                  <a:srgbClr val="7F0000"/>
                </a:solidFill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900"/>
              </a:lnSpc>
              <a:spcBef>
                <a:spcPts val="1370"/>
              </a:spcBef>
            </a:pPr>
            <a:r>
              <a:rPr sz="1800" dirty="0">
                <a:solidFill>
                  <a:srgbClr val="7F0000"/>
                </a:solidFill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701" y="4273392"/>
            <a:ext cx="4345305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  <a:tabLst>
                <a:tab pos="1351915" algn="l"/>
              </a:tabLst>
            </a:pPr>
            <a:r>
              <a:rPr sz="2400" b="1" spc="-130" dirty="0">
                <a:latin typeface="Times New Roman"/>
                <a:cs typeface="Times New Roman"/>
              </a:rPr>
              <a:t>W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-165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235" dirty="0">
                <a:latin typeface="Times New Roman"/>
                <a:cs typeface="Times New Roman"/>
              </a:rPr>
              <a:t>e</a:t>
            </a:r>
            <a:r>
              <a:rPr sz="2400" b="1" spc="250" dirty="0">
                <a:latin typeface="Times New Roman"/>
                <a:cs typeface="Times New Roman"/>
              </a:rPr>
              <a:t>c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250" dirty="0">
                <a:latin typeface="Times New Roman"/>
                <a:cs typeface="Times New Roman"/>
              </a:rPr>
              <a:t>c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ti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s </a:t>
            </a:r>
            <a:r>
              <a:rPr sz="2400" b="1" spc="-25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250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265" dirty="0">
                <a:latin typeface="Times New Roman"/>
                <a:cs typeface="Times New Roman"/>
              </a:rPr>
              <a:t>S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spc="-10" dirty="0">
                <a:latin typeface="Times New Roman"/>
                <a:cs typeface="Times New Roman"/>
              </a:rPr>
              <a:t>ic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b="1" spc="-2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-280" dirty="0">
                <a:latin typeface="Times New Roman"/>
                <a:cs typeface="Times New Roman"/>
              </a:rPr>
              <a:t>M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450" y="5684451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00" y="5615546"/>
            <a:ext cx="5638165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sz="2800" b="1" spc="-160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80" dirty="0">
                <a:latin typeface="Arial"/>
                <a:cs typeface="Arial"/>
              </a:rPr>
              <a:t>: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solidFill>
                  <a:srgbClr val="15155D"/>
                </a:solidFill>
                <a:latin typeface="Times New Roman"/>
                <a:cs typeface="Times New Roman"/>
              </a:rPr>
              <a:t>h</a:t>
            </a:r>
            <a:r>
              <a:rPr sz="2800" b="1" spc="-5" dirty="0">
                <a:solidFill>
                  <a:srgbClr val="15155D"/>
                </a:solidFill>
                <a:latin typeface="Times New Roman"/>
                <a:cs typeface="Times New Roman"/>
              </a:rPr>
              <a:t>t</a:t>
            </a:r>
            <a:r>
              <a:rPr sz="2800" b="1" spc="5" dirty="0">
                <a:solidFill>
                  <a:srgbClr val="15155D"/>
                </a:solidFill>
                <a:latin typeface="Times New Roman"/>
                <a:cs typeface="Times New Roman"/>
              </a:rPr>
              <a:t>t</a:t>
            </a:r>
            <a:r>
              <a:rPr sz="2800" b="1" spc="150" dirty="0">
                <a:solidFill>
                  <a:srgbClr val="15155D"/>
                </a:solidFill>
                <a:latin typeface="Times New Roman"/>
                <a:cs typeface="Times New Roman"/>
              </a:rPr>
              <a:t>p</a:t>
            </a:r>
            <a:r>
              <a:rPr sz="2800" b="1" spc="-15" dirty="0">
                <a:solidFill>
                  <a:srgbClr val="15155D"/>
                </a:solidFill>
                <a:latin typeface="Arial"/>
                <a:cs typeface="Arial"/>
              </a:rPr>
              <a:t>:</a:t>
            </a:r>
            <a:r>
              <a:rPr sz="2800" b="1" spc="-5" dirty="0">
                <a:solidFill>
                  <a:srgbClr val="15155D"/>
                </a:solidFill>
                <a:latin typeface="Arial"/>
                <a:cs typeface="Arial"/>
              </a:rPr>
              <a:t>//</a:t>
            </a:r>
            <a:r>
              <a:rPr sz="2800" b="1" spc="155" dirty="0">
                <a:solidFill>
                  <a:srgbClr val="15155D"/>
                </a:solidFill>
                <a:latin typeface="Times New Roman"/>
                <a:cs typeface="Times New Roman"/>
              </a:rPr>
              <a:t>m</a:t>
            </a:r>
            <a:r>
              <a:rPr sz="2800" b="1" spc="-10" dirty="0">
                <a:solidFill>
                  <a:srgbClr val="15155D"/>
                </a:solidFill>
                <a:latin typeface="Times New Roman"/>
                <a:cs typeface="Times New Roman"/>
              </a:rPr>
              <a:t>ik</a:t>
            </a:r>
            <a:r>
              <a:rPr sz="2800" b="1" spc="-15" dirty="0">
                <a:solidFill>
                  <a:srgbClr val="15155D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15155D"/>
                </a:solidFill>
                <a:latin typeface="Times New Roman"/>
                <a:cs typeface="Times New Roman"/>
              </a:rPr>
              <a:t> </a:t>
            </a:r>
            <a:r>
              <a:rPr sz="2800" b="1" spc="150" dirty="0">
                <a:solidFill>
                  <a:srgbClr val="15155D"/>
                </a:solidFill>
                <a:latin typeface="Times New Roman"/>
                <a:cs typeface="Times New Roman"/>
              </a:rPr>
              <a:t>d</a:t>
            </a:r>
            <a:r>
              <a:rPr sz="2800" b="1" spc="300" dirty="0">
                <a:solidFill>
                  <a:srgbClr val="15155D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15155D"/>
                </a:solidFill>
                <a:latin typeface="Times New Roman"/>
                <a:cs typeface="Times New Roman"/>
              </a:rPr>
              <a:t>s</a:t>
            </a:r>
            <a:r>
              <a:rPr sz="2800" b="1" spc="-229" dirty="0">
                <a:solidFill>
                  <a:srgbClr val="15155D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15155D"/>
                </a:solidFill>
                <a:latin typeface="Times New Roman"/>
                <a:cs typeface="Times New Roman"/>
              </a:rPr>
              <a:t>j</a:t>
            </a:r>
            <a:r>
              <a:rPr sz="2800" b="1" spc="155" dirty="0">
                <a:solidFill>
                  <a:srgbClr val="15155D"/>
                </a:solidFill>
                <a:latin typeface="Times New Roman"/>
                <a:cs typeface="Times New Roman"/>
              </a:rPr>
              <a:t>a</a:t>
            </a:r>
            <a:r>
              <a:rPr sz="2800" b="1" spc="-170" dirty="0">
                <a:solidFill>
                  <a:srgbClr val="15155D"/>
                </a:solidFill>
                <a:latin typeface="Times New Roman"/>
                <a:cs typeface="Times New Roman"/>
              </a:rPr>
              <a:t>r</a:t>
            </a:r>
            <a:r>
              <a:rPr sz="2800" b="1" spc="140" dirty="0">
                <a:solidFill>
                  <a:srgbClr val="15155D"/>
                </a:solidFill>
                <a:latin typeface="Times New Roman"/>
                <a:cs typeface="Times New Roman"/>
              </a:rPr>
              <a:t>d</a:t>
            </a:r>
            <a:r>
              <a:rPr sz="2800" b="1" spc="-10" dirty="0">
                <a:solidFill>
                  <a:srgbClr val="15155D"/>
                </a:solidFill>
                <a:latin typeface="Times New Roman"/>
                <a:cs typeface="Times New Roman"/>
              </a:rPr>
              <a:t>i</a:t>
            </a:r>
            <a:r>
              <a:rPr sz="2800" b="1" spc="150" dirty="0">
                <a:solidFill>
                  <a:srgbClr val="15155D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srgbClr val="15155D"/>
                </a:solidFill>
                <a:latin typeface="Times New Roman"/>
                <a:cs typeface="Times New Roman"/>
              </a:rPr>
              <a:t>s</a:t>
            </a:r>
            <a:r>
              <a:rPr sz="2800" b="1" spc="-235" dirty="0">
                <a:solidFill>
                  <a:srgbClr val="15155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5155D"/>
                </a:solidFill>
                <a:latin typeface="Arial"/>
                <a:cs typeface="Arial"/>
              </a:rPr>
              <a:t>.</a:t>
            </a:r>
            <a:r>
              <a:rPr sz="2800" b="1" spc="140" dirty="0">
                <a:solidFill>
                  <a:srgbClr val="15155D"/>
                </a:solidFill>
                <a:latin typeface="Times New Roman"/>
                <a:cs typeface="Times New Roman"/>
              </a:rPr>
              <a:t>u</a:t>
            </a:r>
            <a:r>
              <a:rPr sz="2800" b="1" dirty="0">
                <a:solidFill>
                  <a:srgbClr val="15155D"/>
                </a:solidFill>
                <a:latin typeface="Times New Roman"/>
                <a:cs typeface="Times New Roman"/>
              </a:rPr>
              <a:t>s </a:t>
            </a:r>
            <a:r>
              <a:rPr sz="2800" b="1" spc="-190" dirty="0">
                <a:latin typeface="Times New Roman"/>
                <a:cs typeface="Times New Roman"/>
              </a:rPr>
              <a:t>T</a:t>
            </a:r>
            <a:r>
              <a:rPr sz="2800" b="1" spc="145" dirty="0">
                <a:latin typeface="Times New Roman"/>
                <a:cs typeface="Times New Roman"/>
              </a:rPr>
              <a:t>w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Arial"/>
                <a:cs typeface="Arial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@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454" y="6216577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973" y="686197"/>
            <a:ext cx="675259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9995" algn="l"/>
              </a:tabLst>
            </a:pPr>
            <a:r>
              <a:rPr sz="3600" b="1" spc="395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3600" b="1" spc="38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3600" b="1" spc="10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3600" b="1" spc="185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3600" b="1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3600" b="1" spc="29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3600" b="1" spc="-235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36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3600" b="1" spc="185" dirty="0">
                <a:solidFill>
                  <a:srgbClr val="198989"/>
                </a:solidFill>
                <a:latin typeface="Times New Roman"/>
                <a:cs typeface="Times New Roman"/>
              </a:rPr>
              <a:t>b</a:t>
            </a:r>
            <a:r>
              <a:rPr sz="36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3600" b="1" spc="-49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3600" b="1" spc="-220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3600" b="1" spc="195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3600" b="1" spc="20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36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te</a:t>
            </a:r>
            <a:r>
              <a:rPr sz="36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36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36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3600" b="1" spc="-5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3600" b="1" spc="195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36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36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3600" b="1" spc="-5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3600" b="1" spc="195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3600" b="1" spc="-220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3600" b="1" spc="20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36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ti</a:t>
            </a:r>
            <a:r>
              <a:rPr sz="36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3600" b="1" spc="-5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22555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711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19664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231" y="1336177"/>
            <a:ext cx="5392420" cy="157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100"/>
              </a:lnSpc>
            </a:pP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esou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ces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ir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benea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op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ona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y,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y,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pu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gu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30</a:t>
            </a:fld>
            <a:endParaRPr spc="365" dirty="0"/>
          </a:p>
        </p:txBody>
      </p:sp>
      <p:sp>
        <p:nvSpPr>
          <p:cNvPr id="8" name="object 8"/>
          <p:cNvSpPr txBox="1"/>
          <p:nvPr/>
        </p:nvSpPr>
        <p:spPr>
          <a:xfrm>
            <a:off x="927088" y="3392304"/>
            <a:ext cx="6800850" cy="340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000"/>
              </a:lnSpc>
            </a:pPr>
            <a:r>
              <a:rPr sz="4200" spc="-7" baseline="2976" dirty="0">
                <a:latin typeface="Arial"/>
                <a:cs typeface="Arial"/>
              </a:rPr>
              <a:t>•</a:t>
            </a:r>
            <a:r>
              <a:rPr sz="2800" spc="-2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esou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ces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ge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cop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oo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spa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pa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kag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cu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esou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ce</a:t>
            </a:r>
            <a:r>
              <a:rPr sz="2800" spc="-10" dirty="0">
                <a:latin typeface="Arial"/>
                <a:cs typeface="Arial"/>
              </a:rPr>
              <a:t>: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esou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ce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goal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th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937260">
              <a:lnSpc>
                <a:spcPct val="93000"/>
              </a:lnSpc>
              <a:spcBef>
                <a:spcPts val="1795"/>
              </a:spcBef>
            </a:pPr>
            <a:r>
              <a:rPr sz="4200" spc="-7" baseline="2976" dirty="0">
                <a:latin typeface="Arial"/>
                <a:cs typeface="Arial"/>
              </a:rPr>
              <a:t>•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au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any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che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y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bu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q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10" dirty="0">
                <a:latin typeface="Arial"/>
                <a:cs typeface="Arial"/>
              </a:rPr>
              <a:t>k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che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y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th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us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704" rIns="0" bIns="0" rtlCol="0">
            <a:spAutoFit/>
          </a:bodyPr>
          <a:lstStyle/>
          <a:p>
            <a:pPr marL="2782570">
              <a:lnSpc>
                <a:spcPts val="4305"/>
              </a:lnSpc>
            </a:pPr>
            <a:r>
              <a:rPr sz="3600" spc="175" dirty="0"/>
              <a:t>P</a:t>
            </a:r>
            <a:r>
              <a:rPr sz="3600" spc="200" dirty="0"/>
              <a:t>a</a:t>
            </a:r>
            <a:r>
              <a:rPr sz="3600" spc="-20" dirty="0"/>
              <a:t>c</a:t>
            </a:r>
            <a:r>
              <a:rPr sz="3600" spc="-490" dirty="0">
                <a:latin typeface="Times New Roman"/>
                <a:cs typeface="Times New Roman"/>
              </a:rPr>
              <a:t> </a:t>
            </a:r>
            <a:r>
              <a:rPr sz="3600" spc="-5" dirty="0"/>
              <a:t>k</a:t>
            </a:r>
            <a:r>
              <a:rPr sz="3600" spc="200" dirty="0"/>
              <a:t>a</a:t>
            </a:r>
            <a:r>
              <a:rPr sz="3600" dirty="0"/>
              <a:t>g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spc="-20" dirty="0"/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709" y="122555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711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19664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231" y="1502547"/>
            <a:ext cx="4541520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20"/>
              </a:lnSpc>
            </a:pP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xt,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pac</a:t>
            </a:r>
            <a:r>
              <a:rPr sz="2800" spc="10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age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eve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yt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un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31</a:t>
            </a:fld>
            <a:endParaRPr spc="365" dirty="0"/>
          </a:p>
        </p:txBody>
      </p:sp>
      <p:sp>
        <p:nvSpPr>
          <p:cNvPr id="8" name="object 8"/>
          <p:cNvSpPr txBox="1"/>
          <p:nvPr/>
        </p:nvSpPr>
        <p:spPr>
          <a:xfrm>
            <a:off x="1154430" y="3160430"/>
            <a:ext cx="6983730" cy="304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ke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y: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011555">
              <a:lnSpc>
                <a:spcPct val="100000"/>
              </a:lnSpc>
              <a:tabLst>
                <a:tab pos="1977389" algn="l"/>
                <a:tab pos="2772410" algn="l"/>
              </a:tabLst>
            </a:pP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	p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2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	k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2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 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92900"/>
              </a:lnSpc>
              <a:tabLst>
                <a:tab pos="3401060" algn="l"/>
                <a:tab pos="5045075" algn="l"/>
                <a:tab pos="5771515" algn="l"/>
              </a:tabLst>
            </a:pP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-10" dirty="0">
                <a:latin typeface="Arial"/>
                <a:cs typeface="Arial"/>
              </a:rPr>
              <a:t>na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nv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ke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en.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Arial"/>
                <a:cs typeface="Arial"/>
              </a:rPr>
              <a:t>Inst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ug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pe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pha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dirty="0">
                <a:latin typeface="Arial"/>
                <a:cs typeface="Arial"/>
              </a:rPr>
              <a:t>ck</a:t>
            </a:r>
            <a:r>
              <a:rPr sz="2400" spc="-10" dirty="0">
                <a:latin typeface="Arial"/>
                <a:cs typeface="Arial"/>
              </a:rPr>
              <a:t>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pha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).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eq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goa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s.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dirty="0">
                <a:latin typeface="Arial"/>
                <a:cs typeface="Arial"/>
              </a:rPr>
              <a:t>ck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ge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ph</a:t>
            </a:r>
            <a:r>
              <a:rPr sz="2400" dirty="0">
                <a:latin typeface="Arial"/>
                <a:cs typeface="Arial"/>
              </a:rPr>
              <a:t>ase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urc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704" rIns="0" bIns="0" rtlCol="0">
            <a:spAutoFit/>
          </a:bodyPr>
          <a:lstStyle/>
          <a:p>
            <a:pPr marL="2833370">
              <a:lnSpc>
                <a:spcPts val="4305"/>
              </a:lnSpc>
            </a:pPr>
            <a:r>
              <a:rPr sz="3600" spc="-25" dirty="0"/>
              <a:t>E</a:t>
            </a:r>
            <a:r>
              <a:rPr sz="3600" spc="200" dirty="0"/>
              <a:t>x</a:t>
            </a:r>
            <a:r>
              <a:rPr sz="3600" spc="390" dirty="0"/>
              <a:t>e</a:t>
            </a:r>
            <a:r>
              <a:rPr sz="3600" spc="380" dirty="0"/>
              <a:t>c</a:t>
            </a:r>
            <a:r>
              <a:rPr sz="3600" spc="185" dirty="0"/>
              <a:t>u</a:t>
            </a:r>
            <a:r>
              <a:rPr sz="3600" spc="10" dirty="0"/>
              <a:t>t</a:t>
            </a:r>
            <a:r>
              <a:rPr sz="3600" spc="-20" dirty="0"/>
              <a:t>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19709" y="1225550"/>
            <a:ext cx="1384301" cy="143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4" y="1371100"/>
            <a:ext cx="534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74" y="1919664"/>
            <a:ext cx="30607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spc="-19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231" y="1502547"/>
            <a:ext cx="5038090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20"/>
              </a:lnSpc>
            </a:pP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xt,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use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ec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un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our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1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32</a:t>
            </a:fld>
            <a:endParaRPr spc="365" dirty="0"/>
          </a:p>
        </p:txBody>
      </p:sp>
      <p:sp>
        <p:nvSpPr>
          <p:cNvPr id="8" name="object 8"/>
          <p:cNvSpPr txBox="1"/>
          <p:nvPr/>
        </p:nvSpPr>
        <p:spPr>
          <a:xfrm>
            <a:off x="1154430" y="3164255"/>
            <a:ext cx="6148070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</a:pPr>
            <a:r>
              <a:rPr sz="2400" dirty="0">
                <a:latin typeface="Arial Unicode MS"/>
                <a:cs typeface="Arial Unicode MS"/>
              </a:rPr>
              <a:t>mvn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x</a:t>
            </a:r>
            <a:r>
              <a:rPr sz="2400" spc="-10" dirty="0">
                <a:latin typeface="Arial Unicode MS"/>
                <a:cs typeface="Arial Unicode MS"/>
              </a:rPr>
              <a:t>ec:e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-1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\</a:t>
            </a:r>
            <a:endParaRPr sz="2400">
              <a:latin typeface="Arial Unicode MS"/>
              <a:cs typeface="Arial Unicode MS"/>
            </a:endParaRPr>
          </a:p>
          <a:p>
            <a:pPr marL="97155">
              <a:lnSpc>
                <a:spcPts val="2775"/>
              </a:lnSpc>
            </a:pPr>
            <a:r>
              <a:rPr sz="2400" spc="10" dirty="0">
                <a:latin typeface="Arial Unicode MS"/>
                <a:cs typeface="Arial Unicode MS"/>
              </a:rPr>
              <a:t>-</a:t>
            </a:r>
            <a:r>
              <a:rPr sz="2400" spc="-15" dirty="0">
                <a:latin typeface="Arial Unicode MS"/>
                <a:cs typeface="Arial Unicode MS"/>
              </a:rPr>
              <a:t>D</a:t>
            </a:r>
            <a:r>
              <a:rPr sz="2400" spc="10" dirty="0">
                <a:latin typeface="Arial Unicode MS"/>
                <a:cs typeface="Arial Unicode MS"/>
              </a:rPr>
              <a:t>m</a:t>
            </a:r>
            <a:r>
              <a:rPr sz="2400" spc="-10" dirty="0">
                <a:latin typeface="Arial Unicode MS"/>
                <a:cs typeface="Arial Unicode MS"/>
              </a:rPr>
              <a:t>a</a:t>
            </a:r>
            <a:r>
              <a:rPr sz="2400" spc="-5" dirty="0">
                <a:latin typeface="Arial Unicode MS"/>
                <a:cs typeface="Arial Unicode MS"/>
              </a:rPr>
              <a:t>i</a:t>
            </a:r>
            <a:r>
              <a:rPr sz="2400" spc="-10" dirty="0">
                <a:latin typeface="Arial Unicode MS"/>
                <a:cs typeface="Arial Unicode MS"/>
              </a:rPr>
              <a:t>n</a:t>
            </a:r>
            <a:r>
              <a:rPr sz="2400" spc="-5" dirty="0">
                <a:latin typeface="Arial Unicode MS"/>
                <a:cs typeface="Arial Unicode MS"/>
              </a:rPr>
              <a:t>Cl</a:t>
            </a:r>
            <a:r>
              <a:rPr sz="2400" spc="-10" dirty="0">
                <a:latin typeface="Arial Unicode MS"/>
                <a:cs typeface="Arial Unicode MS"/>
              </a:rPr>
              <a:t>a</a:t>
            </a:r>
            <a:r>
              <a:rPr sz="2400" spc="-15" dirty="0">
                <a:latin typeface="Arial Unicode MS"/>
                <a:cs typeface="Arial Unicode MS"/>
              </a:rPr>
              <a:t>ss</a:t>
            </a:r>
            <a:r>
              <a:rPr sz="2400" spc="-20" dirty="0">
                <a:latin typeface="Arial Unicode MS"/>
                <a:cs typeface="Arial Unicode MS"/>
              </a:rPr>
              <a:t>=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-10" dirty="0">
                <a:latin typeface="Arial Unicode MS"/>
                <a:cs typeface="Arial Unicode MS"/>
              </a:rPr>
              <a:t>o</a:t>
            </a:r>
            <a:r>
              <a:rPr sz="2400" spc="10" dirty="0">
                <a:latin typeface="Arial Unicode MS"/>
                <a:cs typeface="Arial Unicode MS"/>
              </a:rPr>
              <a:t>m</a:t>
            </a:r>
            <a:r>
              <a:rPr sz="2400" spc="-10" dirty="0">
                <a:latin typeface="Arial Unicode MS"/>
                <a:cs typeface="Arial Unicode MS"/>
              </a:rPr>
              <a:t>.te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-10" dirty="0">
                <a:latin typeface="Arial Unicode MS"/>
                <a:cs typeface="Arial Unicode MS"/>
              </a:rPr>
              <a:t>h</a:t>
            </a:r>
            <a:r>
              <a:rPr sz="2400" spc="10" dirty="0">
                <a:latin typeface="Arial Unicode MS"/>
                <a:cs typeface="Arial Unicode MS"/>
              </a:rPr>
              <a:t>m</a:t>
            </a:r>
            <a:r>
              <a:rPr sz="2400" spc="-10" dirty="0">
                <a:latin typeface="Arial Unicode MS"/>
                <a:cs typeface="Arial Unicode MS"/>
              </a:rPr>
              <a:t>a</a:t>
            </a:r>
            <a:r>
              <a:rPr sz="2400" spc="-5" dirty="0">
                <a:latin typeface="Arial Unicode MS"/>
                <a:cs typeface="Arial Unicode MS"/>
              </a:rPr>
              <a:t>i</a:t>
            </a:r>
            <a:r>
              <a:rPr sz="2400" spc="-10" dirty="0">
                <a:latin typeface="Arial Unicode MS"/>
                <a:cs typeface="Arial Unicode MS"/>
              </a:rPr>
              <a:t>ne.</a:t>
            </a:r>
            <a:r>
              <a:rPr sz="2400" spc="10" dirty="0">
                <a:latin typeface="Arial Unicode MS"/>
                <a:cs typeface="Arial Unicode MS"/>
              </a:rPr>
              <a:t>m</a:t>
            </a:r>
            <a:r>
              <a:rPr sz="2400" dirty="0">
                <a:latin typeface="Arial Unicode MS"/>
                <a:cs typeface="Arial Unicode MS"/>
              </a:rPr>
              <a:t>v</a:t>
            </a:r>
            <a:r>
              <a:rPr sz="2400" spc="-10" dirty="0">
                <a:latin typeface="Arial Unicode MS"/>
                <a:cs typeface="Arial Unicode MS"/>
              </a:rPr>
              <a:t>nde</a:t>
            </a:r>
            <a:r>
              <a:rPr sz="2400" spc="10" dirty="0">
                <a:latin typeface="Arial Unicode MS"/>
                <a:cs typeface="Arial Unicode MS"/>
              </a:rPr>
              <a:t>m</a:t>
            </a:r>
            <a:r>
              <a:rPr sz="2400" spc="-10" dirty="0">
                <a:latin typeface="Arial Unicode MS"/>
                <a:cs typeface="Arial Unicode MS"/>
              </a:rPr>
              <a:t>o</a:t>
            </a:r>
            <a:r>
              <a:rPr sz="2400" spc="-15" dirty="0">
                <a:latin typeface="Arial Unicode MS"/>
                <a:cs typeface="Arial Unicode MS"/>
              </a:rPr>
              <a:t>.A</a:t>
            </a:r>
            <a:r>
              <a:rPr sz="2400" spc="-10" dirty="0">
                <a:latin typeface="Arial Unicode MS"/>
                <a:cs typeface="Arial Unicode MS"/>
              </a:rPr>
              <a:t>p</a:t>
            </a:r>
            <a:r>
              <a:rPr sz="24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534" rIns="0" bIns="0" rtlCol="0">
            <a:spAutoFit/>
          </a:bodyPr>
          <a:lstStyle/>
          <a:p>
            <a:pPr marL="3023870">
              <a:lnSpc>
                <a:spcPct val="100000"/>
              </a:lnSpc>
            </a:pPr>
            <a:r>
              <a:rPr sz="3600" spc="-5" dirty="0"/>
              <a:t>R</a:t>
            </a:r>
            <a:r>
              <a:rPr sz="3600" dirty="0"/>
              <a:t>e</a:t>
            </a:r>
            <a:r>
              <a:rPr sz="3600" spc="-490" dirty="0">
                <a:latin typeface="Times New Roman"/>
                <a:cs typeface="Times New Roman"/>
              </a:rPr>
              <a:t> </a:t>
            </a:r>
            <a:r>
              <a:rPr sz="3600" spc="380" dirty="0"/>
              <a:t>c</a:t>
            </a:r>
            <a:r>
              <a:rPr sz="3600" spc="204" dirty="0"/>
              <a:t>a</a:t>
            </a:r>
            <a:r>
              <a:rPr sz="3600" dirty="0"/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3850" y="0"/>
            <a:ext cx="2139950" cy="245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8234" y="1947047"/>
            <a:ext cx="6259195" cy="268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5" dirty="0">
                <a:latin typeface="Arial"/>
                <a:cs typeface="Arial"/>
              </a:rPr>
              <a:t>W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old</a:t>
            </a:r>
            <a:r>
              <a:rPr sz="2800" b="1" spc="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m</a:t>
            </a:r>
            <a:r>
              <a:rPr sz="2800" b="1" dirty="0">
                <a:latin typeface="Arial"/>
                <a:cs typeface="Arial"/>
              </a:rPr>
              <a:t>ave</a:t>
            </a:r>
            <a:r>
              <a:rPr sz="2800" b="1" spc="-2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600" spc="-7" baseline="3472" dirty="0">
                <a:latin typeface="Arial"/>
                <a:cs typeface="Arial"/>
              </a:rPr>
              <a:t>•</a:t>
            </a: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“</a:t>
            </a:r>
            <a:r>
              <a:rPr sz="2400" spc="-10" dirty="0">
                <a:latin typeface="Arial"/>
                <a:cs typeface="Arial"/>
              </a:rPr>
              <a:t>qu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ckst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ect.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600" spc="-7" baseline="3472" dirty="0">
                <a:latin typeface="Arial"/>
                <a:cs typeface="Arial"/>
              </a:rPr>
              <a:t>•</a:t>
            </a: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ende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Hi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nat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ota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600" spc="-7" baseline="3472" dirty="0">
                <a:latin typeface="Arial"/>
                <a:cs typeface="Arial"/>
              </a:rPr>
              <a:t>•</a:t>
            </a: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Java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 marR="71755">
              <a:lnSpc>
                <a:spcPts val="2670"/>
              </a:lnSpc>
              <a:spcBef>
                <a:spcPts val="1265"/>
              </a:spcBef>
            </a:pPr>
            <a:r>
              <a:rPr sz="3600" spc="-7" baseline="3472" dirty="0">
                <a:latin typeface="Arial"/>
                <a:cs typeface="Arial"/>
              </a:rPr>
              <a:t>•</a:t>
            </a:r>
            <a:r>
              <a:rPr sz="2400" spc="-10" dirty="0">
                <a:latin typeface="Arial"/>
                <a:cs typeface="Arial"/>
              </a:rPr>
              <a:t>po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ee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fau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nstea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.3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33</a:t>
            </a:fld>
            <a:endParaRPr spc="36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66485" algn="l"/>
              </a:tabLst>
            </a:pPr>
            <a:r>
              <a:rPr dirty="0"/>
              <a:t>R</a:t>
            </a:r>
            <a:r>
              <a:rPr spc="475" dirty="0"/>
              <a:t>ec</a:t>
            </a:r>
            <a:r>
              <a:rPr spc="250" dirty="0"/>
              <a:t>a</a:t>
            </a:r>
            <a:r>
              <a:rPr dirty="0"/>
              <a:t>p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spc="340" dirty="0">
                <a:latin typeface="Arial"/>
                <a:cs typeface="Arial"/>
              </a:rPr>
              <a:t>–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pc="-254" dirty="0"/>
              <a:t>W</a:t>
            </a:r>
            <a:r>
              <a:rPr spc="240" dirty="0"/>
              <a:t>h</a:t>
            </a:r>
            <a:r>
              <a:rPr dirty="0"/>
              <a:t>y</a:t>
            </a:r>
            <a:r>
              <a:rPr spc="365" dirty="0">
                <a:latin typeface="Times New Roman"/>
                <a:cs typeface="Times New Roman"/>
              </a:rPr>
              <a:t> </a:t>
            </a:r>
            <a:r>
              <a:rPr spc="-520" dirty="0"/>
              <a:t>M</a:t>
            </a:r>
            <a:r>
              <a:rPr spc="240" dirty="0"/>
              <a:t>a</a:t>
            </a:r>
            <a:r>
              <a:rPr spc="250" dirty="0"/>
              <a:t>v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C</a:t>
            </a:r>
            <a:r>
              <a:rPr spc="475" dirty="0"/>
              <a:t>o</a:t>
            </a:r>
            <a:r>
              <a:rPr spc="484" dirty="0"/>
              <a:t>o</a:t>
            </a:r>
            <a:r>
              <a:rPr spc="-15" dirty="0"/>
              <a:t>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370">
              <a:lnSpc>
                <a:spcPts val="1590"/>
              </a:lnSpc>
            </a:pPr>
            <a:r>
              <a:rPr spc="-90" dirty="0"/>
              <a:t>W</a:t>
            </a:r>
            <a:r>
              <a:rPr spc="-10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90" dirty="0"/>
              <a:t>d</a:t>
            </a:r>
            <a:r>
              <a:rPr spc="165" dirty="0"/>
              <a:t>o</a:t>
            </a:r>
            <a:r>
              <a:rPr spc="75" dirty="0"/>
              <a:t>w</a:t>
            </a:r>
            <a:r>
              <a:rPr spc="90" dirty="0"/>
              <a:t>n</a:t>
            </a:r>
            <a:r>
              <a:rPr spc="-10" dirty="0"/>
              <a:t>l</a:t>
            </a:r>
            <a:r>
              <a:rPr spc="165" dirty="0"/>
              <a:t>o</a:t>
            </a:r>
            <a:r>
              <a:rPr spc="85" dirty="0"/>
              <a:t>a</a:t>
            </a:r>
            <a:r>
              <a:rPr spc="75" dirty="0"/>
              <a:t>d</a:t>
            </a:r>
            <a:r>
              <a:rPr spc="165" dirty="0"/>
              <a:t>e</a:t>
            </a:r>
            <a:r>
              <a:rPr dirty="0"/>
              <a:t>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95" dirty="0"/>
              <a:t>j</a:t>
            </a:r>
            <a:r>
              <a:rPr spc="85" dirty="0"/>
              <a:t>a</a:t>
            </a:r>
            <a:r>
              <a:rPr spc="-100" dirty="0"/>
              <a:t>r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85" dirty="0"/>
              <a:t>a</a:t>
            </a:r>
            <a:r>
              <a:rPr spc="90" dirty="0"/>
              <a:t>n</a:t>
            </a:r>
            <a:r>
              <a:rPr dirty="0"/>
              <a:t>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75" dirty="0"/>
              <a:t>d</a:t>
            </a:r>
            <a:r>
              <a:rPr spc="165" dirty="0"/>
              <a:t>e</a:t>
            </a:r>
            <a:r>
              <a:rPr spc="75" dirty="0"/>
              <a:t>p</a:t>
            </a:r>
            <a:r>
              <a:rPr spc="165" dirty="0"/>
              <a:t>e</a:t>
            </a:r>
            <a:r>
              <a:rPr spc="75" dirty="0"/>
              <a:t>nd</a:t>
            </a:r>
            <a:r>
              <a:rPr spc="165" dirty="0"/>
              <a:t>e</a:t>
            </a:r>
            <a:r>
              <a:rPr spc="75" dirty="0"/>
              <a:t>n</a:t>
            </a:r>
            <a:r>
              <a:rPr spc="165" dirty="0"/>
              <a:t>c</a:t>
            </a:r>
            <a:r>
              <a:rPr spc="-10" dirty="0"/>
              <a:t>i</a:t>
            </a:r>
            <a:r>
              <a:rPr spc="175" dirty="0"/>
              <a:t>e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65" dirty="0"/>
              <a:t>o</a:t>
            </a:r>
            <a:r>
              <a:rPr spc="75" dirty="0"/>
              <a:t>u</a:t>
            </a:r>
            <a:r>
              <a:rPr spc="-90" dirty="0"/>
              <a:t>r</a:t>
            </a:r>
            <a:r>
              <a:rPr dirty="0"/>
              <a:t>s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150" dirty="0"/>
              <a:t>e</a:t>
            </a:r>
            <a:r>
              <a:rPr dirty="0"/>
              <a:t>l</a:t>
            </a:r>
            <a:r>
              <a:rPr spc="80" dirty="0"/>
              <a:t>v</a:t>
            </a:r>
            <a:r>
              <a:rPr spc="175" dirty="0"/>
              <a:t>e</a:t>
            </a:r>
            <a:r>
              <a:rPr dirty="0"/>
              <a:t>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90" dirty="0"/>
              <a:t>W</a:t>
            </a:r>
            <a:r>
              <a:rPr spc="-10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165" dirty="0"/>
              <a:t>o</a:t>
            </a:r>
            <a:r>
              <a:rPr dirty="0"/>
              <a:t>ld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80" dirty="0"/>
              <a:t>a</a:t>
            </a:r>
            <a:r>
              <a:rPr spc="75" dirty="0"/>
              <a:t>n</a:t>
            </a:r>
            <a:r>
              <a:rPr dirty="0"/>
              <a:t>t</a:t>
            </a:r>
          </a:p>
          <a:p>
            <a:pPr marL="12700">
              <a:lnSpc>
                <a:spcPts val="1755"/>
              </a:lnSpc>
              <a:spcBef>
                <a:spcPts val="490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-114" dirty="0"/>
              <a:t>T</a:t>
            </a:r>
            <a:r>
              <a:rPr sz="1600" spc="90" dirty="0"/>
              <a:t>h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75" dirty="0"/>
              <a:t>n</a:t>
            </a:r>
            <a:r>
              <a:rPr sz="1600" spc="85" dirty="0"/>
              <a:t>a</a:t>
            </a:r>
            <a:r>
              <a:rPr sz="1600" spc="75" dirty="0"/>
              <a:t>m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180" dirty="0"/>
              <a:t>o</a:t>
            </a:r>
            <a:r>
              <a:rPr sz="1600" dirty="0"/>
              <a:t>f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/>
              <a:t>t</a:t>
            </a:r>
            <a:r>
              <a:rPr sz="1600" spc="75" dirty="0"/>
              <a:t>h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85" dirty="0"/>
              <a:t>j</a:t>
            </a:r>
            <a:r>
              <a:rPr sz="1600" spc="80" dirty="0"/>
              <a:t>a</a:t>
            </a:r>
            <a:r>
              <a:rPr sz="1600" spc="-10" dirty="0"/>
              <a:t>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/>
              <a:t>f</a:t>
            </a:r>
            <a:r>
              <a:rPr sz="1600" spc="-10" dirty="0"/>
              <a:t>i</a:t>
            </a:r>
            <a:r>
              <a:rPr sz="1600" dirty="0"/>
              <a:t>l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/>
              <a:t>t</a:t>
            </a:r>
            <a:r>
              <a:rPr sz="1600" spc="75" dirty="0"/>
              <a:t>h</a:t>
            </a:r>
            <a:r>
              <a:rPr sz="1600" spc="85" dirty="0"/>
              <a:t>a</a:t>
            </a:r>
            <a:r>
              <a:rPr sz="1600" dirty="0"/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80" dirty="0"/>
              <a:t>w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75" dirty="0"/>
              <a:t>n</a:t>
            </a:r>
            <a:r>
              <a:rPr sz="1600" spc="165" dirty="0"/>
              <a:t>ee</a:t>
            </a:r>
            <a:r>
              <a:rPr sz="1600" spc="75" dirty="0"/>
              <a:t>d</a:t>
            </a:r>
            <a:r>
              <a:rPr sz="1600" spc="150" dirty="0"/>
              <a:t>e</a:t>
            </a:r>
            <a:r>
              <a:rPr sz="1600" dirty="0"/>
              <a:t>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55"/>
              </a:lnSpc>
            </a:pPr>
            <a:r>
              <a:rPr spc="-10" dirty="0">
                <a:latin typeface="Arial"/>
                <a:cs typeface="Arial"/>
              </a:rPr>
              <a:t>(</a:t>
            </a:r>
            <a:r>
              <a:rPr spc="-110" dirty="0"/>
              <a:t>H</a:t>
            </a:r>
            <a:r>
              <a:rPr spc="-10" dirty="0"/>
              <a:t>i</a:t>
            </a:r>
            <a:r>
              <a:rPr spc="90" dirty="0"/>
              <a:t>b</a:t>
            </a:r>
            <a:r>
              <a:rPr spc="-10" dirty="0"/>
              <a:t>e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pc="-90" dirty="0"/>
              <a:t>r</a:t>
            </a:r>
            <a:r>
              <a:rPr spc="75" dirty="0"/>
              <a:t>n</a:t>
            </a:r>
            <a:r>
              <a:rPr spc="85" dirty="0"/>
              <a:t>a</a:t>
            </a:r>
            <a:r>
              <a:rPr spc="-5" dirty="0"/>
              <a:t>t</a:t>
            </a:r>
            <a:r>
              <a:rPr spc="150" dirty="0"/>
              <a:t>e</a:t>
            </a:r>
            <a:r>
              <a:rPr spc="19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-5" dirty="0"/>
              <a:t>A</a:t>
            </a:r>
            <a:r>
              <a:rPr sz="1600" dirty="0"/>
              <a:t>l</a:t>
            </a:r>
            <a:r>
              <a:rPr sz="1600" spc="-5" dirty="0"/>
              <a:t>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/>
              <a:t>t</a:t>
            </a:r>
            <a:r>
              <a:rPr sz="1600" spc="75" dirty="0"/>
              <a:t>h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75" dirty="0"/>
              <a:t>d</a:t>
            </a:r>
            <a:r>
              <a:rPr sz="1600" spc="165" dirty="0"/>
              <a:t>e</a:t>
            </a:r>
            <a:r>
              <a:rPr sz="1600" spc="75" dirty="0"/>
              <a:t>p</a:t>
            </a:r>
            <a:r>
              <a:rPr sz="1600" spc="165" dirty="0"/>
              <a:t>e</a:t>
            </a:r>
            <a:r>
              <a:rPr sz="1600" spc="75" dirty="0"/>
              <a:t>nd</a:t>
            </a:r>
            <a:r>
              <a:rPr sz="1600" spc="165" dirty="0"/>
              <a:t>e</a:t>
            </a:r>
            <a:r>
              <a:rPr sz="1600" spc="75" dirty="0"/>
              <a:t>n</a:t>
            </a:r>
            <a:r>
              <a:rPr sz="1600" dirty="0"/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85" dirty="0"/>
              <a:t>j</a:t>
            </a:r>
            <a:r>
              <a:rPr sz="1600" spc="80" dirty="0"/>
              <a:t>a</a:t>
            </a:r>
            <a:r>
              <a:rPr sz="1600" spc="-10" dirty="0"/>
              <a:t>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/>
              <a:t>f</a:t>
            </a:r>
            <a:r>
              <a:rPr sz="1600" spc="-10" dirty="0"/>
              <a:t>i</a:t>
            </a:r>
            <a:r>
              <a:rPr sz="1600" dirty="0"/>
              <a:t>l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75" dirty="0"/>
              <a:t>n</a:t>
            </a:r>
            <a:r>
              <a:rPr sz="1600" spc="85" dirty="0"/>
              <a:t>am</a:t>
            </a:r>
            <a:r>
              <a:rPr sz="1600" spc="165" dirty="0"/>
              <a:t>e</a:t>
            </a:r>
            <a:r>
              <a:rPr sz="1600" dirty="0"/>
              <a:t>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-90" dirty="0"/>
              <a:t>W</a:t>
            </a:r>
            <a:r>
              <a:rPr sz="1600" spc="75" dirty="0"/>
              <a:t>h</a:t>
            </a:r>
            <a:r>
              <a:rPr sz="1600" spc="165" dirty="0"/>
              <a:t>e</a:t>
            </a:r>
            <a:r>
              <a:rPr sz="1600" spc="-90" dirty="0"/>
              <a:t>r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/>
              <a:t>t</a:t>
            </a:r>
            <a:r>
              <a:rPr sz="1600" spc="75" dirty="0"/>
              <a:t>h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95" dirty="0"/>
              <a:t>j</a:t>
            </a:r>
            <a:r>
              <a:rPr sz="1600" spc="85" dirty="0"/>
              <a:t>a</a:t>
            </a:r>
            <a:r>
              <a:rPr sz="1600" spc="-10" dirty="0"/>
              <a:t>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/>
              <a:t>f</a:t>
            </a:r>
            <a:r>
              <a:rPr sz="1600" spc="-10" dirty="0"/>
              <a:t>i</a:t>
            </a:r>
            <a:r>
              <a:rPr sz="1600" dirty="0"/>
              <a:t>l</a:t>
            </a:r>
            <a:r>
              <a:rPr sz="1600" spc="150" dirty="0"/>
              <a:t>e</a:t>
            </a:r>
            <a:r>
              <a:rPr sz="1600" dirty="0"/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75" dirty="0"/>
              <a:t>w</a:t>
            </a:r>
            <a:r>
              <a:rPr sz="1600" spc="165" dirty="0"/>
              <a:t>e</a:t>
            </a:r>
            <a:r>
              <a:rPr sz="1600" spc="-100" dirty="0"/>
              <a:t>r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l</a:t>
            </a:r>
            <a:r>
              <a:rPr sz="1600" spc="165" dirty="0"/>
              <a:t>oc</a:t>
            </a:r>
            <a:r>
              <a:rPr sz="1600" spc="85" dirty="0"/>
              <a:t>a</a:t>
            </a:r>
            <a:r>
              <a:rPr sz="1600" spc="-5" dirty="0"/>
              <a:t>t</a:t>
            </a:r>
            <a:r>
              <a:rPr sz="1600" spc="165" dirty="0"/>
              <a:t>e</a:t>
            </a:r>
            <a:r>
              <a:rPr sz="1600" dirty="0"/>
              <a:t>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-114" dirty="0"/>
              <a:t>T</a:t>
            </a:r>
            <a:r>
              <a:rPr sz="1600" spc="90" dirty="0"/>
              <a:t>h</a:t>
            </a:r>
            <a:r>
              <a:rPr sz="1600" spc="80" dirty="0"/>
              <a:t>a</a:t>
            </a:r>
            <a:r>
              <a:rPr sz="1600" dirty="0"/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dirty="0"/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75" dirty="0"/>
              <a:t>n</a:t>
            </a:r>
            <a:r>
              <a:rPr sz="1600" spc="165" dirty="0"/>
              <a:t>ee</a:t>
            </a:r>
            <a:r>
              <a:rPr sz="1600" spc="75" dirty="0"/>
              <a:t>d</a:t>
            </a:r>
            <a:r>
              <a:rPr sz="1600" spc="165" dirty="0"/>
              <a:t>e</a:t>
            </a:r>
            <a:r>
              <a:rPr sz="1600" dirty="0"/>
              <a:t>d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5" dirty="0"/>
              <a:t>t</a:t>
            </a:r>
            <a:r>
              <a:rPr sz="1600" dirty="0"/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165" dirty="0"/>
              <a:t>co</a:t>
            </a:r>
            <a:r>
              <a:rPr sz="1600" spc="75" dirty="0"/>
              <a:t>m</a:t>
            </a:r>
            <a:r>
              <a:rPr sz="1600" spc="90" dirty="0"/>
              <a:t>p</a:t>
            </a:r>
            <a:r>
              <a:rPr sz="1600" spc="-10" dirty="0"/>
              <a:t>ile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95" dirty="0"/>
              <a:t>j</a:t>
            </a:r>
            <a:r>
              <a:rPr sz="1600" spc="85" dirty="0"/>
              <a:t>av</a:t>
            </a:r>
            <a:r>
              <a:rPr sz="1600" dirty="0"/>
              <a:t>a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/>
              <a:t>f</a:t>
            </a:r>
            <a:r>
              <a:rPr sz="1600" spc="-10" dirty="0"/>
              <a:t>i</a:t>
            </a:r>
            <a:r>
              <a:rPr sz="1600" dirty="0"/>
              <a:t>l</a:t>
            </a:r>
            <a:r>
              <a:rPr sz="1600" spc="150" dirty="0"/>
              <a:t>e</a:t>
            </a:r>
            <a:r>
              <a:rPr sz="1600" dirty="0"/>
              <a:t>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-90" dirty="0"/>
              <a:t>W</a:t>
            </a:r>
            <a:r>
              <a:rPr sz="1600" spc="75" dirty="0"/>
              <a:t>h</a:t>
            </a:r>
            <a:r>
              <a:rPr sz="1600" spc="165" dirty="0"/>
              <a:t>e</a:t>
            </a:r>
            <a:r>
              <a:rPr sz="1600" spc="-90" dirty="0"/>
              <a:t>r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/>
              <a:t>t</a:t>
            </a:r>
            <a:r>
              <a:rPr sz="1600" spc="75" dirty="0"/>
              <a:t>h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95" dirty="0"/>
              <a:t>j</a:t>
            </a:r>
            <a:r>
              <a:rPr sz="1600" spc="85" dirty="0"/>
              <a:t>av</a:t>
            </a:r>
            <a:r>
              <a:rPr sz="1600" dirty="0"/>
              <a:t>a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/>
              <a:t>f</a:t>
            </a:r>
            <a:r>
              <a:rPr sz="1600" dirty="0"/>
              <a:t>i</a:t>
            </a:r>
            <a:r>
              <a:rPr sz="1600" spc="-10" dirty="0"/>
              <a:t>le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dirty="0"/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75" dirty="0"/>
              <a:t>w</a:t>
            </a:r>
            <a:r>
              <a:rPr sz="1600" spc="165" dirty="0"/>
              <a:t>e</a:t>
            </a:r>
            <a:r>
              <a:rPr sz="1600" spc="-90" dirty="0"/>
              <a:t>r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/>
              <a:t>l</a:t>
            </a:r>
            <a:r>
              <a:rPr sz="1600" spc="165" dirty="0"/>
              <a:t>oc</a:t>
            </a:r>
            <a:r>
              <a:rPr sz="1600" spc="85" dirty="0"/>
              <a:t>a</a:t>
            </a:r>
            <a:r>
              <a:rPr sz="1600" spc="-5" dirty="0"/>
              <a:t>t</a:t>
            </a:r>
            <a:r>
              <a:rPr sz="1600" spc="165" dirty="0"/>
              <a:t>e</a:t>
            </a:r>
            <a:r>
              <a:rPr sz="1600" dirty="0"/>
              <a:t>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-90" dirty="0"/>
              <a:t>W</a:t>
            </a:r>
            <a:r>
              <a:rPr sz="1600" spc="75" dirty="0"/>
              <a:t>h</a:t>
            </a:r>
            <a:r>
              <a:rPr sz="1600" spc="165" dirty="0"/>
              <a:t>e</a:t>
            </a:r>
            <a:r>
              <a:rPr sz="1600" spc="-90" dirty="0"/>
              <a:t>r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dirty="0"/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/>
              <a:t>s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75" dirty="0"/>
              <a:t>h</a:t>
            </a:r>
            <a:r>
              <a:rPr sz="1600" spc="180" dirty="0"/>
              <a:t>o</a:t>
            </a:r>
            <a:r>
              <a:rPr sz="1600" spc="75" dirty="0"/>
              <a:t>u</a:t>
            </a:r>
            <a:r>
              <a:rPr sz="1600" spc="-10" dirty="0"/>
              <a:t>l</a:t>
            </a:r>
            <a:r>
              <a:rPr sz="1600" dirty="0"/>
              <a:t>d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75" dirty="0"/>
              <a:t>pu</a:t>
            </a:r>
            <a:r>
              <a:rPr sz="1600" dirty="0"/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/>
              <a:t>t</a:t>
            </a:r>
            <a:r>
              <a:rPr sz="1600" spc="75" dirty="0"/>
              <a:t>h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150" dirty="0"/>
              <a:t>c</a:t>
            </a:r>
            <a:r>
              <a:rPr sz="1600" dirty="0"/>
              <a:t>l</a:t>
            </a:r>
            <a:r>
              <a:rPr sz="1600" spc="85" dirty="0"/>
              <a:t>a</a:t>
            </a:r>
            <a:r>
              <a:rPr sz="1600" dirty="0"/>
              <a:t>s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dirty="0"/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/>
              <a:t>f</a:t>
            </a:r>
            <a:r>
              <a:rPr sz="1600" spc="-10" dirty="0"/>
              <a:t>ile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dirty="0"/>
              <a:t>s</a:t>
            </a:r>
            <a:endParaRPr sz="1600">
              <a:latin typeface="Times New Roman"/>
              <a:cs typeface="Times New Roman"/>
            </a:endParaRPr>
          </a:p>
          <a:p>
            <a:pPr marL="12700" marR="497840">
              <a:lnSpc>
                <a:spcPts val="1590"/>
              </a:lnSpc>
              <a:spcBef>
                <a:spcPts val="805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-90" dirty="0"/>
              <a:t>W</a:t>
            </a:r>
            <a:r>
              <a:rPr sz="1600" spc="75" dirty="0"/>
              <a:t>h</a:t>
            </a:r>
            <a:r>
              <a:rPr sz="1600" spc="165" dirty="0"/>
              <a:t>e</a:t>
            </a:r>
            <a:r>
              <a:rPr sz="1600" spc="-90" dirty="0"/>
              <a:t>r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dirty="0"/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/>
              <a:t>s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75" dirty="0"/>
              <a:t>h</a:t>
            </a:r>
            <a:r>
              <a:rPr sz="1600" spc="180" dirty="0"/>
              <a:t>o</a:t>
            </a:r>
            <a:r>
              <a:rPr sz="1600" spc="75" dirty="0"/>
              <a:t>u</a:t>
            </a:r>
            <a:r>
              <a:rPr sz="1600" spc="-10" dirty="0"/>
              <a:t>l</a:t>
            </a:r>
            <a:r>
              <a:rPr sz="1600" dirty="0"/>
              <a:t>d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75" dirty="0"/>
              <a:t>pu</a:t>
            </a:r>
            <a:r>
              <a:rPr sz="1600" dirty="0"/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/>
              <a:t>t</a:t>
            </a:r>
            <a:r>
              <a:rPr sz="1600" spc="75" dirty="0"/>
              <a:t>h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110" dirty="0"/>
              <a:t>H</a:t>
            </a:r>
            <a:r>
              <a:rPr sz="1600" spc="-10" dirty="0"/>
              <a:t>i</a:t>
            </a:r>
            <a:r>
              <a:rPr sz="1600" spc="90" dirty="0"/>
              <a:t>b</a:t>
            </a:r>
            <a:r>
              <a:rPr sz="1600" spc="150" dirty="0"/>
              <a:t>e</a:t>
            </a:r>
            <a:r>
              <a:rPr sz="1600" spc="-90" dirty="0"/>
              <a:t>r</a:t>
            </a:r>
            <a:r>
              <a:rPr sz="1600" spc="75" dirty="0"/>
              <a:t>n</a:t>
            </a:r>
            <a:r>
              <a:rPr sz="1600" spc="85" dirty="0"/>
              <a:t>a</a:t>
            </a:r>
            <a:r>
              <a:rPr sz="1600" spc="-5" dirty="0"/>
              <a:t>t</a:t>
            </a:r>
            <a:r>
              <a:rPr sz="1600" spc="-10" dirty="0"/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65" dirty="0"/>
              <a:t>co</a:t>
            </a:r>
            <a:r>
              <a:rPr sz="1600" spc="75" dirty="0"/>
              <a:t>n</a:t>
            </a:r>
            <a:r>
              <a:rPr sz="1600" spc="-5" dirty="0"/>
              <a:t>f</a:t>
            </a:r>
            <a:r>
              <a:rPr sz="1600" spc="-10" dirty="0"/>
              <a:t>i</a:t>
            </a:r>
            <a:r>
              <a:rPr sz="1600" spc="180" dirty="0"/>
              <a:t>g</a:t>
            </a:r>
            <a:r>
              <a:rPr sz="1600" spc="75" dirty="0"/>
              <a:t>u</a:t>
            </a:r>
            <a:r>
              <a:rPr sz="1600" spc="-100" dirty="0"/>
              <a:t>r</a:t>
            </a:r>
            <a:r>
              <a:rPr sz="1600" spc="85" dirty="0"/>
              <a:t>a</a:t>
            </a:r>
            <a:r>
              <a:rPr sz="1600" spc="-5" dirty="0"/>
              <a:t>t</a:t>
            </a:r>
            <a:r>
              <a:rPr sz="1600" spc="-10" dirty="0"/>
              <a:t>i</a:t>
            </a:r>
            <a:r>
              <a:rPr sz="1600" spc="165" dirty="0"/>
              <a:t>o</a:t>
            </a:r>
            <a:r>
              <a:rPr sz="1600" dirty="0"/>
              <a:t>n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/>
              <a:t>f</a:t>
            </a:r>
            <a:r>
              <a:rPr sz="1600" spc="-10" dirty="0"/>
              <a:t>i</a:t>
            </a:r>
            <a:r>
              <a:rPr sz="1600" dirty="0"/>
              <a:t>l</a:t>
            </a:r>
            <a:r>
              <a:rPr sz="1600" spc="-10" dirty="0"/>
              <a:t>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-110" dirty="0"/>
              <a:t>H</a:t>
            </a:r>
            <a:r>
              <a:rPr sz="1600" spc="165" dirty="0"/>
              <a:t>o</a:t>
            </a:r>
            <a:r>
              <a:rPr sz="1600" dirty="0"/>
              <a:t>w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5" dirty="0"/>
              <a:t>t</a:t>
            </a:r>
            <a:r>
              <a:rPr sz="1600" dirty="0"/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00" dirty="0"/>
              <a:t>r</a:t>
            </a:r>
            <a:r>
              <a:rPr sz="1600" spc="90" dirty="0"/>
              <a:t>u</a:t>
            </a:r>
            <a:r>
              <a:rPr sz="1600" dirty="0"/>
              <a:t>n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/>
              <a:t>t</a:t>
            </a:r>
            <a:r>
              <a:rPr sz="1600" spc="75" dirty="0"/>
              <a:t>h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85" dirty="0"/>
              <a:t>a</a:t>
            </a:r>
            <a:r>
              <a:rPr sz="1600" spc="75" dirty="0"/>
              <a:t>pp</a:t>
            </a:r>
            <a:r>
              <a:rPr sz="1600" dirty="0"/>
              <a:t>l</a:t>
            </a:r>
            <a:r>
              <a:rPr sz="1600" spc="-10" dirty="0"/>
              <a:t>i</a:t>
            </a:r>
            <a:r>
              <a:rPr sz="1600" spc="165" dirty="0"/>
              <a:t>c</a:t>
            </a:r>
            <a:r>
              <a:rPr sz="1600" spc="85" dirty="0"/>
              <a:t>a</a:t>
            </a:r>
            <a:r>
              <a:rPr sz="1600" spc="-5" dirty="0"/>
              <a:t>t</a:t>
            </a:r>
            <a:r>
              <a:rPr sz="1600" spc="-10" dirty="0"/>
              <a:t>i</a:t>
            </a:r>
            <a:r>
              <a:rPr sz="1600" spc="165" dirty="0"/>
              <a:t>o</a:t>
            </a:r>
            <a:r>
              <a:rPr sz="1600" dirty="0"/>
              <a:t>n</a:t>
            </a:r>
            <a:endParaRPr sz="1600">
              <a:latin typeface="Times New Roman"/>
              <a:cs typeface="Times New Roman"/>
            </a:endParaRPr>
          </a:p>
          <a:p>
            <a:pPr marL="12700" marR="264795">
              <a:lnSpc>
                <a:spcPts val="1590"/>
              </a:lnSpc>
              <a:spcBef>
                <a:spcPts val="805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-90" dirty="0"/>
              <a:t>W</a:t>
            </a:r>
            <a:r>
              <a:rPr sz="1600" spc="75" dirty="0"/>
              <a:t>h</a:t>
            </a:r>
            <a:r>
              <a:rPr sz="1600" spc="165" dirty="0"/>
              <a:t>e</a:t>
            </a:r>
            <a:r>
              <a:rPr sz="1600" spc="-90" dirty="0"/>
              <a:t>r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/>
              <a:t>t</a:t>
            </a:r>
            <a:r>
              <a:rPr sz="1600" spc="75" dirty="0"/>
              <a:t>h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95" dirty="0"/>
              <a:t>j</a:t>
            </a:r>
            <a:r>
              <a:rPr sz="1600" spc="85" dirty="0"/>
              <a:t>a</a:t>
            </a:r>
            <a:r>
              <a:rPr sz="1600" spc="-10" dirty="0"/>
              <a:t>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85" dirty="0"/>
              <a:t>a</a:t>
            </a:r>
            <a:r>
              <a:rPr sz="1600" spc="75" dirty="0"/>
              <a:t>n</a:t>
            </a:r>
            <a:r>
              <a:rPr sz="1600" dirty="0"/>
              <a:t>d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150" dirty="0"/>
              <a:t>c</a:t>
            </a:r>
            <a:r>
              <a:rPr sz="1600" dirty="0"/>
              <a:t>l</a:t>
            </a:r>
            <a:r>
              <a:rPr sz="1600" spc="85" dirty="0"/>
              <a:t>a</a:t>
            </a:r>
            <a:r>
              <a:rPr sz="1600" dirty="0"/>
              <a:t>s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dirty="0"/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/>
              <a:t>f</a:t>
            </a:r>
            <a:r>
              <a:rPr sz="1600" spc="-10" dirty="0"/>
              <a:t>ile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dirty="0"/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80" dirty="0"/>
              <a:t>w</a:t>
            </a:r>
            <a:r>
              <a:rPr sz="1600" spc="165" dirty="0"/>
              <a:t>e</a:t>
            </a:r>
            <a:r>
              <a:rPr sz="1600" spc="-100" dirty="0"/>
              <a:t>r</a:t>
            </a:r>
            <a:r>
              <a:rPr sz="1600" spc="-10" dirty="0"/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/>
              <a:t>l</a:t>
            </a:r>
            <a:r>
              <a:rPr sz="1600" spc="165" dirty="0"/>
              <a:t>o</a:t>
            </a:r>
            <a:r>
              <a:rPr sz="1600" spc="150" dirty="0"/>
              <a:t>c</a:t>
            </a:r>
            <a:r>
              <a:rPr sz="1600" spc="85" dirty="0"/>
              <a:t>a</a:t>
            </a:r>
            <a:r>
              <a:rPr sz="1600" spc="-5" dirty="0"/>
              <a:t>t</a:t>
            </a:r>
            <a:r>
              <a:rPr sz="1600" spc="165" dirty="0"/>
              <a:t>e</a:t>
            </a:r>
            <a:r>
              <a:rPr sz="1600" dirty="0"/>
              <a:t>d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85" dirty="0"/>
              <a:t>a</a:t>
            </a:r>
            <a:r>
              <a:rPr sz="1600" dirty="0"/>
              <a:t>g</a:t>
            </a:r>
            <a:r>
              <a:rPr sz="1600" spc="-235" dirty="0">
                <a:latin typeface="Times New Roman"/>
                <a:cs typeface="Times New Roman"/>
              </a:rPr>
              <a:t> </a:t>
            </a:r>
            <a:r>
              <a:rPr sz="1600" spc="85" dirty="0"/>
              <a:t>a</a:t>
            </a:r>
            <a:r>
              <a:rPr sz="1600" spc="-10" dirty="0"/>
              <a:t>i</a:t>
            </a:r>
            <a:r>
              <a:rPr sz="1600" spc="80" dirty="0"/>
              <a:t>n</a:t>
            </a:r>
            <a:r>
              <a:rPr sz="1600" spc="40" dirty="0">
                <a:latin typeface="Arial"/>
                <a:cs typeface="Arial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/>
              <a:t>t</a:t>
            </a:r>
            <a:r>
              <a:rPr sz="1600" spc="75" dirty="0"/>
              <a:t>h</a:t>
            </a:r>
            <a:r>
              <a:rPr sz="1600" dirty="0"/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/>
              <a:t>t</a:t>
            </a:r>
            <a:r>
              <a:rPr sz="1600" spc="-10" dirty="0"/>
              <a:t>i</a:t>
            </a:r>
            <a:r>
              <a:rPr sz="1600" spc="85" dirty="0"/>
              <a:t>m</a:t>
            </a:r>
            <a:r>
              <a:rPr sz="1600" spc="-10" dirty="0"/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/>
              <a:t>f</a:t>
            </a:r>
            <a:r>
              <a:rPr sz="1600" spc="165" dirty="0"/>
              <a:t>o</a:t>
            </a:r>
            <a:r>
              <a:rPr sz="1600" spc="-10" dirty="0"/>
              <a:t>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0" dirty="0"/>
              <a:t>r</a:t>
            </a:r>
            <a:r>
              <a:rPr sz="1600" spc="90" dirty="0"/>
              <a:t>u</a:t>
            </a:r>
            <a:r>
              <a:rPr sz="1600" spc="75" dirty="0"/>
              <a:t>n</a:t>
            </a:r>
            <a:r>
              <a:rPr sz="1600" spc="-15" dirty="0"/>
              <a:t>t</a:t>
            </a:r>
            <a:r>
              <a:rPr sz="1600" dirty="0"/>
              <a:t>i</a:t>
            </a:r>
            <a:r>
              <a:rPr sz="1600" spc="75" dirty="0"/>
              <a:t>m</a:t>
            </a:r>
            <a:r>
              <a:rPr sz="1600" spc="170" dirty="0"/>
              <a:t>e</a:t>
            </a:r>
            <a:r>
              <a:rPr sz="1600" spc="19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779780">
              <a:lnSpc>
                <a:spcPts val="1590"/>
              </a:lnSpc>
              <a:spcBef>
                <a:spcPts val="810"/>
              </a:spcBef>
            </a:pPr>
            <a:r>
              <a:rPr sz="2400" b="0" spc="-7" baseline="3472" dirty="0">
                <a:latin typeface="Arial"/>
                <a:cs typeface="Arial"/>
              </a:rPr>
              <a:t>•</a:t>
            </a:r>
            <a:r>
              <a:rPr sz="1600" spc="75" dirty="0"/>
              <a:t>b</a:t>
            </a:r>
            <a:r>
              <a:rPr sz="1600" spc="90" dirty="0"/>
              <a:t>u</a:t>
            </a:r>
            <a:r>
              <a:rPr sz="1600" spc="-10" dirty="0"/>
              <a:t>il</a:t>
            </a:r>
            <a:r>
              <a:rPr sz="1600" spc="85" dirty="0"/>
              <a:t>d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spc="85" dirty="0"/>
              <a:t>x</a:t>
            </a:r>
            <a:r>
              <a:rPr sz="1600" spc="75" dirty="0"/>
              <a:t>m</a:t>
            </a:r>
            <a:r>
              <a:rPr sz="1600" spc="-5" dirty="0"/>
              <a:t>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dirty="0"/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7</a:t>
            </a:r>
            <a:r>
              <a:rPr sz="1600" spc="-75" dirty="0">
                <a:latin typeface="Arial"/>
                <a:cs typeface="Arial"/>
              </a:rPr>
              <a:t>5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/>
              <a:t>l</a:t>
            </a:r>
            <a:r>
              <a:rPr sz="1600" dirty="0"/>
              <a:t>i</a:t>
            </a:r>
            <a:r>
              <a:rPr sz="1600" spc="75" dirty="0"/>
              <a:t>n</a:t>
            </a:r>
            <a:r>
              <a:rPr sz="1600" spc="165" dirty="0"/>
              <a:t>e</a:t>
            </a:r>
            <a:r>
              <a:rPr sz="1600" dirty="0"/>
              <a:t>s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Arial"/>
                <a:cs typeface="Arial"/>
              </a:rPr>
              <a:t>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75" dirty="0"/>
              <a:t>bu</a:t>
            </a:r>
            <a:r>
              <a:rPr sz="1600" dirty="0"/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75" dirty="0"/>
              <a:t>w</a:t>
            </a:r>
            <a:r>
              <a:rPr sz="1600" spc="90" dirty="0"/>
              <a:t>h</a:t>
            </a:r>
            <a:r>
              <a:rPr sz="1600" spc="170" dirty="0"/>
              <a:t>o</a:t>
            </a:r>
            <a:r>
              <a:rPr sz="1600" spc="-10" dirty="0">
                <a:latin typeface="Arial"/>
                <a:cs typeface="Arial"/>
              </a:rPr>
              <a:t>’</a:t>
            </a:r>
            <a:r>
              <a:rPr sz="1600" dirty="0"/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5" dirty="0"/>
              <a:t>co</a:t>
            </a:r>
            <a:r>
              <a:rPr sz="1600" spc="75" dirty="0"/>
              <a:t>un</a:t>
            </a:r>
            <a:r>
              <a:rPr sz="1600" spc="-5" dirty="0"/>
              <a:t>t</a:t>
            </a:r>
            <a:r>
              <a:rPr sz="1600" dirty="0"/>
              <a:t>i</a:t>
            </a:r>
            <a:r>
              <a:rPr sz="1600" spc="75" dirty="0"/>
              <a:t>n</a:t>
            </a:r>
            <a:r>
              <a:rPr sz="1600" spc="170" dirty="0"/>
              <a:t>g</a:t>
            </a:r>
            <a:r>
              <a:rPr sz="1600" spc="-190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4241" y="2126295"/>
            <a:ext cx="3931920" cy="230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600" b="1" spc="-90" dirty="0">
                <a:latin typeface="Times New Roman"/>
                <a:cs typeface="Times New Roman"/>
              </a:rPr>
              <a:t>W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16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ld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mav</a:t>
            </a:r>
            <a:r>
              <a:rPr sz="1600" b="1" spc="15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 marR="407034">
              <a:lnSpc>
                <a:spcPts val="1590"/>
              </a:lnSpc>
              <a:spcBef>
                <a:spcPts val="805"/>
              </a:spcBef>
            </a:pPr>
            <a:r>
              <a:rPr sz="2400" baseline="3472" dirty="0">
                <a:latin typeface="Arial"/>
                <a:cs typeface="Arial"/>
              </a:rPr>
              <a:t>•</a:t>
            </a:r>
            <a:r>
              <a:rPr sz="1600" b="1" spc="-114" dirty="0">
                <a:latin typeface="Times New Roman"/>
                <a:cs typeface="Times New Roman"/>
              </a:rPr>
              <a:t>T</a:t>
            </a:r>
            <a:r>
              <a:rPr sz="1600" b="1" spc="90" dirty="0">
                <a:latin typeface="Times New Roman"/>
                <a:cs typeface="Times New Roman"/>
              </a:rPr>
              <a:t>h</a:t>
            </a:r>
            <a:r>
              <a:rPr sz="1600" b="1" spc="80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80" dirty="0">
                <a:latin typeface="Times New Roman"/>
                <a:cs typeface="Times New Roman"/>
              </a:rPr>
              <a:t>w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85" dirty="0">
                <a:latin typeface="Times New Roman"/>
                <a:cs typeface="Times New Roman"/>
              </a:rPr>
              <a:t> </a:t>
            </a:r>
            <a:r>
              <a:rPr sz="1600" b="1" spc="80" dirty="0">
                <a:latin typeface="Times New Roman"/>
                <a:cs typeface="Times New Roman"/>
              </a:rPr>
              <a:t>w</a:t>
            </a:r>
            <a:r>
              <a:rPr sz="1600" b="1" spc="165" dirty="0">
                <a:latin typeface="Times New Roman"/>
                <a:cs typeface="Times New Roman"/>
              </a:rPr>
              <a:t>e</a:t>
            </a:r>
            <a:r>
              <a:rPr sz="1600" b="1" spc="-100" dirty="0">
                <a:latin typeface="Times New Roman"/>
                <a:cs typeface="Times New Roman"/>
              </a:rPr>
              <a:t>r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85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ma</a:t>
            </a:r>
            <a:r>
              <a:rPr sz="1600" b="1" spc="-10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75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“</a:t>
            </a:r>
            <a:r>
              <a:rPr sz="1600" b="1" spc="90" dirty="0">
                <a:latin typeface="Times New Roman"/>
                <a:cs typeface="Times New Roman"/>
              </a:rPr>
              <a:t>q</a:t>
            </a:r>
            <a:r>
              <a:rPr sz="1600" b="1" spc="75" dirty="0">
                <a:latin typeface="Times New Roman"/>
                <a:cs typeface="Times New Roman"/>
              </a:rPr>
              <a:t>u</a:t>
            </a:r>
            <a:r>
              <a:rPr sz="1600" b="1" spc="-10" dirty="0">
                <a:latin typeface="Times New Roman"/>
                <a:cs typeface="Times New Roman"/>
              </a:rPr>
              <a:t>ic</a:t>
            </a:r>
            <a:r>
              <a:rPr sz="1600" b="1" spc="-2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b="1" spc="-1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85" dirty="0">
                <a:latin typeface="Times New Roman"/>
                <a:cs typeface="Times New Roman"/>
              </a:rPr>
              <a:t>a</a:t>
            </a:r>
            <a:r>
              <a:rPr sz="1600" b="1" spc="-90" dirty="0">
                <a:latin typeface="Times New Roman"/>
                <a:cs typeface="Times New Roman"/>
              </a:rPr>
              <a:t>r</a:t>
            </a:r>
            <a:r>
              <a:rPr sz="1600" b="1" spc="-15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” </a:t>
            </a:r>
            <a:r>
              <a:rPr sz="1600" b="1" spc="75" dirty="0">
                <a:latin typeface="Times New Roman"/>
                <a:cs typeface="Times New Roman"/>
              </a:rPr>
              <a:t>p</a:t>
            </a:r>
            <a:r>
              <a:rPr sz="1600" b="1" spc="-90" dirty="0">
                <a:latin typeface="Times New Roman"/>
                <a:cs typeface="Times New Roman"/>
              </a:rPr>
              <a:t>r</a:t>
            </a:r>
            <a:r>
              <a:rPr sz="1600" b="1" spc="165" dirty="0">
                <a:latin typeface="Times New Roman"/>
                <a:cs typeface="Times New Roman"/>
              </a:rPr>
              <a:t>o</a:t>
            </a:r>
            <a:r>
              <a:rPr sz="1600" b="1" spc="-95" dirty="0">
                <a:latin typeface="Times New Roman"/>
                <a:cs typeface="Times New Roman"/>
              </a:rPr>
              <a:t>j</a:t>
            </a:r>
            <a:r>
              <a:rPr sz="1600" b="1" spc="165" dirty="0">
                <a:latin typeface="Times New Roman"/>
                <a:cs typeface="Times New Roman"/>
              </a:rPr>
              <a:t>ec</a:t>
            </a:r>
            <a:r>
              <a:rPr sz="1600" b="1" spc="-15" dirty="0">
                <a:latin typeface="Times New Roman"/>
                <a:cs typeface="Times New Roman"/>
              </a:rPr>
              <a:t>t</a:t>
            </a:r>
            <a:r>
              <a:rPr sz="1600" b="1" spc="4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802640">
              <a:lnSpc>
                <a:spcPts val="1590"/>
              </a:lnSpc>
              <a:spcBef>
                <a:spcPts val="819"/>
              </a:spcBef>
            </a:pPr>
            <a:r>
              <a:rPr sz="2400" baseline="3472" dirty="0">
                <a:latin typeface="Arial"/>
                <a:cs typeface="Arial"/>
              </a:rPr>
              <a:t>•</a:t>
            </a:r>
            <a:r>
              <a:rPr sz="1600" b="1" spc="-114" dirty="0">
                <a:latin typeface="Times New Roman"/>
                <a:cs typeface="Times New Roman"/>
              </a:rPr>
              <a:t>T</a:t>
            </a:r>
            <a:r>
              <a:rPr sz="1600" b="1" spc="90" dirty="0">
                <a:latin typeface="Times New Roman"/>
                <a:cs typeface="Times New Roman"/>
              </a:rPr>
              <a:t>h</a:t>
            </a:r>
            <a:r>
              <a:rPr sz="1600" b="1" spc="80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80" dirty="0">
                <a:latin typeface="Times New Roman"/>
                <a:cs typeface="Times New Roman"/>
              </a:rPr>
              <a:t>w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85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d</a:t>
            </a:r>
            <a:r>
              <a:rPr sz="1600" b="1" spc="150" dirty="0">
                <a:latin typeface="Times New Roman"/>
                <a:cs typeface="Times New Roman"/>
              </a:rPr>
              <a:t>e</a:t>
            </a:r>
            <a:r>
              <a:rPr sz="1600" b="1" spc="75" dirty="0">
                <a:latin typeface="Times New Roman"/>
                <a:cs typeface="Times New Roman"/>
              </a:rPr>
              <a:t>p</a:t>
            </a:r>
            <a:r>
              <a:rPr sz="1600" b="1" spc="165" dirty="0">
                <a:latin typeface="Times New Roman"/>
                <a:cs typeface="Times New Roman"/>
              </a:rPr>
              <a:t>e</a:t>
            </a:r>
            <a:r>
              <a:rPr sz="1600" b="1" spc="75" dirty="0">
                <a:latin typeface="Times New Roman"/>
                <a:cs typeface="Times New Roman"/>
              </a:rPr>
              <a:t>n</a:t>
            </a:r>
            <a:r>
              <a:rPr sz="1600" b="1" spc="90" dirty="0">
                <a:latin typeface="Times New Roman"/>
                <a:cs typeface="Times New Roman"/>
              </a:rPr>
              <a:t>d</a:t>
            </a:r>
            <a:r>
              <a:rPr sz="1600" b="1" spc="15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spc="16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spc="-110" dirty="0">
                <a:latin typeface="Times New Roman"/>
                <a:cs typeface="Times New Roman"/>
              </a:rPr>
              <a:t>H</a:t>
            </a:r>
            <a:r>
              <a:rPr sz="1600" b="1" spc="-10" dirty="0">
                <a:latin typeface="Times New Roman"/>
                <a:cs typeface="Times New Roman"/>
              </a:rPr>
              <a:t>i</a:t>
            </a:r>
            <a:r>
              <a:rPr sz="1600" b="1" spc="90" dirty="0">
                <a:latin typeface="Times New Roman"/>
                <a:cs typeface="Times New Roman"/>
              </a:rPr>
              <a:t>b</a:t>
            </a:r>
            <a:r>
              <a:rPr sz="1600" b="1" spc="150" dirty="0">
                <a:latin typeface="Times New Roman"/>
                <a:cs typeface="Times New Roman"/>
              </a:rPr>
              <a:t>e</a:t>
            </a:r>
            <a:r>
              <a:rPr sz="1600" b="1" spc="-90" dirty="0">
                <a:latin typeface="Times New Roman"/>
                <a:cs typeface="Times New Roman"/>
              </a:rPr>
              <a:t>r</a:t>
            </a:r>
            <a:r>
              <a:rPr sz="1600" b="1" spc="75" dirty="0">
                <a:latin typeface="Times New Roman"/>
                <a:cs typeface="Times New Roman"/>
              </a:rPr>
              <a:t>n</a:t>
            </a:r>
            <a:r>
              <a:rPr sz="1600" b="1" spc="85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 A</a:t>
            </a:r>
            <a:r>
              <a:rPr sz="1600" b="1" spc="75" dirty="0">
                <a:latin typeface="Times New Roman"/>
                <a:cs typeface="Times New Roman"/>
              </a:rPr>
              <a:t>n</a:t>
            </a:r>
            <a:r>
              <a:rPr sz="1600" b="1" spc="90" dirty="0">
                <a:latin typeface="Times New Roman"/>
                <a:cs typeface="Times New Roman"/>
              </a:rPr>
              <a:t>n</a:t>
            </a:r>
            <a:r>
              <a:rPr sz="1600" b="1" spc="16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t</a:t>
            </a:r>
            <a:r>
              <a:rPr sz="1600" b="1" spc="85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165" dirty="0">
                <a:latin typeface="Times New Roman"/>
                <a:cs typeface="Times New Roman"/>
              </a:rPr>
              <a:t>o</a:t>
            </a:r>
            <a:r>
              <a:rPr sz="1600" b="1" spc="75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b="1" spc="-13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400" baseline="3472" dirty="0">
                <a:latin typeface="Arial"/>
                <a:cs typeface="Arial"/>
              </a:rPr>
              <a:t>•</a:t>
            </a:r>
            <a:r>
              <a:rPr sz="1600" b="1" spc="-114" dirty="0">
                <a:latin typeface="Times New Roman"/>
                <a:cs typeface="Times New Roman"/>
              </a:rPr>
              <a:t>T</a:t>
            </a:r>
            <a:r>
              <a:rPr sz="1600" b="1" spc="90" dirty="0">
                <a:latin typeface="Times New Roman"/>
                <a:cs typeface="Times New Roman"/>
              </a:rPr>
              <a:t>h</a:t>
            </a:r>
            <a:r>
              <a:rPr sz="1600" b="1" spc="80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80" dirty="0">
                <a:latin typeface="Times New Roman"/>
                <a:cs typeface="Times New Roman"/>
              </a:rPr>
              <a:t>w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85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n</a:t>
            </a:r>
            <a:r>
              <a:rPr sz="1600" b="1" spc="150" dirty="0">
                <a:latin typeface="Times New Roman"/>
                <a:cs typeface="Times New Roman"/>
              </a:rPr>
              <a:t>e</a:t>
            </a:r>
            <a:r>
              <a:rPr sz="1600" b="1" spc="165" dirty="0">
                <a:latin typeface="Times New Roman"/>
                <a:cs typeface="Times New Roman"/>
              </a:rPr>
              <a:t>e</a:t>
            </a:r>
            <a:r>
              <a:rPr sz="1600" b="1" spc="75" dirty="0">
                <a:latin typeface="Times New Roman"/>
                <a:cs typeface="Times New Roman"/>
              </a:rPr>
              <a:t>d</a:t>
            </a:r>
            <a:r>
              <a:rPr sz="1600" b="1" spc="165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spc="80" dirty="0">
                <a:latin typeface="Times New Roman"/>
                <a:cs typeface="Times New Roman"/>
              </a:rPr>
              <a:t>J</a:t>
            </a:r>
            <a:r>
              <a:rPr sz="1600" b="1" spc="85" dirty="0">
                <a:latin typeface="Times New Roman"/>
                <a:cs typeface="Times New Roman"/>
              </a:rPr>
              <a:t>av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7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ts val="1590"/>
              </a:lnSpc>
              <a:spcBef>
                <a:spcPts val="805"/>
              </a:spcBef>
            </a:pPr>
            <a:r>
              <a:rPr sz="2400" baseline="3472" dirty="0">
                <a:latin typeface="Arial"/>
                <a:cs typeface="Arial"/>
              </a:rPr>
              <a:t>•</a:t>
            </a:r>
            <a:r>
              <a:rPr sz="1600" b="1" spc="75" dirty="0">
                <a:latin typeface="Times New Roman"/>
                <a:cs typeface="Times New Roman"/>
              </a:rPr>
              <a:t>p</a:t>
            </a:r>
            <a:r>
              <a:rPr sz="1600" b="1" spc="180" dirty="0">
                <a:latin typeface="Times New Roman"/>
                <a:cs typeface="Times New Roman"/>
              </a:rPr>
              <a:t>o</a:t>
            </a:r>
            <a:r>
              <a:rPr sz="1600" b="1" spc="75" dirty="0">
                <a:latin typeface="Times New Roman"/>
                <a:cs typeface="Times New Roman"/>
              </a:rPr>
              <a:t>m</a:t>
            </a:r>
            <a:r>
              <a:rPr sz="1600" b="1" spc="-10" dirty="0">
                <a:latin typeface="Arial"/>
                <a:cs typeface="Arial"/>
              </a:rPr>
              <a:t>.</a:t>
            </a:r>
            <a:r>
              <a:rPr sz="1600" b="1" spc="85" dirty="0">
                <a:latin typeface="Times New Roman"/>
                <a:cs typeface="Times New Roman"/>
              </a:rPr>
              <a:t>xm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w</a:t>
            </a:r>
            <a:r>
              <a:rPr sz="1600" b="1" spc="85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3</a:t>
            </a:r>
            <a:r>
              <a:rPr sz="1600" b="1" spc="-75" dirty="0">
                <a:latin typeface="Arial"/>
                <a:cs typeface="Arial"/>
              </a:rPr>
              <a:t>5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i</a:t>
            </a:r>
            <a:r>
              <a:rPr sz="1600" b="1" spc="75" dirty="0">
                <a:latin typeface="Times New Roman"/>
                <a:cs typeface="Times New Roman"/>
              </a:rPr>
              <a:t>n</a:t>
            </a:r>
            <a:r>
              <a:rPr sz="1600" b="1" spc="165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(</a:t>
            </a:r>
            <a:r>
              <a:rPr sz="1600" b="1" spc="80" dirty="0">
                <a:latin typeface="Times New Roman"/>
                <a:cs typeface="Times New Roman"/>
              </a:rPr>
              <a:t>w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u</a:t>
            </a:r>
            <a:r>
              <a:rPr sz="1600" b="1" spc="-10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h</a:t>
            </a:r>
            <a:r>
              <a:rPr sz="1600" b="1" spc="85" dirty="0">
                <a:latin typeface="Times New Roman"/>
                <a:cs typeface="Times New Roman"/>
              </a:rPr>
              <a:t>av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85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b</a:t>
            </a:r>
            <a:r>
              <a:rPr sz="1600" b="1" spc="165" dirty="0">
                <a:latin typeface="Times New Roman"/>
                <a:cs typeface="Times New Roman"/>
              </a:rPr>
              <a:t>ee</a:t>
            </a:r>
            <a:r>
              <a:rPr sz="1600" b="1" dirty="0">
                <a:latin typeface="Times New Roman"/>
                <a:cs typeface="Times New Roman"/>
              </a:rPr>
              <a:t>n </a:t>
            </a:r>
            <a:r>
              <a:rPr sz="1600" b="1" spc="-10" dirty="0">
                <a:latin typeface="Arial"/>
                <a:cs typeface="Arial"/>
              </a:rPr>
              <a:t>2</a:t>
            </a:r>
            <a:r>
              <a:rPr sz="1600" b="1" spc="-75" dirty="0">
                <a:latin typeface="Arial"/>
                <a:cs typeface="Arial"/>
              </a:rPr>
              <a:t>2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m</a:t>
            </a:r>
            <a:r>
              <a:rPr sz="1600" b="1" spc="85" dirty="0">
                <a:latin typeface="Times New Roman"/>
                <a:cs typeface="Times New Roman"/>
              </a:rPr>
              <a:t>av</a:t>
            </a:r>
            <a:r>
              <a:rPr sz="1600" b="1" spc="165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d</a:t>
            </a:r>
            <a:r>
              <a:rPr sz="1600" b="1" spc="165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85" dirty="0">
                <a:latin typeface="Times New Roman"/>
                <a:cs typeface="Times New Roman"/>
              </a:rPr>
              <a:t>a</a:t>
            </a:r>
            <a:r>
              <a:rPr sz="1600" b="1" spc="75" dirty="0">
                <a:latin typeface="Times New Roman"/>
                <a:cs typeface="Times New Roman"/>
              </a:rPr>
              <a:t>u</a:t>
            </a:r>
            <a:r>
              <a:rPr sz="1600" b="1" spc="-10" dirty="0">
                <a:latin typeface="Times New Roman"/>
                <a:cs typeface="Times New Roman"/>
              </a:rPr>
              <a:t>l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165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o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Ja</a:t>
            </a:r>
            <a:r>
              <a:rPr sz="1600" b="1" spc="80" dirty="0">
                <a:latin typeface="Times New Roman"/>
                <a:cs typeface="Times New Roman"/>
              </a:rPr>
              <a:t>v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75" dirty="0">
                <a:latin typeface="Arial"/>
                <a:cs typeface="Arial"/>
              </a:rPr>
              <a:t>5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</a:t>
            </a:r>
            <a:r>
              <a:rPr sz="1600" b="1" spc="90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b="1" spc="-1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165" dirty="0">
                <a:latin typeface="Times New Roman"/>
                <a:cs typeface="Times New Roman"/>
              </a:rPr>
              <a:t>e</a:t>
            </a:r>
            <a:r>
              <a:rPr sz="1600" b="1" spc="85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d </a:t>
            </a:r>
            <a:r>
              <a:rPr sz="1600" b="1" spc="16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20" dirty="0">
                <a:latin typeface="Arial"/>
                <a:cs typeface="Arial"/>
              </a:rPr>
              <a:t>3</a:t>
            </a:r>
            <a:r>
              <a:rPr sz="1600" b="1" spc="19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34250" y="906778"/>
            <a:ext cx="1918968" cy="1921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3270" y="1084590"/>
            <a:ext cx="1639571" cy="1634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34</a:t>
            </a:fld>
            <a:endParaRPr spc="36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0910">
              <a:lnSpc>
                <a:spcPct val="100000"/>
              </a:lnSpc>
            </a:pPr>
            <a:r>
              <a:rPr spc="-254" dirty="0"/>
              <a:t>W</a:t>
            </a:r>
            <a:r>
              <a:rPr spc="240" dirty="0"/>
              <a:t>ha</a:t>
            </a:r>
            <a:r>
              <a:rPr dirty="0"/>
              <a:t>t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475" dirty="0"/>
              <a:t>c</a:t>
            </a:r>
            <a:r>
              <a:rPr spc="250" dirty="0"/>
              <a:t>a</a:t>
            </a:r>
            <a:r>
              <a:rPr dirty="0"/>
              <a:t>n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530" dirty="0"/>
              <a:t>M</a:t>
            </a:r>
            <a:r>
              <a:rPr spc="250" dirty="0"/>
              <a:t>av</a:t>
            </a:r>
            <a:r>
              <a:rPr spc="-20" dirty="0"/>
              <a:t>e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370" dirty="0">
                <a:latin typeface="Times New Roman"/>
                <a:cs typeface="Times New Roman"/>
              </a:rPr>
              <a:t> </a:t>
            </a:r>
            <a:r>
              <a:rPr spc="240" dirty="0"/>
              <a:t>d</a:t>
            </a:r>
            <a:r>
              <a:rPr spc="475" dirty="0"/>
              <a:t>o</a:t>
            </a:r>
            <a:r>
              <a:rPr spc="-515" dirty="0">
                <a:latin typeface="Arial"/>
                <a:cs typeface="Arial"/>
              </a:rPr>
              <a:t>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35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1188724" y="1833246"/>
            <a:ext cx="6763384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0"/>
              </a:lnSpc>
            </a:pPr>
            <a:r>
              <a:rPr sz="3200" b="1" spc="-180" dirty="0">
                <a:latin typeface="Times New Roman"/>
                <a:cs typeface="Times New Roman"/>
              </a:rPr>
              <a:t>W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u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-5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348615" algn="ctr">
              <a:lnSpc>
                <a:spcPts val="3510"/>
              </a:lnSpc>
            </a:pP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50" dirty="0"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704" y="3225414"/>
            <a:ext cx="16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74" y="3013246"/>
            <a:ext cx="1921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3200" spc="-15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405" dirty="0">
                <a:latin typeface="Arial"/>
                <a:cs typeface="Arial"/>
              </a:rPr>
              <a:t>n</a:t>
            </a:r>
            <a:r>
              <a:rPr sz="3200" spc="-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spc="459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704" y="3678801"/>
            <a:ext cx="16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74" y="3466633"/>
            <a:ext cx="60680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3200" spc="-15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405" dirty="0">
                <a:latin typeface="Arial"/>
                <a:cs typeface="Arial"/>
              </a:rPr>
              <a:t>n</a:t>
            </a:r>
            <a:r>
              <a:rPr sz="3200" spc="-3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ha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459" dirty="0">
                <a:latin typeface="Arial"/>
                <a:cs typeface="Arial"/>
              </a:rPr>
              <a:t>s</a:t>
            </a:r>
            <a:r>
              <a:rPr sz="3200" spc="-3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(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110" dirty="0">
                <a:latin typeface="Arial"/>
                <a:cs typeface="Arial"/>
              </a:rPr>
              <a:t>l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io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459" dirty="0">
                <a:latin typeface="Arial"/>
                <a:cs typeface="Arial"/>
              </a:rPr>
              <a:t>s</a:t>
            </a:r>
            <a:r>
              <a:rPr sz="3200" spc="-3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290" dirty="0">
                <a:latin typeface="Arial"/>
                <a:cs typeface="Arial"/>
              </a:rPr>
              <a:t>f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go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28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704" y="4132187"/>
            <a:ext cx="16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674" y="3920019"/>
            <a:ext cx="4747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3200" spc="5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wn</a:t>
            </a:r>
            <a:r>
              <a:rPr sz="3200" spc="-10" dirty="0">
                <a:latin typeface="Arial"/>
                <a:cs typeface="Arial"/>
              </a:rPr>
              <a:t>lo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15" dirty="0">
                <a:latin typeface="Arial"/>
                <a:cs typeface="Arial"/>
              </a:rPr>
              <a:t>d</a:t>
            </a:r>
            <a:r>
              <a:rPr sz="3200" spc="-4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de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ie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235" dirty="0">
                <a:latin typeface="Arial"/>
                <a:cs typeface="Arial"/>
              </a:rPr>
              <a:t>*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704" y="4585573"/>
            <a:ext cx="16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674" y="4373405"/>
            <a:ext cx="3347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3200" spc="5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wn</a:t>
            </a:r>
            <a:r>
              <a:rPr sz="3200" spc="-10" dirty="0">
                <a:latin typeface="Arial"/>
                <a:cs typeface="Arial"/>
              </a:rPr>
              <a:t>lo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15" dirty="0">
                <a:latin typeface="Arial"/>
                <a:cs typeface="Arial"/>
              </a:rPr>
              <a:t>d</a:t>
            </a:r>
            <a:r>
              <a:rPr sz="3200" spc="-4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459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4" y="5285920"/>
            <a:ext cx="613727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*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Ac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ly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ow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ad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too.</a:t>
            </a:r>
            <a:endParaRPr sz="1800">
              <a:latin typeface="Arial"/>
              <a:cs typeface="Arial"/>
            </a:endParaRPr>
          </a:p>
          <a:p>
            <a:pPr marL="1632585">
              <a:lnSpc>
                <a:spcPct val="100000"/>
              </a:lnSpc>
              <a:spcBef>
                <a:spcPts val="1250"/>
              </a:spcBef>
            </a:pPr>
            <a:r>
              <a:rPr sz="4000" i="1" spc="350" dirty="0">
                <a:solidFill>
                  <a:srgbClr val="2D2DB8"/>
                </a:solidFill>
                <a:latin typeface="Century Gothic"/>
                <a:cs typeface="Century Gothic"/>
              </a:rPr>
              <a:t>B</a:t>
            </a:r>
            <a:r>
              <a:rPr sz="4000" i="1" spc="-235" dirty="0">
                <a:solidFill>
                  <a:srgbClr val="2D2DB8"/>
                </a:solidFill>
                <a:latin typeface="Century Gothic"/>
                <a:cs typeface="Century Gothic"/>
              </a:rPr>
              <a:t>u</a:t>
            </a:r>
            <a:r>
              <a:rPr sz="4000" i="1" spc="-254" dirty="0">
                <a:solidFill>
                  <a:srgbClr val="2D2DB8"/>
                </a:solidFill>
                <a:latin typeface="Century Gothic"/>
                <a:cs typeface="Century Gothic"/>
              </a:rPr>
              <a:t>t</a:t>
            </a:r>
            <a:r>
              <a:rPr sz="4000" i="1" spc="-15" dirty="0">
                <a:solidFill>
                  <a:srgbClr val="2D2DB8"/>
                </a:solidFill>
                <a:latin typeface="Century Gothic"/>
                <a:cs typeface="Century Gothic"/>
              </a:rPr>
              <a:t>.</a:t>
            </a:r>
            <a:r>
              <a:rPr sz="4000" i="1" spc="-5" dirty="0">
                <a:solidFill>
                  <a:srgbClr val="2D2DB8"/>
                </a:solidFill>
                <a:latin typeface="Century Gothic"/>
                <a:cs typeface="Century Gothic"/>
              </a:rPr>
              <a:t>.</a:t>
            </a:r>
            <a:r>
              <a:rPr sz="4000" i="1" spc="-114" dirty="0">
                <a:solidFill>
                  <a:srgbClr val="2D2DB8"/>
                </a:solidFill>
                <a:latin typeface="Century Gothic"/>
                <a:cs typeface="Century Gothic"/>
              </a:rPr>
              <a:t>.</a:t>
            </a:r>
            <a:r>
              <a:rPr sz="4000" i="1" spc="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4000" i="1" spc="-150" dirty="0">
                <a:solidFill>
                  <a:srgbClr val="2D2DB8"/>
                </a:solidFill>
                <a:latin typeface="Century Gothic"/>
                <a:cs typeface="Century Gothic"/>
              </a:rPr>
              <a:t>f</a:t>
            </a:r>
            <a:r>
              <a:rPr sz="4000" i="1" spc="114" dirty="0">
                <a:solidFill>
                  <a:srgbClr val="2D2DB8"/>
                </a:solidFill>
                <a:latin typeface="Century Gothic"/>
                <a:cs typeface="Century Gothic"/>
              </a:rPr>
              <a:t>r</a:t>
            </a:r>
            <a:r>
              <a:rPr sz="4000" i="1" spc="-430" dirty="0">
                <a:solidFill>
                  <a:srgbClr val="2D2DB8"/>
                </a:solidFill>
                <a:latin typeface="Century Gothic"/>
                <a:cs typeface="Century Gothic"/>
              </a:rPr>
              <a:t>o</a:t>
            </a:r>
            <a:r>
              <a:rPr sz="4000" i="1" spc="-680" dirty="0">
                <a:solidFill>
                  <a:srgbClr val="2D2DB8"/>
                </a:solidFill>
                <a:latin typeface="Century Gothic"/>
                <a:cs typeface="Century Gothic"/>
              </a:rPr>
              <a:t>m</a:t>
            </a:r>
            <a:r>
              <a:rPr sz="4000" i="1" spc="3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4000" i="1" spc="-470" dirty="0">
                <a:solidFill>
                  <a:srgbClr val="2D2DB8"/>
                </a:solidFill>
                <a:latin typeface="Century Gothic"/>
                <a:cs typeface="Century Gothic"/>
              </a:rPr>
              <a:t>w</a:t>
            </a:r>
            <a:r>
              <a:rPr sz="4000" i="1" spc="-235" dirty="0">
                <a:solidFill>
                  <a:srgbClr val="2D2DB8"/>
                </a:solidFill>
                <a:latin typeface="Century Gothic"/>
                <a:cs typeface="Century Gothic"/>
              </a:rPr>
              <a:t>h</a:t>
            </a:r>
            <a:r>
              <a:rPr sz="4000" i="1" spc="-940" dirty="0">
                <a:solidFill>
                  <a:srgbClr val="2D2DB8"/>
                </a:solidFill>
                <a:latin typeface="Century Gothic"/>
                <a:cs typeface="Century Gothic"/>
              </a:rPr>
              <a:t>e</a:t>
            </a:r>
            <a:r>
              <a:rPr sz="4000" i="1" spc="-4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4000" i="1" spc="114" dirty="0">
                <a:solidFill>
                  <a:srgbClr val="2D2DB8"/>
                </a:solidFill>
                <a:latin typeface="Century Gothic"/>
                <a:cs typeface="Century Gothic"/>
              </a:rPr>
              <a:t>r</a:t>
            </a:r>
            <a:r>
              <a:rPr sz="4000" i="1" spc="-940" dirty="0">
                <a:solidFill>
                  <a:srgbClr val="2D2DB8"/>
                </a:solidFill>
                <a:latin typeface="Century Gothic"/>
                <a:cs typeface="Century Gothic"/>
              </a:rPr>
              <a:t>e</a:t>
            </a:r>
            <a:r>
              <a:rPr sz="4000" i="1" spc="-4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4000" i="1" spc="-405" dirty="0">
                <a:solidFill>
                  <a:srgbClr val="2D2DB8"/>
                </a:solidFill>
                <a:latin typeface="Century Gothic"/>
                <a:cs typeface="Century Gothic"/>
              </a:rPr>
              <a:t>?</a:t>
            </a:r>
            <a:endParaRPr sz="4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4544" y="636192"/>
            <a:ext cx="505841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34385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g	</a:t>
            </a:r>
            <a:r>
              <a:rPr sz="4400" b="1" spc="-530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av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36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90220" y="1796663"/>
            <a:ext cx="7912100" cy="462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2073275" algn="l"/>
                <a:tab pos="3114675" algn="l"/>
              </a:tabLst>
            </a:pPr>
            <a:r>
              <a:rPr sz="3200" b="1" spc="360" dirty="0">
                <a:latin typeface="Times New Roman"/>
                <a:cs typeface="Times New Roman"/>
              </a:rPr>
              <a:t>S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tt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5" dirty="0">
                <a:latin typeface="Times New Roman"/>
                <a:cs typeface="Times New Roman"/>
              </a:rPr>
              <a:t>F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tt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5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.</a:t>
            </a:r>
            <a:r>
              <a:rPr sz="3200" b="1" spc="185" dirty="0">
                <a:latin typeface="Times New Roman"/>
                <a:cs typeface="Times New Roman"/>
              </a:rPr>
              <a:t>x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8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ts val="2790"/>
              </a:lnSpc>
              <a:spcBef>
                <a:spcPts val="1395"/>
              </a:spcBef>
              <a:buFont typeface="Arial"/>
              <a:buChar char="•"/>
              <a:tabLst>
                <a:tab pos="755650" algn="l"/>
              </a:tabLst>
            </a:pPr>
            <a:r>
              <a:rPr sz="2800" b="1" spc="-3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Arial"/>
                <a:cs typeface="Arial"/>
              </a:rPr>
              <a:t>~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-125" dirty="0">
                <a:latin typeface="Arial"/>
                <a:cs typeface="Arial"/>
              </a:rPr>
              <a:t>2</a:t>
            </a:r>
            <a:r>
              <a:rPr sz="2800" b="1" spc="2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(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Arial"/>
                <a:cs typeface="Arial"/>
              </a:rPr>
              <a:t>-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35" dirty="0">
                <a:latin typeface="Times New Roman"/>
                <a:cs typeface="Times New Roman"/>
              </a:rPr>
              <a:t> </a:t>
            </a:r>
            <a:r>
              <a:rPr sz="2800" b="1" spc="335" dirty="0">
                <a:latin typeface="Arial"/>
                <a:cs typeface="Arial"/>
              </a:rPr>
              <a:t>)</a:t>
            </a:r>
            <a:r>
              <a:rPr sz="2800" b="1" spc="-254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-345" dirty="0">
                <a:latin typeface="Times New Roman"/>
                <a:cs typeface="Times New Roman"/>
              </a:rPr>
              <a:t>M</a:t>
            </a:r>
            <a:r>
              <a:rPr sz="2800" b="1" spc="155" dirty="0">
                <a:latin typeface="Times New Roman"/>
                <a:cs typeface="Times New Roman"/>
              </a:rPr>
              <a:t>av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Arial"/>
                <a:cs typeface="Arial"/>
              </a:rPr>
              <a:t>’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75" dirty="0">
                <a:latin typeface="Times New Roman"/>
                <a:cs typeface="Times New Roman"/>
              </a:rPr>
              <a:t> </a:t>
            </a:r>
            <a:r>
              <a:rPr sz="2800" b="1" spc="290" dirty="0">
                <a:latin typeface="Times New Roman"/>
                <a:cs typeface="Times New Roman"/>
              </a:rPr>
              <a:t>c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65" dirty="0">
                <a:latin typeface="Times New Roman"/>
                <a:cs typeface="Times New Roman"/>
              </a:rPr>
              <a:t>y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un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f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(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9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Arial"/>
                <a:cs typeface="Arial"/>
              </a:rPr>
              <a:t>-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y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m   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31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35" dirty="0">
                <a:latin typeface="Times New Roman"/>
                <a:cs typeface="Times New Roman"/>
              </a:rPr>
              <a:t> </a:t>
            </a:r>
            <a:r>
              <a:rPr sz="2800" b="1" spc="33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755650" algn="l"/>
                <a:tab pos="2396490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755650" algn="l"/>
              </a:tabLst>
            </a:pP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310" dirty="0">
                <a:latin typeface="Times New Roman"/>
                <a:cs typeface="Times New Roman"/>
              </a:rPr>
              <a:t>g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755650" algn="l"/>
              </a:tabLst>
            </a:pP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Arial"/>
                <a:cs typeface="Arial"/>
              </a:rPr>
              <a:t>-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290" dirty="0">
                <a:latin typeface="Times New Roman"/>
                <a:cs typeface="Times New Roman"/>
              </a:rPr>
              <a:t>c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31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755650" algn="l"/>
              </a:tabLst>
            </a:pPr>
            <a:r>
              <a:rPr sz="2800" b="1" spc="-345" dirty="0">
                <a:latin typeface="Times New Roman"/>
                <a:cs typeface="Times New Roman"/>
              </a:rPr>
              <a:t>M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2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755650" marR="753110" lvl="1" indent="-285750">
              <a:lnSpc>
                <a:spcPts val="2790"/>
              </a:lnSpc>
              <a:spcBef>
                <a:spcPts val="1125"/>
              </a:spcBef>
              <a:buFont typeface="Arial"/>
              <a:buChar char="•"/>
              <a:tabLst>
                <a:tab pos="755650" algn="l"/>
                <a:tab pos="4885690" algn="l"/>
                <a:tab pos="6007100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D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5" dirty="0">
                <a:latin typeface="Times New Roman"/>
                <a:cs typeface="Times New Roman"/>
              </a:rPr>
              <a:t>w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li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f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  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ie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35" dirty="0">
                <a:latin typeface="Times New Roman"/>
                <a:cs typeface="Times New Roman"/>
              </a:rPr>
              <a:t> </a:t>
            </a:r>
            <a:r>
              <a:rPr sz="2800" b="1" spc="80" dirty="0">
                <a:latin typeface="Arial"/>
                <a:cs typeface="Arial"/>
              </a:rPr>
              <a:t>;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4544" y="636192"/>
            <a:ext cx="505841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34385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g	</a:t>
            </a:r>
            <a:r>
              <a:rPr sz="4400" b="1" spc="-530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av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37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90220" y="1796663"/>
            <a:ext cx="794067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7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Arial"/>
                <a:cs typeface="Arial"/>
              </a:rPr>
              <a:t>(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m</a:t>
            </a:r>
            <a:r>
              <a:rPr sz="3200" b="1" spc="-5" dirty="0">
                <a:latin typeface="Arial"/>
                <a:cs typeface="Arial"/>
              </a:rPr>
              <a:t>.</a:t>
            </a:r>
            <a:r>
              <a:rPr sz="3200" b="1" spc="185" dirty="0">
                <a:latin typeface="Times New Roman"/>
                <a:cs typeface="Times New Roman"/>
              </a:rPr>
              <a:t>xm</a:t>
            </a:r>
            <a:r>
              <a:rPr sz="3200" b="1" spc="-30" dirty="0">
                <a:latin typeface="Times New Roman"/>
                <a:cs typeface="Times New Roman"/>
              </a:rPr>
              <a:t>l</a:t>
            </a:r>
            <a:r>
              <a:rPr sz="3200" b="1" spc="38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755650" algn="l"/>
                <a:tab pos="5893435" algn="l"/>
              </a:tabLst>
            </a:pPr>
            <a:r>
              <a:rPr sz="2800" b="1" spc="-3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7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215" dirty="0">
                <a:latin typeface="Arial"/>
                <a:cs typeface="Arial"/>
              </a:rPr>
              <a:t>–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v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du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9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75" dirty="0">
                <a:latin typeface="Times New Roman"/>
                <a:cs typeface="Times New Roman"/>
              </a:rPr>
              <a:t> </a:t>
            </a:r>
            <a:r>
              <a:rPr sz="2800" b="1" spc="290" dirty="0">
                <a:latin typeface="Times New Roman"/>
                <a:cs typeface="Times New Roman"/>
              </a:rPr>
              <a:t>c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-35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20" y="2758044"/>
            <a:ext cx="7225665" cy="322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82880">
              <a:lnSpc>
                <a:spcPts val="2790"/>
              </a:lnSpc>
              <a:tabLst>
                <a:tab pos="2018030" algn="l"/>
                <a:tab pos="4765675" algn="l"/>
              </a:tabLst>
            </a:pP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b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70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 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“S</a:t>
            </a:r>
            <a:r>
              <a:rPr sz="2800" b="1" spc="-40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35" dirty="0">
                <a:latin typeface="Times New Roman"/>
                <a:cs typeface="Times New Roman"/>
              </a:rPr>
              <a:t>O</a:t>
            </a:r>
            <a:r>
              <a:rPr sz="2800" b="1" spc="-35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2790"/>
              </a:lnSpc>
              <a:spcBef>
                <a:spcPts val="1130"/>
              </a:spcBef>
              <a:buFont typeface="Arial"/>
              <a:buChar char="•"/>
              <a:tabLst>
                <a:tab pos="298450" algn="l"/>
                <a:tab pos="1028700" algn="l"/>
                <a:tab pos="3435350" algn="l"/>
                <a:tab pos="4940935" algn="l"/>
                <a:tab pos="5353050" algn="l"/>
              </a:tabLst>
            </a:pPr>
            <a:r>
              <a:rPr sz="2800" b="1" spc="-190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300" dirty="0">
                <a:latin typeface="Times New Roman"/>
                <a:cs typeface="Times New Roman"/>
              </a:rPr>
              <a:t>S</a:t>
            </a:r>
            <a:r>
              <a:rPr sz="2800" b="1" spc="140" dirty="0">
                <a:latin typeface="Times New Roman"/>
                <a:cs typeface="Times New Roman"/>
              </a:rPr>
              <a:t>up</a:t>
            </a:r>
            <a:r>
              <a:rPr sz="2800" b="1" spc="31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-35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M</a:t>
            </a:r>
            <a:r>
              <a:rPr sz="2800" b="1" spc="-2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s	in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-345" dirty="0">
                <a:latin typeface="Times New Roman"/>
                <a:cs typeface="Times New Roman"/>
              </a:rPr>
              <a:t>M</a:t>
            </a:r>
            <a:r>
              <a:rPr sz="2800" b="1" spc="155" dirty="0">
                <a:latin typeface="Times New Roman"/>
                <a:cs typeface="Times New Roman"/>
              </a:rPr>
              <a:t>av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35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Arial"/>
                <a:cs typeface="Arial"/>
              </a:rPr>
              <a:t>’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ll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 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9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y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310" dirty="0">
                <a:latin typeface="Times New Roman"/>
                <a:cs typeface="Times New Roman"/>
              </a:rPr>
              <a:t>e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40" dirty="0">
                <a:latin typeface="Times New Roman"/>
                <a:cs typeface="Times New Roman"/>
              </a:rPr>
              <a:t>b</a:t>
            </a:r>
            <a:r>
              <a:rPr sz="2800" b="1" spc="31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dd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150" dirty="0">
                <a:latin typeface="Times New Roman"/>
                <a:cs typeface="Times New Roman"/>
              </a:rPr>
              <a:t>b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98450" marR="44450" indent="-285750">
              <a:lnSpc>
                <a:spcPct val="82900"/>
              </a:lnSpc>
              <a:spcBef>
                <a:spcPts val="1135"/>
              </a:spcBef>
              <a:buFont typeface="Arial"/>
              <a:buChar char="•"/>
              <a:tabLst>
                <a:tab pos="298450" algn="l"/>
                <a:tab pos="1028700" algn="l"/>
                <a:tab pos="3181350" algn="l"/>
                <a:tab pos="5744845" algn="l"/>
                <a:tab pos="6106795" algn="l"/>
                <a:tab pos="6476365" algn="l"/>
              </a:tabLst>
            </a:pPr>
            <a:r>
              <a:rPr sz="2800" b="1" spc="-190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300" dirty="0">
                <a:latin typeface="Times New Roman"/>
                <a:cs typeface="Times New Roman"/>
              </a:rPr>
              <a:t>S</a:t>
            </a:r>
            <a:r>
              <a:rPr sz="2800" b="1" spc="140" dirty="0">
                <a:latin typeface="Times New Roman"/>
                <a:cs typeface="Times New Roman"/>
              </a:rPr>
              <a:t>up</a:t>
            </a:r>
            <a:r>
              <a:rPr sz="2800" b="1" spc="31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-35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M</a:t>
            </a:r>
            <a:r>
              <a:rPr sz="2800" b="1" spc="-23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g	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f 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3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310" dirty="0">
                <a:latin typeface="Times New Roman"/>
                <a:cs typeface="Times New Roman"/>
              </a:rPr>
              <a:t>c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31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ie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50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145" dirty="0">
                <a:latin typeface="Times New Roman"/>
                <a:cs typeface="Times New Roman"/>
              </a:rPr>
              <a:t>w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140" dirty="0">
                <a:solidFill>
                  <a:srgbClr val="2D2DB8"/>
                </a:solidFill>
                <a:latin typeface="Times New Roman"/>
                <a:cs typeface="Times New Roman"/>
              </a:rPr>
              <a:t>h</a:t>
            </a:r>
            <a:r>
              <a:rPr sz="2800" b="1" spc="5" dirty="0">
                <a:solidFill>
                  <a:srgbClr val="2D2DB8"/>
                </a:solidFill>
                <a:latin typeface="Times New Roman"/>
                <a:cs typeface="Times New Roman"/>
              </a:rPr>
              <a:t>tt</a:t>
            </a:r>
            <a:r>
              <a:rPr sz="2800" b="1" spc="140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800" b="1" spc="-15" dirty="0">
                <a:solidFill>
                  <a:srgbClr val="2D2DB8"/>
                </a:solidFill>
                <a:latin typeface="Arial"/>
                <a:cs typeface="Arial"/>
              </a:rPr>
              <a:t>:</a:t>
            </a:r>
            <a:r>
              <a:rPr sz="2800" b="1" spc="-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800" b="1" spc="-10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8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800" b="1" spc="-3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800" b="1" spc="140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8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800" b="1" spc="-4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2800" b="1" spc="145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2800" b="1" spc="155" dirty="0">
                <a:solidFill>
                  <a:srgbClr val="2D2DB8"/>
                </a:solidFill>
                <a:latin typeface="Times New Roman"/>
                <a:cs typeface="Times New Roman"/>
              </a:rPr>
              <a:t>av</a:t>
            </a:r>
            <a:r>
              <a:rPr sz="2800" b="1" spc="30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800" b="1" spc="140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800" b="1" spc="-1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800" b="1" spc="-3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8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2D2DB8"/>
                </a:solidFill>
                <a:latin typeface="Times New Roman"/>
                <a:cs typeface="Times New Roman"/>
              </a:rPr>
              <a:t>g</a:t>
            </a:r>
            <a:r>
              <a:rPr sz="2800" b="1" spc="-4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800" b="1" spc="155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2800" b="1" spc="150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8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v</a:t>
            </a:r>
            <a:r>
              <a:rPr sz="2800" b="1" spc="-15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800" b="1" spc="140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800" b="1" spc="-125" dirty="0">
                <a:solidFill>
                  <a:srgbClr val="2D2DB8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6760">
              <a:lnSpc>
                <a:spcPct val="100000"/>
              </a:lnSpc>
            </a:pPr>
            <a:r>
              <a:rPr dirty="0"/>
              <a:t>R</a:t>
            </a:r>
            <a:r>
              <a:rPr spc="475" dirty="0"/>
              <a:t>e</a:t>
            </a:r>
            <a:r>
              <a:rPr spc="240" dirty="0"/>
              <a:t>p</a:t>
            </a:r>
            <a:r>
              <a:rPr spc="484" dirty="0"/>
              <a:t>o</a:t>
            </a:r>
            <a:r>
              <a:rPr dirty="0"/>
              <a:t>s</a:t>
            </a:r>
            <a:r>
              <a:rPr spc="-365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-5" dirty="0"/>
              <a:t>t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54" dirty="0"/>
              <a:t>r</a:t>
            </a:r>
            <a:r>
              <a:rPr spc="-20" dirty="0"/>
              <a:t>ie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38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90220" y="1796663"/>
            <a:ext cx="5399405" cy="113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b="1" spc="-215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~</a:t>
            </a:r>
            <a:r>
              <a:rPr sz="3200" b="1" spc="-10" dirty="0">
                <a:latin typeface="Arial"/>
                <a:cs typeface="Arial"/>
              </a:rPr>
              <a:t>/.</a:t>
            </a:r>
            <a:r>
              <a:rPr sz="3200" b="1" spc="170" dirty="0">
                <a:latin typeface="Times New Roman"/>
                <a:cs typeface="Times New Roman"/>
              </a:rPr>
              <a:t>m</a:t>
            </a: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-10" dirty="0">
                <a:latin typeface="Arial"/>
                <a:cs typeface="Arial"/>
              </a:rPr>
              <a:t>/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196151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80" dirty="0"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120" y="2807332"/>
            <a:ext cx="7822565" cy="133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42315">
              <a:lnSpc>
                <a:spcPts val="3190"/>
              </a:lnSpc>
            </a:pP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tt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20" dirty="0">
                <a:latin typeface="Arial"/>
                <a:cs typeface="Arial"/>
              </a:rPr>
              <a:t>:</a:t>
            </a:r>
            <a:r>
              <a:rPr sz="3200" b="1" spc="-10" dirty="0">
                <a:latin typeface="Arial"/>
                <a:cs typeface="Arial"/>
              </a:rPr>
              <a:t>//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1</a:t>
            </a:r>
            <a:r>
              <a:rPr sz="3200" b="1" spc="-20" dirty="0">
                <a:latin typeface="Arial"/>
                <a:cs typeface="Arial"/>
              </a:rPr>
              <a:t>.</a:t>
            </a:r>
            <a:r>
              <a:rPr sz="3200" b="1" spc="185" dirty="0">
                <a:latin typeface="Times New Roman"/>
                <a:cs typeface="Times New Roman"/>
              </a:rPr>
              <a:t>ma</a:t>
            </a:r>
            <a:r>
              <a:rPr sz="3200" b="1" spc="17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15" dirty="0">
                <a:latin typeface="Arial"/>
                <a:cs typeface="Arial"/>
              </a:rPr>
              <a:t>.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/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7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145" dirty="0">
                <a:latin typeface="Arial"/>
                <a:cs typeface="Arial"/>
              </a:rPr>
              <a:t>2</a:t>
            </a:r>
            <a:r>
              <a:rPr sz="3200" b="1" spc="22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80"/>
              </a:lnSpc>
              <a:tabLst>
                <a:tab pos="4835525" algn="l"/>
              </a:tabLst>
            </a:pP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-10" dirty="0">
                <a:latin typeface="Times New Roman"/>
                <a:cs typeface="Times New Roman"/>
              </a:rPr>
              <a:t>ll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3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)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20" y="4176641"/>
            <a:ext cx="7266940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2209800" algn="l"/>
                <a:tab pos="503999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5600" marR="297180" indent="-342900">
              <a:lnSpc>
                <a:spcPts val="3180"/>
              </a:lnSpc>
              <a:spcBef>
                <a:spcPts val="1415"/>
              </a:spcBef>
              <a:buFont typeface="Arial"/>
              <a:buChar char="•"/>
              <a:tabLst>
                <a:tab pos="355600" algn="l"/>
                <a:tab pos="1826260" algn="l"/>
                <a:tab pos="31388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“R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y </a:t>
            </a: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”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li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5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75" dirty="0">
                <a:latin typeface="Times New Roman"/>
                <a:cs typeface="Times New Roman"/>
              </a:rPr>
              <a:t>x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4062" y="636192"/>
            <a:ext cx="250952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1415" algn="l"/>
              </a:tabLst>
            </a:pPr>
            <a:r>
              <a:rPr sz="4400" b="1" spc="-28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2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40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45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39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90220" y="1796663"/>
            <a:ext cx="7879715" cy="521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2417445" algn="l"/>
                <a:tab pos="314198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5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ec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ti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355600" marR="1308735" indent="-342900">
              <a:lnSpc>
                <a:spcPct val="82900"/>
              </a:lnSpc>
              <a:spcBef>
                <a:spcPts val="1405"/>
              </a:spcBef>
              <a:buFont typeface="Arial"/>
              <a:buChar char="•"/>
              <a:tabLst>
                <a:tab pos="355600" algn="l"/>
                <a:tab pos="2842895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G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36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fo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ma</a:t>
            </a:r>
            <a:r>
              <a:rPr sz="3200" b="1" spc="-10" dirty="0">
                <a:latin typeface="Times New Roman"/>
                <a:cs typeface="Times New Roman"/>
              </a:rPr>
              <a:t>ti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54" dirty="0"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155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  </a:t>
            </a: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5" dirty="0">
                <a:latin typeface="Arial"/>
                <a:cs typeface="Arial"/>
              </a:rPr>
              <a:t>(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360" dirty="0">
                <a:latin typeface="Times New Roman"/>
                <a:cs typeface="Times New Roman"/>
              </a:rPr>
              <a:t>I</a:t>
            </a:r>
            <a:r>
              <a:rPr sz="3200" b="1" spc="170" dirty="0">
                <a:latin typeface="Times New Roman"/>
                <a:cs typeface="Times New Roman"/>
              </a:rPr>
              <a:t>d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if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36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70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8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355600" marR="486409" indent="-342900">
              <a:lnSpc>
                <a:spcPts val="3180"/>
              </a:lnSpc>
              <a:spcBef>
                <a:spcPts val="1405"/>
              </a:spcBef>
              <a:buFont typeface="Arial"/>
              <a:buChar char="•"/>
              <a:tabLst>
                <a:tab pos="355600" algn="l"/>
                <a:tab pos="3203575" algn="l"/>
              </a:tabLst>
            </a:pPr>
            <a:r>
              <a:rPr sz="3200" b="1" spc="150" dirty="0">
                <a:latin typeface="Times New Roman"/>
                <a:cs typeface="Times New Roman"/>
              </a:rPr>
              <a:t>B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S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tt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245" dirty="0">
                <a:latin typeface="Arial"/>
                <a:cs typeface="Arial"/>
              </a:rPr>
              <a:t>–</a:t>
            </a:r>
            <a:r>
              <a:rPr sz="3200" b="1" spc="-17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5600" marR="99695" indent="-342900" algn="just">
              <a:lnSpc>
                <a:spcPct val="8290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150" dirty="0">
                <a:latin typeface="Times New Roman"/>
                <a:cs typeface="Times New Roman"/>
              </a:rPr>
              <a:t>B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245" dirty="0">
                <a:latin typeface="Arial"/>
                <a:cs typeface="Arial"/>
              </a:rPr>
              <a:t>–</a:t>
            </a:r>
            <a:r>
              <a:rPr sz="3200" b="1" spc="-16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W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34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5" dirty="0">
                <a:latin typeface="Times New Roman"/>
                <a:cs typeface="Times New Roman"/>
              </a:rPr>
              <a:t>ile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 </a:t>
            </a:r>
            <a:r>
              <a:rPr sz="3200" b="1" spc="-1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35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5" dirty="0">
                <a:latin typeface="Times New Roman"/>
                <a:cs typeface="Times New Roman"/>
              </a:rPr>
              <a:t>va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am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ic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ll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180"/>
              </a:lnSpc>
              <a:spcBef>
                <a:spcPts val="1405"/>
              </a:spcBef>
              <a:buFont typeface="Arial"/>
              <a:buChar char="•"/>
              <a:tabLst>
                <a:tab pos="355600" algn="l"/>
                <a:tab pos="4176395" algn="l"/>
                <a:tab pos="7392670" algn="l"/>
              </a:tabLst>
            </a:pP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30" dirty="0">
                <a:latin typeface="Times New Roman"/>
                <a:cs typeface="Times New Roman"/>
              </a:rPr>
              <a:t>OM</a:t>
            </a:r>
            <a:r>
              <a:rPr sz="3200" b="1" spc="-27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R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245" dirty="0">
                <a:latin typeface="Arial"/>
                <a:cs typeface="Arial"/>
              </a:rPr>
              <a:t>–</a:t>
            </a:r>
            <a:r>
              <a:rPr sz="3200" b="1" spc="-17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D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235200">
              <a:lnSpc>
                <a:spcPts val="5260"/>
              </a:lnSpc>
            </a:pPr>
            <a:r>
              <a:rPr spc="-484" dirty="0"/>
              <a:t>I</a:t>
            </a:r>
            <a:r>
              <a:rPr spc="240" dirty="0"/>
              <a:t>n</a:t>
            </a:r>
            <a:r>
              <a:rPr dirty="0"/>
              <a:t>s</a:t>
            </a:r>
            <a:r>
              <a:rPr spc="-375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250" dirty="0"/>
              <a:t>a</a:t>
            </a:r>
            <a:r>
              <a:rPr spc="-20" dirty="0"/>
              <a:t>ll</a:t>
            </a:r>
            <a:r>
              <a:rPr spc="25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484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4" y="1731472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4" y="1665597"/>
            <a:ext cx="4885055" cy="215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817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qu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5" dirty="0">
                <a:latin typeface="Times New Roman"/>
                <a:cs typeface="Times New Roman"/>
              </a:rPr>
              <a:t>J</a:t>
            </a:r>
            <a:r>
              <a:rPr sz="3200" b="1" spc="5" dirty="0">
                <a:latin typeface="Times New Roman"/>
                <a:cs typeface="Times New Roman"/>
              </a:rPr>
              <a:t>D</a:t>
            </a:r>
            <a:r>
              <a:rPr sz="3200" b="1" spc="-25" dirty="0">
                <a:latin typeface="Times New Roman"/>
                <a:cs typeface="Times New Roman"/>
              </a:rPr>
              <a:t>K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1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-145" dirty="0"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4600"/>
              </a:lnSpc>
              <a:spcBef>
                <a:spcPts val="270"/>
              </a:spcBef>
            </a:pPr>
            <a:r>
              <a:rPr sz="3200" b="1" spc="-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 </a:t>
            </a:r>
            <a:r>
              <a:rPr sz="3200" b="1" spc="180" dirty="0">
                <a:solidFill>
                  <a:srgbClr val="2D2DB8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2D2DB8"/>
                </a:solidFill>
                <a:latin typeface="Times New Roman"/>
                <a:cs typeface="Times New Roman"/>
              </a:rPr>
              <a:t>tt</a:t>
            </a:r>
            <a:r>
              <a:rPr sz="32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3200" b="1" spc="-10" dirty="0">
                <a:solidFill>
                  <a:srgbClr val="2D2DB8"/>
                </a:solidFill>
                <a:latin typeface="Arial"/>
                <a:cs typeface="Arial"/>
              </a:rPr>
              <a:t>:/</a:t>
            </a:r>
            <a:r>
              <a:rPr sz="3200" b="1" spc="-20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3200" b="1" spc="185" dirty="0">
                <a:solidFill>
                  <a:srgbClr val="2D2DB8"/>
                </a:solidFill>
                <a:latin typeface="Times New Roman"/>
                <a:cs typeface="Times New Roman"/>
              </a:rPr>
              <a:t>ma</a:t>
            </a:r>
            <a:r>
              <a:rPr sz="32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v</a:t>
            </a:r>
            <a:r>
              <a:rPr sz="3200" b="1" spc="-15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3200" b="1" spc="-43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3200" b="1" spc="180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3200" b="1" spc="-1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3200" b="1" spc="185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32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3200" b="1" spc="185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3200" b="1" spc="35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32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h</a:t>
            </a:r>
            <a:r>
              <a:rPr sz="3200" b="1" spc="35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3200" b="1" spc="-1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32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3200" b="1" spc="-4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3200" b="1" spc="-185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2D2DB8"/>
                </a:solidFill>
                <a:latin typeface="Times New Roman"/>
                <a:cs typeface="Times New Roman"/>
              </a:rPr>
              <a:t>g</a:t>
            </a:r>
            <a:r>
              <a:rPr sz="3200" b="1" spc="-4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3200" b="1" spc="200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5"/>
              </a:lnSpc>
              <a:spcBef>
                <a:spcPts val="470"/>
              </a:spcBef>
              <a:tabLst>
                <a:tab pos="195707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U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70" dirty="0">
                <a:latin typeface="Times New Roman"/>
                <a:cs typeface="Times New Roman"/>
              </a:rPr>
              <a:t>z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454" y="2315665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454" y="3482804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458" y="4065734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8" y="3987171"/>
            <a:ext cx="7540625" cy="330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23340">
              <a:lnSpc>
                <a:spcPts val="3180"/>
              </a:lnSpc>
              <a:tabLst>
                <a:tab pos="1639570" algn="l"/>
                <a:tab pos="1666239" algn="l"/>
                <a:tab pos="446595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395" dirty="0">
                <a:latin typeface="Times New Roman"/>
                <a:cs typeface="Times New Roman"/>
              </a:rPr>
              <a:t>M</a:t>
            </a: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-660" dirty="0">
                <a:latin typeface="Arial"/>
                <a:cs typeface="Arial"/>
              </a:rPr>
              <a:t>_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-204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-25" dirty="0">
                <a:latin typeface="Times New Roman"/>
                <a:cs typeface="Times New Roman"/>
              </a:rPr>
              <a:t>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b="1" spc="185" dirty="0">
                <a:latin typeface="Times New Roman"/>
                <a:cs typeface="Times New Roman"/>
              </a:rPr>
              <a:t>va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	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    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n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180"/>
              </a:lnSpc>
              <a:spcBef>
                <a:spcPts val="1420"/>
              </a:spcBef>
              <a:tabLst>
                <a:tab pos="464184" algn="l"/>
                <a:tab pos="1143635" algn="l"/>
                <a:tab pos="2117725" algn="l"/>
                <a:tab pos="5217795" algn="l"/>
              </a:tabLst>
            </a:pP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5" dirty="0">
                <a:latin typeface="Times New Roman"/>
                <a:cs typeface="Times New Roman"/>
              </a:rPr>
              <a:t>J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-180" dirty="0">
                <a:latin typeface="Times New Roman"/>
                <a:cs typeface="Times New Roman"/>
              </a:rPr>
              <a:t>V</a:t>
            </a:r>
            <a:r>
              <a:rPr sz="3200" b="1" spc="10" dirty="0">
                <a:latin typeface="Times New Roman"/>
                <a:cs typeface="Times New Roman"/>
              </a:rPr>
              <a:t>A</a:t>
            </a:r>
            <a:r>
              <a:rPr sz="3200" b="1" spc="-660" dirty="0">
                <a:latin typeface="Arial"/>
                <a:cs typeface="Arial"/>
              </a:rPr>
              <a:t>_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204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-25" dirty="0">
                <a:latin typeface="Times New Roman"/>
                <a:cs typeface="Times New Roman"/>
              </a:rPr>
              <a:t>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dirty="0">
                <a:latin typeface="Times New Roman"/>
                <a:cs typeface="Times New Roman"/>
              </a:rPr>
              <a:t>a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-200" dirty="0">
                <a:latin typeface="Times New Roman"/>
                <a:cs typeface="Times New Roman"/>
              </a:rPr>
              <a:t>TH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508634">
              <a:lnSpc>
                <a:spcPts val="3180"/>
              </a:lnSpc>
              <a:spcBef>
                <a:spcPts val="1420"/>
              </a:spcBef>
              <a:tabLst>
                <a:tab pos="1143635" algn="l"/>
                <a:tab pos="2117725" algn="l"/>
                <a:tab pos="5645785" algn="l"/>
              </a:tabLst>
            </a:pP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5" dirty="0">
                <a:latin typeface="Times New Roman"/>
                <a:cs typeface="Times New Roman"/>
              </a:rPr>
              <a:t>$</a:t>
            </a:r>
            <a:r>
              <a:rPr sz="3200" b="1" spc="-390" dirty="0">
                <a:latin typeface="Times New Roman"/>
                <a:cs typeface="Times New Roman"/>
              </a:rPr>
              <a:t>M</a:t>
            </a: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-660" dirty="0">
                <a:latin typeface="Arial"/>
                <a:cs typeface="Arial"/>
              </a:rPr>
              <a:t>_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H</a:t>
            </a:r>
            <a:r>
              <a:rPr sz="3200" b="1" spc="-25" dirty="0">
                <a:latin typeface="Times New Roman"/>
                <a:cs typeface="Times New Roman"/>
              </a:rPr>
              <a:t>O</a:t>
            </a:r>
            <a:r>
              <a:rPr sz="3200" b="1" spc="-390" dirty="0">
                <a:latin typeface="Times New Roman"/>
                <a:cs typeface="Times New Roman"/>
              </a:rPr>
              <a:t>M</a:t>
            </a:r>
            <a:r>
              <a:rPr sz="3200" b="1" spc="-25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Arial"/>
                <a:cs typeface="Arial"/>
              </a:rPr>
              <a:t>/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-200" dirty="0">
                <a:latin typeface="Times New Roman"/>
                <a:cs typeface="Times New Roman"/>
              </a:rPr>
              <a:t>T</a:t>
            </a:r>
            <a:r>
              <a:rPr sz="3200" b="1" spc="-210" dirty="0">
                <a:latin typeface="Times New Roman"/>
                <a:cs typeface="Times New Roman"/>
              </a:rPr>
              <a:t>H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458" y="5457659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461" y="6445712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62497" y="6989953"/>
            <a:ext cx="2133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5480">
              <a:lnSpc>
                <a:spcPct val="100000"/>
              </a:lnSpc>
            </a:pPr>
            <a:r>
              <a:rPr spc="10" dirty="0"/>
              <a:t>A</a:t>
            </a:r>
            <a:r>
              <a:rPr spc="229" dirty="0"/>
              <a:t>n</a:t>
            </a:r>
            <a:r>
              <a:rPr spc="250" dirty="0"/>
              <a:t>a</a:t>
            </a:r>
            <a:r>
              <a:rPr spc="-5" dirty="0"/>
              <a:t>t</a:t>
            </a:r>
            <a:r>
              <a:rPr spc="484" dirty="0"/>
              <a:t>o</a:t>
            </a:r>
            <a:r>
              <a:rPr spc="254" dirty="0"/>
              <a:t>m</a:t>
            </a:r>
            <a:r>
              <a:rPr dirty="0"/>
              <a:t>y</a:t>
            </a:r>
            <a:r>
              <a:rPr spc="365" dirty="0">
                <a:latin typeface="Times New Roman"/>
                <a:cs typeface="Times New Roman"/>
              </a:rPr>
              <a:t> </a:t>
            </a:r>
            <a:r>
              <a:rPr spc="475" dirty="0"/>
              <a:t>o</a:t>
            </a:r>
            <a:r>
              <a:rPr dirty="0"/>
              <a:t>f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75" dirty="0">
                <a:latin typeface="Times New Roman"/>
                <a:cs typeface="Times New Roman"/>
              </a:rPr>
              <a:t> </a:t>
            </a:r>
            <a:r>
              <a:rPr spc="204" dirty="0"/>
              <a:t>P</a:t>
            </a:r>
            <a:r>
              <a:rPr spc="-30" dirty="0"/>
              <a:t>O</a:t>
            </a:r>
            <a:r>
              <a:rPr spc="-45" dirty="0"/>
              <a:t>M</a:t>
            </a:r>
            <a:r>
              <a:rPr spc="-365" dirty="0">
                <a:latin typeface="Times New Roman"/>
                <a:cs typeface="Times New Roman"/>
              </a:rPr>
              <a:t> </a:t>
            </a:r>
            <a:r>
              <a:rPr spc="-30" dirty="0"/>
              <a:t>F</a:t>
            </a:r>
            <a:r>
              <a:rPr spc="-20" dirty="0"/>
              <a:t>i</a:t>
            </a:r>
            <a:r>
              <a:rPr spc="-10" dirty="0"/>
              <a:t>l</a:t>
            </a:r>
            <a:r>
              <a:rPr spc="-20"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40</a:t>
            </a:fld>
            <a:endParaRPr spc="365" dirty="0"/>
          </a:p>
        </p:txBody>
      </p:sp>
      <p:sp>
        <p:nvSpPr>
          <p:cNvPr id="8" name="object 8"/>
          <p:cNvSpPr txBox="1"/>
          <p:nvPr/>
        </p:nvSpPr>
        <p:spPr>
          <a:xfrm>
            <a:off x="455930" y="7018397"/>
            <a:ext cx="120396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1318694"/>
            <a:ext cx="6641465" cy="289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  <a:tabLst>
                <a:tab pos="639508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9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22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1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 </a:t>
            </a:r>
            <a:r>
              <a:rPr sz="1400" b="1" spc="-1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400" b="1" spc="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9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b="1" spc="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b="1" spc="-8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g </a:t>
            </a:r>
            <a:r>
              <a:rPr sz="1400" b="1" spc="-15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14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-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4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</a:rPr>
              <a:t>	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2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4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  <a:tabLst>
                <a:tab pos="3844925" algn="l"/>
                <a:tab pos="47720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z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	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2466975" algn="l"/>
                <a:tab pos="331724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45815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36" y="4171093"/>
            <a:ext cx="375031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513840" algn="l"/>
                <a:tab pos="2894965" algn="l"/>
                <a:tab pos="357187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 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2382" y="4171093"/>
            <a:ext cx="14230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140" algn="l"/>
                <a:tab pos="1148080" algn="l"/>
              </a:tabLst>
            </a:pP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36" y="5391545"/>
            <a:ext cx="3547745" cy="166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268095" algn="l"/>
                <a:tab pos="309689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C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04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5"/>
              </a:lnSpc>
              <a:tabLst>
                <a:tab pos="1245235" algn="l"/>
                <a:tab pos="226695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0">
              <a:lnSpc>
                <a:spcPct val="100000"/>
              </a:lnSpc>
            </a:pPr>
            <a:r>
              <a:rPr spc="-40" dirty="0"/>
              <a:t>G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-265" dirty="0"/>
              <a:t>r</a:t>
            </a:r>
            <a:r>
              <a:rPr spc="250" dirty="0"/>
              <a:t>a</a:t>
            </a:r>
            <a:r>
              <a:rPr spc="-15" dirty="0"/>
              <a:t>l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495" dirty="0"/>
              <a:t>I</a:t>
            </a:r>
            <a:r>
              <a:rPr spc="240" dirty="0"/>
              <a:t>n</a:t>
            </a:r>
            <a:r>
              <a:rPr dirty="0"/>
              <a:t>fo</a:t>
            </a:r>
            <a:r>
              <a:rPr spc="-625" dirty="0">
                <a:latin typeface="Times New Roman"/>
                <a:cs typeface="Times New Roman"/>
              </a:rPr>
              <a:t> </a:t>
            </a:r>
            <a:r>
              <a:rPr spc="-254" dirty="0"/>
              <a:t>r</a:t>
            </a:r>
            <a:r>
              <a:rPr spc="245" dirty="0"/>
              <a:t>m</a:t>
            </a:r>
            <a:r>
              <a:rPr spc="25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930" y="1318694"/>
            <a:ext cx="649986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  <a:tabLst>
                <a:tab pos="639508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9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22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1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 </a:t>
            </a:r>
            <a:r>
              <a:rPr sz="1400" b="1" spc="-1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400" b="1" spc="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9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b="1" spc="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b="1" spc="-8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g </a:t>
            </a:r>
            <a:r>
              <a:rPr sz="1400" b="1" spc="-15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14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-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4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</a:rPr>
              <a:t>	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6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V</a:t>
            </a:r>
            <a:r>
              <a:rPr sz="1400" b="1" spc="-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1400" b="1" spc="-65" dirty="0">
                <a:solidFill>
                  <a:srgbClr val="2D2DB8"/>
                </a:solidFill>
                <a:latin typeface="Arial"/>
                <a:cs typeface="Arial"/>
              </a:rPr>
              <a:t>4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400" b="1" spc="-2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65" dirty="0">
                <a:solidFill>
                  <a:srgbClr val="2D2DB8"/>
                </a:solidFill>
                <a:latin typeface="Arial"/>
                <a:cs typeface="Arial"/>
              </a:rPr>
              <a:t>0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400" b="1" spc="-2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65" dirty="0">
                <a:solidFill>
                  <a:srgbClr val="2D2DB8"/>
                </a:solidFill>
                <a:latin typeface="Arial"/>
                <a:cs typeface="Arial"/>
              </a:rPr>
              <a:t>0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V</a:t>
            </a:r>
            <a:r>
              <a:rPr sz="1400" b="1" spc="-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36" y="1730166"/>
            <a:ext cx="642175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  <a:tabLst>
                <a:tab pos="3625215" algn="l"/>
                <a:tab pos="4552315" algn="l"/>
              </a:tabLst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3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-11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z</a:t>
            </a:r>
            <a:r>
              <a:rPr sz="1400" b="1" spc="1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	D</a:t>
            </a:r>
            <a:r>
              <a:rPr sz="1400" b="1" spc="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x</a:t>
            </a:r>
            <a:r>
              <a:rPr sz="1400" b="1" spc="1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1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2D2DB8"/>
                </a:solidFill>
                <a:latin typeface="Times New Roman"/>
                <a:cs typeface="Times New Roman"/>
              </a:rPr>
              <a:t>j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k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14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2D2DB8"/>
                </a:solidFill>
                <a:latin typeface="Times New Roman"/>
                <a:cs typeface="Times New Roman"/>
              </a:rPr>
              <a:t>j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k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1400" b="1" spc="-229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400" b="1" spc="-2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h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2382" y="4171104"/>
            <a:ext cx="14230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140" algn="l"/>
                <a:tab pos="1148080" algn="l"/>
              </a:tabLst>
            </a:pP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36" y="5391556"/>
            <a:ext cx="3547745" cy="166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268095" algn="l"/>
                <a:tab pos="309689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C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04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5"/>
              </a:lnSpc>
              <a:tabLst>
                <a:tab pos="1245235" algn="l"/>
                <a:tab pos="226695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02429" y="210311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42541" y="6682"/>
                </a:lnTo>
                <a:lnTo>
                  <a:pt x="83153" y="25342"/>
                </a:lnTo>
                <a:lnTo>
                  <a:pt x="119907" y="53894"/>
                </a:lnTo>
                <a:lnTo>
                  <a:pt x="150875" y="90255"/>
                </a:lnTo>
                <a:lnTo>
                  <a:pt x="174128" y="132342"/>
                </a:lnTo>
                <a:lnTo>
                  <a:pt x="187737" y="178070"/>
                </a:lnTo>
                <a:lnTo>
                  <a:pt x="190499" y="209549"/>
                </a:lnTo>
                <a:lnTo>
                  <a:pt x="190499" y="95249"/>
                </a:lnTo>
                <a:lnTo>
                  <a:pt x="196607" y="141841"/>
                </a:lnTo>
                <a:lnTo>
                  <a:pt x="213645" y="186443"/>
                </a:lnTo>
                <a:lnTo>
                  <a:pt x="239684" y="226893"/>
                </a:lnTo>
                <a:lnTo>
                  <a:pt x="272795" y="261033"/>
                </a:lnTo>
                <a:lnTo>
                  <a:pt x="311050" y="286703"/>
                </a:lnTo>
                <a:lnTo>
                  <a:pt x="352520" y="301744"/>
                </a:lnTo>
                <a:lnTo>
                  <a:pt x="380999" y="304799"/>
                </a:lnTo>
                <a:lnTo>
                  <a:pt x="366724" y="305577"/>
                </a:lnTo>
                <a:lnTo>
                  <a:pt x="324611" y="316597"/>
                </a:lnTo>
                <a:lnTo>
                  <a:pt x="285071" y="338969"/>
                </a:lnTo>
                <a:lnTo>
                  <a:pt x="250031" y="370530"/>
                </a:lnTo>
                <a:lnTo>
                  <a:pt x="221420" y="409119"/>
                </a:lnTo>
                <a:lnTo>
                  <a:pt x="201167" y="452574"/>
                </a:lnTo>
                <a:lnTo>
                  <a:pt x="191202" y="498735"/>
                </a:lnTo>
                <a:lnTo>
                  <a:pt x="190499" y="514349"/>
                </a:lnTo>
                <a:lnTo>
                  <a:pt x="190499" y="400049"/>
                </a:lnTo>
                <a:lnTo>
                  <a:pt x="184392" y="446641"/>
                </a:lnTo>
                <a:lnTo>
                  <a:pt x="167354" y="491243"/>
                </a:lnTo>
                <a:lnTo>
                  <a:pt x="141315" y="531693"/>
                </a:lnTo>
                <a:lnTo>
                  <a:pt x="108203" y="565833"/>
                </a:lnTo>
                <a:lnTo>
                  <a:pt x="69949" y="591503"/>
                </a:lnTo>
                <a:lnTo>
                  <a:pt x="28479" y="606544"/>
                </a:lnTo>
                <a:lnTo>
                  <a:pt x="14275" y="608822"/>
                </a:lnTo>
                <a:lnTo>
                  <a:pt x="0" y="60959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636" y="2240195"/>
            <a:ext cx="5579745" cy="136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3000" b="1" spc="7" baseline="8333" dirty="0">
                <a:latin typeface="Arial"/>
                <a:cs typeface="Arial"/>
              </a:rPr>
              <a:t>C</a:t>
            </a:r>
            <a:r>
              <a:rPr sz="3000" b="1" spc="-15" baseline="8333" dirty="0">
                <a:latin typeface="Arial"/>
                <a:cs typeface="Arial"/>
              </a:rPr>
              <a:t>o</a:t>
            </a:r>
            <a:r>
              <a:rPr sz="3000" b="1" spc="-30" baseline="8333" dirty="0">
                <a:latin typeface="Arial"/>
                <a:cs typeface="Arial"/>
              </a:rPr>
              <a:t>o</a:t>
            </a:r>
            <a:r>
              <a:rPr sz="3000" b="1" baseline="8333" dirty="0">
                <a:latin typeface="Arial"/>
                <a:cs typeface="Arial"/>
              </a:rPr>
              <a:t>r</a:t>
            </a:r>
            <a:r>
              <a:rPr sz="3000" b="1" spc="-15" baseline="8333" dirty="0">
                <a:latin typeface="Arial"/>
                <a:cs typeface="Arial"/>
              </a:rPr>
              <a:t>d</a:t>
            </a:r>
            <a:r>
              <a:rPr sz="3000" b="1" spc="-30" baseline="8333" dirty="0">
                <a:latin typeface="Arial"/>
                <a:cs typeface="Arial"/>
              </a:rPr>
              <a:t>in</a:t>
            </a:r>
            <a:r>
              <a:rPr sz="3000" b="1" spc="7" baseline="8333" dirty="0">
                <a:latin typeface="Arial"/>
                <a:cs typeface="Arial"/>
              </a:rPr>
              <a:t>a</a:t>
            </a:r>
            <a:r>
              <a:rPr sz="3000" b="1" baseline="8333" dirty="0">
                <a:latin typeface="Arial"/>
                <a:cs typeface="Arial"/>
              </a:rPr>
              <a:t>t</a:t>
            </a:r>
            <a:r>
              <a:rPr sz="3000" b="1" spc="7" baseline="8333" dirty="0">
                <a:latin typeface="Arial"/>
                <a:cs typeface="Arial"/>
              </a:rPr>
              <a:t>e</a:t>
            </a:r>
            <a:r>
              <a:rPr sz="3000" b="1" baseline="8333" dirty="0">
                <a:latin typeface="Arial"/>
                <a:cs typeface="Arial"/>
              </a:rPr>
              <a:t>s</a:t>
            </a:r>
            <a:endParaRPr sz="3000" baseline="8333">
              <a:latin typeface="Arial"/>
              <a:cs typeface="Arial"/>
            </a:endParaRPr>
          </a:p>
          <a:p>
            <a:pPr marL="12700">
              <a:lnSpc>
                <a:spcPts val="1545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v</a:t>
            </a:r>
            <a:r>
              <a:rPr sz="1400" b="1" spc="1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1400" b="1" spc="-65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14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400" b="1" spc="-2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65" dirty="0">
                <a:solidFill>
                  <a:srgbClr val="2D2DB8"/>
                </a:solidFill>
                <a:latin typeface="Arial"/>
                <a:cs typeface="Arial"/>
              </a:rPr>
              <a:t>0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400" b="1" spc="-2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65" dirty="0">
                <a:solidFill>
                  <a:srgbClr val="2D2DB8"/>
                </a:solidFill>
                <a:latin typeface="Arial"/>
                <a:cs typeface="Arial"/>
              </a:rPr>
              <a:t>0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v</a:t>
            </a:r>
            <a:r>
              <a:rPr sz="1400" b="1" spc="1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  <a:tabLst>
                <a:tab pos="2247265" algn="l"/>
                <a:tab pos="309753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41</a:t>
            </a:fld>
            <a:endParaRPr spc="365" dirty="0"/>
          </a:p>
        </p:txBody>
      </p:sp>
      <p:sp>
        <p:nvSpPr>
          <p:cNvPr id="12" name="object 12"/>
          <p:cNvSpPr txBox="1"/>
          <p:nvPr/>
        </p:nvSpPr>
        <p:spPr>
          <a:xfrm>
            <a:off x="455930" y="7018397"/>
            <a:ext cx="120396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636" y="3560238"/>
            <a:ext cx="4637405" cy="65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436181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636" y="4171104"/>
            <a:ext cx="375031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513840" algn="l"/>
                <a:tab pos="2894965" algn="l"/>
                <a:tab pos="357187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 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2530">
              <a:lnSpc>
                <a:spcPct val="100000"/>
              </a:lnSpc>
            </a:pPr>
            <a:r>
              <a:rPr spc="220" dirty="0"/>
              <a:t>P</a:t>
            </a:r>
            <a:r>
              <a:rPr spc="-254" dirty="0"/>
              <a:t>r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50" dirty="0"/>
              <a:t>j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475" dirty="0"/>
              <a:t>c</a:t>
            </a:r>
            <a:r>
              <a:rPr dirty="0"/>
              <a:t>t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495" dirty="0"/>
              <a:t>I</a:t>
            </a:r>
            <a:r>
              <a:rPr spc="240" dirty="0"/>
              <a:t>nh</a:t>
            </a:r>
            <a:r>
              <a:rPr spc="-20" dirty="0"/>
              <a:t>e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54" dirty="0"/>
              <a:t>r</a:t>
            </a:r>
            <a:r>
              <a:rPr spc="-20" dirty="0"/>
              <a:t>i</a:t>
            </a:r>
            <a:r>
              <a:rPr dirty="0"/>
              <a:t>t</a:t>
            </a:r>
            <a:r>
              <a:rPr spc="250" dirty="0"/>
              <a:t>a</a:t>
            </a:r>
            <a:r>
              <a:rPr spc="240" dirty="0"/>
              <a:t>n</a:t>
            </a:r>
            <a:r>
              <a:rPr spc="-20" dirty="0"/>
              <a:t>c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42</a:t>
            </a:fld>
            <a:endParaRPr spc="365" dirty="0"/>
          </a:p>
        </p:txBody>
      </p:sp>
      <p:sp>
        <p:nvSpPr>
          <p:cNvPr id="8" name="object 8"/>
          <p:cNvSpPr txBox="1"/>
          <p:nvPr/>
        </p:nvSpPr>
        <p:spPr>
          <a:xfrm>
            <a:off x="455930" y="7018397"/>
            <a:ext cx="120396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1318694"/>
            <a:ext cx="6641465" cy="289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  <a:tabLst>
                <a:tab pos="639508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9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22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1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 </a:t>
            </a:r>
            <a:r>
              <a:rPr sz="1400" b="1" spc="-1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400" b="1" spc="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9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b="1" spc="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b="1" spc="-8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g </a:t>
            </a:r>
            <a:r>
              <a:rPr sz="1400" b="1" spc="-15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14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-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4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</a:rPr>
              <a:t>	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2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4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  <a:tabLst>
                <a:tab pos="3844925" algn="l"/>
                <a:tab pos="47720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z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	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4581525" algn="l"/>
              </a:tabLst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100" dirty="0">
                <a:solidFill>
                  <a:srgbClr val="2D2DB8"/>
                </a:solidFill>
                <a:latin typeface="Arial"/>
                <a:cs typeface="Arial"/>
              </a:rPr>
              <a:t>!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1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 </a:t>
            </a:r>
            <a:r>
              <a:rPr sz="1400" b="1" spc="1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1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 </a:t>
            </a:r>
            <a:r>
              <a:rPr sz="1400" b="1" spc="-1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 </a:t>
            </a:r>
            <a:r>
              <a:rPr sz="1400" b="1" spc="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 </a:t>
            </a:r>
            <a:r>
              <a:rPr sz="1400" b="1" spc="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b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	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--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2466975" algn="l"/>
                <a:tab pos="331724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36" y="4171112"/>
            <a:ext cx="375031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513840" algn="l"/>
                <a:tab pos="2894965" algn="l"/>
                <a:tab pos="357187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 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2382" y="4171112"/>
            <a:ext cx="14230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140" algn="l"/>
                <a:tab pos="1148080" algn="l"/>
              </a:tabLst>
            </a:pP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36" y="5391564"/>
            <a:ext cx="3547745" cy="166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268095" algn="l"/>
                <a:tab pos="309689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C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04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5"/>
              </a:lnSpc>
              <a:tabLst>
                <a:tab pos="1245235" algn="l"/>
                <a:tab pos="226695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2530">
              <a:lnSpc>
                <a:spcPts val="5260"/>
              </a:lnSpc>
            </a:pPr>
            <a:r>
              <a:rPr spc="220" dirty="0"/>
              <a:t>P</a:t>
            </a:r>
            <a:r>
              <a:rPr spc="-254" dirty="0"/>
              <a:t>r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50" dirty="0"/>
              <a:t>j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475" dirty="0"/>
              <a:t>c</a:t>
            </a:r>
            <a:r>
              <a:rPr dirty="0"/>
              <a:t>t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495" dirty="0"/>
              <a:t>I</a:t>
            </a:r>
            <a:r>
              <a:rPr spc="240" dirty="0"/>
              <a:t>nh</a:t>
            </a:r>
            <a:r>
              <a:rPr spc="-20" dirty="0"/>
              <a:t>e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54" dirty="0"/>
              <a:t>r</a:t>
            </a:r>
            <a:r>
              <a:rPr spc="-20" dirty="0"/>
              <a:t>i</a:t>
            </a:r>
            <a:r>
              <a:rPr dirty="0"/>
              <a:t>t</a:t>
            </a:r>
            <a:r>
              <a:rPr spc="250" dirty="0"/>
              <a:t>a</a:t>
            </a:r>
            <a:r>
              <a:rPr spc="240" dirty="0"/>
              <a:t>n</a:t>
            </a:r>
            <a:r>
              <a:rPr spc="-20" dirty="0"/>
              <a:t>c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130" y="1482963"/>
            <a:ext cx="306832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6680" algn="l"/>
              </a:tabLst>
            </a:pPr>
            <a:r>
              <a:rPr sz="2800" b="1" spc="-160" dirty="0">
                <a:latin typeface="Times New Roman"/>
                <a:cs typeface="Times New Roman"/>
              </a:rPr>
              <a:t>W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75" dirty="0">
                <a:latin typeface="Times New Roman"/>
                <a:cs typeface="Times New Roman"/>
              </a:rPr>
              <a:t> </a:t>
            </a:r>
            <a:r>
              <a:rPr sz="2800" b="1" spc="135" dirty="0">
                <a:latin typeface="Times New Roman"/>
                <a:cs typeface="Times New Roman"/>
              </a:rPr>
              <a:t>d</a:t>
            </a:r>
            <a:r>
              <a:rPr sz="2800" b="1" spc="-32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30" y="1981333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023" y="2003663"/>
            <a:ext cx="7218045" cy="210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80"/>
              </a:lnSpc>
              <a:tabLst>
                <a:tab pos="1812289" algn="l"/>
                <a:tab pos="5881370" algn="l"/>
              </a:tabLst>
            </a:pPr>
            <a:r>
              <a:rPr sz="2800" b="1" spc="-3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ie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3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310" dirty="0">
                <a:latin typeface="Times New Roman"/>
                <a:cs typeface="Times New Roman"/>
              </a:rPr>
              <a:t>I</a:t>
            </a:r>
            <a:r>
              <a:rPr sz="2800" b="1" spc="135" dirty="0">
                <a:latin typeface="Times New Roman"/>
                <a:cs typeface="Times New Roman"/>
              </a:rPr>
              <a:t>d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7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33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3900804">
              <a:lnSpc>
                <a:spcPct val="107100"/>
              </a:lnSpc>
              <a:spcBef>
                <a:spcPts val="5"/>
              </a:spcBef>
            </a:pPr>
            <a:r>
              <a:rPr sz="2800" b="1" spc="-15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nd</a:t>
            </a:r>
            <a:r>
              <a:rPr sz="2800" b="1" spc="31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31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31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L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31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26" y="2792864"/>
            <a:ext cx="15049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122" y="4717659"/>
            <a:ext cx="213868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60" dirty="0">
                <a:latin typeface="Times New Roman"/>
                <a:cs typeface="Times New Roman"/>
              </a:rPr>
              <a:t>W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spc="-3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32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22" y="5230003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023" y="5251059"/>
            <a:ext cx="7242175" cy="11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90"/>
              </a:lnSpc>
              <a:tabLst>
                <a:tab pos="723265" algn="l"/>
                <a:tab pos="1356360" algn="l"/>
                <a:tab pos="2364105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D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Arial"/>
                <a:cs typeface="Arial"/>
              </a:rPr>
              <a:t>’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y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29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Arial"/>
                <a:cs typeface="Arial"/>
              </a:rPr>
              <a:t>.</a:t>
            </a:r>
            <a:r>
              <a:rPr sz="2800" b="1" spc="305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am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70" dirty="0">
                <a:latin typeface="Times New Roman"/>
                <a:cs typeface="Times New Roman"/>
              </a:rPr>
              <a:t>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f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800" b="1" spc="-40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Arial"/>
                <a:cs typeface="Arial"/>
              </a:rPr>
              <a:t>4</a:t>
            </a:r>
            <a:r>
              <a:rPr sz="2800" b="1" spc="-150" dirty="0">
                <a:latin typeface="Times New Roman"/>
                <a:cs typeface="Times New Roman"/>
              </a:rPr>
              <a:t>j</a:t>
            </a:r>
            <a:r>
              <a:rPr sz="2800" b="1" spc="7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1433195" algn="l"/>
                <a:tab pos="5206365" algn="l"/>
              </a:tabLst>
            </a:pPr>
            <a:r>
              <a:rPr sz="2800" b="1" spc="-3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95" dirty="0">
                <a:latin typeface="Times New Roman"/>
                <a:cs typeface="Times New Roman"/>
              </a:rPr>
              <a:t> </a:t>
            </a:r>
            <a:r>
              <a:rPr sz="2800" b="1" spc="310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122" y="6040260"/>
            <a:ext cx="150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8621" y="636192"/>
            <a:ext cx="55867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60115" algn="l"/>
              </a:tabLst>
            </a:pPr>
            <a:r>
              <a:rPr sz="4400" b="1" spc="-530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45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2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5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1318694"/>
            <a:ext cx="6641465" cy="289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  <a:tabLst>
                <a:tab pos="639508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9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22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1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 </a:t>
            </a:r>
            <a:r>
              <a:rPr sz="1400" b="1" spc="-1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400" b="1" spc="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9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b="1" spc="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b="1" spc="-8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g </a:t>
            </a:r>
            <a:r>
              <a:rPr sz="1400" b="1" spc="-15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14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-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4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</a:rPr>
              <a:t>	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2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4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  <a:tabLst>
                <a:tab pos="3844925" algn="l"/>
                <a:tab pos="47720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z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	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45815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2466975" algn="l"/>
                <a:tab pos="3317240" algn="l"/>
              </a:tabLst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100" dirty="0">
                <a:solidFill>
                  <a:srgbClr val="2D2DB8"/>
                </a:solidFill>
                <a:latin typeface="Arial"/>
                <a:cs typeface="Arial"/>
              </a:rPr>
              <a:t>!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b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	o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 </a:t>
            </a:r>
            <a:r>
              <a:rPr sz="1400" b="1" spc="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h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	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2D2DB8"/>
                </a:solidFill>
                <a:latin typeface="Times New Roman"/>
                <a:cs typeface="Times New Roman"/>
              </a:rPr>
              <a:t>j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 </a:t>
            </a:r>
            <a:r>
              <a:rPr sz="1400" b="1" spc="1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204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400" b="1" spc="1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36" y="4171116"/>
            <a:ext cx="375031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513840" algn="l"/>
                <a:tab pos="2894965" algn="l"/>
                <a:tab pos="357187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 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2382" y="4171116"/>
            <a:ext cx="14230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140" algn="l"/>
                <a:tab pos="1148080" algn="l"/>
              </a:tabLst>
            </a:pP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36" y="5391568"/>
            <a:ext cx="354774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268095" algn="l"/>
                <a:tab pos="309689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C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04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30" y="6407561"/>
            <a:ext cx="2761615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5"/>
              </a:lnSpc>
              <a:tabLst>
                <a:tab pos="1464945" algn="l"/>
                <a:tab pos="248666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8621" y="636192"/>
            <a:ext cx="55867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60115" algn="l"/>
              </a:tabLst>
            </a:pPr>
            <a:r>
              <a:rPr sz="4400" b="1" spc="-530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45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2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5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20" y="1796663"/>
            <a:ext cx="8078470" cy="333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b="1" i="1" spc="-10" dirty="0">
                <a:latin typeface="Arial"/>
                <a:cs typeface="Arial"/>
              </a:rPr>
              <a:t>No</a:t>
            </a:r>
            <a:r>
              <a:rPr sz="3200" b="1" i="1" spc="155" dirty="0">
                <a:latin typeface="Arial"/>
                <a:cs typeface="Arial"/>
              </a:rPr>
              <a:t>t</a:t>
            </a:r>
            <a:r>
              <a:rPr sz="3200" b="1" i="1" spc="-165" dirty="0">
                <a:latin typeface="Arial"/>
                <a:cs typeface="Arial"/>
              </a:rPr>
              <a:t> </a:t>
            </a:r>
            <a:r>
              <a:rPr sz="3200" b="1" i="1" spc="-20" dirty="0">
                <a:latin typeface="Arial"/>
                <a:cs typeface="Arial"/>
              </a:rPr>
              <a:t>t</a:t>
            </a:r>
            <a:r>
              <a:rPr sz="3200" b="1" i="1" spc="-10" dirty="0">
                <a:latin typeface="Arial"/>
                <a:cs typeface="Arial"/>
              </a:rPr>
              <a:t>h</a:t>
            </a:r>
            <a:r>
              <a:rPr sz="3200" b="1" i="1" spc="-90" dirty="0">
                <a:latin typeface="Arial"/>
                <a:cs typeface="Arial"/>
              </a:rPr>
              <a:t>e</a:t>
            </a:r>
            <a:r>
              <a:rPr sz="3200" b="1" i="1" spc="8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s</a:t>
            </a:r>
            <a:r>
              <a:rPr sz="3200" b="1" i="1" spc="-10" dirty="0">
                <a:latin typeface="Arial"/>
                <a:cs typeface="Arial"/>
              </a:rPr>
              <a:t>a</a:t>
            </a:r>
            <a:r>
              <a:rPr sz="3200" b="1" i="1" spc="-5" dirty="0">
                <a:latin typeface="Arial"/>
                <a:cs typeface="Arial"/>
              </a:rPr>
              <a:t>m</a:t>
            </a:r>
            <a:r>
              <a:rPr sz="3200" b="1" i="1" spc="-90" dirty="0">
                <a:latin typeface="Arial"/>
                <a:cs typeface="Arial"/>
              </a:rPr>
              <a:t>e</a:t>
            </a:r>
            <a:r>
              <a:rPr sz="3200" b="1" i="1" spc="70" dirty="0">
                <a:latin typeface="Arial"/>
                <a:cs typeface="Arial"/>
              </a:rPr>
              <a:t> </a:t>
            </a:r>
            <a:r>
              <a:rPr sz="3200" b="1" i="1" spc="-10" dirty="0">
                <a:latin typeface="Arial"/>
                <a:cs typeface="Arial"/>
              </a:rPr>
              <a:t>th</a:t>
            </a:r>
            <a:r>
              <a:rPr sz="3200" b="1" i="1" spc="-15" dirty="0">
                <a:latin typeface="Arial"/>
                <a:cs typeface="Arial"/>
              </a:rPr>
              <a:t>i</a:t>
            </a:r>
            <a:r>
              <a:rPr sz="3200" b="1" i="1" spc="-5" dirty="0">
                <a:latin typeface="Arial"/>
                <a:cs typeface="Arial"/>
              </a:rPr>
              <a:t>n</a:t>
            </a:r>
            <a:r>
              <a:rPr sz="3200" b="1" i="1" spc="-254" dirty="0">
                <a:latin typeface="Arial"/>
                <a:cs typeface="Arial"/>
              </a:rPr>
              <a:t>g</a:t>
            </a:r>
            <a:r>
              <a:rPr sz="3200" b="1" i="1" spc="24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a</a:t>
            </a:r>
            <a:r>
              <a:rPr sz="3200" b="1" i="1" spc="-235" dirty="0">
                <a:latin typeface="Arial"/>
                <a:cs typeface="Arial"/>
              </a:rPr>
              <a:t>s</a:t>
            </a:r>
            <a:r>
              <a:rPr sz="3200" b="1" i="1" spc="229" dirty="0">
                <a:latin typeface="Arial"/>
                <a:cs typeface="Arial"/>
              </a:rPr>
              <a:t> </a:t>
            </a:r>
            <a:r>
              <a:rPr sz="3200" b="1" i="1" spc="-20" dirty="0">
                <a:latin typeface="Arial"/>
                <a:cs typeface="Arial"/>
              </a:rPr>
              <a:t>P</a:t>
            </a:r>
            <a:r>
              <a:rPr sz="3200" b="1" i="1" spc="-30" dirty="0">
                <a:latin typeface="Arial"/>
                <a:cs typeface="Arial"/>
              </a:rPr>
              <a:t>O</a:t>
            </a:r>
            <a:r>
              <a:rPr sz="3200" b="1" i="1" spc="855" dirty="0">
                <a:latin typeface="Arial"/>
                <a:cs typeface="Arial"/>
              </a:rPr>
              <a:t>M</a:t>
            </a:r>
            <a:r>
              <a:rPr sz="3200" b="1" i="1" spc="-5" dirty="0">
                <a:latin typeface="Arial"/>
                <a:cs typeface="Arial"/>
              </a:rPr>
              <a:t>in</a:t>
            </a:r>
            <a:r>
              <a:rPr sz="3200" b="1" i="1" spc="-25" dirty="0">
                <a:latin typeface="Arial"/>
                <a:cs typeface="Arial"/>
              </a:rPr>
              <a:t>h</a:t>
            </a:r>
            <a:r>
              <a:rPr sz="3200" b="1" i="1" spc="-5" dirty="0">
                <a:latin typeface="Arial"/>
                <a:cs typeface="Arial"/>
              </a:rPr>
              <a:t>e</a:t>
            </a:r>
            <a:r>
              <a:rPr sz="3200" b="1" i="1" spc="-10" dirty="0">
                <a:latin typeface="Arial"/>
                <a:cs typeface="Arial"/>
              </a:rPr>
              <a:t>r</a:t>
            </a:r>
            <a:r>
              <a:rPr sz="3200" b="1" i="1" spc="-5" dirty="0">
                <a:latin typeface="Arial"/>
                <a:cs typeface="Arial"/>
              </a:rPr>
              <a:t>i</a:t>
            </a:r>
            <a:r>
              <a:rPr sz="3200" b="1" i="1" spc="-10" dirty="0">
                <a:latin typeface="Arial"/>
                <a:cs typeface="Arial"/>
              </a:rPr>
              <a:t>ta</a:t>
            </a:r>
            <a:r>
              <a:rPr sz="3200" b="1" i="1" spc="-5" dirty="0">
                <a:latin typeface="Arial"/>
                <a:cs typeface="Arial"/>
              </a:rPr>
              <a:t>nc</a:t>
            </a:r>
            <a:r>
              <a:rPr sz="3200" b="1" i="1" spc="-15" dirty="0">
                <a:latin typeface="Arial"/>
                <a:cs typeface="Arial"/>
              </a:rPr>
              <a:t>e</a:t>
            </a:r>
            <a:r>
              <a:rPr sz="3200" b="1" i="1" spc="155" dirty="0"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ts val="351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291204" algn="l"/>
              </a:tabLst>
            </a:pP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5600" marR="722630">
              <a:lnSpc>
                <a:spcPts val="3190"/>
              </a:lnSpc>
              <a:spcBef>
                <a:spcPts val="315"/>
              </a:spcBef>
              <a:tabLst>
                <a:tab pos="6894195" algn="l"/>
              </a:tabLst>
            </a:pP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du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  <a:p>
            <a:pPr marL="355600" marR="581025" indent="-342900">
              <a:lnSpc>
                <a:spcPct val="82900"/>
              </a:lnSpc>
              <a:spcBef>
                <a:spcPts val="1405"/>
              </a:spcBef>
              <a:buFont typeface="Arial"/>
              <a:buChar char="•"/>
              <a:tabLst>
                <a:tab pos="355600" algn="l"/>
                <a:tab pos="3090545" algn="l"/>
                <a:tab pos="3950970" algn="l"/>
                <a:tab pos="4135754" algn="l"/>
                <a:tab pos="5651500" algn="l"/>
                <a:tab pos="657415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i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spc="-10" dirty="0">
                <a:latin typeface="Times New Roman"/>
                <a:cs typeface="Times New Roman"/>
              </a:rPr>
              <a:t> l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350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B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	a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du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B</a:t>
            </a:r>
            <a:r>
              <a:rPr sz="3200" b="1" spc="27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-10" dirty="0">
                <a:latin typeface="Times New Roman"/>
                <a:cs typeface="Times New Roman"/>
              </a:rPr>
              <a:t>ll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a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ub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0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Arial"/>
                <a:cs typeface="Arial"/>
              </a:rPr>
              <a:t>)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8621" y="636192"/>
            <a:ext cx="55867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60115" algn="l"/>
              </a:tabLst>
            </a:pPr>
            <a:r>
              <a:rPr sz="4400" b="1" spc="-530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45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2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50" dirty="0">
                <a:solidFill>
                  <a:srgbClr val="198989"/>
                </a:solidFill>
                <a:latin typeface="Times New Roman"/>
                <a:cs typeface="Times New Roman"/>
              </a:rPr>
              <a:t>j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9064" y="6134177"/>
            <a:ext cx="342265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89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1964" y="7147642"/>
            <a:ext cx="306260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89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j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 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829" y="1264919"/>
            <a:ext cx="4572000" cy="573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8109" y="6697975"/>
            <a:ext cx="1296670" cy="382270"/>
          </a:xfrm>
          <a:custGeom>
            <a:avLst/>
            <a:gdLst/>
            <a:ahLst/>
            <a:cxnLst/>
            <a:rect l="l" t="t" r="r" b="b"/>
            <a:pathLst>
              <a:path w="1296670" h="382270">
                <a:moveTo>
                  <a:pt x="190499" y="0"/>
                </a:moveTo>
                <a:lnTo>
                  <a:pt x="0" y="190499"/>
                </a:lnTo>
                <a:lnTo>
                  <a:pt x="190499" y="382274"/>
                </a:lnTo>
                <a:lnTo>
                  <a:pt x="190499" y="285749"/>
                </a:lnTo>
                <a:lnTo>
                  <a:pt x="1296680" y="285749"/>
                </a:lnTo>
                <a:lnTo>
                  <a:pt x="1296680" y="95249"/>
                </a:lnTo>
                <a:lnTo>
                  <a:pt x="190499" y="95249"/>
                </a:lnTo>
                <a:lnTo>
                  <a:pt x="1904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8109" y="6697975"/>
            <a:ext cx="1296670" cy="382270"/>
          </a:xfrm>
          <a:custGeom>
            <a:avLst/>
            <a:gdLst/>
            <a:ahLst/>
            <a:cxnLst/>
            <a:rect l="l" t="t" r="r" b="b"/>
            <a:pathLst>
              <a:path w="1296670" h="382270">
                <a:moveTo>
                  <a:pt x="1296680" y="95249"/>
                </a:moveTo>
                <a:lnTo>
                  <a:pt x="190499" y="95249"/>
                </a:lnTo>
                <a:lnTo>
                  <a:pt x="190499" y="0"/>
                </a:lnTo>
                <a:lnTo>
                  <a:pt x="0" y="190499"/>
                </a:lnTo>
                <a:lnTo>
                  <a:pt x="190499" y="382274"/>
                </a:lnTo>
                <a:lnTo>
                  <a:pt x="190499" y="285749"/>
                </a:lnTo>
                <a:lnTo>
                  <a:pt x="1296680" y="285749"/>
                </a:lnTo>
                <a:lnTo>
                  <a:pt x="1296680" y="95249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5590" y="667511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33" y="0"/>
                </a:moveTo>
                <a:lnTo>
                  <a:pt x="5059" y="0"/>
                </a:lnTo>
                <a:lnTo>
                  <a:pt x="5059" y="1273"/>
                </a:lnTo>
                <a:lnTo>
                  <a:pt x="6333" y="1273"/>
                </a:lnTo>
                <a:lnTo>
                  <a:pt x="6333" y="0"/>
                </a:lnTo>
                <a:close/>
              </a:path>
              <a:path w="6350" h="6350">
                <a:moveTo>
                  <a:pt x="3810" y="2547"/>
                </a:moveTo>
                <a:lnTo>
                  <a:pt x="2529" y="2547"/>
                </a:lnTo>
                <a:lnTo>
                  <a:pt x="2529" y="3809"/>
                </a:lnTo>
                <a:lnTo>
                  <a:pt x="6339" y="3809"/>
                </a:lnTo>
                <a:lnTo>
                  <a:pt x="6339" y="2547"/>
                </a:lnTo>
                <a:lnTo>
                  <a:pt x="3810" y="2547"/>
                </a:lnTo>
                <a:close/>
              </a:path>
              <a:path w="6350" h="6350">
                <a:moveTo>
                  <a:pt x="6346" y="1273"/>
                </a:moveTo>
                <a:lnTo>
                  <a:pt x="3810" y="1273"/>
                </a:lnTo>
                <a:lnTo>
                  <a:pt x="3810" y="2547"/>
                </a:lnTo>
                <a:lnTo>
                  <a:pt x="6346" y="2547"/>
                </a:lnTo>
                <a:lnTo>
                  <a:pt x="6346" y="1273"/>
                </a:lnTo>
                <a:close/>
              </a:path>
              <a:path w="6350" h="6350">
                <a:moveTo>
                  <a:pt x="6333" y="3809"/>
                </a:moveTo>
                <a:lnTo>
                  <a:pt x="1249" y="3809"/>
                </a:lnTo>
                <a:lnTo>
                  <a:pt x="1249" y="5083"/>
                </a:lnTo>
                <a:lnTo>
                  <a:pt x="6333" y="5083"/>
                </a:lnTo>
                <a:lnTo>
                  <a:pt x="6333" y="3809"/>
                </a:lnTo>
                <a:close/>
              </a:path>
              <a:path w="6350" h="6350">
                <a:moveTo>
                  <a:pt x="6346" y="5083"/>
                </a:moveTo>
                <a:lnTo>
                  <a:pt x="0" y="5083"/>
                </a:lnTo>
                <a:lnTo>
                  <a:pt x="0" y="6357"/>
                </a:lnTo>
                <a:lnTo>
                  <a:pt x="6346" y="6357"/>
                </a:lnTo>
                <a:lnTo>
                  <a:pt x="6346" y="5083"/>
                </a:lnTo>
                <a:close/>
              </a:path>
            </a:pathLst>
          </a:custGeom>
          <a:solidFill>
            <a:srgbClr val="8A8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7970" y="6681474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959" y="0"/>
                </a:moveTo>
                <a:lnTo>
                  <a:pt x="6339" y="0"/>
                </a:lnTo>
                <a:lnTo>
                  <a:pt x="6339" y="1261"/>
                </a:lnTo>
                <a:lnTo>
                  <a:pt x="13959" y="1261"/>
                </a:lnTo>
                <a:lnTo>
                  <a:pt x="13959" y="0"/>
                </a:lnTo>
                <a:close/>
              </a:path>
              <a:path w="13970" h="7620">
                <a:moveTo>
                  <a:pt x="13953" y="1261"/>
                </a:moveTo>
                <a:lnTo>
                  <a:pt x="5059" y="1261"/>
                </a:lnTo>
                <a:lnTo>
                  <a:pt x="5059" y="2535"/>
                </a:lnTo>
                <a:lnTo>
                  <a:pt x="13953" y="2535"/>
                </a:lnTo>
                <a:lnTo>
                  <a:pt x="13953" y="1261"/>
                </a:lnTo>
                <a:close/>
              </a:path>
              <a:path w="13970" h="7620">
                <a:moveTo>
                  <a:pt x="3810" y="3809"/>
                </a:moveTo>
                <a:lnTo>
                  <a:pt x="2529" y="3809"/>
                </a:lnTo>
                <a:lnTo>
                  <a:pt x="2529" y="5071"/>
                </a:lnTo>
                <a:lnTo>
                  <a:pt x="13959" y="5071"/>
                </a:lnTo>
                <a:lnTo>
                  <a:pt x="13959" y="3809"/>
                </a:lnTo>
                <a:lnTo>
                  <a:pt x="3810" y="3809"/>
                </a:lnTo>
                <a:close/>
              </a:path>
              <a:path w="13970" h="7620">
                <a:moveTo>
                  <a:pt x="13966" y="2535"/>
                </a:moveTo>
                <a:lnTo>
                  <a:pt x="3810" y="2535"/>
                </a:lnTo>
                <a:lnTo>
                  <a:pt x="3810" y="3809"/>
                </a:lnTo>
                <a:lnTo>
                  <a:pt x="13966" y="3809"/>
                </a:lnTo>
                <a:lnTo>
                  <a:pt x="13966" y="2535"/>
                </a:lnTo>
                <a:close/>
              </a:path>
              <a:path w="13970" h="7620">
                <a:moveTo>
                  <a:pt x="13953" y="5071"/>
                </a:moveTo>
                <a:lnTo>
                  <a:pt x="1249" y="5071"/>
                </a:lnTo>
                <a:lnTo>
                  <a:pt x="1249" y="6345"/>
                </a:lnTo>
                <a:lnTo>
                  <a:pt x="13953" y="6345"/>
                </a:lnTo>
                <a:lnTo>
                  <a:pt x="13953" y="5071"/>
                </a:lnTo>
                <a:close/>
              </a:path>
              <a:path w="13970" h="7620">
                <a:moveTo>
                  <a:pt x="13966" y="6345"/>
                </a:moveTo>
                <a:lnTo>
                  <a:pt x="0" y="6345"/>
                </a:lnTo>
                <a:lnTo>
                  <a:pt x="0" y="7619"/>
                </a:lnTo>
                <a:lnTo>
                  <a:pt x="13966" y="7619"/>
                </a:lnTo>
                <a:lnTo>
                  <a:pt x="13966" y="6345"/>
                </a:lnTo>
                <a:close/>
              </a:path>
            </a:pathLst>
          </a:custGeom>
          <a:solidFill>
            <a:srgbClr val="888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0350" y="6689094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20">
                <a:moveTo>
                  <a:pt x="21579" y="0"/>
                </a:moveTo>
                <a:lnTo>
                  <a:pt x="6339" y="0"/>
                </a:lnTo>
                <a:lnTo>
                  <a:pt x="6339" y="1261"/>
                </a:lnTo>
                <a:lnTo>
                  <a:pt x="21579" y="1261"/>
                </a:lnTo>
                <a:lnTo>
                  <a:pt x="21579" y="0"/>
                </a:lnTo>
                <a:close/>
              </a:path>
              <a:path w="21589" h="7620">
                <a:moveTo>
                  <a:pt x="21573" y="1261"/>
                </a:moveTo>
                <a:lnTo>
                  <a:pt x="5059" y="1261"/>
                </a:lnTo>
                <a:lnTo>
                  <a:pt x="5059" y="2535"/>
                </a:lnTo>
                <a:lnTo>
                  <a:pt x="21573" y="2535"/>
                </a:lnTo>
                <a:lnTo>
                  <a:pt x="21573" y="1261"/>
                </a:lnTo>
                <a:close/>
              </a:path>
              <a:path w="21589" h="7620">
                <a:moveTo>
                  <a:pt x="3810" y="3809"/>
                </a:moveTo>
                <a:lnTo>
                  <a:pt x="2529" y="3809"/>
                </a:lnTo>
                <a:lnTo>
                  <a:pt x="2529" y="5071"/>
                </a:lnTo>
                <a:lnTo>
                  <a:pt x="21579" y="5071"/>
                </a:lnTo>
                <a:lnTo>
                  <a:pt x="21579" y="3809"/>
                </a:lnTo>
                <a:lnTo>
                  <a:pt x="3810" y="3809"/>
                </a:lnTo>
                <a:close/>
              </a:path>
              <a:path w="21589" h="7620">
                <a:moveTo>
                  <a:pt x="21586" y="2535"/>
                </a:moveTo>
                <a:lnTo>
                  <a:pt x="3810" y="2535"/>
                </a:lnTo>
                <a:lnTo>
                  <a:pt x="3810" y="3809"/>
                </a:lnTo>
                <a:lnTo>
                  <a:pt x="21586" y="3809"/>
                </a:lnTo>
                <a:lnTo>
                  <a:pt x="21586" y="2535"/>
                </a:lnTo>
                <a:close/>
              </a:path>
              <a:path w="21589" h="7620">
                <a:moveTo>
                  <a:pt x="21573" y="5071"/>
                </a:moveTo>
                <a:lnTo>
                  <a:pt x="1249" y="5071"/>
                </a:lnTo>
                <a:lnTo>
                  <a:pt x="1249" y="6345"/>
                </a:lnTo>
                <a:lnTo>
                  <a:pt x="21573" y="6345"/>
                </a:lnTo>
                <a:lnTo>
                  <a:pt x="21573" y="5071"/>
                </a:lnTo>
                <a:close/>
              </a:path>
              <a:path w="21589" h="7620">
                <a:moveTo>
                  <a:pt x="21586" y="6345"/>
                </a:moveTo>
                <a:lnTo>
                  <a:pt x="0" y="6345"/>
                </a:lnTo>
                <a:lnTo>
                  <a:pt x="0" y="7619"/>
                </a:lnTo>
                <a:lnTo>
                  <a:pt x="21586" y="7619"/>
                </a:lnTo>
                <a:lnTo>
                  <a:pt x="21586" y="6345"/>
                </a:lnTo>
                <a:close/>
              </a:path>
            </a:pathLst>
          </a:custGeom>
          <a:solidFill>
            <a:srgbClr val="868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3980" y="6696713"/>
            <a:ext cx="28575" cy="6350"/>
          </a:xfrm>
          <a:custGeom>
            <a:avLst/>
            <a:gdLst/>
            <a:ahLst/>
            <a:cxnLst/>
            <a:rect l="l" t="t" r="r" b="b"/>
            <a:pathLst>
              <a:path w="28575" h="6350">
                <a:moveTo>
                  <a:pt x="6370" y="0"/>
                </a:moveTo>
                <a:lnTo>
                  <a:pt x="5090" y="0"/>
                </a:lnTo>
                <a:lnTo>
                  <a:pt x="5090" y="1261"/>
                </a:lnTo>
                <a:lnTo>
                  <a:pt x="27950" y="1261"/>
                </a:lnTo>
                <a:lnTo>
                  <a:pt x="27950" y="0"/>
                </a:lnTo>
                <a:lnTo>
                  <a:pt x="6370" y="0"/>
                </a:lnTo>
                <a:close/>
              </a:path>
              <a:path w="28575" h="6350">
                <a:moveTo>
                  <a:pt x="27943" y="1262"/>
                </a:moveTo>
                <a:lnTo>
                  <a:pt x="3810" y="1262"/>
                </a:lnTo>
                <a:lnTo>
                  <a:pt x="3810" y="2535"/>
                </a:lnTo>
                <a:lnTo>
                  <a:pt x="27943" y="2535"/>
                </a:lnTo>
                <a:lnTo>
                  <a:pt x="27943" y="1262"/>
                </a:lnTo>
                <a:close/>
              </a:path>
              <a:path w="28575" h="6350">
                <a:moveTo>
                  <a:pt x="2560" y="3809"/>
                </a:moveTo>
                <a:lnTo>
                  <a:pt x="1280" y="3809"/>
                </a:lnTo>
                <a:lnTo>
                  <a:pt x="1280" y="5071"/>
                </a:lnTo>
                <a:lnTo>
                  <a:pt x="27950" y="5071"/>
                </a:lnTo>
                <a:lnTo>
                  <a:pt x="27950" y="3810"/>
                </a:lnTo>
                <a:lnTo>
                  <a:pt x="2560" y="3809"/>
                </a:lnTo>
                <a:close/>
              </a:path>
              <a:path w="28575" h="6350">
                <a:moveTo>
                  <a:pt x="27956" y="2536"/>
                </a:moveTo>
                <a:lnTo>
                  <a:pt x="2560" y="2536"/>
                </a:lnTo>
                <a:lnTo>
                  <a:pt x="2560" y="3809"/>
                </a:lnTo>
                <a:lnTo>
                  <a:pt x="27956" y="3810"/>
                </a:lnTo>
                <a:lnTo>
                  <a:pt x="27956" y="2536"/>
                </a:lnTo>
                <a:close/>
              </a:path>
              <a:path w="28575" h="6350">
                <a:moveTo>
                  <a:pt x="27943" y="5072"/>
                </a:moveTo>
                <a:lnTo>
                  <a:pt x="0" y="5072"/>
                </a:lnTo>
                <a:lnTo>
                  <a:pt x="0" y="6345"/>
                </a:lnTo>
                <a:lnTo>
                  <a:pt x="27943" y="6345"/>
                </a:lnTo>
                <a:lnTo>
                  <a:pt x="27943" y="5072"/>
                </a:lnTo>
                <a:close/>
              </a:path>
            </a:pathLst>
          </a:custGeom>
          <a:solidFill>
            <a:srgbClr val="8484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6360" y="6703059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20">
                <a:moveTo>
                  <a:pt x="6370" y="1273"/>
                </a:moveTo>
                <a:lnTo>
                  <a:pt x="5090" y="1273"/>
                </a:lnTo>
                <a:lnTo>
                  <a:pt x="5090" y="2535"/>
                </a:lnTo>
                <a:lnTo>
                  <a:pt x="35570" y="2535"/>
                </a:lnTo>
                <a:lnTo>
                  <a:pt x="35570" y="1273"/>
                </a:lnTo>
                <a:lnTo>
                  <a:pt x="6370" y="1273"/>
                </a:lnTo>
                <a:close/>
              </a:path>
              <a:path w="36195" h="7620">
                <a:moveTo>
                  <a:pt x="35576" y="0"/>
                </a:moveTo>
                <a:lnTo>
                  <a:pt x="6370" y="0"/>
                </a:lnTo>
                <a:lnTo>
                  <a:pt x="6370" y="1273"/>
                </a:lnTo>
                <a:lnTo>
                  <a:pt x="35576" y="1273"/>
                </a:lnTo>
                <a:lnTo>
                  <a:pt x="35576" y="0"/>
                </a:lnTo>
                <a:close/>
              </a:path>
              <a:path w="36195" h="7620">
                <a:moveTo>
                  <a:pt x="35564" y="2535"/>
                </a:moveTo>
                <a:lnTo>
                  <a:pt x="3810" y="2535"/>
                </a:lnTo>
                <a:lnTo>
                  <a:pt x="3810" y="3809"/>
                </a:lnTo>
                <a:lnTo>
                  <a:pt x="35564" y="3809"/>
                </a:lnTo>
                <a:lnTo>
                  <a:pt x="35564" y="2535"/>
                </a:lnTo>
                <a:close/>
              </a:path>
              <a:path w="36195" h="7620">
                <a:moveTo>
                  <a:pt x="2560" y="5083"/>
                </a:moveTo>
                <a:lnTo>
                  <a:pt x="1280" y="5083"/>
                </a:lnTo>
                <a:lnTo>
                  <a:pt x="1280" y="6345"/>
                </a:lnTo>
                <a:lnTo>
                  <a:pt x="35570" y="6345"/>
                </a:lnTo>
                <a:lnTo>
                  <a:pt x="35570" y="5083"/>
                </a:lnTo>
                <a:lnTo>
                  <a:pt x="2560" y="5083"/>
                </a:lnTo>
                <a:close/>
              </a:path>
              <a:path w="36195" h="7620">
                <a:moveTo>
                  <a:pt x="35576" y="3810"/>
                </a:moveTo>
                <a:lnTo>
                  <a:pt x="2560" y="3810"/>
                </a:lnTo>
                <a:lnTo>
                  <a:pt x="2560" y="5083"/>
                </a:lnTo>
                <a:lnTo>
                  <a:pt x="35576" y="5083"/>
                </a:lnTo>
                <a:lnTo>
                  <a:pt x="35576" y="3810"/>
                </a:lnTo>
                <a:close/>
              </a:path>
              <a:path w="36195" h="7620">
                <a:moveTo>
                  <a:pt x="35564" y="6345"/>
                </a:moveTo>
                <a:lnTo>
                  <a:pt x="0" y="6345"/>
                </a:lnTo>
                <a:lnTo>
                  <a:pt x="0" y="7619"/>
                </a:lnTo>
                <a:lnTo>
                  <a:pt x="35564" y="7619"/>
                </a:lnTo>
                <a:lnTo>
                  <a:pt x="35564" y="6345"/>
                </a:lnTo>
                <a:close/>
              </a:path>
            </a:pathLst>
          </a:custGeom>
          <a:solidFill>
            <a:srgbClr val="828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8739" y="6710680"/>
            <a:ext cx="43815" cy="7620"/>
          </a:xfrm>
          <a:custGeom>
            <a:avLst/>
            <a:gdLst/>
            <a:ahLst/>
            <a:cxnLst/>
            <a:rect l="l" t="t" r="r" b="b"/>
            <a:pathLst>
              <a:path w="43814" h="7620">
                <a:moveTo>
                  <a:pt x="6370" y="1273"/>
                </a:moveTo>
                <a:lnTo>
                  <a:pt x="5090" y="1273"/>
                </a:lnTo>
                <a:lnTo>
                  <a:pt x="5090" y="2535"/>
                </a:lnTo>
                <a:lnTo>
                  <a:pt x="43190" y="2535"/>
                </a:lnTo>
                <a:lnTo>
                  <a:pt x="43190" y="1273"/>
                </a:lnTo>
                <a:lnTo>
                  <a:pt x="6370" y="1273"/>
                </a:lnTo>
                <a:close/>
              </a:path>
              <a:path w="43814" h="7620">
                <a:moveTo>
                  <a:pt x="43196" y="0"/>
                </a:moveTo>
                <a:lnTo>
                  <a:pt x="6370" y="0"/>
                </a:lnTo>
                <a:lnTo>
                  <a:pt x="6370" y="1273"/>
                </a:lnTo>
                <a:lnTo>
                  <a:pt x="43196" y="1273"/>
                </a:lnTo>
                <a:lnTo>
                  <a:pt x="43196" y="0"/>
                </a:lnTo>
                <a:close/>
              </a:path>
              <a:path w="43814" h="7620">
                <a:moveTo>
                  <a:pt x="43184" y="2535"/>
                </a:moveTo>
                <a:lnTo>
                  <a:pt x="3810" y="2535"/>
                </a:lnTo>
                <a:lnTo>
                  <a:pt x="3810" y="3809"/>
                </a:lnTo>
                <a:lnTo>
                  <a:pt x="43184" y="3809"/>
                </a:lnTo>
                <a:lnTo>
                  <a:pt x="43184" y="2535"/>
                </a:lnTo>
                <a:close/>
              </a:path>
              <a:path w="43814" h="7620">
                <a:moveTo>
                  <a:pt x="2560" y="5083"/>
                </a:moveTo>
                <a:lnTo>
                  <a:pt x="1280" y="5083"/>
                </a:lnTo>
                <a:lnTo>
                  <a:pt x="1280" y="6345"/>
                </a:lnTo>
                <a:lnTo>
                  <a:pt x="43190" y="6345"/>
                </a:lnTo>
                <a:lnTo>
                  <a:pt x="43190" y="5083"/>
                </a:lnTo>
                <a:lnTo>
                  <a:pt x="2560" y="5083"/>
                </a:lnTo>
                <a:close/>
              </a:path>
              <a:path w="43814" h="7620">
                <a:moveTo>
                  <a:pt x="43196" y="3810"/>
                </a:moveTo>
                <a:lnTo>
                  <a:pt x="2560" y="3810"/>
                </a:lnTo>
                <a:lnTo>
                  <a:pt x="2560" y="5083"/>
                </a:lnTo>
                <a:lnTo>
                  <a:pt x="43196" y="5083"/>
                </a:lnTo>
                <a:lnTo>
                  <a:pt x="43196" y="3810"/>
                </a:lnTo>
                <a:close/>
              </a:path>
              <a:path w="43814" h="7620">
                <a:moveTo>
                  <a:pt x="43184" y="6345"/>
                </a:moveTo>
                <a:lnTo>
                  <a:pt x="0" y="6345"/>
                </a:lnTo>
                <a:lnTo>
                  <a:pt x="0" y="7619"/>
                </a:lnTo>
                <a:lnTo>
                  <a:pt x="43184" y="7619"/>
                </a:lnTo>
                <a:lnTo>
                  <a:pt x="43184" y="6345"/>
                </a:lnTo>
                <a:close/>
              </a:path>
            </a:pathLst>
          </a:custGeom>
          <a:solidFill>
            <a:srgbClr val="808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2400" y="6718300"/>
            <a:ext cx="49530" cy="6350"/>
          </a:xfrm>
          <a:custGeom>
            <a:avLst/>
            <a:gdLst/>
            <a:ahLst/>
            <a:cxnLst/>
            <a:rect l="l" t="t" r="r" b="b"/>
            <a:pathLst>
              <a:path w="49529" h="6350">
                <a:moveTo>
                  <a:pt x="5090" y="1273"/>
                </a:moveTo>
                <a:lnTo>
                  <a:pt x="3810" y="1273"/>
                </a:lnTo>
                <a:lnTo>
                  <a:pt x="3810" y="2535"/>
                </a:lnTo>
                <a:lnTo>
                  <a:pt x="49530" y="2535"/>
                </a:lnTo>
                <a:lnTo>
                  <a:pt x="49530" y="1273"/>
                </a:lnTo>
                <a:lnTo>
                  <a:pt x="5090" y="1273"/>
                </a:lnTo>
                <a:close/>
              </a:path>
              <a:path w="49529" h="6350">
                <a:moveTo>
                  <a:pt x="49536" y="0"/>
                </a:moveTo>
                <a:lnTo>
                  <a:pt x="5090" y="0"/>
                </a:lnTo>
                <a:lnTo>
                  <a:pt x="5090" y="1273"/>
                </a:lnTo>
                <a:lnTo>
                  <a:pt x="49536" y="1273"/>
                </a:lnTo>
                <a:lnTo>
                  <a:pt x="49536" y="0"/>
                </a:lnTo>
                <a:close/>
              </a:path>
              <a:path w="49529" h="6350">
                <a:moveTo>
                  <a:pt x="49523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49523" y="3809"/>
                </a:lnTo>
                <a:lnTo>
                  <a:pt x="49523" y="2535"/>
                </a:lnTo>
                <a:close/>
              </a:path>
              <a:path w="49529" h="6350">
                <a:moveTo>
                  <a:pt x="1280" y="5083"/>
                </a:moveTo>
                <a:lnTo>
                  <a:pt x="0" y="5083"/>
                </a:lnTo>
                <a:lnTo>
                  <a:pt x="0" y="6345"/>
                </a:lnTo>
                <a:lnTo>
                  <a:pt x="49530" y="6345"/>
                </a:lnTo>
                <a:lnTo>
                  <a:pt x="49530" y="5083"/>
                </a:lnTo>
                <a:lnTo>
                  <a:pt x="1280" y="5083"/>
                </a:lnTo>
                <a:close/>
              </a:path>
              <a:path w="49529" h="6350">
                <a:moveTo>
                  <a:pt x="49536" y="3810"/>
                </a:moveTo>
                <a:lnTo>
                  <a:pt x="1280" y="3810"/>
                </a:lnTo>
                <a:lnTo>
                  <a:pt x="1280" y="5083"/>
                </a:lnTo>
                <a:lnTo>
                  <a:pt x="49536" y="5083"/>
                </a:lnTo>
                <a:lnTo>
                  <a:pt x="49536" y="3810"/>
                </a:lnTo>
                <a:close/>
              </a:path>
            </a:pathLst>
          </a:custGeom>
          <a:solidFill>
            <a:srgbClr val="7F7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4780" y="6724646"/>
            <a:ext cx="57150" cy="7620"/>
          </a:xfrm>
          <a:custGeom>
            <a:avLst/>
            <a:gdLst/>
            <a:ahLst/>
            <a:cxnLst/>
            <a:rect l="l" t="t" r="r" b="b"/>
            <a:pathLst>
              <a:path w="57150" h="7620">
                <a:moveTo>
                  <a:pt x="57143" y="0"/>
                </a:moveTo>
                <a:lnTo>
                  <a:pt x="6339" y="0"/>
                </a:lnTo>
                <a:lnTo>
                  <a:pt x="6339" y="1273"/>
                </a:lnTo>
                <a:lnTo>
                  <a:pt x="57143" y="1273"/>
                </a:lnTo>
                <a:lnTo>
                  <a:pt x="57143" y="0"/>
                </a:lnTo>
                <a:close/>
              </a:path>
              <a:path w="57150" h="7620">
                <a:moveTo>
                  <a:pt x="5090" y="2547"/>
                </a:moveTo>
                <a:lnTo>
                  <a:pt x="3810" y="2547"/>
                </a:lnTo>
                <a:lnTo>
                  <a:pt x="3810" y="3809"/>
                </a:lnTo>
                <a:lnTo>
                  <a:pt x="57150" y="3809"/>
                </a:lnTo>
                <a:lnTo>
                  <a:pt x="57150" y="2548"/>
                </a:lnTo>
                <a:lnTo>
                  <a:pt x="5090" y="2547"/>
                </a:lnTo>
                <a:close/>
              </a:path>
              <a:path w="57150" h="7620">
                <a:moveTo>
                  <a:pt x="57156" y="1274"/>
                </a:moveTo>
                <a:lnTo>
                  <a:pt x="5090" y="1274"/>
                </a:lnTo>
                <a:lnTo>
                  <a:pt x="5090" y="2547"/>
                </a:lnTo>
                <a:lnTo>
                  <a:pt x="57156" y="2548"/>
                </a:lnTo>
                <a:lnTo>
                  <a:pt x="57156" y="1274"/>
                </a:lnTo>
                <a:close/>
              </a:path>
              <a:path w="57150" h="7620">
                <a:moveTo>
                  <a:pt x="57143" y="3810"/>
                </a:moveTo>
                <a:lnTo>
                  <a:pt x="2529" y="3810"/>
                </a:lnTo>
                <a:lnTo>
                  <a:pt x="2529" y="5083"/>
                </a:lnTo>
                <a:lnTo>
                  <a:pt x="57143" y="5083"/>
                </a:lnTo>
                <a:lnTo>
                  <a:pt x="57143" y="3810"/>
                </a:lnTo>
                <a:close/>
              </a:path>
              <a:path w="57150" h="7620">
                <a:moveTo>
                  <a:pt x="1280" y="6357"/>
                </a:moveTo>
                <a:lnTo>
                  <a:pt x="0" y="6357"/>
                </a:lnTo>
                <a:lnTo>
                  <a:pt x="0" y="7619"/>
                </a:lnTo>
                <a:lnTo>
                  <a:pt x="57150" y="7619"/>
                </a:lnTo>
                <a:lnTo>
                  <a:pt x="57150" y="6358"/>
                </a:lnTo>
                <a:lnTo>
                  <a:pt x="1280" y="6357"/>
                </a:lnTo>
                <a:close/>
              </a:path>
              <a:path w="57150" h="7620">
                <a:moveTo>
                  <a:pt x="57156" y="5084"/>
                </a:moveTo>
                <a:lnTo>
                  <a:pt x="1280" y="5084"/>
                </a:lnTo>
                <a:lnTo>
                  <a:pt x="1280" y="6357"/>
                </a:lnTo>
                <a:lnTo>
                  <a:pt x="57156" y="6358"/>
                </a:lnTo>
                <a:lnTo>
                  <a:pt x="57156" y="5084"/>
                </a:lnTo>
                <a:close/>
              </a:path>
            </a:pathLst>
          </a:custGeom>
          <a:solidFill>
            <a:srgbClr val="7D7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7160" y="6732265"/>
            <a:ext cx="64769" cy="7620"/>
          </a:xfrm>
          <a:custGeom>
            <a:avLst/>
            <a:gdLst/>
            <a:ahLst/>
            <a:cxnLst/>
            <a:rect l="l" t="t" r="r" b="b"/>
            <a:pathLst>
              <a:path w="64770" h="7620">
                <a:moveTo>
                  <a:pt x="64763" y="0"/>
                </a:moveTo>
                <a:lnTo>
                  <a:pt x="6339" y="0"/>
                </a:lnTo>
                <a:lnTo>
                  <a:pt x="6339" y="1273"/>
                </a:lnTo>
                <a:lnTo>
                  <a:pt x="64763" y="1273"/>
                </a:lnTo>
                <a:lnTo>
                  <a:pt x="64763" y="0"/>
                </a:lnTo>
                <a:close/>
              </a:path>
              <a:path w="64770" h="7620">
                <a:moveTo>
                  <a:pt x="5090" y="2547"/>
                </a:moveTo>
                <a:lnTo>
                  <a:pt x="3810" y="2547"/>
                </a:lnTo>
                <a:lnTo>
                  <a:pt x="3810" y="3809"/>
                </a:lnTo>
                <a:lnTo>
                  <a:pt x="64770" y="3809"/>
                </a:lnTo>
                <a:lnTo>
                  <a:pt x="64770" y="2548"/>
                </a:lnTo>
                <a:lnTo>
                  <a:pt x="5090" y="2547"/>
                </a:lnTo>
                <a:close/>
              </a:path>
              <a:path w="64770" h="7620">
                <a:moveTo>
                  <a:pt x="64776" y="1274"/>
                </a:moveTo>
                <a:lnTo>
                  <a:pt x="5090" y="1274"/>
                </a:lnTo>
                <a:lnTo>
                  <a:pt x="5090" y="2547"/>
                </a:lnTo>
                <a:lnTo>
                  <a:pt x="64776" y="2548"/>
                </a:lnTo>
                <a:lnTo>
                  <a:pt x="64776" y="1274"/>
                </a:lnTo>
                <a:close/>
              </a:path>
              <a:path w="64770" h="7620">
                <a:moveTo>
                  <a:pt x="64763" y="3810"/>
                </a:moveTo>
                <a:lnTo>
                  <a:pt x="2529" y="3810"/>
                </a:lnTo>
                <a:lnTo>
                  <a:pt x="2529" y="5083"/>
                </a:lnTo>
                <a:lnTo>
                  <a:pt x="64763" y="5083"/>
                </a:lnTo>
                <a:lnTo>
                  <a:pt x="64763" y="3810"/>
                </a:lnTo>
                <a:close/>
              </a:path>
              <a:path w="64770" h="7620">
                <a:moveTo>
                  <a:pt x="1280" y="6357"/>
                </a:moveTo>
                <a:lnTo>
                  <a:pt x="0" y="6357"/>
                </a:lnTo>
                <a:lnTo>
                  <a:pt x="0" y="7619"/>
                </a:lnTo>
                <a:lnTo>
                  <a:pt x="64770" y="7619"/>
                </a:lnTo>
                <a:lnTo>
                  <a:pt x="64770" y="6358"/>
                </a:lnTo>
                <a:lnTo>
                  <a:pt x="1280" y="6357"/>
                </a:lnTo>
                <a:close/>
              </a:path>
              <a:path w="64770" h="7620">
                <a:moveTo>
                  <a:pt x="64776" y="5084"/>
                </a:moveTo>
                <a:lnTo>
                  <a:pt x="1280" y="5084"/>
                </a:lnTo>
                <a:lnTo>
                  <a:pt x="1280" y="6357"/>
                </a:lnTo>
                <a:lnTo>
                  <a:pt x="64776" y="6358"/>
                </a:lnTo>
                <a:lnTo>
                  <a:pt x="64776" y="5084"/>
                </a:lnTo>
                <a:close/>
              </a:path>
            </a:pathLst>
          </a:custGeom>
          <a:solidFill>
            <a:srgbClr val="7B7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0820" y="6743065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15" y="0"/>
                </a:lnTo>
              </a:path>
            </a:pathLst>
          </a:custGeom>
          <a:ln w="7627">
            <a:solidFill>
              <a:srgbClr val="797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3200" y="6750053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8889">
            <a:solidFill>
              <a:srgbClr val="767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5580" y="675767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8889">
            <a:solidFill>
              <a:srgbClr val="747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9210" y="6764655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26" y="0"/>
                </a:lnTo>
              </a:path>
            </a:pathLst>
          </a:custGeom>
          <a:ln w="7619">
            <a:solidFill>
              <a:srgbClr val="727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15400" y="676973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536" y="0"/>
                </a:lnTo>
              </a:path>
            </a:pathLst>
          </a:custGeom>
          <a:ln w="5079">
            <a:solidFill>
              <a:srgbClr val="707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1589" y="6773544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29">
                <a:moveTo>
                  <a:pt x="0" y="0"/>
                </a:moveTo>
                <a:lnTo>
                  <a:pt x="1205233" y="0"/>
                </a:lnTo>
              </a:path>
            </a:pathLst>
          </a:custGeom>
          <a:ln w="5079">
            <a:solidFill>
              <a:srgbClr val="707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3969" y="6779259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3" y="0"/>
                </a:lnTo>
              </a:path>
            </a:pathLst>
          </a:custGeom>
          <a:ln w="8889">
            <a:solidFill>
              <a:srgbClr val="6F6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6350" y="6786880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3" y="0"/>
                </a:lnTo>
              </a:path>
            </a:pathLst>
          </a:custGeom>
          <a:ln w="8889">
            <a:solidFill>
              <a:srgbClr val="6D6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90010" y="6793865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813" y="0"/>
                </a:lnTo>
              </a:path>
            </a:pathLst>
          </a:custGeom>
          <a:ln w="7619">
            <a:solidFill>
              <a:srgbClr val="6B6B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2390" y="6800847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433" y="0"/>
                </a:lnTo>
              </a:path>
            </a:pathLst>
          </a:custGeom>
          <a:ln w="8893">
            <a:solidFill>
              <a:srgbClr val="696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3670" y="6802756"/>
            <a:ext cx="1233170" cy="0"/>
          </a:xfrm>
          <a:custGeom>
            <a:avLst/>
            <a:gdLst/>
            <a:ahLst/>
            <a:cxnLst/>
            <a:rect l="l" t="t" r="r" b="b"/>
            <a:pathLst>
              <a:path w="1233170">
                <a:moveTo>
                  <a:pt x="0" y="0"/>
                </a:moveTo>
                <a:lnTo>
                  <a:pt x="1233153" y="0"/>
                </a:lnTo>
              </a:path>
            </a:pathLst>
          </a:custGeom>
          <a:ln w="3175">
            <a:solidFill>
              <a:srgbClr val="696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4770" y="6808468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3" y="0"/>
                </a:lnTo>
              </a:path>
            </a:pathLst>
          </a:custGeom>
          <a:ln w="8893">
            <a:solidFill>
              <a:srgbClr val="656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6050" y="6810377"/>
            <a:ext cx="1240790" cy="0"/>
          </a:xfrm>
          <a:custGeom>
            <a:avLst/>
            <a:gdLst/>
            <a:ahLst/>
            <a:cxnLst/>
            <a:rect l="l" t="t" r="r" b="b"/>
            <a:pathLst>
              <a:path w="1240789">
                <a:moveTo>
                  <a:pt x="0" y="0"/>
                </a:moveTo>
                <a:lnTo>
                  <a:pt x="1240773" y="0"/>
                </a:lnTo>
              </a:path>
            </a:pathLst>
          </a:custGeom>
          <a:ln w="3175">
            <a:solidFill>
              <a:srgbClr val="656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8430" y="6815455"/>
            <a:ext cx="1248410" cy="0"/>
          </a:xfrm>
          <a:custGeom>
            <a:avLst/>
            <a:gdLst/>
            <a:ahLst/>
            <a:cxnLst/>
            <a:rect l="l" t="t" r="r" b="b"/>
            <a:pathLst>
              <a:path w="1248410">
                <a:moveTo>
                  <a:pt x="0" y="0"/>
                </a:moveTo>
                <a:lnTo>
                  <a:pt x="1248393" y="0"/>
                </a:lnTo>
              </a:path>
            </a:pathLst>
          </a:custGeom>
          <a:ln w="7627">
            <a:solidFill>
              <a:srgbClr val="636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0810" y="682244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6013" y="0"/>
                </a:lnTo>
              </a:path>
            </a:pathLst>
          </a:custGeom>
          <a:ln w="8889">
            <a:solidFill>
              <a:srgbClr val="6161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53190" y="6830063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33" y="0"/>
                </a:lnTo>
              </a:path>
            </a:pathLst>
          </a:custGeom>
          <a:ln w="8889">
            <a:solidFill>
              <a:srgbClr val="5F5F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46819" y="6837047"/>
            <a:ext cx="1270000" cy="0"/>
          </a:xfrm>
          <a:custGeom>
            <a:avLst/>
            <a:gdLst/>
            <a:ahLst/>
            <a:cxnLst/>
            <a:rect l="l" t="t" r="r" b="b"/>
            <a:pathLst>
              <a:path w="1270000">
                <a:moveTo>
                  <a:pt x="0" y="0"/>
                </a:moveTo>
                <a:lnTo>
                  <a:pt x="1270003" y="0"/>
                </a:lnTo>
              </a:path>
            </a:pathLst>
          </a:custGeom>
          <a:ln w="7615">
            <a:solidFill>
              <a:srgbClr val="5E5E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39199" y="6844030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623" y="0"/>
                </a:lnTo>
              </a:path>
            </a:pathLst>
          </a:custGeom>
          <a:ln w="8889">
            <a:solidFill>
              <a:srgbClr val="5C5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31580" y="6851650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0" y="0"/>
                </a:moveTo>
                <a:lnTo>
                  <a:pt x="1285243" y="0"/>
                </a:lnTo>
              </a:path>
            </a:pathLst>
          </a:custGeom>
          <a:ln w="8889">
            <a:solidFill>
              <a:srgbClr val="5A5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25240" y="6858634"/>
            <a:ext cx="1291590" cy="0"/>
          </a:xfrm>
          <a:custGeom>
            <a:avLst/>
            <a:gdLst/>
            <a:ahLst/>
            <a:cxnLst/>
            <a:rect l="l" t="t" r="r" b="b"/>
            <a:pathLst>
              <a:path w="1291589">
                <a:moveTo>
                  <a:pt x="0" y="0"/>
                </a:moveTo>
                <a:lnTo>
                  <a:pt x="1291583" y="0"/>
                </a:lnTo>
              </a:path>
            </a:pathLst>
          </a:custGeom>
          <a:ln w="7619">
            <a:solidFill>
              <a:srgbClr val="5757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0149" y="6864984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673" y="0"/>
                </a:lnTo>
              </a:path>
            </a:pathLst>
          </a:custGeom>
          <a:ln w="7628">
            <a:solidFill>
              <a:srgbClr val="555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22710" y="6868794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4113" y="0"/>
                </a:lnTo>
              </a:path>
            </a:pathLst>
          </a:custGeom>
          <a:ln w="3175">
            <a:solidFill>
              <a:srgbClr val="555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23960" y="6870700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3" y="0"/>
                </a:lnTo>
              </a:path>
            </a:pathLst>
          </a:custGeom>
          <a:ln w="3818">
            <a:solidFill>
              <a:srgbClr val="535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26520" y="6873878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03" y="0"/>
                </a:lnTo>
              </a:path>
            </a:pathLst>
          </a:custGeom>
          <a:ln w="5080">
            <a:solidFill>
              <a:srgbClr val="535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30330" y="687641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493" y="0"/>
                </a:lnTo>
              </a:path>
            </a:pathLst>
          </a:custGeom>
          <a:ln w="3175">
            <a:solidFill>
              <a:srgbClr val="535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31580" y="6878319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0" y="0"/>
                </a:moveTo>
                <a:lnTo>
                  <a:pt x="1285243" y="0"/>
                </a:lnTo>
              </a:path>
            </a:pathLst>
          </a:custGeom>
          <a:ln w="3818">
            <a:solidFill>
              <a:srgbClr val="515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4140" y="6881499"/>
            <a:ext cx="1282700" cy="0"/>
          </a:xfrm>
          <a:custGeom>
            <a:avLst/>
            <a:gdLst/>
            <a:ahLst/>
            <a:cxnLst/>
            <a:rect l="l" t="t" r="r" b="b"/>
            <a:pathLst>
              <a:path w="1282700">
                <a:moveTo>
                  <a:pt x="0" y="0"/>
                </a:moveTo>
                <a:lnTo>
                  <a:pt x="1282683" y="0"/>
                </a:lnTo>
              </a:path>
            </a:pathLst>
          </a:custGeom>
          <a:ln w="5080">
            <a:solidFill>
              <a:srgbClr val="515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37950" y="6884034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89">
                <a:moveTo>
                  <a:pt x="0" y="0"/>
                </a:moveTo>
                <a:lnTo>
                  <a:pt x="1278873" y="0"/>
                </a:lnTo>
              </a:path>
            </a:pathLst>
          </a:custGeom>
          <a:ln w="3175">
            <a:solidFill>
              <a:srgbClr val="515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39199" y="6885940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623" y="0"/>
                </a:lnTo>
              </a:path>
            </a:pathLst>
          </a:custGeom>
          <a:ln w="3817">
            <a:solidFill>
              <a:srgbClr val="4F4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41760" y="6889119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79">
                <a:moveTo>
                  <a:pt x="0" y="0"/>
                </a:moveTo>
                <a:lnTo>
                  <a:pt x="1275063" y="0"/>
                </a:lnTo>
              </a:path>
            </a:pathLst>
          </a:custGeom>
          <a:ln w="5080">
            <a:solidFill>
              <a:srgbClr val="4F4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5570" y="6892928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53" y="0"/>
                </a:lnTo>
              </a:path>
            </a:pathLst>
          </a:custGeom>
          <a:ln w="5079">
            <a:solidFill>
              <a:srgbClr val="4E4E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49380" y="6896738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0" y="0"/>
                </a:moveTo>
                <a:lnTo>
                  <a:pt x="1267443" y="0"/>
                </a:lnTo>
              </a:path>
            </a:pathLst>
          </a:custGeom>
          <a:ln w="5080">
            <a:solidFill>
              <a:srgbClr val="4E4E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53190" y="6900549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33" y="0"/>
                </a:lnTo>
              </a:path>
            </a:pathLst>
          </a:custGeom>
          <a:ln w="5079">
            <a:solidFill>
              <a:srgbClr val="4C4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57000" y="6904359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823" y="0"/>
                </a:lnTo>
              </a:path>
            </a:pathLst>
          </a:custGeom>
          <a:ln w="5080">
            <a:solidFill>
              <a:srgbClr val="4C4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0810" y="6908169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6013" y="0"/>
                </a:lnTo>
              </a:path>
            </a:pathLst>
          </a:custGeom>
          <a:ln w="5080">
            <a:solidFill>
              <a:srgbClr val="4A4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64620" y="6911341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>
                <a:moveTo>
                  <a:pt x="0" y="0"/>
                </a:moveTo>
                <a:lnTo>
                  <a:pt x="1252203" y="0"/>
                </a:lnTo>
              </a:path>
            </a:pathLst>
          </a:custGeom>
          <a:ln w="3805">
            <a:solidFill>
              <a:srgbClr val="4A4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67150" y="6914515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3" y="0"/>
                </a:lnTo>
              </a:path>
            </a:pathLst>
          </a:custGeom>
          <a:ln w="5079">
            <a:solidFill>
              <a:srgbClr val="484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0960" y="6918325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863" y="0"/>
                </a:lnTo>
              </a:path>
            </a:pathLst>
          </a:custGeom>
          <a:ln w="5079">
            <a:solidFill>
              <a:srgbClr val="484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4770" y="6922134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3" y="0"/>
                </a:lnTo>
              </a:path>
            </a:pathLst>
          </a:custGeom>
          <a:ln w="5079">
            <a:solidFill>
              <a:srgbClr val="454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78580" y="6925944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43" y="0"/>
                </a:lnTo>
              </a:path>
            </a:pathLst>
          </a:custGeom>
          <a:ln w="5079">
            <a:solidFill>
              <a:srgbClr val="454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82390" y="692975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433" y="0"/>
                </a:lnTo>
              </a:path>
            </a:pathLst>
          </a:custGeom>
          <a:ln w="5079">
            <a:solidFill>
              <a:srgbClr val="4343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86200" y="6932927"/>
            <a:ext cx="1230630" cy="0"/>
          </a:xfrm>
          <a:custGeom>
            <a:avLst/>
            <a:gdLst/>
            <a:ahLst/>
            <a:cxnLst/>
            <a:rect l="l" t="t" r="r" b="b"/>
            <a:pathLst>
              <a:path w="1230629">
                <a:moveTo>
                  <a:pt x="0" y="0"/>
                </a:moveTo>
                <a:lnTo>
                  <a:pt x="1230623" y="0"/>
                </a:lnTo>
              </a:path>
            </a:pathLst>
          </a:custGeom>
          <a:ln w="3805">
            <a:solidFill>
              <a:srgbClr val="4343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88730" y="6935469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8093" y="0"/>
                </a:lnTo>
              </a:path>
            </a:pathLst>
          </a:custGeom>
          <a:ln w="3818">
            <a:solidFill>
              <a:srgbClr val="4040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1290" y="6938649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533" y="0"/>
                </a:lnTo>
              </a:path>
            </a:pathLst>
          </a:custGeom>
          <a:ln w="5080">
            <a:solidFill>
              <a:srgbClr val="4040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95100" y="6941184"/>
            <a:ext cx="1221740" cy="0"/>
          </a:xfrm>
          <a:custGeom>
            <a:avLst/>
            <a:gdLst/>
            <a:ahLst/>
            <a:cxnLst/>
            <a:rect l="l" t="t" r="r" b="b"/>
            <a:pathLst>
              <a:path w="1221739">
                <a:moveTo>
                  <a:pt x="0" y="0"/>
                </a:moveTo>
                <a:lnTo>
                  <a:pt x="1221723" y="0"/>
                </a:lnTo>
              </a:path>
            </a:pathLst>
          </a:custGeom>
          <a:ln w="3175">
            <a:solidFill>
              <a:srgbClr val="4040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6350" y="6943090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3" y="0"/>
                </a:lnTo>
              </a:path>
            </a:pathLst>
          </a:custGeom>
          <a:ln w="3818">
            <a:solidFill>
              <a:srgbClr val="3F3F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8910" y="6946269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913" y="0"/>
                </a:lnTo>
              </a:path>
            </a:pathLst>
          </a:custGeom>
          <a:ln w="5080">
            <a:solidFill>
              <a:srgbClr val="3F3F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02720" y="6948805"/>
            <a:ext cx="1214120" cy="0"/>
          </a:xfrm>
          <a:custGeom>
            <a:avLst/>
            <a:gdLst/>
            <a:ahLst/>
            <a:cxnLst/>
            <a:rect l="l" t="t" r="r" b="b"/>
            <a:pathLst>
              <a:path w="1214120">
                <a:moveTo>
                  <a:pt x="0" y="0"/>
                </a:moveTo>
                <a:lnTo>
                  <a:pt x="1214103" y="0"/>
                </a:lnTo>
              </a:path>
            </a:pathLst>
          </a:custGeom>
          <a:ln w="3175">
            <a:solidFill>
              <a:srgbClr val="3F3F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03969" y="6950709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3" y="0"/>
                </a:lnTo>
              </a:path>
            </a:pathLst>
          </a:custGeom>
          <a:ln w="3817">
            <a:solidFill>
              <a:srgbClr val="3D3D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06530" y="6953888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293" y="0"/>
                </a:lnTo>
              </a:path>
            </a:pathLst>
          </a:custGeom>
          <a:ln w="5080">
            <a:solidFill>
              <a:srgbClr val="3D3D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10340" y="6957699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483" y="0"/>
                </a:lnTo>
              </a:path>
            </a:pathLst>
          </a:custGeom>
          <a:ln w="5079">
            <a:solidFill>
              <a:srgbClr val="3B3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14150" y="6960872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89">
                <a:moveTo>
                  <a:pt x="0" y="0"/>
                </a:moveTo>
                <a:lnTo>
                  <a:pt x="1202673" y="0"/>
                </a:lnTo>
              </a:path>
            </a:pathLst>
          </a:custGeom>
          <a:ln w="3805">
            <a:solidFill>
              <a:srgbClr val="3B3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16680" y="696277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3B3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17960" y="6965319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5" y="0"/>
                </a:lnTo>
              </a:path>
            </a:pathLst>
          </a:custGeom>
          <a:ln w="5079">
            <a:solidFill>
              <a:srgbClr val="3939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21770" y="6969128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65" y="0"/>
                </a:lnTo>
              </a:path>
            </a:pathLst>
          </a:custGeom>
          <a:ln w="5080">
            <a:solidFill>
              <a:srgbClr val="3939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25580" y="697484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8889">
            <a:solidFill>
              <a:srgbClr val="363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33200" y="6981827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7615">
            <a:solidFill>
              <a:srgbClr val="343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39540" y="6985000"/>
            <a:ext cx="72390" cy="7620"/>
          </a:xfrm>
          <a:custGeom>
            <a:avLst/>
            <a:gdLst/>
            <a:ahLst/>
            <a:cxnLst/>
            <a:rect l="l" t="t" r="r" b="b"/>
            <a:pathLst>
              <a:path w="72389" h="7620">
                <a:moveTo>
                  <a:pt x="72396" y="1273"/>
                </a:moveTo>
                <a:lnTo>
                  <a:pt x="1280" y="1273"/>
                </a:lnTo>
                <a:lnTo>
                  <a:pt x="1280" y="2535"/>
                </a:lnTo>
                <a:lnTo>
                  <a:pt x="72396" y="2535"/>
                </a:lnTo>
                <a:lnTo>
                  <a:pt x="72396" y="1273"/>
                </a:lnTo>
                <a:close/>
              </a:path>
              <a:path w="72389" h="7620">
                <a:moveTo>
                  <a:pt x="72390" y="0"/>
                </a:moveTo>
                <a:lnTo>
                  <a:pt x="0" y="0"/>
                </a:lnTo>
                <a:lnTo>
                  <a:pt x="0" y="1273"/>
                </a:lnTo>
                <a:lnTo>
                  <a:pt x="72390" y="1273"/>
                </a:lnTo>
                <a:lnTo>
                  <a:pt x="72390" y="0"/>
                </a:lnTo>
                <a:close/>
              </a:path>
              <a:path w="72389" h="7620">
                <a:moveTo>
                  <a:pt x="72383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72383" y="3809"/>
                </a:lnTo>
                <a:lnTo>
                  <a:pt x="72383" y="2535"/>
                </a:lnTo>
                <a:close/>
              </a:path>
              <a:path w="72389" h="7620">
                <a:moveTo>
                  <a:pt x="72396" y="5083"/>
                </a:moveTo>
                <a:lnTo>
                  <a:pt x="5090" y="5083"/>
                </a:lnTo>
                <a:lnTo>
                  <a:pt x="5090" y="6345"/>
                </a:lnTo>
                <a:lnTo>
                  <a:pt x="72396" y="6345"/>
                </a:lnTo>
                <a:lnTo>
                  <a:pt x="72396" y="5083"/>
                </a:lnTo>
                <a:close/>
              </a:path>
              <a:path w="72389" h="7620">
                <a:moveTo>
                  <a:pt x="7239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72390" y="5083"/>
                </a:lnTo>
                <a:lnTo>
                  <a:pt x="72390" y="3810"/>
                </a:lnTo>
                <a:close/>
              </a:path>
              <a:path w="72389" h="7620">
                <a:moveTo>
                  <a:pt x="72383" y="6345"/>
                </a:moveTo>
                <a:lnTo>
                  <a:pt x="6339" y="6345"/>
                </a:lnTo>
                <a:lnTo>
                  <a:pt x="6339" y="7619"/>
                </a:lnTo>
                <a:lnTo>
                  <a:pt x="72383" y="7619"/>
                </a:lnTo>
                <a:lnTo>
                  <a:pt x="72383" y="6345"/>
                </a:lnTo>
                <a:close/>
              </a:path>
            </a:pathLst>
          </a:custGeom>
          <a:solidFill>
            <a:srgbClr val="323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47160" y="6992619"/>
            <a:ext cx="64769" cy="7620"/>
          </a:xfrm>
          <a:custGeom>
            <a:avLst/>
            <a:gdLst/>
            <a:ahLst/>
            <a:cxnLst/>
            <a:rect l="l" t="t" r="r" b="b"/>
            <a:pathLst>
              <a:path w="64770" h="7620">
                <a:moveTo>
                  <a:pt x="64776" y="1273"/>
                </a:moveTo>
                <a:lnTo>
                  <a:pt x="1280" y="1273"/>
                </a:lnTo>
                <a:lnTo>
                  <a:pt x="1280" y="2535"/>
                </a:lnTo>
                <a:lnTo>
                  <a:pt x="64776" y="2535"/>
                </a:lnTo>
                <a:lnTo>
                  <a:pt x="64776" y="1273"/>
                </a:lnTo>
                <a:close/>
              </a:path>
              <a:path w="64770" h="7620">
                <a:moveTo>
                  <a:pt x="64770" y="0"/>
                </a:moveTo>
                <a:lnTo>
                  <a:pt x="0" y="0"/>
                </a:lnTo>
                <a:lnTo>
                  <a:pt x="0" y="1273"/>
                </a:lnTo>
                <a:lnTo>
                  <a:pt x="64770" y="1273"/>
                </a:lnTo>
                <a:lnTo>
                  <a:pt x="64770" y="0"/>
                </a:lnTo>
                <a:close/>
              </a:path>
              <a:path w="64770" h="7620">
                <a:moveTo>
                  <a:pt x="64763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64763" y="3809"/>
                </a:lnTo>
                <a:lnTo>
                  <a:pt x="64763" y="2535"/>
                </a:lnTo>
                <a:close/>
              </a:path>
              <a:path w="64770" h="7620">
                <a:moveTo>
                  <a:pt x="64776" y="5083"/>
                </a:moveTo>
                <a:lnTo>
                  <a:pt x="5090" y="5083"/>
                </a:lnTo>
                <a:lnTo>
                  <a:pt x="5090" y="6345"/>
                </a:lnTo>
                <a:lnTo>
                  <a:pt x="64776" y="6345"/>
                </a:lnTo>
                <a:lnTo>
                  <a:pt x="64776" y="5083"/>
                </a:lnTo>
                <a:close/>
              </a:path>
              <a:path w="64770" h="7620">
                <a:moveTo>
                  <a:pt x="6477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64770" y="5083"/>
                </a:lnTo>
                <a:lnTo>
                  <a:pt x="64770" y="3810"/>
                </a:lnTo>
                <a:close/>
              </a:path>
              <a:path w="64770" h="7620">
                <a:moveTo>
                  <a:pt x="64763" y="6345"/>
                </a:moveTo>
                <a:lnTo>
                  <a:pt x="6339" y="6345"/>
                </a:lnTo>
                <a:lnTo>
                  <a:pt x="6339" y="7619"/>
                </a:lnTo>
                <a:lnTo>
                  <a:pt x="64763" y="7619"/>
                </a:lnTo>
                <a:lnTo>
                  <a:pt x="64763" y="6345"/>
                </a:lnTo>
                <a:close/>
              </a:path>
            </a:pathLst>
          </a:custGeom>
          <a:solidFill>
            <a:srgbClr val="3030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54780" y="7000240"/>
            <a:ext cx="57150" cy="6350"/>
          </a:xfrm>
          <a:custGeom>
            <a:avLst/>
            <a:gdLst/>
            <a:ahLst/>
            <a:cxnLst/>
            <a:rect l="l" t="t" r="r" b="b"/>
            <a:pathLst>
              <a:path w="57150" h="6350">
                <a:moveTo>
                  <a:pt x="57156" y="1273"/>
                </a:moveTo>
                <a:lnTo>
                  <a:pt x="1280" y="1273"/>
                </a:lnTo>
                <a:lnTo>
                  <a:pt x="1280" y="2535"/>
                </a:lnTo>
                <a:lnTo>
                  <a:pt x="57156" y="2535"/>
                </a:lnTo>
                <a:lnTo>
                  <a:pt x="57156" y="1273"/>
                </a:lnTo>
                <a:close/>
              </a:path>
              <a:path w="57150" h="6350">
                <a:moveTo>
                  <a:pt x="57150" y="0"/>
                </a:moveTo>
                <a:lnTo>
                  <a:pt x="0" y="0"/>
                </a:lnTo>
                <a:lnTo>
                  <a:pt x="0" y="1273"/>
                </a:lnTo>
                <a:lnTo>
                  <a:pt x="57150" y="1273"/>
                </a:lnTo>
                <a:lnTo>
                  <a:pt x="57150" y="0"/>
                </a:lnTo>
                <a:close/>
              </a:path>
              <a:path w="57150" h="6350">
                <a:moveTo>
                  <a:pt x="57143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57143" y="3809"/>
                </a:lnTo>
                <a:lnTo>
                  <a:pt x="57143" y="2535"/>
                </a:lnTo>
                <a:close/>
              </a:path>
              <a:path w="57150" h="6350">
                <a:moveTo>
                  <a:pt x="57156" y="5083"/>
                </a:moveTo>
                <a:lnTo>
                  <a:pt x="5090" y="5083"/>
                </a:lnTo>
                <a:lnTo>
                  <a:pt x="5090" y="6345"/>
                </a:lnTo>
                <a:lnTo>
                  <a:pt x="57156" y="6345"/>
                </a:lnTo>
                <a:lnTo>
                  <a:pt x="57156" y="5083"/>
                </a:lnTo>
                <a:close/>
              </a:path>
              <a:path w="57150" h="6350">
                <a:moveTo>
                  <a:pt x="5715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57150" y="5083"/>
                </a:lnTo>
                <a:lnTo>
                  <a:pt x="57150" y="3810"/>
                </a:lnTo>
                <a:close/>
              </a:path>
            </a:pathLst>
          </a:custGeom>
          <a:solidFill>
            <a:srgbClr val="2F2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61119" y="7006586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04" y="0"/>
                </a:moveTo>
                <a:lnTo>
                  <a:pt x="0" y="0"/>
                </a:lnTo>
                <a:lnTo>
                  <a:pt x="0" y="1273"/>
                </a:lnTo>
                <a:lnTo>
                  <a:pt x="50804" y="1273"/>
                </a:lnTo>
                <a:lnTo>
                  <a:pt x="50804" y="0"/>
                </a:lnTo>
                <a:close/>
              </a:path>
              <a:path w="51435" h="7620">
                <a:moveTo>
                  <a:pt x="50816" y="2548"/>
                </a:moveTo>
                <a:lnTo>
                  <a:pt x="2560" y="2548"/>
                </a:lnTo>
                <a:lnTo>
                  <a:pt x="2560" y="3809"/>
                </a:lnTo>
                <a:lnTo>
                  <a:pt x="50816" y="3809"/>
                </a:lnTo>
                <a:lnTo>
                  <a:pt x="50816" y="2548"/>
                </a:lnTo>
                <a:close/>
              </a:path>
              <a:path w="51435" h="7620">
                <a:moveTo>
                  <a:pt x="50810" y="1274"/>
                </a:moveTo>
                <a:lnTo>
                  <a:pt x="1280" y="1274"/>
                </a:lnTo>
                <a:lnTo>
                  <a:pt x="1280" y="2548"/>
                </a:lnTo>
                <a:lnTo>
                  <a:pt x="50810" y="2547"/>
                </a:lnTo>
                <a:lnTo>
                  <a:pt x="50810" y="1274"/>
                </a:lnTo>
                <a:close/>
              </a:path>
              <a:path w="51435" h="7620">
                <a:moveTo>
                  <a:pt x="50804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50804" y="5083"/>
                </a:lnTo>
                <a:lnTo>
                  <a:pt x="50804" y="3810"/>
                </a:lnTo>
                <a:close/>
              </a:path>
              <a:path w="51435" h="7620">
                <a:moveTo>
                  <a:pt x="50816" y="6358"/>
                </a:moveTo>
                <a:lnTo>
                  <a:pt x="6370" y="6358"/>
                </a:lnTo>
                <a:lnTo>
                  <a:pt x="6370" y="7619"/>
                </a:lnTo>
                <a:lnTo>
                  <a:pt x="50816" y="7619"/>
                </a:lnTo>
                <a:lnTo>
                  <a:pt x="50816" y="6358"/>
                </a:lnTo>
                <a:close/>
              </a:path>
              <a:path w="51435" h="7620">
                <a:moveTo>
                  <a:pt x="50810" y="5084"/>
                </a:moveTo>
                <a:lnTo>
                  <a:pt x="5090" y="5084"/>
                </a:lnTo>
                <a:lnTo>
                  <a:pt x="5090" y="6358"/>
                </a:lnTo>
                <a:lnTo>
                  <a:pt x="50810" y="6357"/>
                </a:lnTo>
                <a:lnTo>
                  <a:pt x="50810" y="5084"/>
                </a:lnTo>
                <a:close/>
              </a:path>
            </a:pathLst>
          </a:custGeom>
          <a:solidFill>
            <a:srgbClr val="2D2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68739" y="7014205"/>
            <a:ext cx="43815" cy="7620"/>
          </a:xfrm>
          <a:custGeom>
            <a:avLst/>
            <a:gdLst/>
            <a:ahLst/>
            <a:cxnLst/>
            <a:rect l="l" t="t" r="r" b="b"/>
            <a:pathLst>
              <a:path w="43814" h="7620">
                <a:moveTo>
                  <a:pt x="43184" y="0"/>
                </a:moveTo>
                <a:lnTo>
                  <a:pt x="0" y="0"/>
                </a:lnTo>
                <a:lnTo>
                  <a:pt x="0" y="1273"/>
                </a:lnTo>
                <a:lnTo>
                  <a:pt x="43184" y="1273"/>
                </a:lnTo>
                <a:lnTo>
                  <a:pt x="43184" y="0"/>
                </a:lnTo>
                <a:close/>
              </a:path>
              <a:path w="43814" h="7620">
                <a:moveTo>
                  <a:pt x="43196" y="2548"/>
                </a:moveTo>
                <a:lnTo>
                  <a:pt x="2560" y="2548"/>
                </a:lnTo>
                <a:lnTo>
                  <a:pt x="2560" y="3809"/>
                </a:lnTo>
                <a:lnTo>
                  <a:pt x="43196" y="3809"/>
                </a:lnTo>
                <a:lnTo>
                  <a:pt x="43196" y="2548"/>
                </a:lnTo>
                <a:close/>
              </a:path>
              <a:path w="43814" h="7620">
                <a:moveTo>
                  <a:pt x="43190" y="1274"/>
                </a:moveTo>
                <a:lnTo>
                  <a:pt x="1280" y="1274"/>
                </a:lnTo>
                <a:lnTo>
                  <a:pt x="1280" y="2548"/>
                </a:lnTo>
                <a:lnTo>
                  <a:pt x="43190" y="2547"/>
                </a:lnTo>
                <a:lnTo>
                  <a:pt x="43190" y="1274"/>
                </a:lnTo>
                <a:close/>
              </a:path>
              <a:path w="43814" h="7620">
                <a:moveTo>
                  <a:pt x="43184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43184" y="5083"/>
                </a:lnTo>
                <a:lnTo>
                  <a:pt x="43184" y="3810"/>
                </a:lnTo>
                <a:close/>
              </a:path>
              <a:path w="43814" h="7620">
                <a:moveTo>
                  <a:pt x="43196" y="6358"/>
                </a:moveTo>
                <a:lnTo>
                  <a:pt x="6370" y="6358"/>
                </a:lnTo>
                <a:lnTo>
                  <a:pt x="6370" y="7619"/>
                </a:lnTo>
                <a:lnTo>
                  <a:pt x="43196" y="7619"/>
                </a:lnTo>
                <a:lnTo>
                  <a:pt x="43196" y="6358"/>
                </a:lnTo>
                <a:close/>
              </a:path>
              <a:path w="43814" h="7620">
                <a:moveTo>
                  <a:pt x="43190" y="5084"/>
                </a:moveTo>
                <a:lnTo>
                  <a:pt x="5090" y="5084"/>
                </a:lnTo>
                <a:lnTo>
                  <a:pt x="5090" y="6358"/>
                </a:lnTo>
                <a:lnTo>
                  <a:pt x="43190" y="6357"/>
                </a:lnTo>
                <a:lnTo>
                  <a:pt x="43190" y="5084"/>
                </a:lnTo>
                <a:close/>
              </a:path>
            </a:pathLst>
          </a:custGeom>
          <a:solidFill>
            <a:srgbClr val="2B2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76360" y="7021826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35564" y="0"/>
                </a:moveTo>
                <a:lnTo>
                  <a:pt x="0" y="0"/>
                </a:lnTo>
                <a:lnTo>
                  <a:pt x="0" y="1273"/>
                </a:lnTo>
                <a:lnTo>
                  <a:pt x="35564" y="1273"/>
                </a:lnTo>
                <a:lnTo>
                  <a:pt x="35564" y="0"/>
                </a:lnTo>
                <a:close/>
              </a:path>
              <a:path w="36195" h="6350">
                <a:moveTo>
                  <a:pt x="35576" y="2547"/>
                </a:moveTo>
                <a:lnTo>
                  <a:pt x="2560" y="2547"/>
                </a:lnTo>
                <a:lnTo>
                  <a:pt x="2560" y="3809"/>
                </a:lnTo>
                <a:lnTo>
                  <a:pt x="35576" y="3809"/>
                </a:lnTo>
                <a:lnTo>
                  <a:pt x="35576" y="2547"/>
                </a:lnTo>
                <a:close/>
              </a:path>
              <a:path w="36195" h="6350">
                <a:moveTo>
                  <a:pt x="35570" y="1273"/>
                </a:moveTo>
                <a:lnTo>
                  <a:pt x="1280" y="1273"/>
                </a:lnTo>
                <a:lnTo>
                  <a:pt x="1280" y="2547"/>
                </a:lnTo>
                <a:lnTo>
                  <a:pt x="35570" y="2547"/>
                </a:lnTo>
                <a:lnTo>
                  <a:pt x="35570" y="1273"/>
                </a:lnTo>
                <a:close/>
              </a:path>
              <a:path w="36195" h="6350">
                <a:moveTo>
                  <a:pt x="35564" y="3809"/>
                </a:moveTo>
                <a:lnTo>
                  <a:pt x="3810" y="3809"/>
                </a:lnTo>
                <a:lnTo>
                  <a:pt x="3810" y="5083"/>
                </a:lnTo>
                <a:lnTo>
                  <a:pt x="35564" y="5083"/>
                </a:lnTo>
                <a:lnTo>
                  <a:pt x="35564" y="3809"/>
                </a:lnTo>
                <a:close/>
              </a:path>
              <a:path w="36195" h="6350">
                <a:moveTo>
                  <a:pt x="35570" y="5083"/>
                </a:moveTo>
                <a:lnTo>
                  <a:pt x="5090" y="5083"/>
                </a:lnTo>
                <a:lnTo>
                  <a:pt x="5090" y="6357"/>
                </a:lnTo>
                <a:lnTo>
                  <a:pt x="35570" y="6357"/>
                </a:lnTo>
                <a:lnTo>
                  <a:pt x="35570" y="5083"/>
                </a:lnTo>
                <a:close/>
              </a:path>
            </a:pathLst>
          </a:custGeom>
          <a:solidFill>
            <a:srgbClr val="292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82730" y="7028184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10" h="7620">
                <a:moveTo>
                  <a:pt x="29206" y="0"/>
                </a:moveTo>
                <a:lnTo>
                  <a:pt x="0" y="0"/>
                </a:lnTo>
                <a:lnTo>
                  <a:pt x="0" y="1261"/>
                </a:lnTo>
                <a:lnTo>
                  <a:pt x="29206" y="1261"/>
                </a:lnTo>
                <a:lnTo>
                  <a:pt x="29206" y="0"/>
                </a:lnTo>
                <a:close/>
              </a:path>
              <a:path w="29210" h="7620">
                <a:moveTo>
                  <a:pt x="29193" y="1261"/>
                </a:moveTo>
                <a:lnTo>
                  <a:pt x="1249" y="1261"/>
                </a:lnTo>
                <a:lnTo>
                  <a:pt x="1249" y="2535"/>
                </a:lnTo>
                <a:lnTo>
                  <a:pt x="29193" y="2535"/>
                </a:lnTo>
                <a:lnTo>
                  <a:pt x="29193" y="1261"/>
                </a:lnTo>
                <a:close/>
              </a:path>
              <a:path w="29210" h="7620">
                <a:moveTo>
                  <a:pt x="29206" y="3809"/>
                </a:moveTo>
                <a:lnTo>
                  <a:pt x="3810" y="3809"/>
                </a:lnTo>
                <a:lnTo>
                  <a:pt x="3810" y="5071"/>
                </a:lnTo>
                <a:lnTo>
                  <a:pt x="29206" y="5071"/>
                </a:lnTo>
                <a:lnTo>
                  <a:pt x="29206" y="3809"/>
                </a:lnTo>
                <a:close/>
              </a:path>
              <a:path w="29210" h="7620">
                <a:moveTo>
                  <a:pt x="29199" y="2536"/>
                </a:moveTo>
                <a:lnTo>
                  <a:pt x="2529" y="2536"/>
                </a:lnTo>
                <a:lnTo>
                  <a:pt x="2529" y="3809"/>
                </a:lnTo>
                <a:lnTo>
                  <a:pt x="29199" y="3809"/>
                </a:lnTo>
                <a:lnTo>
                  <a:pt x="29199" y="2536"/>
                </a:lnTo>
                <a:close/>
              </a:path>
              <a:path w="29210" h="7620">
                <a:moveTo>
                  <a:pt x="29193" y="5071"/>
                </a:moveTo>
                <a:lnTo>
                  <a:pt x="5059" y="5071"/>
                </a:lnTo>
                <a:lnTo>
                  <a:pt x="5059" y="6345"/>
                </a:lnTo>
                <a:lnTo>
                  <a:pt x="29193" y="6345"/>
                </a:lnTo>
                <a:lnTo>
                  <a:pt x="29193" y="5071"/>
                </a:lnTo>
                <a:close/>
              </a:path>
              <a:path w="29210" h="7620">
                <a:moveTo>
                  <a:pt x="29199" y="6346"/>
                </a:moveTo>
                <a:lnTo>
                  <a:pt x="6339" y="6346"/>
                </a:lnTo>
                <a:lnTo>
                  <a:pt x="6339" y="7619"/>
                </a:lnTo>
                <a:lnTo>
                  <a:pt x="29199" y="7619"/>
                </a:lnTo>
                <a:lnTo>
                  <a:pt x="29199" y="6346"/>
                </a:lnTo>
                <a:close/>
              </a:path>
            </a:pathLst>
          </a:custGeom>
          <a:solidFill>
            <a:srgbClr val="262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90350" y="7035803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20">
                <a:moveTo>
                  <a:pt x="21586" y="0"/>
                </a:moveTo>
                <a:lnTo>
                  <a:pt x="0" y="0"/>
                </a:lnTo>
                <a:lnTo>
                  <a:pt x="0" y="1261"/>
                </a:lnTo>
                <a:lnTo>
                  <a:pt x="21586" y="1261"/>
                </a:lnTo>
                <a:lnTo>
                  <a:pt x="21586" y="0"/>
                </a:lnTo>
                <a:close/>
              </a:path>
              <a:path w="21589" h="7620">
                <a:moveTo>
                  <a:pt x="21573" y="1261"/>
                </a:moveTo>
                <a:lnTo>
                  <a:pt x="1249" y="1261"/>
                </a:lnTo>
                <a:lnTo>
                  <a:pt x="1249" y="2535"/>
                </a:lnTo>
                <a:lnTo>
                  <a:pt x="21573" y="2535"/>
                </a:lnTo>
                <a:lnTo>
                  <a:pt x="21573" y="1261"/>
                </a:lnTo>
                <a:close/>
              </a:path>
              <a:path w="21589" h="7620">
                <a:moveTo>
                  <a:pt x="21586" y="3809"/>
                </a:moveTo>
                <a:lnTo>
                  <a:pt x="3810" y="3809"/>
                </a:lnTo>
                <a:lnTo>
                  <a:pt x="3810" y="5071"/>
                </a:lnTo>
                <a:lnTo>
                  <a:pt x="21586" y="5071"/>
                </a:lnTo>
                <a:lnTo>
                  <a:pt x="21586" y="3809"/>
                </a:lnTo>
                <a:close/>
              </a:path>
              <a:path w="21589" h="7620">
                <a:moveTo>
                  <a:pt x="21579" y="2536"/>
                </a:moveTo>
                <a:lnTo>
                  <a:pt x="2529" y="2536"/>
                </a:lnTo>
                <a:lnTo>
                  <a:pt x="2529" y="3809"/>
                </a:lnTo>
                <a:lnTo>
                  <a:pt x="21579" y="3809"/>
                </a:lnTo>
                <a:lnTo>
                  <a:pt x="21579" y="2536"/>
                </a:lnTo>
                <a:close/>
              </a:path>
              <a:path w="21589" h="7620">
                <a:moveTo>
                  <a:pt x="21573" y="5071"/>
                </a:moveTo>
                <a:lnTo>
                  <a:pt x="5059" y="5071"/>
                </a:lnTo>
                <a:lnTo>
                  <a:pt x="5059" y="6345"/>
                </a:lnTo>
                <a:lnTo>
                  <a:pt x="21573" y="6345"/>
                </a:lnTo>
                <a:lnTo>
                  <a:pt x="21573" y="5071"/>
                </a:lnTo>
                <a:close/>
              </a:path>
              <a:path w="21589" h="7620">
                <a:moveTo>
                  <a:pt x="21579" y="6346"/>
                </a:moveTo>
                <a:lnTo>
                  <a:pt x="6339" y="6346"/>
                </a:lnTo>
                <a:lnTo>
                  <a:pt x="6339" y="7619"/>
                </a:lnTo>
                <a:lnTo>
                  <a:pt x="21579" y="7619"/>
                </a:lnTo>
                <a:lnTo>
                  <a:pt x="21579" y="6346"/>
                </a:lnTo>
                <a:close/>
              </a:path>
            </a:pathLst>
          </a:custGeom>
          <a:solidFill>
            <a:srgbClr val="242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97970" y="7043424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966" y="0"/>
                </a:moveTo>
                <a:lnTo>
                  <a:pt x="0" y="0"/>
                </a:lnTo>
                <a:lnTo>
                  <a:pt x="0" y="1261"/>
                </a:lnTo>
                <a:lnTo>
                  <a:pt x="13966" y="1261"/>
                </a:lnTo>
                <a:lnTo>
                  <a:pt x="13966" y="0"/>
                </a:lnTo>
                <a:close/>
              </a:path>
              <a:path w="13970" h="6350">
                <a:moveTo>
                  <a:pt x="13953" y="1261"/>
                </a:moveTo>
                <a:lnTo>
                  <a:pt x="1249" y="1261"/>
                </a:lnTo>
                <a:lnTo>
                  <a:pt x="1249" y="2535"/>
                </a:lnTo>
                <a:lnTo>
                  <a:pt x="13953" y="2535"/>
                </a:lnTo>
                <a:lnTo>
                  <a:pt x="13953" y="1261"/>
                </a:lnTo>
                <a:close/>
              </a:path>
              <a:path w="13970" h="6350">
                <a:moveTo>
                  <a:pt x="13966" y="3810"/>
                </a:moveTo>
                <a:lnTo>
                  <a:pt x="3810" y="3810"/>
                </a:lnTo>
                <a:lnTo>
                  <a:pt x="3810" y="5071"/>
                </a:lnTo>
                <a:lnTo>
                  <a:pt x="13966" y="5071"/>
                </a:lnTo>
                <a:lnTo>
                  <a:pt x="13966" y="3810"/>
                </a:lnTo>
                <a:close/>
              </a:path>
              <a:path w="13970" h="6350">
                <a:moveTo>
                  <a:pt x="13959" y="2536"/>
                </a:moveTo>
                <a:lnTo>
                  <a:pt x="2529" y="2536"/>
                </a:lnTo>
                <a:lnTo>
                  <a:pt x="2529" y="3810"/>
                </a:lnTo>
                <a:lnTo>
                  <a:pt x="13959" y="3809"/>
                </a:lnTo>
                <a:lnTo>
                  <a:pt x="13959" y="2536"/>
                </a:lnTo>
                <a:close/>
              </a:path>
              <a:path w="13970" h="6350">
                <a:moveTo>
                  <a:pt x="13953" y="5071"/>
                </a:moveTo>
                <a:lnTo>
                  <a:pt x="5059" y="5071"/>
                </a:lnTo>
                <a:lnTo>
                  <a:pt x="5059" y="6345"/>
                </a:lnTo>
                <a:lnTo>
                  <a:pt x="13953" y="6345"/>
                </a:lnTo>
                <a:lnTo>
                  <a:pt x="13953" y="5071"/>
                </a:lnTo>
                <a:close/>
              </a:path>
            </a:pathLst>
          </a:custGeom>
          <a:solidFill>
            <a:srgbClr val="222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04310" y="704977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6" y="1273"/>
                </a:moveTo>
                <a:lnTo>
                  <a:pt x="1280" y="1273"/>
                </a:lnTo>
                <a:lnTo>
                  <a:pt x="1280" y="2535"/>
                </a:lnTo>
                <a:lnTo>
                  <a:pt x="7626" y="2535"/>
                </a:lnTo>
                <a:lnTo>
                  <a:pt x="7626" y="1273"/>
                </a:lnTo>
                <a:close/>
              </a:path>
              <a:path w="7620" h="7620">
                <a:moveTo>
                  <a:pt x="7620" y="0"/>
                </a:moveTo>
                <a:lnTo>
                  <a:pt x="0" y="0"/>
                </a:lnTo>
                <a:lnTo>
                  <a:pt x="0" y="1273"/>
                </a:lnTo>
                <a:lnTo>
                  <a:pt x="7620" y="1273"/>
                </a:lnTo>
                <a:lnTo>
                  <a:pt x="7620" y="0"/>
                </a:lnTo>
                <a:close/>
              </a:path>
              <a:path w="7620" h="7620">
                <a:moveTo>
                  <a:pt x="7613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7613" y="3809"/>
                </a:lnTo>
                <a:lnTo>
                  <a:pt x="7613" y="2535"/>
                </a:lnTo>
                <a:close/>
              </a:path>
              <a:path w="7620" h="7620">
                <a:moveTo>
                  <a:pt x="7626" y="5083"/>
                </a:moveTo>
                <a:lnTo>
                  <a:pt x="5090" y="5083"/>
                </a:lnTo>
                <a:lnTo>
                  <a:pt x="5090" y="6345"/>
                </a:lnTo>
                <a:lnTo>
                  <a:pt x="7626" y="6345"/>
                </a:lnTo>
                <a:lnTo>
                  <a:pt x="7626" y="5083"/>
                </a:lnTo>
                <a:close/>
              </a:path>
              <a:path w="7620" h="7620">
                <a:moveTo>
                  <a:pt x="762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7620" y="5083"/>
                </a:lnTo>
                <a:lnTo>
                  <a:pt x="7620" y="3810"/>
                </a:lnTo>
                <a:close/>
              </a:path>
              <a:path w="7620" h="7620">
                <a:moveTo>
                  <a:pt x="7613" y="6345"/>
                </a:moveTo>
                <a:lnTo>
                  <a:pt x="6339" y="6345"/>
                </a:lnTo>
                <a:lnTo>
                  <a:pt x="6339" y="7619"/>
                </a:lnTo>
                <a:lnTo>
                  <a:pt x="7613" y="7619"/>
                </a:lnTo>
                <a:lnTo>
                  <a:pt x="7613" y="6345"/>
                </a:lnTo>
                <a:close/>
              </a:path>
            </a:pathLst>
          </a:custGeom>
          <a:solidFill>
            <a:srgbClr val="202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20149" y="6675115"/>
            <a:ext cx="1296670" cy="381000"/>
          </a:xfrm>
          <a:custGeom>
            <a:avLst/>
            <a:gdLst/>
            <a:ahLst/>
            <a:cxnLst/>
            <a:rect l="l" t="t" r="r" b="b"/>
            <a:pathLst>
              <a:path w="1296670" h="381000">
                <a:moveTo>
                  <a:pt x="1296680" y="95249"/>
                </a:moveTo>
                <a:lnTo>
                  <a:pt x="190499" y="95249"/>
                </a:lnTo>
                <a:lnTo>
                  <a:pt x="190499" y="0"/>
                </a:lnTo>
                <a:lnTo>
                  <a:pt x="0" y="190499"/>
                </a:lnTo>
                <a:lnTo>
                  <a:pt x="190499" y="380999"/>
                </a:lnTo>
                <a:lnTo>
                  <a:pt x="190499" y="285749"/>
                </a:lnTo>
                <a:lnTo>
                  <a:pt x="1296680" y="285749"/>
                </a:lnTo>
                <a:lnTo>
                  <a:pt x="1296680" y="95249"/>
                </a:lnTo>
                <a:close/>
              </a:path>
            </a:pathLst>
          </a:custGeom>
          <a:ln w="9344">
            <a:solidFill>
              <a:srgbClr val="2E2E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28109" y="1363969"/>
            <a:ext cx="1296670" cy="382270"/>
          </a:xfrm>
          <a:custGeom>
            <a:avLst/>
            <a:gdLst/>
            <a:ahLst/>
            <a:cxnLst/>
            <a:rect l="l" t="t" r="r" b="b"/>
            <a:pathLst>
              <a:path w="1296670" h="382269">
                <a:moveTo>
                  <a:pt x="190499" y="0"/>
                </a:moveTo>
                <a:lnTo>
                  <a:pt x="0" y="190499"/>
                </a:lnTo>
                <a:lnTo>
                  <a:pt x="190499" y="382280"/>
                </a:lnTo>
                <a:lnTo>
                  <a:pt x="190499" y="285749"/>
                </a:lnTo>
                <a:lnTo>
                  <a:pt x="1296680" y="285749"/>
                </a:lnTo>
                <a:lnTo>
                  <a:pt x="1296680" y="95249"/>
                </a:lnTo>
                <a:lnTo>
                  <a:pt x="190499" y="95249"/>
                </a:lnTo>
                <a:lnTo>
                  <a:pt x="1904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28109" y="1363969"/>
            <a:ext cx="1296670" cy="382270"/>
          </a:xfrm>
          <a:custGeom>
            <a:avLst/>
            <a:gdLst/>
            <a:ahLst/>
            <a:cxnLst/>
            <a:rect l="l" t="t" r="r" b="b"/>
            <a:pathLst>
              <a:path w="1296670" h="382269">
                <a:moveTo>
                  <a:pt x="1296680" y="95249"/>
                </a:moveTo>
                <a:lnTo>
                  <a:pt x="190499" y="95249"/>
                </a:lnTo>
                <a:lnTo>
                  <a:pt x="190499" y="0"/>
                </a:lnTo>
                <a:lnTo>
                  <a:pt x="0" y="190499"/>
                </a:lnTo>
                <a:lnTo>
                  <a:pt x="190499" y="382280"/>
                </a:lnTo>
                <a:lnTo>
                  <a:pt x="190499" y="285749"/>
                </a:lnTo>
                <a:lnTo>
                  <a:pt x="1296680" y="285749"/>
                </a:lnTo>
                <a:lnTo>
                  <a:pt x="1296680" y="95249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05590" y="1341115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6333" y="0"/>
                </a:moveTo>
                <a:lnTo>
                  <a:pt x="5059" y="0"/>
                </a:lnTo>
                <a:lnTo>
                  <a:pt x="5059" y="1273"/>
                </a:lnTo>
                <a:lnTo>
                  <a:pt x="6333" y="1273"/>
                </a:lnTo>
                <a:lnTo>
                  <a:pt x="6333" y="0"/>
                </a:lnTo>
                <a:close/>
              </a:path>
              <a:path w="6350" h="6984">
                <a:moveTo>
                  <a:pt x="3810" y="2541"/>
                </a:moveTo>
                <a:lnTo>
                  <a:pt x="2529" y="2541"/>
                </a:lnTo>
                <a:lnTo>
                  <a:pt x="2529" y="3803"/>
                </a:lnTo>
                <a:lnTo>
                  <a:pt x="6339" y="3803"/>
                </a:lnTo>
                <a:lnTo>
                  <a:pt x="6339" y="2554"/>
                </a:lnTo>
                <a:lnTo>
                  <a:pt x="3810" y="2541"/>
                </a:lnTo>
                <a:close/>
              </a:path>
              <a:path w="6350" h="6984">
                <a:moveTo>
                  <a:pt x="6346" y="1280"/>
                </a:moveTo>
                <a:lnTo>
                  <a:pt x="3810" y="1280"/>
                </a:lnTo>
                <a:lnTo>
                  <a:pt x="3810" y="2541"/>
                </a:lnTo>
                <a:lnTo>
                  <a:pt x="6346" y="2554"/>
                </a:lnTo>
                <a:lnTo>
                  <a:pt x="6346" y="1280"/>
                </a:lnTo>
                <a:close/>
              </a:path>
              <a:path w="6350" h="6984">
                <a:moveTo>
                  <a:pt x="6333" y="3810"/>
                </a:moveTo>
                <a:lnTo>
                  <a:pt x="1249" y="3810"/>
                </a:lnTo>
                <a:lnTo>
                  <a:pt x="1249" y="5083"/>
                </a:lnTo>
                <a:lnTo>
                  <a:pt x="6333" y="5083"/>
                </a:lnTo>
                <a:lnTo>
                  <a:pt x="6333" y="3810"/>
                </a:lnTo>
                <a:close/>
              </a:path>
              <a:path w="6350" h="6984">
                <a:moveTo>
                  <a:pt x="6346" y="5090"/>
                </a:moveTo>
                <a:lnTo>
                  <a:pt x="0" y="5090"/>
                </a:lnTo>
                <a:lnTo>
                  <a:pt x="0" y="6351"/>
                </a:lnTo>
                <a:lnTo>
                  <a:pt x="6346" y="6364"/>
                </a:lnTo>
                <a:lnTo>
                  <a:pt x="6346" y="5090"/>
                </a:lnTo>
                <a:close/>
              </a:path>
            </a:pathLst>
          </a:custGeom>
          <a:solidFill>
            <a:srgbClr val="8A8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97970" y="1347480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13959" y="0"/>
                </a:moveTo>
                <a:lnTo>
                  <a:pt x="6339" y="0"/>
                </a:lnTo>
                <a:lnTo>
                  <a:pt x="6339" y="1249"/>
                </a:lnTo>
                <a:lnTo>
                  <a:pt x="13959" y="1249"/>
                </a:lnTo>
                <a:lnTo>
                  <a:pt x="13959" y="0"/>
                </a:lnTo>
                <a:close/>
              </a:path>
              <a:path w="13970" h="7619">
                <a:moveTo>
                  <a:pt x="13953" y="1255"/>
                </a:moveTo>
                <a:lnTo>
                  <a:pt x="5059" y="1255"/>
                </a:lnTo>
                <a:lnTo>
                  <a:pt x="5059" y="2529"/>
                </a:lnTo>
                <a:lnTo>
                  <a:pt x="13953" y="2529"/>
                </a:lnTo>
                <a:lnTo>
                  <a:pt x="13953" y="1255"/>
                </a:lnTo>
                <a:close/>
              </a:path>
              <a:path w="13970" h="7619">
                <a:moveTo>
                  <a:pt x="3810" y="3797"/>
                </a:moveTo>
                <a:lnTo>
                  <a:pt x="2529" y="3797"/>
                </a:lnTo>
                <a:lnTo>
                  <a:pt x="2529" y="5059"/>
                </a:lnTo>
                <a:lnTo>
                  <a:pt x="13959" y="5059"/>
                </a:lnTo>
                <a:lnTo>
                  <a:pt x="13959" y="3809"/>
                </a:lnTo>
                <a:lnTo>
                  <a:pt x="3810" y="3797"/>
                </a:lnTo>
                <a:close/>
              </a:path>
              <a:path w="13970" h="7619">
                <a:moveTo>
                  <a:pt x="13966" y="2535"/>
                </a:moveTo>
                <a:lnTo>
                  <a:pt x="3810" y="2535"/>
                </a:lnTo>
                <a:lnTo>
                  <a:pt x="3810" y="3797"/>
                </a:lnTo>
                <a:lnTo>
                  <a:pt x="13966" y="3809"/>
                </a:lnTo>
                <a:lnTo>
                  <a:pt x="13966" y="2535"/>
                </a:lnTo>
                <a:close/>
              </a:path>
              <a:path w="13970" h="7619">
                <a:moveTo>
                  <a:pt x="13953" y="5065"/>
                </a:moveTo>
                <a:lnTo>
                  <a:pt x="1249" y="5065"/>
                </a:lnTo>
                <a:lnTo>
                  <a:pt x="1249" y="6339"/>
                </a:lnTo>
                <a:lnTo>
                  <a:pt x="13953" y="6339"/>
                </a:lnTo>
                <a:lnTo>
                  <a:pt x="13953" y="5065"/>
                </a:lnTo>
                <a:close/>
              </a:path>
              <a:path w="13970" h="7619">
                <a:moveTo>
                  <a:pt x="13966" y="6345"/>
                </a:moveTo>
                <a:lnTo>
                  <a:pt x="0" y="6345"/>
                </a:lnTo>
                <a:lnTo>
                  <a:pt x="0" y="7607"/>
                </a:lnTo>
                <a:lnTo>
                  <a:pt x="13966" y="7619"/>
                </a:lnTo>
                <a:lnTo>
                  <a:pt x="13966" y="6345"/>
                </a:lnTo>
                <a:close/>
              </a:path>
            </a:pathLst>
          </a:custGeom>
          <a:solidFill>
            <a:srgbClr val="888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91600" y="1355094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6370" y="0"/>
                </a:moveTo>
                <a:lnTo>
                  <a:pt x="5090" y="0"/>
                </a:lnTo>
                <a:lnTo>
                  <a:pt x="5090" y="1255"/>
                </a:lnTo>
                <a:lnTo>
                  <a:pt x="20330" y="1255"/>
                </a:lnTo>
                <a:lnTo>
                  <a:pt x="20330" y="5"/>
                </a:lnTo>
                <a:lnTo>
                  <a:pt x="6370" y="0"/>
                </a:lnTo>
                <a:close/>
              </a:path>
              <a:path w="20954" h="6350">
                <a:moveTo>
                  <a:pt x="20323" y="1261"/>
                </a:moveTo>
                <a:lnTo>
                  <a:pt x="3810" y="1261"/>
                </a:lnTo>
                <a:lnTo>
                  <a:pt x="3810" y="2535"/>
                </a:lnTo>
                <a:lnTo>
                  <a:pt x="20323" y="2535"/>
                </a:lnTo>
                <a:lnTo>
                  <a:pt x="20323" y="1261"/>
                </a:lnTo>
                <a:close/>
              </a:path>
              <a:path w="20954" h="6350">
                <a:moveTo>
                  <a:pt x="2560" y="3803"/>
                </a:moveTo>
                <a:lnTo>
                  <a:pt x="1280" y="3803"/>
                </a:lnTo>
                <a:lnTo>
                  <a:pt x="1280" y="5065"/>
                </a:lnTo>
                <a:lnTo>
                  <a:pt x="20330" y="5065"/>
                </a:lnTo>
                <a:lnTo>
                  <a:pt x="20330" y="3815"/>
                </a:lnTo>
                <a:lnTo>
                  <a:pt x="2560" y="3803"/>
                </a:lnTo>
                <a:close/>
              </a:path>
              <a:path w="20954" h="6350">
                <a:moveTo>
                  <a:pt x="20336" y="2541"/>
                </a:moveTo>
                <a:lnTo>
                  <a:pt x="2560" y="2541"/>
                </a:lnTo>
                <a:lnTo>
                  <a:pt x="2560" y="3803"/>
                </a:lnTo>
                <a:lnTo>
                  <a:pt x="20336" y="3815"/>
                </a:lnTo>
                <a:lnTo>
                  <a:pt x="20336" y="2541"/>
                </a:lnTo>
                <a:close/>
              </a:path>
              <a:path w="20954" h="6350">
                <a:moveTo>
                  <a:pt x="20323" y="5071"/>
                </a:moveTo>
                <a:lnTo>
                  <a:pt x="0" y="5071"/>
                </a:lnTo>
                <a:lnTo>
                  <a:pt x="0" y="6345"/>
                </a:lnTo>
                <a:lnTo>
                  <a:pt x="20323" y="6345"/>
                </a:lnTo>
                <a:lnTo>
                  <a:pt x="20323" y="5071"/>
                </a:lnTo>
                <a:close/>
              </a:path>
            </a:pathLst>
          </a:custGeom>
          <a:solidFill>
            <a:srgbClr val="868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83980" y="1361445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19">
                <a:moveTo>
                  <a:pt x="6370" y="1261"/>
                </a:moveTo>
                <a:lnTo>
                  <a:pt x="5090" y="1261"/>
                </a:lnTo>
                <a:lnTo>
                  <a:pt x="5090" y="2523"/>
                </a:lnTo>
                <a:lnTo>
                  <a:pt x="27950" y="2523"/>
                </a:lnTo>
                <a:lnTo>
                  <a:pt x="27950" y="1273"/>
                </a:lnTo>
                <a:lnTo>
                  <a:pt x="6370" y="1261"/>
                </a:lnTo>
                <a:close/>
              </a:path>
              <a:path w="28575" h="7619">
                <a:moveTo>
                  <a:pt x="27956" y="0"/>
                </a:moveTo>
                <a:lnTo>
                  <a:pt x="6370" y="0"/>
                </a:lnTo>
                <a:lnTo>
                  <a:pt x="6370" y="1261"/>
                </a:lnTo>
                <a:lnTo>
                  <a:pt x="27956" y="1273"/>
                </a:lnTo>
                <a:lnTo>
                  <a:pt x="27956" y="0"/>
                </a:lnTo>
                <a:close/>
              </a:path>
              <a:path w="28575" h="7619">
                <a:moveTo>
                  <a:pt x="27943" y="2529"/>
                </a:moveTo>
                <a:lnTo>
                  <a:pt x="3810" y="2529"/>
                </a:lnTo>
                <a:lnTo>
                  <a:pt x="3810" y="3803"/>
                </a:lnTo>
                <a:lnTo>
                  <a:pt x="27943" y="3803"/>
                </a:lnTo>
                <a:lnTo>
                  <a:pt x="27943" y="2529"/>
                </a:lnTo>
                <a:close/>
              </a:path>
              <a:path w="28575" h="7619">
                <a:moveTo>
                  <a:pt x="2560" y="5071"/>
                </a:moveTo>
                <a:lnTo>
                  <a:pt x="1280" y="5071"/>
                </a:lnTo>
                <a:lnTo>
                  <a:pt x="1280" y="6333"/>
                </a:lnTo>
                <a:lnTo>
                  <a:pt x="27950" y="6333"/>
                </a:lnTo>
                <a:lnTo>
                  <a:pt x="27950" y="5083"/>
                </a:lnTo>
                <a:lnTo>
                  <a:pt x="2560" y="5071"/>
                </a:lnTo>
                <a:close/>
              </a:path>
              <a:path w="28575" h="7619">
                <a:moveTo>
                  <a:pt x="27956" y="3810"/>
                </a:moveTo>
                <a:lnTo>
                  <a:pt x="2560" y="3810"/>
                </a:lnTo>
                <a:lnTo>
                  <a:pt x="2560" y="5071"/>
                </a:lnTo>
                <a:lnTo>
                  <a:pt x="27956" y="5083"/>
                </a:lnTo>
                <a:lnTo>
                  <a:pt x="27956" y="3810"/>
                </a:lnTo>
                <a:close/>
              </a:path>
              <a:path w="28575" h="7619">
                <a:moveTo>
                  <a:pt x="27943" y="6339"/>
                </a:moveTo>
                <a:lnTo>
                  <a:pt x="0" y="6339"/>
                </a:lnTo>
                <a:lnTo>
                  <a:pt x="0" y="7613"/>
                </a:lnTo>
                <a:lnTo>
                  <a:pt x="27943" y="7613"/>
                </a:lnTo>
                <a:lnTo>
                  <a:pt x="27943" y="6339"/>
                </a:lnTo>
                <a:close/>
              </a:path>
            </a:pathLst>
          </a:custGeom>
          <a:solidFill>
            <a:srgbClr val="8484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76360" y="1369065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19">
                <a:moveTo>
                  <a:pt x="6370" y="1261"/>
                </a:moveTo>
                <a:lnTo>
                  <a:pt x="5090" y="1261"/>
                </a:lnTo>
                <a:lnTo>
                  <a:pt x="5090" y="2523"/>
                </a:lnTo>
                <a:lnTo>
                  <a:pt x="35570" y="2523"/>
                </a:lnTo>
                <a:lnTo>
                  <a:pt x="35570" y="1273"/>
                </a:lnTo>
                <a:lnTo>
                  <a:pt x="6370" y="1261"/>
                </a:lnTo>
                <a:close/>
              </a:path>
              <a:path w="36195" h="7619">
                <a:moveTo>
                  <a:pt x="35576" y="0"/>
                </a:moveTo>
                <a:lnTo>
                  <a:pt x="6370" y="0"/>
                </a:lnTo>
                <a:lnTo>
                  <a:pt x="6370" y="1261"/>
                </a:lnTo>
                <a:lnTo>
                  <a:pt x="35576" y="1273"/>
                </a:lnTo>
                <a:lnTo>
                  <a:pt x="35576" y="0"/>
                </a:lnTo>
                <a:close/>
              </a:path>
              <a:path w="36195" h="7619">
                <a:moveTo>
                  <a:pt x="35564" y="2529"/>
                </a:moveTo>
                <a:lnTo>
                  <a:pt x="3810" y="2529"/>
                </a:lnTo>
                <a:lnTo>
                  <a:pt x="3810" y="3803"/>
                </a:lnTo>
                <a:lnTo>
                  <a:pt x="35564" y="3803"/>
                </a:lnTo>
                <a:lnTo>
                  <a:pt x="35564" y="2529"/>
                </a:lnTo>
                <a:close/>
              </a:path>
              <a:path w="36195" h="7619">
                <a:moveTo>
                  <a:pt x="2560" y="5071"/>
                </a:moveTo>
                <a:lnTo>
                  <a:pt x="1280" y="5071"/>
                </a:lnTo>
                <a:lnTo>
                  <a:pt x="1280" y="6333"/>
                </a:lnTo>
                <a:lnTo>
                  <a:pt x="35570" y="6333"/>
                </a:lnTo>
                <a:lnTo>
                  <a:pt x="35570" y="5083"/>
                </a:lnTo>
                <a:lnTo>
                  <a:pt x="2560" y="5071"/>
                </a:lnTo>
                <a:close/>
              </a:path>
              <a:path w="36195" h="7619">
                <a:moveTo>
                  <a:pt x="35576" y="3810"/>
                </a:moveTo>
                <a:lnTo>
                  <a:pt x="2560" y="3810"/>
                </a:lnTo>
                <a:lnTo>
                  <a:pt x="2560" y="5071"/>
                </a:lnTo>
                <a:lnTo>
                  <a:pt x="35576" y="5083"/>
                </a:lnTo>
                <a:lnTo>
                  <a:pt x="35576" y="3810"/>
                </a:lnTo>
                <a:close/>
              </a:path>
              <a:path w="36195" h="7619">
                <a:moveTo>
                  <a:pt x="35564" y="6339"/>
                </a:moveTo>
                <a:lnTo>
                  <a:pt x="0" y="6339"/>
                </a:lnTo>
                <a:lnTo>
                  <a:pt x="0" y="7613"/>
                </a:lnTo>
                <a:lnTo>
                  <a:pt x="35564" y="7613"/>
                </a:lnTo>
                <a:lnTo>
                  <a:pt x="35564" y="6339"/>
                </a:lnTo>
                <a:close/>
              </a:path>
            </a:pathLst>
          </a:custGeom>
          <a:solidFill>
            <a:srgbClr val="828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70020" y="1376686"/>
            <a:ext cx="41910" cy="6350"/>
          </a:xfrm>
          <a:custGeom>
            <a:avLst/>
            <a:gdLst/>
            <a:ahLst/>
            <a:cxnLst/>
            <a:rect l="l" t="t" r="r" b="b"/>
            <a:pathLst>
              <a:path w="41910" h="6350">
                <a:moveTo>
                  <a:pt x="5090" y="1261"/>
                </a:moveTo>
                <a:lnTo>
                  <a:pt x="3810" y="1261"/>
                </a:lnTo>
                <a:lnTo>
                  <a:pt x="3810" y="2523"/>
                </a:lnTo>
                <a:lnTo>
                  <a:pt x="41910" y="2523"/>
                </a:lnTo>
                <a:lnTo>
                  <a:pt x="41910" y="1273"/>
                </a:lnTo>
                <a:lnTo>
                  <a:pt x="5090" y="1261"/>
                </a:lnTo>
                <a:close/>
              </a:path>
              <a:path w="41910" h="6350">
                <a:moveTo>
                  <a:pt x="41916" y="0"/>
                </a:moveTo>
                <a:lnTo>
                  <a:pt x="5090" y="0"/>
                </a:lnTo>
                <a:lnTo>
                  <a:pt x="5090" y="1261"/>
                </a:lnTo>
                <a:lnTo>
                  <a:pt x="41916" y="1273"/>
                </a:lnTo>
                <a:lnTo>
                  <a:pt x="41916" y="0"/>
                </a:lnTo>
                <a:close/>
              </a:path>
              <a:path w="41910" h="6350">
                <a:moveTo>
                  <a:pt x="4190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41903" y="3803"/>
                </a:lnTo>
                <a:lnTo>
                  <a:pt x="41903" y="2529"/>
                </a:lnTo>
                <a:close/>
              </a:path>
              <a:path w="41910" h="6350">
                <a:moveTo>
                  <a:pt x="1280" y="5071"/>
                </a:moveTo>
                <a:lnTo>
                  <a:pt x="0" y="5071"/>
                </a:lnTo>
                <a:lnTo>
                  <a:pt x="0" y="6333"/>
                </a:lnTo>
                <a:lnTo>
                  <a:pt x="41910" y="6333"/>
                </a:lnTo>
                <a:lnTo>
                  <a:pt x="41910" y="5083"/>
                </a:lnTo>
                <a:lnTo>
                  <a:pt x="1280" y="5071"/>
                </a:lnTo>
                <a:close/>
              </a:path>
              <a:path w="41910" h="6350">
                <a:moveTo>
                  <a:pt x="41916" y="3810"/>
                </a:moveTo>
                <a:lnTo>
                  <a:pt x="1280" y="3810"/>
                </a:lnTo>
                <a:lnTo>
                  <a:pt x="1280" y="5071"/>
                </a:lnTo>
                <a:lnTo>
                  <a:pt x="41916" y="5083"/>
                </a:lnTo>
                <a:lnTo>
                  <a:pt x="41916" y="3810"/>
                </a:lnTo>
                <a:close/>
              </a:path>
            </a:pathLst>
          </a:custGeom>
          <a:solidFill>
            <a:srgbClr val="808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2400" y="1383025"/>
            <a:ext cx="49530" cy="7620"/>
          </a:xfrm>
          <a:custGeom>
            <a:avLst/>
            <a:gdLst/>
            <a:ahLst/>
            <a:cxnLst/>
            <a:rect l="l" t="t" r="r" b="b"/>
            <a:pathLst>
              <a:path w="49529" h="7619">
                <a:moveTo>
                  <a:pt x="49523" y="0"/>
                </a:moveTo>
                <a:lnTo>
                  <a:pt x="6339" y="0"/>
                </a:lnTo>
                <a:lnTo>
                  <a:pt x="6339" y="1273"/>
                </a:lnTo>
                <a:lnTo>
                  <a:pt x="49523" y="1273"/>
                </a:lnTo>
                <a:lnTo>
                  <a:pt x="49523" y="0"/>
                </a:lnTo>
                <a:close/>
              </a:path>
              <a:path w="49529" h="7619">
                <a:moveTo>
                  <a:pt x="5090" y="2541"/>
                </a:moveTo>
                <a:lnTo>
                  <a:pt x="3810" y="2541"/>
                </a:lnTo>
                <a:lnTo>
                  <a:pt x="3810" y="3803"/>
                </a:lnTo>
                <a:lnTo>
                  <a:pt x="49530" y="3803"/>
                </a:lnTo>
                <a:lnTo>
                  <a:pt x="49530" y="2554"/>
                </a:lnTo>
                <a:lnTo>
                  <a:pt x="5090" y="2541"/>
                </a:lnTo>
                <a:close/>
              </a:path>
              <a:path w="49529" h="7619">
                <a:moveTo>
                  <a:pt x="49536" y="1280"/>
                </a:moveTo>
                <a:lnTo>
                  <a:pt x="5090" y="1280"/>
                </a:lnTo>
                <a:lnTo>
                  <a:pt x="5090" y="2541"/>
                </a:lnTo>
                <a:lnTo>
                  <a:pt x="49536" y="2554"/>
                </a:lnTo>
                <a:lnTo>
                  <a:pt x="49536" y="1280"/>
                </a:lnTo>
                <a:close/>
              </a:path>
              <a:path w="49529" h="7619">
                <a:moveTo>
                  <a:pt x="49523" y="3810"/>
                </a:moveTo>
                <a:lnTo>
                  <a:pt x="2529" y="3810"/>
                </a:lnTo>
                <a:lnTo>
                  <a:pt x="2529" y="5083"/>
                </a:lnTo>
                <a:lnTo>
                  <a:pt x="49523" y="5083"/>
                </a:lnTo>
                <a:lnTo>
                  <a:pt x="49523" y="3810"/>
                </a:lnTo>
                <a:close/>
              </a:path>
              <a:path w="49529" h="7619">
                <a:moveTo>
                  <a:pt x="1280" y="6351"/>
                </a:moveTo>
                <a:lnTo>
                  <a:pt x="0" y="6351"/>
                </a:lnTo>
                <a:lnTo>
                  <a:pt x="0" y="7613"/>
                </a:lnTo>
                <a:lnTo>
                  <a:pt x="49530" y="7613"/>
                </a:lnTo>
                <a:lnTo>
                  <a:pt x="49530" y="6364"/>
                </a:lnTo>
                <a:lnTo>
                  <a:pt x="1280" y="6351"/>
                </a:lnTo>
                <a:close/>
              </a:path>
              <a:path w="49529" h="7619">
                <a:moveTo>
                  <a:pt x="49536" y="5090"/>
                </a:moveTo>
                <a:lnTo>
                  <a:pt x="1280" y="5090"/>
                </a:lnTo>
                <a:lnTo>
                  <a:pt x="1280" y="6351"/>
                </a:lnTo>
                <a:lnTo>
                  <a:pt x="49536" y="6364"/>
                </a:lnTo>
                <a:lnTo>
                  <a:pt x="49536" y="5090"/>
                </a:lnTo>
                <a:close/>
              </a:path>
            </a:pathLst>
          </a:custGeom>
          <a:solidFill>
            <a:srgbClr val="7F7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54780" y="1390645"/>
            <a:ext cx="57150" cy="7620"/>
          </a:xfrm>
          <a:custGeom>
            <a:avLst/>
            <a:gdLst/>
            <a:ahLst/>
            <a:cxnLst/>
            <a:rect l="l" t="t" r="r" b="b"/>
            <a:pathLst>
              <a:path w="57150" h="7619">
                <a:moveTo>
                  <a:pt x="57143" y="0"/>
                </a:moveTo>
                <a:lnTo>
                  <a:pt x="6339" y="0"/>
                </a:lnTo>
                <a:lnTo>
                  <a:pt x="6339" y="1273"/>
                </a:lnTo>
                <a:lnTo>
                  <a:pt x="57143" y="1273"/>
                </a:lnTo>
                <a:lnTo>
                  <a:pt x="57143" y="0"/>
                </a:lnTo>
                <a:close/>
              </a:path>
              <a:path w="57150" h="7619">
                <a:moveTo>
                  <a:pt x="5090" y="2541"/>
                </a:moveTo>
                <a:lnTo>
                  <a:pt x="3810" y="2541"/>
                </a:lnTo>
                <a:lnTo>
                  <a:pt x="3810" y="3803"/>
                </a:lnTo>
                <a:lnTo>
                  <a:pt x="57150" y="3803"/>
                </a:lnTo>
                <a:lnTo>
                  <a:pt x="57150" y="2554"/>
                </a:lnTo>
                <a:lnTo>
                  <a:pt x="5090" y="2541"/>
                </a:lnTo>
                <a:close/>
              </a:path>
              <a:path w="57150" h="7619">
                <a:moveTo>
                  <a:pt x="57156" y="1280"/>
                </a:moveTo>
                <a:lnTo>
                  <a:pt x="5090" y="1280"/>
                </a:lnTo>
                <a:lnTo>
                  <a:pt x="5090" y="2541"/>
                </a:lnTo>
                <a:lnTo>
                  <a:pt x="57156" y="2554"/>
                </a:lnTo>
                <a:lnTo>
                  <a:pt x="57156" y="1280"/>
                </a:lnTo>
                <a:close/>
              </a:path>
              <a:path w="57150" h="7619">
                <a:moveTo>
                  <a:pt x="57143" y="3810"/>
                </a:moveTo>
                <a:lnTo>
                  <a:pt x="2529" y="3810"/>
                </a:lnTo>
                <a:lnTo>
                  <a:pt x="2529" y="5083"/>
                </a:lnTo>
                <a:lnTo>
                  <a:pt x="57143" y="5083"/>
                </a:lnTo>
                <a:lnTo>
                  <a:pt x="57143" y="3810"/>
                </a:lnTo>
                <a:close/>
              </a:path>
              <a:path w="57150" h="7619">
                <a:moveTo>
                  <a:pt x="1280" y="6351"/>
                </a:moveTo>
                <a:lnTo>
                  <a:pt x="0" y="6351"/>
                </a:lnTo>
                <a:lnTo>
                  <a:pt x="0" y="7613"/>
                </a:lnTo>
                <a:lnTo>
                  <a:pt x="57150" y="7613"/>
                </a:lnTo>
                <a:lnTo>
                  <a:pt x="57150" y="6364"/>
                </a:lnTo>
                <a:lnTo>
                  <a:pt x="1280" y="6351"/>
                </a:lnTo>
                <a:close/>
              </a:path>
              <a:path w="57150" h="7619">
                <a:moveTo>
                  <a:pt x="57156" y="5090"/>
                </a:moveTo>
                <a:lnTo>
                  <a:pt x="1280" y="5090"/>
                </a:lnTo>
                <a:lnTo>
                  <a:pt x="1280" y="6351"/>
                </a:lnTo>
                <a:lnTo>
                  <a:pt x="57156" y="6364"/>
                </a:lnTo>
                <a:lnTo>
                  <a:pt x="57156" y="5090"/>
                </a:lnTo>
                <a:close/>
              </a:path>
            </a:pathLst>
          </a:custGeom>
          <a:solidFill>
            <a:srgbClr val="7D7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48440" y="1398272"/>
            <a:ext cx="63500" cy="6350"/>
          </a:xfrm>
          <a:custGeom>
            <a:avLst/>
            <a:gdLst/>
            <a:ahLst/>
            <a:cxnLst/>
            <a:rect l="l" t="t" r="r" b="b"/>
            <a:pathLst>
              <a:path w="63500" h="6350">
                <a:moveTo>
                  <a:pt x="63483" y="0"/>
                </a:moveTo>
                <a:lnTo>
                  <a:pt x="5059" y="0"/>
                </a:lnTo>
                <a:lnTo>
                  <a:pt x="5059" y="1267"/>
                </a:lnTo>
                <a:lnTo>
                  <a:pt x="63483" y="1267"/>
                </a:lnTo>
                <a:lnTo>
                  <a:pt x="63483" y="0"/>
                </a:lnTo>
                <a:close/>
              </a:path>
              <a:path w="63500" h="6350">
                <a:moveTo>
                  <a:pt x="3810" y="2535"/>
                </a:moveTo>
                <a:lnTo>
                  <a:pt x="2529" y="2535"/>
                </a:lnTo>
                <a:lnTo>
                  <a:pt x="2529" y="3797"/>
                </a:lnTo>
                <a:lnTo>
                  <a:pt x="63489" y="3797"/>
                </a:lnTo>
                <a:lnTo>
                  <a:pt x="63489" y="2547"/>
                </a:lnTo>
                <a:lnTo>
                  <a:pt x="3810" y="2535"/>
                </a:lnTo>
                <a:close/>
              </a:path>
              <a:path w="63500" h="6350">
                <a:moveTo>
                  <a:pt x="63495" y="1273"/>
                </a:moveTo>
                <a:lnTo>
                  <a:pt x="3810" y="1273"/>
                </a:lnTo>
                <a:lnTo>
                  <a:pt x="3810" y="2535"/>
                </a:lnTo>
                <a:lnTo>
                  <a:pt x="63495" y="2547"/>
                </a:lnTo>
                <a:lnTo>
                  <a:pt x="63495" y="1273"/>
                </a:lnTo>
                <a:close/>
              </a:path>
              <a:path w="63500" h="6350">
                <a:moveTo>
                  <a:pt x="63483" y="3803"/>
                </a:moveTo>
                <a:lnTo>
                  <a:pt x="1249" y="3803"/>
                </a:lnTo>
                <a:lnTo>
                  <a:pt x="1249" y="5077"/>
                </a:lnTo>
                <a:lnTo>
                  <a:pt x="63483" y="5077"/>
                </a:lnTo>
                <a:lnTo>
                  <a:pt x="63483" y="3803"/>
                </a:lnTo>
                <a:close/>
              </a:path>
              <a:path w="63500" h="6350">
                <a:moveTo>
                  <a:pt x="63495" y="5083"/>
                </a:moveTo>
                <a:lnTo>
                  <a:pt x="0" y="5083"/>
                </a:lnTo>
                <a:lnTo>
                  <a:pt x="0" y="6345"/>
                </a:lnTo>
                <a:lnTo>
                  <a:pt x="63495" y="6357"/>
                </a:lnTo>
                <a:lnTo>
                  <a:pt x="63495" y="5083"/>
                </a:lnTo>
                <a:close/>
              </a:path>
            </a:pathLst>
          </a:custGeom>
          <a:solidFill>
            <a:srgbClr val="7B7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40820" y="1404630"/>
            <a:ext cx="71120" cy="7620"/>
          </a:xfrm>
          <a:custGeom>
            <a:avLst/>
            <a:gdLst/>
            <a:ahLst/>
            <a:cxnLst/>
            <a:rect l="l" t="t" r="r" b="b"/>
            <a:pathLst>
              <a:path w="71120" h="7619">
                <a:moveTo>
                  <a:pt x="71109" y="0"/>
                </a:moveTo>
                <a:lnTo>
                  <a:pt x="6339" y="0"/>
                </a:lnTo>
                <a:lnTo>
                  <a:pt x="6339" y="1249"/>
                </a:lnTo>
                <a:lnTo>
                  <a:pt x="71109" y="1249"/>
                </a:lnTo>
                <a:lnTo>
                  <a:pt x="71109" y="0"/>
                </a:lnTo>
                <a:close/>
              </a:path>
              <a:path w="71120" h="7619">
                <a:moveTo>
                  <a:pt x="71103" y="1255"/>
                </a:moveTo>
                <a:lnTo>
                  <a:pt x="5059" y="1255"/>
                </a:lnTo>
                <a:lnTo>
                  <a:pt x="5059" y="2529"/>
                </a:lnTo>
                <a:lnTo>
                  <a:pt x="71103" y="2529"/>
                </a:lnTo>
                <a:lnTo>
                  <a:pt x="71103" y="1255"/>
                </a:lnTo>
                <a:close/>
              </a:path>
              <a:path w="71120" h="7619">
                <a:moveTo>
                  <a:pt x="3810" y="3797"/>
                </a:moveTo>
                <a:lnTo>
                  <a:pt x="2529" y="3797"/>
                </a:lnTo>
                <a:lnTo>
                  <a:pt x="2529" y="5059"/>
                </a:lnTo>
                <a:lnTo>
                  <a:pt x="71109" y="5059"/>
                </a:lnTo>
                <a:lnTo>
                  <a:pt x="71109" y="3809"/>
                </a:lnTo>
                <a:lnTo>
                  <a:pt x="3810" y="3797"/>
                </a:lnTo>
                <a:close/>
              </a:path>
              <a:path w="71120" h="7619">
                <a:moveTo>
                  <a:pt x="71115" y="2535"/>
                </a:moveTo>
                <a:lnTo>
                  <a:pt x="3810" y="2535"/>
                </a:lnTo>
                <a:lnTo>
                  <a:pt x="3810" y="3797"/>
                </a:lnTo>
                <a:lnTo>
                  <a:pt x="71115" y="3809"/>
                </a:lnTo>
                <a:lnTo>
                  <a:pt x="71115" y="2535"/>
                </a:lnTo>
                <a:close/>
              </a:path>
              <a:path w="71120" h="7619">
                <a:moveTo>
                  <a:pt x="71103" y="5065"/>
                </a:moveTo>
                <a:lnTo>
                  <a:pt x="1249" y="5065"/>
                </a:lnTo>
                <a:lnTo>
                  <a:pt x="1249" y="6339"/>
                </a:lnTo>
                <a:lnTo>
                  <a:pt x="71103" y="6339"/>
                </a:lnTo>
                <a:lnTo>
                  <a:pt x="71103" y="5065"/>
                </a:lnTo>
                <a:close/>
              </a:path>
              <a:path w="71120" h="7619">
                <a:moveTo>
                  <a:pt x="71115" y="6345"/>
                </a:moveTo>
                <a:lnTo>
                  <a:pt x="0" y="6345"/>
                </a:lnTo>
                <a:lnTo>
                  <a:pt x="0" y="7607"/>
                </a:lnTo>
                <a:lnTo>
                  <a:pt x="71115" y="7619"/>
                </a:lnTo>
                <a:lnTo>
                  <a:pt x="71115" y="6345"/>
                </a:lnTo>
                <a:close/>
              </a:path>
            </a:pathLst>
          </a:custGeom>
          <a:solidFill>
            <a:srgbClr val="797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33200" y="1416060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8889">
            <a:solidFill>
              <a:srgbClr val="767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25580" y="142368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8889">
            <a:solidFill>
              <a:srgbClr val="747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19210" y="1430654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26" y="0"/>
                </a:lnTo>
              </a:path>
            </a:pathLst>
          </a:custGeom>
          <a:ln w="7619">
            <a:solidFill>
              <a:srgbClr val="727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15400" y="1435737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536" y="0"/>
                </a:lnTo>
              </a:path>
            </a:pathLst>
          </a:custGeom>
          <a:ln w="5073">
            <a:solidFill>
              <a:srgbClr val="707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89" y="1439547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29">
                <a:moveTo>
                  <a:pt x="0" y="0"/>
                </a:moveTo>
                <a:lnTo>
                  <a:pt x="1205233" y="0"/>
                </a:lnTo>
              </a:path>
            </a:pathLst>
          </a:custGeom>
          <a:ln w="5073">
            <a:solidFill>
              <a:srgbClr val="707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03969" y="1445262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3" y="0"/>
                </a:lnTo>
              </a:path>
            </a:pathLst>
          </a:custGeom>
          <a:ln w="8883">
            <a:solidFill>
              <a:srgbClr val="6F6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97630" y="1452247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3" y="0"/>
                </a:lnTo>
              </a:path>
            </a:pathLst>
          </a:custGeom>
          <a:ln w="7614">
            <a:solidFill>
              <a:srgbClr val="6D6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90010" y="1459227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813" y="0"/>
                </a:lnTo>
              </a:path>
            </a:pathLst>
          </a:custGeom>
          <a:ln w="8894">
            <a:solidFill>
              <a:srgbClr val="6B6B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91290" y="1461136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533" y="0"/>
                </a:lnTo>
              </a:path>
            </a:pathLst>
          </a:custGeom>
          <a:ln w="3175">
            <a:solidFill>
              <a:srgbClr val="6B6B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82390" y="1466847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433" y="0"/>
                </a:lnTo>
              </a:path>
            </a:pathLst>
          </a:custGeom>
          <a:ln w="8894">
            <a:solidFill>
              <a:srgbClr val="696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83670" y="1468756"/>
            <a:ext cx="1233170" cy="0"/>
          </a:xfrm>
          <a:custGeom>
            <a:avLst/>
            <a:gdLst/>
            <a:ahLst/>
            <a:cxnLst/>
            <a:rect l="l" t="t" r="r" b="b"/>
            <a:pathLst>
              <a:path w="1233170">
                <a:moveTo>
                  <a:pt x="0" y="0"/>
                </a:moveTo>
                <a:lnTo>
                  <a:pt x="1233153" y="0"/>
                </a:lnTo>
              </a:path>
            </a:pathLst>
          </a:custGeom>
          <a:ln w="3175">
            <a:solidFill>
              <a:srgbClr val="696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76050" y="1473834"/>
            <a:ext cx="1240790" cy="0"/>
          </a:xfrm>
          <a:custGeom>
            <a:avLst/>
            <a:gdLst/>
            <a:ahLst/>
            <a:cxnLst/>
            <a:rect l="l" t="t" r="r" b="b"/>
            <a:pathLst>
              <a:path w="1240789">
                <a:moveTo>
                  <a:pt x="0" y="0"/>
                </a:moveTo>
                <a:lnTo>
                  <a:pt x="1240773" y="0"/>
                </a:lnTo>
              </a:path>
            </a:pathLst>
          </a:custGeom>
          <a:ln w="7615">
            <a:solidFill>
              <a:srgbClr val="656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68430" y="1480823"/>
            <a:ext cx="1248410" cy="0"/>
          </a:xfrm>
          <a:custGeom>
            <a:avLst/>
            <a:gdLst/>
            <a:ahLst/>
            <a:cxnLst/>
            <a:rect l="l" t="t" r="r" b="b"/>
            <a:pathLst>
              <a:path w="1248410">
                <a:moveTo>
                  <a:pt x="0" y="0"/>
                </a:moveTo>
                <a:lnTo>
                  <a:pt x="1248393" y="0"/>
                </a:lnTo>
              </a:path>
            </a:pathLst>
          </a:custGeom>
          <a:ln w="8877">
            <a:solidFill>
              <a:srgbClr val="636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60810" y="1488443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6013" y="0"/>
                </a:lnTo>
              </a:path>
            </a:pathLst>
          </a:custGeom>
          <a:ln w="8877">
            <a:solidFill>
              <a:srgbClr val="6161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53190" y="1496063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33" y="0"/>
                </a:lnTo>
              </a:path>
            </a:pathLst>
          </a:custGeom>
          <a:ln w="8877">
            <a:solidFill>
              <a:srgbClr val="5F5F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46819" y="1503046"/>
            <a:ext cx="1270000" cy="0"/>
          </a:xfrm>
          <a:custGeom>
            <a:avLst/>
            <a:gdLst/>
            <a:ahLst/>
            <a:cxnLst/>
            <a:rect l="l" t="t" r="r" b="b"/>
            <a:pathLst>
              <a:path w="1270000">
                <a:moveTo>
                  <a:pt x="0" y="0"/>
                </a:moveTo>
                <a:lnTo>
                  <a:pt x="1270003" y="0"/>
                </a:lnTo>
              </a:path>
            </a:pathLst>
          </a:custGeom>
          <a:ln w="7615">
            <a:solidFill>
              <a:srgbClr val="5E5E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39199" y="1510032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623" y="0"/>
                </a:lnTo>
              </a:path>
            </a:pathLst>
          </a:custGeom>
          <a:ln w="8883">
            <a:solidFill>
              <a:srgbClr val="5C5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31580" y="1517652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0" y="0"/>
                </a:moveTo>
                <a:lnTo>
                  <a:pt x="1285243" y="0"/>
                </a:lnTo>
              </a:path>
            </a:pathLst>
          </a:custGeom>
          <a:ln w="8883">
            <a:solidFill>
              <a:srgbClr val="5A5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25240" y="1524638"/>
            <a:ext cx="1291590" cy="0"/>
          </a:xfrm>
          <a:custGeom>
            <a:avLst/>
            <a:gdLst/>
            <a:ahLst/>
            <a:cxnLst/>
            <a:rect l="l" t="t" r="r" b="b"/>
            <a:pathLst>
              <a:path w="1291589">
                <a:moveTo>
                  <a:pt x="0" y="0"/>
                </a:moveTo>
                <a:lnTo>
                  <a:pt x="1291583" y="0"/>
                </a:lnTo>
              </a:path>
            </a:pathLst>
          </a:custGeom>
          <a:ln w="7614">
            <a:solidFill>
              <a:srgbClr val="5757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20149" y="1530987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673" y="0"/>
                </a:lnTo>
              </a:path>
            </a:pathLst>
          </a:custGeom>
          <a:ln w="7634">
            <a:solidFill>
              <a:srgbClr val="555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22710" y="1534794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4113" y="0"/>
                </a:lnTo>
              </a:path>
            </a:pathLst>
          </a:custGeom>
          <a:ln w="3175">
            <a:solidFill>
              <a:srgbClr val="555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23960" y="1536702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3" y="0"/>
                </a:lnTo>
              </a:path>
            </a:pathLst>
          </a:custGeom>
          <a:ln w="3824">
            <a:solidFill>
              <a:srgbClr val="535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26520" y="1539884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03" y="0"/>
                </a:lnTo>
              </a:path>
            </a:pathLst>
          </a:custGeom>
          <a:ln w="5080">
            <a:solidFill>
              <a:srgbClr val="535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30330" y="1542414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493" y="0"/>
                </a:lnTo>
              </a:path>
            </a:pathLst>
          </a:custGeom>
          <a:ln w="3175">
            <a:solidFill>
              <a:srgbClr val="535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31580" y="1544326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0" y="0"/>
                </a:moveTo>
                <a:lnTo>
                  <a:pt x="1285243" y="0"/>
                </a:lnTo>
              </a:path>
            </a:pathLst>
          </a:custGeom>
          <a:ln w="3817">
            <a:solidFill>
              <a:srgbClr val="515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34140" y="1547504"/>
            <a:ext cx="1282700" cy="0"/>
          </a:xfrm>
          <a:custGeom>
            <a:avLst/>
            <a:gdLst/>
            <a:ahLst/>
            <a:cxnLst/>
            <a:rect l="l" t="t" r="r" b="b"/>
            <a:pathLst>
              <a:path w="1282700">
                <a:moveTo>
                  <a:pt x="0" y="0"/>
                </a:moveTo>
                <a:lnTo>
                  <a:pt x="1282683" y="0"/>
                </a:lnTo>
              </a:path>
            </a:pathLst>
          </a:custGeom>
          <a:ln w="5080">
            <a:solidFill>
              <a:srgbClr val="515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37950" y="1551315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89">
                <a:moveTo>
                  <a:pt x="0" y="0"/>
                </a:moveTo>
                <a:lnTo>
                  <a:pt x="1278873" y="0"/>
                </a:lnTo>
              </a:path>
            </a:pathLst>
          </a:custGeom>
          <a:ln w="5079">
            <a:solidFill>
              <a:srgbClr val="4F4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41760" y="1555124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79">
                <a:moveTo>
                  <a:pt x="0" y="0"/>
                </a:moveTo>
                <a:lnTo>
                  <a:pt x="1275063" y="0"/>
                </a:lnTo>
              </a:path>
            </a:pathLst>
          </a:custGeom>
          <a:ln w="5080">
            <a:solidFill>
              <a:srgbClr val="4F4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45570" y="1558935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53" y="0"/>
                </a:lnTo>
              </a:path>
            </a:pathLst>
          </a:custGeom>
          <a:ln w="5079">
            <a:solidFill>
              <a:srgbClr val="4E4E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49380" y="1562745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0" y="0"/>
                </a:moveTo>
                <a:lnTo>
                  <a:pt x="1267443" y="0"/>
                </a:lnTo>
              </a:path>
            </a:pathLst>
          </a:custGeom>
          <a:ln w="5080">
            <a:solidFill>
              <a:srgbClr val="4E4E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53190" y="1566555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33" y="0"/>
                </a:lnTo>
              </a:path>
            </a:pathLst>
          </a:custGeom>
          <a:ln w="5079">
            <a:solidFill>
              <a:srgbClr val="4C4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57000" y="1570364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823" y="0"/>
                </a:lnTo>
              </a:path>
            </a:pathLst>
          </a:custGeom>
          <a:ln w="5080">
            <a:solidFill>
              <a:srgbClr val="4C4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60810" y="157417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6013" y="0"/>
                </a:lnTo>
              </a:path>
            </a:pathLst>
          </a:custGeom>
          <a:ln w="5080">
            <a:solidFill>
              <a:srgbClr val="4A4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64620" y="1577344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>
                <a:moveTo>
                  <a:pt x="0" y="0"/>
                </a:moveTo>
                <a:lnTo>
                  <a:pt x="1252203" y="0"/>
                </a:lnTo>
              </a:path>
            </a:pathLst>
          </a:custGeom>
          <a:ln w="3799">
            <a:solidFill>
              <a:srgbClr val="4A4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67150" y="1580517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3" y="0"/>
                </a:lnTo>
              </a:path>
            </a:pathLst>
          </a:custGeom>
          <a:ln w="5073">
            <a:solidFill>
              <a:srgbClr val="484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70960" y="15843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863" y="0"/>
                </a:lnTo>
              </a:path>
            </a:pathLst>
          </a:custGeom>
          <a:ln w="5073">
            <a:solidFill>
              <a:srgbClr val="484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74770" y="1588137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3" y="0"/>
                </a:lnTo>
              </a:path>
            </a:pathLst>
          </a:custGeom>
          <a:ln w="5073">
            <a:solidFill>
              <a:srgbClr val="454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78580" y="1591947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43" y="0"/>
                </a:lnTo>
              </a:path>
            </a:pathLst>
          </a:custGeom>
          <a:ln w="5073">
            <a:solidFill>
              <a:srgbClr val="454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82390" y="1595757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433" y="0"/>
                </a:lnTo>
              </a:path>
            </a:pathLst>
          </a:custGeom>
          <a:ln w="5073">
            <a:solidFill>
              <a:srgbClr val="4343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86200" y="1598927"/>
            <a:ext cx="1230630" cy="0"/>
          </a:xfrm>
          <a:custGeom>
            <a:avLst/>
            <a:gdLst/>
            <a:ahLst/>
            <a:cxnLst/>
            <a:rect l="l" t="t" r="r" b="b"/>
            <a:pathLst>
              <a:path w="1230629">
                <a:moveTo>
                  <a:pt x="0" y="0"/>
                </a:moveTo>
                <a:lnTo>
                  <a:pt x="1230623" y="0"/>
                </a:lnTo>
              </a:path>
            </a:pathLst>
          </a:custGeom>
          <a:ln w="3793">
            <a:solidFill>
              <a:srgbClr val="4343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88730" y="1601472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8093" y="0"/>
                </a:lnTo>
              </a:path>
            </a:pathLst>
          </a:custGeom>
          <a:ln w="3824">
            <a:solidFill>
              <a:srgbClr val="4040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91290" y="1604654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533" y="0"/>
                </a:lnTo>
              </a:path>
            </a:pathLst>
          </a:custGeom>
          <a:ln w="5080">
            <a:solidFill>
              <a:srgbClr val="4040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95100" y="1607184"/>
            <a:ext cx="1221740" cy="0"/>
          </a:xfrm>
          <a:custGeom>
            <a:avLst/>
            <a:gdLst/>
            <a:ahLst/>
            <a:cxnLst/>
            <a:rect l="l" t="t" r="r" b="b"/>
            <a:pathLst>
              <a:path w="1221739">
                <a:moveTo>
                  <a:pt x="0" y="0"/>
                </a:moveTo>
                <a:lnTo>
                  <a:pt x="1221723" y="0"/>
                </a:lnTo>
              </a:path>
            </a:pathLst>
          </a:custGeom>
          <a:ln w="3175">
            <a:solidFill>
              <a:srgbClr val="4040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96350" y="1609092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3" y="0"/>
                </a:lnTo>
              </a:path>
            </a:pathLst>
          </a:custGeom>
          <a:ln w="3824">
            <a:solidFill>
              <a:srgbClr val="3F3F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898910" y="1612274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913" y="0"/>
                </a:lnTo>
              </a:path>
            </a:pathLst>
          </a:custGeom>
          <a:ln w="5080">
            <a:solidFill>
              <a:srgbClr val="3F3F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02720" y="1614804"/>
            <a:ext cx="1214120" cy="0"/>
          </a:xfrm>
          <a:custGeom>
            <a:avLst/>
            <a:gdLst/>
            <a:ahLst/>
            <a:cxnLst/>
            <a:rect l="l" t="t" r="r" b="b"/>
            <a:pathLst>
              <a:path w="1214120">
                <a:moveTo>
                  <a:pt x="0" y="0"/>
                </a:moveTo>
                <a:lnTo>
                  <a:pt x="1214103" y="0"/>
                </a:lnTo>
              </a:path>
            </a:pathLst>
          </a:custGeom>
          <a:ln w="3175">
            <a:solidFill>
              <a:srgbClr val="3F3F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903969" y="1616716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3" y="0"/>
                </a:lnTo>
              </a:path>
            </a:pathLst>
          </a:custGeom>
          <a:ln w="3817">
            <a:solidFill>
              <a:srgbClr val="3D3D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06530" y="1619895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293" y="0"/>
                </a:lnTo>
              </a:path>
            </a:pathLst>
          </a:custGeom>
          <a:ln w="5080">
            <a:solidFill>
              <a:srgbClr val="3D3D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10340" y="1623705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483" y="0"/>
                </a:lnTo>
              </a:path>
            </a:pathLst>
          </a:custGeom>
          <a:ln w="5079">
            <a:solidFill>
              <a:srgbClr val="3B3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14150" y="162687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89">
                <a:moveTo>
                  <a:pt x="0" y="0"/>
                </a:moveTo>
                <a:lnTo>
                  <a:pt x="1202673" y="0"/>
                </a:lnTo>
              </a:path>
            </a:pathLst>
          </a:custGeom>
          <a:ln w="3799">
            <a:solidFill>
              <a:srgbClr val="3B3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16680" y="162878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3B3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17960" y="1631325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5" y="0"/>
                </a:lnTo>
              </a:path>
            </a:pathLst>
          </a:custGeom>
          <a:ln w="5079">
            <a:solidFill>
              <a:srgbClr val="3939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921770" y="1635134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65" y="0"/>
                </a:lnTo>
              </a:path>
            </a:pathLst>
          </a:custGeom>
          <a:ln w="5080">
            <a:solidFill>
              <a:srgbClr val="3939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925580" y="164020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7609">
            <a:solidFill>
              <a:srgbClr val="363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931920" y="1647192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80016" y="0"/>
                </a:lnTo>
              </a:path>
            </a:pathLst>
          </a:custGeom>
          <a:ln w="8883">
            <a:solidFill>
              <a:srgbClr val="343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939540" y="1651006"/>
            <a:ext cx="72390" cy="7620"/>
          </a:xfrm>
          <a:custGeom>
            <a:avLst/>
            <a:gdLst/>
            <a:ahLst/>
            <a:cxnLst/>
            <a:rect l="l" t="t" r="r" b="b"/>
            <a:pathLst>
              <a:path w="72389" h="7619">
                <a:moveTo>
                  <a:pt x="72396" y="1273"/>
                </a:moveTo>
                <a:lnTo>
                  <a:pt x="1280" y="1273"/>
                </a:lnTo>
                <a:lnTo>
                  <a:pt x="1280" y="2523"/>
                </a:lnTo>
                <a:lnTo>
                  <a:pt x="72396" y="2523"/>
                </a:lnTo>
                <a:lnTo>
                  <a:pt x="72396" y="1273"/>
                </a:lnTo>
                <a:close/>
              </a:path>
              <a:path w="72389" h="7619">
                <a:moveTo>
                  <a:pt x="72390" y="0"/>
                </a:moveTo>
                <a:lnTo>
                  <a:pt x="0" y="0"/>
                </a:lnTo>
                <a:lnTo>
                  <a:pt x="0" y="1273"/>
                </a:lnTo>
                <a:lnTo>
                  <a:pt x="72390" y="1261"/>
                </a:lnTo>
                <a:lnTo>
                  <a:pt x="72390" y="0"/>
                </a:lnTo>
                <a:close/>
              </a:path>
              <a:path w="72389" h="7619">
                <a:moveTo>
                  <a:pt x="7238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72383" y="3803"/>
                </a:lnTo>
                <a:lnTo>
                  <a:pt x="72383" y="2529"/>
                </a:lnTo>
                <a:close/>
              </a:path>
              <a:path w="72389" h="7619">
                <a:moveTo>
                  <a:pt x="72396" y="5083"/>
                </a:moveTo>
                <a:lnTo>
                  <a:pt x="5090" y="5083"/>
                </a:lnTo>
                <a:lnTo>
                  <a:pt x="5090" y="6333"/>
                </a:lnTo>
                <a:lnTo>
                  <a:pt x="72396" y="6333"/>
                </a:lnTo>
                <a:lnTo>
                  <a:pt x="72396" y="5083"/>
                </a:lnTo>
                <a:close/>
              </a:path>
              <a:path w="72389" h="7619">
                <a:moveTo>
                  <a:pt x="7239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72390" y="5071"/>
                </a:lnTo>
                <a:lnTo>
                  <a:pt x="72390" y="3810"/>
                </a:lnTo>
                <a:close/>
              </a:path>
              <a:path w="72389" h="7619">
                <a:moveTo>
                  <a:pt x="72383" y="6339"/>
                </a:moveTo>
                <a:lnTo>
                  <a:pt x="6339" y="6339"/>
                </a:lnTo>
                <a:lnTo>
                  <a:pt x="6339" y="7613"/>
                </a:lnTo>
                <a:lnTo>
                  <a:pt x="72383" y="7613"/>
                </a:lnTo>
                <a:lnTo>
                  <a:pt x="72383" y="6339"/>
                </a:lnTo>
                <a:close/>
              </a:path>
            </a:pathLst>
          </a:custGeom>
          <a:solidFill>
            <a:srgbClr val="323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947160" y="1658626"/>
            <a:ext cx="64769" cy="7620"/>
          </a:xfrm>
          <a:custGeom>
            <a:avLst/>
            <a:gdLst/>
            <a:ahLst/>
            <a:cxnLst/>
            <a:rect l="l" t="t" r="r" b="b"/>
            <a:pathLst>
              <a:path w="64770" h="7619">
                <a:moveTo>
                  <a:pt x="64776" y="1273"/>
                </a:moveTo>
                <a:lnTo>
                  <a:pt x="1280" y="1273"/>
                </a:lnTo>
                <a:lnTo>
                  <a:pt x="1280" y="2523"/>
                </a:lnTo>
                <a:lnTo>
                  <a:pt x="64776" y="2523"/>
                </a:lnTo>
                <a:lnTo>
                  <a:pt x="64776" y="1273"/>
                </a:lnTo>
                <a:close/>
              </a:path>
              <a:path w="64770" h="7619">
                <a:moveTo>
                  <a:pt x="64770" y="0"/>
                </a:moveTo>
                <a:lnTo>
                  <a:pt x="0" y="0"/>
                </a:lnTo>
                <a:lnTo>
                  <a:pt x="0" y="1273"/>
                </a:lnTo>
                <a:lnTo>
                  <a:pt x="64770" y="1261"/>
                </a:lnTo>
                <a:lnTo>
                  <a:pt x="64770" y="0"/>
                </a:lnTo>
                <a:close/>
              </a:path>
              <a:path w="64770" h="7619">
                <a:moveTo>
                  <a:pt x="6476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64763" y="3803"/>
                </a:lnTo>
                <a:lnTo>
                  <a:pt x="64763" y="2529"/>
                </a:lnTo>
                <a:close/>
              </a:path>
              <a:path w="64770" h="7619">
                <a:moveTo>
                  <a:pt x="64776" y="5083"/>
                </a:moveTo>
                <a:lnTo>
                  <a:pt x="5090" y="5083"/>
                </a:lnTo>
                <a:lnTo>
                  <a:pt x="5090" y="6333"/>
                </a:lnTo>
                <a:lnTo>
                  <a:pt x="64776" y="6333"/>
                </a:lnTo>
                <a:lnTo>
                  <a:pt x="64776" y="5083"/>
                </a:lnTo>
                <a:close/>
              </a:path>
              <a:path w="64770" h="7619">
                <a:moveTo>
                  <a:pt x="6477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64770" y="5071"/>
                </a:lnTo>
                <a:lnTo>
                  <a:pt x="64770" y="3810"/>
                </a:lnTo>
                <a:close/>
              </a:path>
              <a:path w="64770" h="7619">
                <a:moveTo>
                  <a:pt x="64763" y="6339"/>
                </a:moveTo>
                <a:lnTo>
                  <a:pt x="6339" y="6339"/>
                </a:lnTo>
                <a:lnTo>
                  <a:pt x="6339" y="7613"/>
                </a:lnTo>
                <a:lnTo>
                  <a:pt x="64763" y="7613"/>
                </a:lnTo>
                <a:lnTo>
                  <a:pt x="64763" y="6339"/>
                </a:lnTo>
                <a:close/>
              </a:path>
            </a:pathLst>
          </a:custGeom>
          <a:solidFill>
            <a:srgbClr val="3030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954780" y="1666245"/>
            <a:ext cx="57150" cy="6350"/>
          </a:xfrm>
          <a:custGeom>
            <a:avLst/>
            <a:gdLst/>
            <a:ahLst/>
            <a:cxnLst/>
            <a:rect l="l" t="t" r="r" b="b"/>
            <a:pathLst>
              <a:path w="57150" h="6350">
                <a:moveTo>
                  <a:pt x="57156" y="1273"/>
                </a:moveTo>
                <a:lnTo>
                  <a:pt x="1280" y="1273"/>
                </a:lnTo>
                <a:lnTo>
                  <a:pt x="1280" y="2523"/>
                </a:lnTo>
                <a:lnTo>
                  <a:pt x="57156" y="2523"/>
                </a:lnTo>
                <a:lnTo>
                  <a:pt x="57156" y="1273"/>
                </a:lnTo>
                <a:close/>
              </a:path>
              <a:path w="57150" h="6350">
                <a:moveTo>
                  <a:pt x="57150" y="0"/>
                </a:moveTo>
                <a:lnTo>
                  <a:pt x="0" y="0"/>
                </a:lnTo>
                <a:lnTo>
                  <a:pt x="0" y="1273"/>
                </a:lnTo>
                <a:lnTo>
                  <a:pt x="57150" y="1261"/>
                </a:lnTo>
                <a:lnTo>
                  <a:pt x="57150" y="0"/>
                </a:lnTo>
                <a:close/>
              </a:path>
              <a:path w="57150" h="6350">
                <a:moveTo>
                  <a:pt x="5714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57143" y="3803"/>
                </a:lnTo>
                <a:lnTo>
                  <a:pt x="57143" y="2529"/>
                </a:lnTo>
                <a:close/>
              </a:path>
              <a:path w="57150" h="6350">
                <a:moveTo>
                  <a:pt x="57156" y="5083"/>
                </a:moveTo>
                <a:lnTo>
                  <a:pt x="5090" y="5083"/>
                </a:lnTo>
                <a:lnTo>
                  <a:pt x="5090" y="6333"/>
                </a:lnTo>
                <a:lnTo>
                  <a:pt x="57156" y="6333"/>
                </a:lnTo>
                <a:lnTo>
                  <a:pt x="57156" y="5083"/>
                </a:lnTo>
                <a:close/>
              </a:path>
              <a:path w="57150" h="6350">
                <a:moveTo>
                  <a:pt x="5715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57150" y="5071"/>
                </a:lnTo>
                <a:lnTo>
                  <a:pt x="57150" y="3810"/>
                </a:lnTo>
                <a:close/>
              </a:path>
            </a:pathLst>
          </a:custGeom>
          <a:solidFill>
            <a:srgbClr val="2F2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961119" y="1672585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19">
                <a:moveTo>
                  <a:pt x="50804" y="0"/>
                </a:moveTo>
                <a:lnTo>
                  <a:pt x="0" y="0"/>
                </a:lnTo>
                <a:lnTo>
                  <a:pt x="0" y="1273"/>
                </a:lnTo>
                <a:lnTo>
                  <a:pt x="50804" y="1273"/>
                </a:lnTo>
                <a:lnTo>
                  <a:pt x="50804" y="0"/>
                </a:lnTo>
                <a:close/>
              </a:path>
              <a:path w="51435" h="7619">
                <a:moveTo>
                  <a:pt x="50816" y="2554"/>
                </a:moveTo>
                <a:lnTo>
                  <a:pt x="2560" y="2554"/>
                </a:lnTo>
                <a:lnTo>
                  <a:pt x="2560" y="3803"/>
                </a:lnTo>
                <a:lnTo>
                  <a:pt x="50816" y="3803"/>
                </a:lnTo>
                <a:lnTo>
                  <a:pt x="50816" y="2554"/>
                </a:lnTo>
                <a:close/>
              </a:path>
              <a:path w="51435" h="7619">
                <a:moveTo>
                  <a:pt x="50810" y="1280"/>
                </a:moveTo>
                <a:lnTo>
                  <a:pt x="1280" y="1280"/>
                </a:lnTo>
                <a:lnTo>
                  <a:pt x="1280" y="2554"/>
                </a:lnTo>
                <a:lnTo>
                  <a:pt x="50810" y="2541"/>
                </a:lnTo>
                <a:lnTo>
                  <a:pt x="50810" y="1280"/>
                </a:lnTo>
                <a:close/>
              </a:path>
              <a:path w="51435" h="7619">
                <a:moveTo>
                  <a:pt x="50804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50804" y="5083"/>
                </a:lnTo>
                <a:lnTo>
                  <a:pt x="50804" y="3810"/>
                </a:lnTo>
                <a:close/>
              </a:path>
              <a:path w="51435" h="7619">
                <a:moveTo>
                  <a:pt x="50816" y="6364"/>
                </a:moveTo>
                <a:lnTo>
                  <a:pt x="6370" y="6364"/>
                </a:lnTo>
                <a:lnTo>
                  <a:pt x="6370" y="7613"/>
                </a:lnTo>
                <a:lnTo>
                  <a:pt x="50816" y="7613"/>
                </a:lnTo>
                <a:lnTo>
                  <a:pt x="50816" y="6364"/>
                </a:lnTo>
                <a:close/>
              </a:path>
              <a:path w="51435" h="7619">
                <a:moveTo>
                  <a:pt x="50810" y="5090"/>
                </a:moveTo>
                <a:lnTo>
                  <a:pt x="5090" y="5090"/>
                </a:lnTo>
                <a:lnTo>
                  <a:pt x="5090" y="6364"/>
                </a:lnTo>
                <a:lnTo>
                  <a:pt x="50810" y="6351"/>
                </a:lnTo>
                <a:lnTo>
                  <a:pt x="50810" y="5090"/>
                </a:lnTo>
                <a:close/>
              </a:path>
            </a:pathLst>
          </a:custGeom>
          <a:solidFill>
            <a:srgbClr val="2D2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968739" y="1680205"/>
            <a:ext cx="43815" cy="7620"/>
          </a:xfrm>
          <a:custGeom>
            <a:avLst/>
            <a:gdLst/>
            <a:ahLst/>
            <a:cxnLst/>
            <a:rect l="l" t="t" r="r" b="b"/>
            <a:pathLst>
              <a:path w="43814" h="7619">
                <a:moveTo>
                  <a:pt x="43184" y="0"/>
                </a:moveTo>
                <a:lnTo>
                  <a:pt x="0" y="0"/>
                </a:lnTo>
                <a:lnTo>
                  <a:pt x="0" y="1273"/>
                </a:lnTo>
                <a:lnTo>
                  <a:pt x="43184" y="1273"/>
                </a:lnTo>
                <a:lnTo>
                  <a:pt x="43184" y="0"/>
                </a:lnTo>
                <a:close/>
              </a:path>
              <a:path w="43814" h="7619">
                <a:moveTo>
                  <a:pt x="43196" y="2554"/>
                </a:moveTo>
                <a:lnTo>
                  <a:pt x="2560" y="2554"/>
                </a:lnTo>
                <a:lnTo>
                  <a:pt x="2560" y="3803"/>
                </a:lnTo>
                <a:lnTo>
                  <a:pt x="43196" y="3803"/>
                </a:lnTo>
                <a:lnTo>
                  <a:pt x="43196" y="2554"/>
                </a:lnTo>
                <a:close/>
              </a:path>
              <a:path w="43814" h="7619">
                <a:moveTo>
                  <a:pt x="43190" y="1280"/>
                </a:moveTo>
                <a:lnTo>
                  <a:pt x="1280" y="1280"/>
                </a:lnTo>
                <a:lnTo>
                  <a:pt x="1280" y="2554"/>
                </a:lnTo>
                <a:lnTo>
                  <a:pt x="43190" y="2541"/>
                </a:lnTo>
                <a:lnTo>
                  <a:pt x="43190" y="1280"/>
                </a:lnTo>
                <a:close/>
              </a:path>
              <a:path w="43814" h="7619">
                <a:moveTo>
                  <a:pt x="43184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43184" y="5083"/>
                </a:lnTo>
                <a:lnTo>
                  <a:pt x="43184" y="3810"/>
                </a:lnTo>
                <a:close/>
              </a:path>
              <a:path w="43814" h="7619">
                <a:moveTo>
                  <a:pt x="43196" y="6364"/>
                </a:moveTo>
                <a:lnTo>
                  <a:pt x="6370" y="6364"/>
                </a:lnTo>
                <a:lnTo>
                  <a:pt x="6370" y="7613"/>
                </a:lnTo>
                <a:lnTo>
                  <a:pt x="43196" y="7613"/>
                </a:lnTo>
                <a:lnTo>
                  <a:pt x="43196" y="6364"/>
                </a:lnTo>
                <a:close/>
              </a:path>
              <a:path w="43814" h="7619">
                <a:moveTo>
                  <a:pt x="43190" y="5090"/>
                </a:moveTo>
                <a:lnTo>
                  <a:pt x="5090" y="5090"/>
                </a:lnTo>
                <a:lnTo>
                  <a:pt x="5090" y="6364"/>
                </a:lnTo>
                <a:lnTo>
                  <a:pt x="43190" y="6351"/>
                </a:lnTo>
                <a:lnTo>
                  <a:pt x="43190" y="5090"/>
                </a:lnTo>
                <a:close/>
              </a:path>
            </a:pathLst>
          </a:custGeom>
          <a:solidFill>
            <a:srgbClr val="2B2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976360" y="1687832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35564" y="0"/>
                </a:moveTo>
                <a:lnTo>
                  <a:pt x="0" y="0"/>
                </a:lnTo>
                <a:lnTo>
                  <a:pt x="0" y="1267"/>
                </a:lnTo>
                <a:lnTo>
                  <a:pt x="35564" y="1267"/>
                </a:lnTo>
                <a:lnTo>
                  <a:pt x="35564" y="0"/>
                </a:lnTo>
                <a:close/>
              </a:path>
              <a:path w="36195" h="6350">
                <a:moveTo>
                  <a:pt x="35576" y="2547"/>
                </a:moveTo>
                <a:lnTo>
                  <a:pt x="2560" y="2547"/>
                </a:lnTo>
                <a:lnTo>
                  <a:pt x="2560" y="3797"/>
                </a:lnTo>
                <a:lnTo>
                  <a:pt x="35576" y="3797"/>
                </a:lnTo>
                <a:lnTo>
                  <a:pt x="35576" y="2547"/>
                </a:lnTo>
                <a:close/>
              </a:path>
              <a:path w="36195" h="6350">
                <a:moveTo>
                  <a:pt x="35570" y="1273"/>
                </a:moveTo>
                <a:lnTo>
                  <a:pt x="1280" y="1273"/>
                </a:lnTo>
                <a:lnTo>
                  <a:pt x="1280" y="2547"/>
                </a:lnTo>
                <a:lnTo>
                  <a:pt x="35570" y="2535"/>
                </a:lnTo>
                <a:lnTo>
                  <a:pt x="35570" y="1273"/>
                </a:lnTo>
                <a:close/>
              </a:path>
              <a:path w="36195" h="6350">
                <a:moveTo>
                  <a:pt x="35564" y="3803"/>
                </a:moveTo>
                <a:lnTo>
                  <a:pt x="3810" y="3803"/>
                </a:lnTo>
                <a:lnTo>
                  <a:pt x="3810" y="5077"/>
                </a:lnTo>
                <a:lnTo>
                  <a:pt x="35564" y="5077"/>
                </a:lnTo>
                <a:lnTo>
                  <a:pt x="35564" y="3803"/>
                </a:lnTo>
                <a:close/>
              </a:path>
              <a:path w="36195" h="6350">
                <a:moveTo>
                  <a:pt x="35570" y="5083"/>
                </a:moveTo>
                <a:lnTo>
                  <a:pt x="5090" y="5083"/>
                </a:lnTo>
                <a:lnTo>
                  <a:pt x="5090" y="6357"/>
                </a:lnTo>
                <a:lnTo>
                  <a:pt x="35570" y="6345"/>
                </a:lnTo>
                <a:lnTo>
                  <a:pt x="35570" y="5083"/>
                </a:lnTo>
                <a:close/>
              </a:path>
            </a:pathLst>
          </a:custGeom>
          <a:solidFill>
            <a:srgbClr val="292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82730" y="1694190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10" h="7619">
                <a:moveTo>
                  <a:pt x="29206" y="0"/>
                </a:moveTo>
                <a:lnTo>
                  <a:pt x="0" y="0"/>
                </a:lnTo>
                <a:lnTo>
                  <a:pt x="0" y="1249"/>
                </a:lnTo>
                <a:lnTo>
                  <a:pt x="29206" y="1249"/>
                </a:lnTo>
                <a:lnTo>
                  <a:pt x="29206" y="0"/>
                </a:lnTo>
                <a:close/>
              </a:path>
              <a:path w="29210" h="7619">
                <a:moveTo>
                  <a:pt x="29193" y="1255"/>
                </a:moveTo>
                <a:lnTo>
                  <a:pt x="1249" y="1255"/>
                </a:lnTo>
                <a:lnTo>
                  <a:pt x="1249" y="2529"/>
                </a:lnTo>
                <a:lnTo>
                  <a:pt x="29193" y="2529"/>
                </a:lnTo>
                <a:lnTo>
                  <a:pt x="29193" y="1255"/>
                </a:lnTo>
                <a:close/>
              </a:path>
              <a:path w="29210" h="7619">
                <a:moveTo>
                  <a:pt x="29206" y="3809"/>
                </a:moveTo>
                <a:lnTo>
                  <a:pt x="3810" y="3809"/>
                </a:lnTo>
                <a:lnTo>
                  <a:pt x="3810" y="5059"/>
                </a:lnTo>
                <a:lnTo>
                  <a:pt x="29206" y="5059"/>
                </a:lnTo>
                <a:lnTo>
                  <a:pt x="29206" y="3809"/>
                </a:lnTo>
                <a:close/>
              </a:path>
              <a:path w="29210" h="7619">
                <a:moveTo>
                  <a:pt x="29199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29199" y="3797"/>
                </a:lnTo>
                <a:lnTo>
                  <a:pt x="29199" y="2535"/>
                </a:lnTo>
                <a:close/>
              </a:path>
              <a:path w="29210" h="7619">
                <a:moveTo>
                  <a:pt x="29193" y="5065"/>
                </a:moveTo>
                <a:lnTo>
                  <a:pt x="5059" y="5065"/>
                </a:lnTo>
                <a:lnTo>
                  <a:pt x="5059" y="6339"/>
                </a:lnTo>
                <a:lnTo>
                  <a:pt x="29193" y="6339"/>
                </a:lnTo>
                <a:lnTo>
                  <a:pt x="29193" y="5065"/>
                </a:lnTo>
                <a:close/>
              </a:path>
              <a:path w="29210" h="7619">
                <a:moveTo>
                  <a:pt x="29199" y="6345"/>
                </a:moveTo>
                <a:lnTo>
                  <a:pt x="6339" y="6345"/>
                </a:lnTo>
                <a:lnTo>
                  <a:pt x="6339" y="7619"/>
                </a:lnTo>
                <a:lnTo>
                  <a:pt x="29199" y="7607"/>
                </a:lnTo>
                <a:lnTo>
                  <a:pt x="29199" y="6345"/>
                </a:lnTo>
                <a:close/>
              </a:path>
            </a:pathLst>
          </a:custGeom>
          <a:solidFill>
            <a:srgbClr val="262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990350" y="1701810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21586" y="0"/>
                </a:moveTo>
                <a:lnTo>
                  <a:pt x="0" y="0"/>
                </a:lnTo>
                <a:lnTo>
                  <a:pt x="0" y="1249"/>
                </a:lnTo>
                <a:lnTo>
                  <a:pt x="21586" y="1249"/>
                </a:lnTo>
                <a:lnTo>
                  <a:pt x="21586" y="0"/>
                </a:lnTo>
                <a:close/>
              </a:path>
              <a:path w="21589" h="7619">
                <a:moveTo>
                  <a:pt x="21573" y="1255"/>
                </a:moveTo>
                <a:lnTo>
                  <a:pt x="1249" y="1255"/>
                </a:lnTo>
                <a:lnTo>
                  <a:pt x="1249" y="2529"/>
                </a:lnTo>
                <a:lnTo>
                  <a:pt x="21573" y="2529"/>
                </a:lnTo>
                <a:lnTo>
                  <a:pt x="21573" y="1255"/>
                </a:lnTo>
                <a:close/>
              </a:path>
              <a:path w="21589" h="7619">
                <a:moveTo>
                  <a:pt x="21586" y="3809"/>
                </a:moveTo>
                <a:lnTo>
                  <a:pt x="3810" y="3809"/>
                </a:lnTo>
                <a:lnTo>
                  <a:pt x="3810" y="5059"/>
                </a:lnTo>
                <a:lnTo>
                  <a:pt x="21586" y="5059"/>
                </a:lnTo>
                <a:lnTo>
                  <a:pt x="21586" y="3809"/>
                </a:lnTo>
                <a:close/>
              </a:path>
              <a:path w="21589" h="7619">
                <a:moveTo>
                  <a:pt x="21579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21579" y="3797"/>
                </a:lnTo>
                <a:lnTo>
                  <a:pt x="21579" y="2535"/>
                </a:lnTo>
                <a:close/>
              </a:path>
              <a:path w="21589" h="7619">
                <a:moveTo>
                  <a:pt x="21573" y="5065"/>
                </a:moveTo>
                <a:lnTo>
                  <a:pt x="5059" y="5065"/>
                </a:lnTo>
                <a:lnTo>
                  <a:pt x="5059" y="6339"/>
                </a:lnTo>
                <a:lnTo>
                  <a:pt x="21573" y="6339"/>
                </a:lnTo>
                <a:lnTo>
                  <a:pt x="21573" y="5065"/>
                </a:lnTo>
                <a:close/>
              </a:path>
              <a:path w="21589" h="7619">
                <a:moveTo>
                  <a:pt x="21579" y="6345"/>
                </a:moveTo>
                <a:lnTo>
                  <a:pt x="6339" y="6345"/>
                </a:lnTo>
                <a:lnTo>
                  <a:pt x="6339" y="7619"/>
                </a:lnTo>
                <a:lnTo>
                  <a:pt x="21579" y="7607"/>
                </a:lnTo>
                <a:lnTo>
                  <a:pt x="21579" y="6345"/>
                </a:lnTo>
                <a:close/>
              </a:path>
            </a:pathLst>
          </a:custGeom>
          <a:solidFill>
            <a:srgbClr val="242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997970" y="1709429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966" y="0"/>
                </a:moveTo>
                <a:lnTo>
                  <a:pt x="0" y="0"/>
                </a:lnTo>
                <a:lnTo>
                  <a:pt x="0" y="1249"/>
                </a:lnTo>
                <a:lnTo>
                  <a:pt x="13966" y="1249"/>
                </a:lnTo>
                <a:lnTo>
                  <a:pt x="13966" y="0"/>
                </a:lnTo>
                <a:close/>
              </a:path>
              <a:path w="13970" h="6350">
                <a:moveTo>
                  <a:pt x="13953" y="1255"/>
                </a:moveTo>
                <a:lnTo>
                  <a:pt x="1249" y="1255"/>
                </a:lnTo>
                <a:lnTo>
                  <a:pt x="1249" y="2529"/>
                </a:lnTo>
                <a:lnTo>
                  <a:pt x="13953" y="2529"/>
                </a:lnTo>
                <a:lnTo>
                  <a:pt x="13953" y="1255"/>
                </a:lnTo>
                <a:close/>
              </a:path>
              <a:path w="13970" h="6350">
                <a:moveTo>
                  <a:pt x="13966" y="3810"/>
                </a:moveTo>
                <a:lnTo>
                  <a:pt x="3810" y="3810"/>
                </a:lnTo>
                <a:lnTo>
                  <a:pt x="3810" y="5059"/>
                </a:lnTo>
                <a:lnTo>
                  <a:pt x="13966" y="5059"/>
                </a:lnTo>
                <a:lnTo>
                  <a:pt x="13966" y="3810"/>
                </a:lnTo>
                <a:close/>
              </a:path>
              <a:path w="13970" h="6350">
                <a:moveTo>
                  <a:pt x="13959" y="2536"/>
                </a:moveTo>
                <a:lnTo>
                  <a:pt x="2529" y="2536"/>
                </a:lnTo>
                <a:lnTo>
                  <a:pt x="2529" y="3810"/>
                </a:lnTo>
                <a:lnTo>
                  <a:pt x="13959" y="3797"/>
                </a:lnTo>
                <a:lnTo>
                  <a:pt x="13959" y="2536"/>
                </a:lnTo>
                <a:close/>
              </a:path>
              <a:path w="13970" h="6350">
                <a:moveTo>
                  <a:pt x="13953" y="5065"/>
                </a:moveTo>
                <a:lnTo>
                  <a:pt x="5059" y="5065"/>
                </a:lnTo>
                <a:lnTo>
                  <a:pt x="5059" y="6339"/>
                </a:lnTo>
                <a:lnTo>
                  <a:pt x="13953" y="6339"/>
                </a:lnTo>
                <a:lnTo>
                  <a:pt x="13953" y="5065"/>
                </a:lnTo>
                <a:close/>
              </a:path>
            </a:pathLst>
          </a:custGeom>
          <a:solidFill>
            <a:srgbClr val="222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04310" y="171577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7626" y="1273"/>
                </a:moveTo>
                <a:lnTo>
                  <a:pt x="1280" y="1273"/>
                </a:lnTo>
                <a:lnTo>
                  <a:pt x="1280" y="2523"/>
                </a:lnTo>
                <a:lnTo>
                  <a:pt x="7626" y="2523"/>
                </a:lnTo>
                <a:lnTo>
                  <a:pt x="7626" y="1273"/>
                </a:lnTo>
                <a:close/>
              </a:path>
              <a:path w="7620" h="7619">
                <a:moveTo>
                  <a:pt x="7620" y="0"/>
                </a:moveTo>
                <a:lnTo>
                  <a:pt x="0" y="0"/>
                </a:lnTo>
                <a:lnTo>
                  <a:pt x="0" y="1273"/>
                </a:lnTo>
                <a:lnTo>
                  <a:pt x="7620" y="1261"/>
                </a:lnTo>
                <a:lnTo>
                  <a:pt x="7620" y="0"/>
                </a:lnTo>
                <a:close/>
              </a:path>
              <a:path w="7620" h="7619">
                <a:moveTo>
                  <a:pt x="761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7613" y="3803"/>
                </a:lnTo>
                <a:lnTo>
                  <a:pt x="7613" y="2529"/>
                </a:lnTo>
                <a:close/>
              </a:path>
              <a:path w="7620" h="7619">
                <a:moveTo>
                  <a:pt x="7626" y="5083"/>
                </a:moveTo>
                <a:lnTo>
                  <a:pt x="5090" y="5083"/>
                </a:lnTo>
                <a:lnTo>
                  <a:pt x="5090" y="6333"/>
                </a:lnTo>
                <a:lnTo>
                  <a:pt x="7626" y="6333"/>
                </a:lnTo>
                <a:lnTo>
                  <a:pt x="7626" y="5083"/>
                </a:lnTo>
                <a:close/>
              </a:path>
              <a:path w="7620" h="7619">
                <a:moveTo>
                  <a:pt x="762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7620" y="5071"/>
                </a:lnTo>
                <a:lnTo>
                  <a:pt x="7620" y="3810"/>
                </a:lnTo>
                <a:close/>
              </a:path>
              <a:path w="7620" h="7619">
                <a:moveTo>
                  <a:pt x="7613" y="6339"/>
                </a:moveTo>
                <a:lnTo>
                  <a:pt x="6339" y="6339"/>
                </a:lnTo>
                <a:lnTo>
                  <a:pt x="6339" y="7613"/>
                </a:lnTo>
                <a:lnTo>
                  <a:pt x="7613" y="7613"/>
                </a:lnTo>
                <a:lnTo>
                  <a:pt x="7613" y="6339"/>
                </a:lnTo>
                <a:close/>
              </a:path>
            </a:pathLst>
          </a:custGeom>
          <a:solidFill>
            <a:srgbClr val="202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820149" y="1341110"/>
            <a:ext cx="1296670" cy="381000"/>
          </a:xfrm>
          <a:custGeom>
            <a:avLst/>
            <a:gdLst/>
            <a:ahLst/>
            <a:cxnLst/>
            <a:rect l="l" t="t" r="r" b="b"/>
            <a:pathLst>
              <a:path w="1296670" h="381000">
                <a:moveTo>
                  <a:pt x="1296680" y="95249"/>
                </a:moveTo>
                <a:lnTo>
                  <a:pt x="190499" y="95249"/>
                </a:lnTo>
                <a:lnTo>
                  <a:pt x="190499" y="0"/>
                </a:lnTo>
                <a:lnTo>
                  <a:pt x="0" y="190499"/>
                </a:lnTo>
                <a:lnTo>
                  <a:pt x="190499" y="380999"/>
                </a:lnTo>
                <a:lnTo>
                  <a:pt x="190499" y="285749"/>
                </a:lnTo>
                <a:lnTo>
                  <a:pt x="1296680" y="285749"/>
                </a:lnTo>
                <a:lnTo>
                  <a:pt x="1296680" y="95249"/>
                </a:lnTo>
                <a:close/>
              </a:path>
            </a:pathLst>
          </a:custGeom>
          <a:ln w="9344">
            <a:solidFill>
              <a:srgbClr val="2E2E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5360674" y="1401995"/>
            <a:ext cx="31940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en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J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928109" y="2811770"/>
            <a:ext cx="1296670" cy="382270"/>
          </a:xfrm>
          <a:custGeom>
            <a:avLst/>
            <a:gdLst/>
            <a:ahLst/>
            <a:cxnLst/>
            <a:rect l="l" t="t" r="r" b="b"/>
            <a:pathLst>
              <a:path w="1296670" h="382269">
                <a:moveTo>
                  <a:pt x="190499" y="0"/>
                </a:moveTo>
                <a:lnTo>
                  <a:pt x="0" y="190499"/>
                </a:lnTo>
                <a:lnTo>
                  <a:pt x="190499" y="382280"/>
                </a:lnTo>
                <a:lnTo>
                  <a:pt x="190499" y="285749"/>
                </a:lnTo>
                <a:lnTo>
                  <a:pt x="1296680" y="285749"/>
                </a:lnTo>
                <a:lnTo>
                  <a:pt x="1296680" y="95249"/>
                </a:lnTo>
                <a:lnTo>
                  <a:pt x="190499" y="95249"/>
                </a:lnTo>
                <a:lnTo>
                  <a:pt x="1904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928109" y="2811770"/>
            <a:ext cx="1296670" cy="382270"/>
          </a:xfrm>
          <a:custGeom>
            <a:avLst/>
            <a:gdLst/>
            <a:ahLst/>
            <a:cxnLst/>
            <a:rect l="l" t="t" r="r" b="b"/>
            <a:pathLst>
              <a:path w="1296670" h="382269">
                <a:moveTo>
                  <a:pt x="1296680" y="95249"/>
                </a:moveTo>
                <a:lnTo>
                  <a:pt x="190499" y="95249"/>
                </a:lnTo>
                <a:lnTo>
                  <a:pt x="190499" y="0"/>
                </a:lnTo>
                <a:lnTo>
                  <a:pt x="0" y="190499"/>
                </a:lnTo>
                <a:lnTo>
                  <a:pt x="190499" y="382280"/>
                </a:lnTo>
                <a:lnTo>
                  <a:pt x="190499" y="285749"/>
                </a:lnTo>
                <a:lnTo>
                  <a:pt x="1296680" y="285749"/>
                </a:lnTo>
                <a:lnTo>
                  <a:pt x="1296680" y="95249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05590" y="278892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33" y="0"/>
                </a:moveTo>
                <a:lnTo>
                  <a:pt x="5059" y="0"/>
                </a:lnTo>
                <a:lnTo>
                  <a:pt x="5059" y="1267"/>
                </a:lnTo>
                <a:lnTo>
                  <a:pt x="6333" y="1267"/>
                </a:lnTo>
                <a:lnTo>
                  <a:pt x="6333" y="0"/>
                </a:lnTo>
                <a:close/>
              </a:path>
              <a:path w="6350" h="6350">
                <a:moveTo>
                  <a:pt x="3810" y="2535"/>
                </a:moveTo>
                <a:lnTo>
                  <a:pt x="2529" y="2535"/>
                </a:lnTo>
                <a:lnTo>
                  <a:pt x="2529" y="3797"/>
                </a:lnTo>
                <a:lnTo>
                  <a:pt x="6339" y="3797"/>
                </a:lnTo>
                <a:lnTo>
                  <a:pt x="6339" y="2547"/>
                </a:lnTo>
                <a:lnTo>
                  <a:pt x="3810" y="2535"/>
                </a:lnTo>
                <a:close/>
              </a:path>
              <a:path w="6350" h="6350">
                <a:moveTo>
                  <a:pt x="6346" y="1273"/>
                </a:moveTo>
                <a:lnTo>
                  <a:pt x="3810" y="1273"/>
                </a:lnTo>
                <a:lnTo>
                  <a:pt x="3810" y="2535"/>
                </a:lnTo>
                <a:lnTo>
                  <a:pt x="6346" y="2547"/>
                </a:lnTo>
                <a:lnTo>
                  <a:pt x="6346" y="1273"/>
                </a:lnTo>
                <a:close/>
              </a:path>
              <a:path w="6350" h="6350">
                <a:moveTo>
                  <a:pt x="6333" y="3803"/>
                </a:moveTo>
                <a:lnTo>
                  <a:pt x="1249" y="3803"/>
                </a:lnTo>
                <a:lnTo>
                  <a:pt x="1249" y="5077"/>
                </a:lnTo>
                <a:lnTo>
                  <a:pt x="6333" y="5077"/>
                </a:lnTo>
                <a:lnTo>
                  <a:pt x="6333" y="3803"/>
                </a:lnTo>
                <a:close/>
              </a:path>
              <a:path w="6350" h="6350">
                <a:moveTo>
                  <a:pt x="6346" y="5083"/>
                </a:moveTo>
                <a:lnTo>
                  <a:pt x="0" y="5083"/>
                </a:lnTo>
                <a:lnTo>
                  <a:pt x="0" y="6345"/>
                </a:lnTo>
                <a:lnTo>
                  <a:pt x="6346" y="6357"/>
                </a:lnTo>
                <a:lnTo>
                  <a:pt x="6346" y="5083"/>
                </a:lnTo>
                <a:close/>
              </a:path>
            </a:pathLst>
          </a:custGeom>
          <a:solidFill>
            <a:srgbClr val="8A8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997970" y="2795280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13959" y="0"/>
                </a:moveTo>
                <a:lnTo>
                  <a:pt x="6339" y="0"/>
                </a:lnTo>
                <a:lnTo>
                  <a:pt x="6339" y="1249"/>
                </a:lnTo>
                <a:lnTo>
                  <a:pt x="13959" y="1249"/>
                </a:lnTo>
                <a:lnTo>
                  <a:pt x="13959" y="0"/>
                </a:lnTo>
                <a:close/>
              </a:path>
              <a:path w="13970" h="7619">
                <a:moveTo>
                  <a:pt x="13953" y="1255"/>
                </a:moveTo>
                <a:lnTo>
                  <a:pt x="5059" y="1255"/>
                </a:lnTo>
                <a:lnTo>
                  <a:pt x="5059" y="2529"/>
                </a:lnTo>
                <a:lnTo>
                  <a:pt x="13953" y="2529"/>
                </a:lnTo>
                <a:lnTo>
                  <a:pt x="13953" y="1255"/>
                </a:lnTo>
                <a:close/>
              </a:path>
              <a:path w="13970" h="7619">
                <a:moveTo>
                  <a:pt x="3810" y="3797"/>
                </a:moveTo>
                <a:lnTo>
                  <a:pt x="2529" y="3797"/>
                </a:lnTo>
                <a:lnTo>
                  <a:pt x="2529" y="5059"/>
                </a:lnTo>
                <a:lnTo>
                  <a:pt x="13959" y="5059"/>
                </a:lnTo>
                <a:lnTo>
                  <a:pt x="13959" y="3809"/>
                </a:lnTo>
                <a:lnTo>
                  <a:pt x="3810" y="3797"/>
                </a:lnTo>
                <a:close/>
              </a:path>
              <a:path w="13970" h="7619">
                <a:moveTo>
                  <a:pt x="13966" y="2535"/>
                </a:moveTo>
                <a:lnTo>
                  <a:pt x="3810" y="2535"/>
                </a:lnTo>
                <a:lnTo>
                  <a:pt x="3810" y="3797"/>
                </a:lnTo>
                <a:lnTo>
                  <a:pt x="13966" y="3809"/>
                </a:lnTo>
                <a:lnTo>
                  <a:pt x="13966" y="2535"/>
                </a:lnTo>
                <a:close/>
              </a:path>
              <a:path w="13970" h="7619">
                <a:moveTo>
                  <a:pt x="13953" y="5065"/>
                </a:moveTo>
                <a:lnTo>
                  <a:pt x="1249" y="5065"/>
                </a:lnTo>
                <a:lnTo>
                  <a:pt x="1249" y="6339"/>
                </a:lnTo>
                <a:lnTo>
                  <a:pt x="13953" y="6339"/>
                </a:lnTo>
                <a:lnTo>
                  <a:pt x="13953" y="5065"/>
                </a:lnTo>
                <a:close/>
              </a:path>
              <a:path w="13970" h="7619">
                <a:moveTo>
                  <a:pt x="13966" y="6345"/>
                </a:moveTo>
                <a:lnTo>
                  <a:pt x="0" y="6345"/>
                </a:lnTo>
                <a:lnTo>
                  <a:pt x="0" y="7607"/>
                </a:lnTo>
                <a:lnTo>
                  <a:pt x="13966" y="7619"/>
                </a:lnTo>
                <a:lnTo>
                  <a:pt x="13966" y="6345"/>
                </a:lnTo>
                <a:close/>
              </a:path>
            </a:pathLst>
          </a:custGeom>
          <a:solidFill>
            <a:srgbClr val="888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990350" y="2802900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21579" y="0"/>
                </a:moveTo>
                <a:lnTo>
                  <a:pt x="6339" y="0"/>
                </a:lnTo>
                <a:lnTo>
                  <a:pt x="6339" y="1249"/>
                </a:lnTo>
                <a:lnTo>
                  <a:pt x="21579" y="1249"/>
                </a:lnTo>
                <a:lnTo>
                  <a:pt x="21579" y="0"/>
                </a:lnTo>
                <a:close/>
              </a:path>
              <a:path w="21589" h="7619">
                <a:moveTo>
                  <a:pt x="21573" y="1255"/>
                </a:moveTo>
                <a:lnTo>
                  <a:pt x="5059" y="1255"/>
                </a:lnTo>
                <a:lnTo>
                  <a:pt x="5059" y="2529"/>
                </a:lnTo>
                <a:lnTo>
                  <a:pt x="21573" y="2529"/>
                </a:lnTo>
                <a:lnTo>
                  <a:pt x="21573" y="1255"/>
                </a:lnTo>
                <a:close/>
              </a:path>
              <a:path w="21589" h="7619">
                <a:moveTo>
                  <a:pt x="3810" y="3797"/>
                </a:moveTo>
                <a:lnTo>
                  <a:pt x="2529" y="3797"/>
                </a:lnTo>
                <a:lnTo>
                  <a:pt x="2529" y="5059"/>
                </a:lnTo>
                <a:lnTo>
                  <a:pt x="21579" y="5059"/>
                </a:lnTo>
                <a:lnTo>
                  <a:pt x="21579" y="3809"/>
                </a:lnTo>
                <a:lnTo>
                  <a:pt x="3810" y="3797"/>
                </a:lnTo>
                <a:close/>
              </a:path>
              <a:path w="21589" h="7619">
                <a:moveTo>
                  <a:pt x="21586" y="2535"/>
                </a:moveTo>
                <a:lnTo>
                  <a:pt x="3810" y="2535"/>
                </a:lnTo>
                <a:lnTo>
                  <a:pt x="3810" y="3797"/>
                </a:lnTo>
                <a:lnTo>
                  <a:pt x="21586" y="3809"/>
                </a:lnTo>
                <a:lnTo>
                  <a:pt x="21586" y="2535"/>
                </a:lnTo>
                <a:close/>
              </a:path>
              <a:path w="21589" h="7619">
                <a:moveTo>
                  <a:pt x="21573" y="5065"/>
                </a:moveTo>
                <a:lnTo>
                  <a:pt x="1249" y="5065"/>
                </a:lnTo>
                <a:lnTo>
                  <a:pt x="1249" y="6339"/>
                </a:lnTo>
                <a:lnTo>
                  <a:pt x="21573" y="6339"/>
                </a:lnTo>
                <a:lnTo>
                  <a:pt x="21573" y="5065"/>
                </a:lnTo>
                <a:close/>
              </a:path>
              <a:path w="21589" h="7619">
                <a:moveTo>
                  <a:pt x="21586" y="6345"/>
                </a:moveTo>
                <a:lnTo>
                  <a:pt x="0" y="6345"/>
                </a:lnTo>
                <a:lnTo>
                  <a:pt x="0" y="7607"/>
                </a:lnTo>
                <a:lnTo>
                  <a:pt x="21586" y="7619"/>
                </a:lnTo>
                <a:lnTo>
                  <a:pt x="21586" y="6345"/>
                </a:lnTo>
                <a:close/>
              </a:path>
            </a:pathLst>
          </a:custGeom>
          <a:solidFill>
            <a:srgbClr val="868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983980" y="2810514"/>
            <a:ext cx="28575" cy="6350"/>
          </a:xfrm>
          <a:custGeom>
            <a:avLst/>
            <a:gdLst/>
            <a:ahLst/>
            <a:cxnLst/>
            <a:rect l="l" t="t" r="r" b="b"/>
            <a:pathLst>
              <a:path w="28575" h="6350">
                <a:moveTo>
                  <a:pt x="6370" y="0"/>
                </a:moveTo>
                <a:lnTo>
                  <a:pt x="5090" y="0"/>
                </a:lnTo>
                <a:lnTo>
                  <a:pt x="5090" y="1255"/>
                </a:lnTo>
                <a:lnTo>
                  <a:pt x="27950" y="1255"/>
                </a:lnTo>
                <a:lnTo>
                  <a:pt x="27950" y="5"/>
                </a:lnTo>
                <a:lnTo>
                  <a:pt x="6370" y="0"/>
                </a:lnTo>
                <a:close/>
              </a:path>
              <a:path w="28575" h="6350">
                <a:moveTo>
                  <a:pt x="27943" y="1261"/>
                </a:moveTo>
                <a:lnTo>
                  <a:pt x="3810" y="1261"/>
                </a:lnTo>
                <a:lnTo>
                  <a:pt x="3810" y="2535"/>
                </a:lnTo>
                <a:lnTo>
                  <a:pt x="27943" y="2535"/>
                </a:lnTo>
                <a:lnTo>
                  <a:pt x="27943" y="1261"/>
                </a:lnTo>
                <a:close/>
              </a:path>
              <a:path w="28575" h="6350">
                <a:moveTo>
                  <a:pt x="2560" y="3803"/>
                </a:moveTo>
                <a:lnTo>
                  <a:pt x="1280" y="3803"/>
                </a:lnTo>
                <a:lnTo>
                  <a:pt x="1280" y="5065"/>
                </a:lnTo>
                <a:lnTo>
                  <a:pt x="27950" y="5065"/>
                </a:lnTo>
                <a:lnTo>
                  <a:pt x="27950" y="3815"/>
                </a:lnTo>
                <a:lnTo>
                  <a:pt x="2560" y="3803"/>
                </a:lnTo>
                <a:close/>
              </a:path>
              <a:path w="28575" h="6350">
                <a:moveTo>
                  <a:pt x="27956" y="2541"/>
                </a:moveTo>
                <a:lnTo>
                  <a:pt x="2560" y="2541"/>
                </a:lnTo>
                <a:lnTo>
                  <a:pt x="2560" y="3803"/>
                </a:lnTo>
                <a:lnTo>
                  <a:pt x="27956" y="3815"/>
                </a:lnTo>
                <a:lnTo>
                  <a:pt x="27956" y="2541"/>
                </a:lnTo>
                <a:close/>
              </a:path>
              <a:path w="28575" h="6350">
                <a:moveTo>
                  <a:pt x="27943" y="5071"/>
                </a:moveTo>
                <a:lnTo>
                  <a:pt x="0" y="5071"/>
                </a:lnTo>
                <a:lnTo>
                  <a:pt x="0" y="6345"/>
                </a:lnTo>
                <a:lnTo>
                  <a:pt x="27943" y="6345"/>
                </a:lnTo>
                <a:lnTo>
                  <a:pt x="27943" y="5071"/>
                </a:lnTo>
                <a:close/>
              </a:path>
            </a:pathLst>
          </a:custGeom>
          <a:solidFill>
            <a:srgbClr val="8484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976360" y="2816866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19">
                <a:moveTo>
                  <a:pt x="6370" y="1261"/>
                </a:moveTo>
                <a:lnTo>
                  <a:pt x="5090" y="1261"/>
                </a:lnTo>
                <a:lnTo>
                  <a:pt x="5090" y="2523"/>
                </a:lnTo>
                <a:lnTo>
                  <a:pt x="35570" y="2523"/>
                </a:lnTo>
                <a:lnTo>
                  <a:pt x="35570" y="1273"/>
                </a:lnTo>
                <a:lnTo>
                  <a:pt x="6370" y="1261"/>
                </a:lnTo>
                <a:close/>
              </a:path>
              <a:path w="36195" h="7619">
                <a:moveTo>
                  <a:pt x="35576" y="0"/>
                </a:moveTo>
                <a:lnTo>
                  <a:pt x="6370" y="0"/>
                </a:lnTo>
                <a:lnTo>
                  <a:pt x="6370" y="1261"/>
                </a:lnTo>
                <a:lnTo>
                  <a:pt x="35576" y="1273"/>
                </a:lnTo>
                <a:lnTo>
                  <a:pt x="35576" y="0"/>
                </a:lnTo>
                <a:close/>
              </a:path>
              <a:path w="36195" h="7619">
                <a:moveTo>
                  <a:pt x="35564" y="2529"/>
                </a:moveTo>
                <a:lnTo>
                  <a:pt x="3810" y="2529"/>
                </a:lnTo>
                <a:lnTo>
                  <a:pt x="3810" y="3803"/>
                </a:lnTo>
                <a:lnTo>
                  <a:pt x="35564" y="3803"/>
                </a:lnTo>
                <a:lnTo>
                  <a:pt x="35564" y="2529"/>
                </a:lnTo>
                <a:close/>
              </a:path>
              <a:path w="36195" h="7619">
                <a:moveTo>
                  <a:pt x="2560" y="5071"/>
                </a:moveTo>
                <a:lnTo>
                  <a:pt x="1280" y="5071"/>
                </a:lnTo>
                <a:lnTo>
                  <a:pt x="1280" y="6333"/>
                </a:lnTo>
                <a:lnTo>
                  <a:pt x="35570" y="6333"/>
                </a:lnTo>
                <a:lnTo>
                  <a:pt x="35570" y="5083"/>
                </a:lnTo>
                <a:lnTo>
                  <a:pt x="2560" y="5071"/>
                </a:lnTo>
                <a:close/>
              </a:path>
              <a:path w="36195" h="7619">
                <a:moveTo>
                  <a:pt x="35576" y="3810"/>
                </a:moveTo>
                <a:lnTo>
                  <a:pt x="2560" y="3810"/>
                </a:lnTo>
                <a:lnTo>
                  <a:pt x="2560" y="5071"/>
                </a:lnTo>
                <a:lnTo>
                  <a:pt x="35576" y="5083"/>
                </a:lnTo>
                <a:lnTo>
                  <a:pt x="35576" y="3810"/>
                </a:lnTo>
                <a:close/>
              </a:path>
              <a:path w="36195" h="7619">
                <a:moveTo>
                  <a:pt x="35564" y="6339"/>
                </a:moveTo>
                <a:lnTo>
                  <a:pt x="0" y="6339"/>
                </a:lnTo>
                <a:lnTo>
                  <a:pt x="0" y="7613"/>
                </a:lnTo>
                <a:lnTo>
                  <a:pt x="35564" y="7613"/>
                </a:lnTo>
                <a:lnTo>
                  <a:pt x="35564" y="6339"/>
                </a:lnTo>
                <a:close/>
              </a:path>
            </a:pathLst>
          </a:custGeom>
          <a:solidFill>
            <a:srgbClr val="828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68739" y="2824486"/>
            <a:ext cx="43815" cy="7620"/>
          </a:xfrm>
          <a:custGeom>
            <a:avLst/>
            <a:gdLst/>
            <a:ahLst/>
            <a:cxnLst/>
            <a:rect l="l" t="t" r="r" b="b"/>
            <a:pathLst>
              <a:path w="43814" h="7619">
                <a:moveTo>
                  <a:pt x="6370" y="1261"/>
                </a:moveTo>
                <a:lnTo>
                  <a:pt x="5090" y="1261"/>
                </a:lnTo>
                <a:lnTo>
                  <a:pt x="5090" y="2523"/>
                </a:lnTo>
                <a:lnTo>
                  <a:pt x="43190" y="2523"/>
                </a:lnTo>
                <a:lnTo>
                  <a:pt x="43190" y="1273"/>
                </a:lnTo>
                <a:lnTo>
                  <a:pt x="6370" y="1261"/>
                </a:lnTo>
                <a:close/>
              </a:path>
              <a:path w="43814" h="7619">
                <a:moveTo>
                  <a:pt x="43196" y="0"/>
                </a:moveTo>
                <a:lnTo>
                  <a:pt x="6370" y="0"/>
                </a:lnTo>
                <a:lnTo>
                  <a:pt x="6370" y="1261"/>
                </a:lnTo>
                <a:lnTo>
                  <a:pt x="43196" y="1273"/>
                </a:lnTo>
                <a:lnTo>
                  <a:pt x="43196" y="0"/>
                </a:lnTo>
                <a:close/>
              </a:path>
              <a:path w="43814" h="7619">
                <a:moveTo>
                  <a:pt x="43184" y="2529"/>
                </a:moveTo>
                <a:lnTo>
                  <a:pt x="3810" y="2529"/>
                </a:lnTo>
                <a:lnTo>
                  <a:pt x="3810" y="3803"/>
                </a:lnTo>
                <a:lnTo>
                  <a:pt x="43184" y="3803"/>
                </a:lnTo>
                <a:lnTo>
                  <a:pt x="43184" y="2529"/>
                </a:lnTo>
                <a:close/>
              </a:path>
              <a:path w="43814" h="7619">
                <a:moveTo>
                  <a:pt x="2560" y="5071"/>
                </a:moveTo>
                <a:lnTo>
                  <a:pt x="1280" y="5071"/>
                </a:lnTo>
                <a:lnTo>
                  <a:pt x="1280" y="6333"/>
                </a:lnTo>
                <a:lnTo>
                  <a:pt x="43190" y="6333"/>
                </a:lnTo>
                <a:lnTo>
                  <a:pt x="43190" y="5083"/>
                </a:lnTo>
                <a:lnTo>
                  <a:pt x="2560" y="5071"/>
                </a:lnTo>
                <a:close/>
              </a:path>
              <a:path w="43814" h="7619">
                <a:moveTo>
                  <a:pt x="43196" y="3810"/>
                </a:moveTo>
                <a:lnTo>
                  <a:pt x="2560" y="3810"/>
                </a:lnTo>
                <a:lnTo>
                  <a:pt x="2560" y="5071"/>
                </a:lnTo>
                <a:lnTo>
                  <a:pt x="43196" y="5083"/>
                </a:lnTo>
                <a:lnTo>
                  <a:pt x="43196" y="3810"/>
                </a:lnTo>
                <a:close/>
              </a:path>
              <a:path w="43814" h="7619">
                <a:moveTo>
                  <a:pt x="43184" y="6339"/>
                </a:moveTo>
                <a:lnTo>
                  <a:pt x="0" y="6339"/>
                </a:lnTo>
                <a:lnTo>
                  <a:pt x="0" y="7613"/>
                </a:lnTo>
                <a:lnTo>
                  <a:pt x="43184" y="7613"/>
                </a:lnTo>
                <a:lnTo>
                  <a:pt x="43184" y="6339"/>
                </a:lnTo>
                <a:close/>
              </a:path>
            </a:pathLst>
          </a:custGeom>
          <a:solidFill>
            <a:srgbClr val="808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62400" y="2832106"/>
            <a:ext cx="49530" cy="6350"/>
          </a:xfrm>
          <a:custGeom>
            <a:avLst/>
            <a:gdLst/>
            <a:ahLst/>
            <a:cxnLst/>
            <a:rect l="l" t="t" r="r" b="b"/>
            <a:pathLst>
              <a:path w="49529" h="6350">
                <a:moveTo>
                  <a:pt x="5090" y="1261"/>
                </a:moveTo>
                <a:lnTo>
                  <a:pt x="3810" y="1261"/>
                </a:lnTo>
                <a:lnTo>
                  <a:pt x="3810" y="2523"/>
                </a:lnTo>
                <a:lnTo>
                  <a:pt x="49530" y="2523"/>
                </a:lnTo>
                <a:lnTo>
                  <a:pt x="49530" y="1273"/>
                </a:lnTo>
                <a:lnTo>
                  <a:pt x="5090" y="1261"/>
                </a:lnTo>
                <a:close/>
              </a:path>
              <a:path w="49529" h="6350">
                <a:moveTo>
                  <a:pt x="49536" y="0"/>
                </a:moveTo>
                <a:lnTo>
                  <a:pt x="5090" y="0"/>
                </a:lnTo>
                <a:lnTo>
                  <a:pt x="5090" y="1261"/>
                </a:lnTo>
                <a:lnTo>
                  <a:pt x="49536" y="1273"/>
                </a:lnTo>
                <a:lnTo>
                  <a:pt x="49536" y="0"/>
                </a:lnTo>
                <a:close/>
              </a:path>
              <a:path w="49529" h="6350">
                <a:moveTo>
                  <a:pt x="4952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49523" y="3803"/>
                </a:lnTo>
                <a:lnTo>
                  <a:pt x="49523" y="2529"/>
                </a:lnTo>
                <a:close/>
              </a:path>
              <a:path w="49529" h="6350">
                <a:moveTo>
                  <a:pt x="1280" y="5071"/>
                </a:moveTo>
                <a:lnTo>
                  <a:pt x="0" y="5071"/>
                </a:lnTo>
                <a:lnTo>
                  <a:pt x="0" y="6333"/>
                </a:lnTo>
                <a:lnTo>
                  <a:pt x="49530" y="6333"/>
                </a:lnTo>
                <a:lnTo>
                  <a:pt x="49530" y="5083"/>
                </a:lnTo>
                <a:lnTo>
                  <a:pt x="1280" y="5071"/>
                </a:lnTo>
                <a:close/>
              </a:path>
              <a:path w="49529" h="6350">
                <a:moveTo>
                  <a:pt x="49536" y="3810"/>
                </a:moveTo>
                <a:lnTo>
                  <a:pt x="1280" y="3810"/>
                </a:lnTo>
                <a:lnTo>
                  <a:pt x="1280" y="5071"/>
                </a:lnTo>
                <a:lnTo>
                  <a:pt x="49536" y="5083"/>
                </a:lnTo>
                <a:lnTo>
                  <a:pt x="49536" y="3810"/>
                </a:lnTo>
                <a:close/>
              </a:path>
            </a:pathLst>
          </a:custGeom>
          <a:solidFill>
            <a:srgbClr val="7F7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954780" y="2838445"/>
            <a:ext cx="57150" cy="7620"/>
          </a:xfrm>
          <a:custGeom>
            <a:avLst/>
            <a:gdLst/>
            <a:ahLst/>
            <a:cxnLst/>
            <a:rect l="l" t="t" r="r" b="b"/>
            <a:pathLst>
              <a:path w="57150" h="7619">
                <a:moveTo>
                  <a:pt x="57143" y="0"/>
                </a:moveTo>
                <a:lnTo>
                  <a:pt x="6339" y="0"/>
                </a:lnTo>
                <a:lnTo>
                  <a:pt x="6339" y="1273"/>
                </a:lnTo>
                <a:lnTo>
                  <a:pt x="57143" y="1273"/>
                </a:lnTo>
                <a:lnTo>
                  <a:pt x="57143" y="0"/>
                </a:lnTo>
                <a:close/>
              </a:path>
              <a:path w="57150" h="7619">
                <a:moveTo>
                  <a:pt x="5090" y="2541"/>
                </a:moveTo>
                <a:lnTo>
                  <a:pt x="3810" y="2541"/>
                </a:lnTo>
                <a:lnTo>
                  <a:pt x="3810" y="3803"/>
                </a:lnTo>
                <a:lnTo>
                  <a:pt x="57150" y="3803"/>
                </a:lnTo>
                <a:lnTo>
                  <a:pt x="57150" y="2554"/>
                </a:lnTo>
                <a:lnTo>
                  <a:pt x="5090" y="2541"/>
                </a:lnTo>
                <a:close/>
              </a:path>
              <a:path w="57150" h="7619">
                <a:moveTo>
                  <a:pt x="57156" y="1280"/>
                </a:moveTo>
                <a:lnTo>
                  <a:pt x="5090" y="1280"/>
                </a:lnTo>
                <a:lnTo>
                  <a:pt x="5090" y="2541"/>
                </a:lnTo>
                <a:lnTo>
                  <a:pt x="57156" y="2554"/>
                </a:lnTo>
                <a:lnTo>
                  <a:pt x="57156" y="1280"/>
                </a:lnTo>
                <a:close/>
              </a:path>
              <a:path w="57150" h="7619">
                <a:moveTo>
                  <a:pt x="57143" y="3810"/>
                </a:moveTo>
                <a:lnTo>
                  <a:pt x="2529" y="3810"/>
                </a:lnTo>
                <a:lnTo>
                  <a:pt x="2529" y="5083"/>
                </a:lnTo>
                <a:lnTo>
                  <a:pt x="57143" y="5083"/>
                </a:lnTo>
                <a:lnTo>
                  <a:pt x="57143" y="3810"/>
                </a:lnTo>
                <a:close/>
              </a:path>
              <a:path w="57150" h="7619">
                <a:moveTo>
                  <a:pt x="1280" y="6351"/>
                </a:moveTo>
                <a:lnTo>
                  <a:pt x="0" y="6351"/>
                </a:lnTo>
                <a:lnTo>
                  <a:pt x="0" y="7613"/>
                </a:lnTo>
                <a:lnTo>
                  <a:pt x="57150" y="7613"/>
                </a:lnTo>
                <a:lnTo>
                  <a:pt x="57150" y="6364"/>
                </a:lnTo>
                <a:lnTo>
                  <a:pt x="1280" y="6351"/>
                </a:lnTo>
                <a:close/>
              </a:path>
              <a:path w="57150" h="7619">
                <a:moveTo>
                  <a:pt x="57156" y="5090"/>
                </a:moveTo>
                <a:lnTo>
                  <a:pt x="1280" y="5090"/>
                </a:lnTo>
                <a:lnTo>
                  <a:pt x="1280" y="6351"/>
                </a:lnTo>
                <a:lnTo>
                  <a:pt x="57156" y="6364"/>
                </a:lnTo>
                <a:lnTo>
                  <a:pt x="57156" y="5090"/>
                </a:lnTo>
                <a:close/>
              </a:path>
            </a:pathLst>
          </a:custGeom>
          <a:solidFill>
            <a:srgbClr val="7D7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947160" y="2846065"/>
            <a:ext cx="64769" cy="7620"/>
          </a:xfrm>
          <a:custGeom>
            <a:avLst/>
            <a:gdLst/>
            <a:ahLst/>
            <a:cxnLst/>
            <a:rect l="l" t="t" r="r" b="b"/>
            <a:pathLst>
              <a:path w="64770" h="7619">
                <a:moveTo>
                  <a:pt x="64763" y="0"/>
                </a:moveTo>
                <a:lnTo>
                  <a:pt x="6339" y="0"/>
                </a:lnTo>
                <a:lnTo>
                  <a:pt x="6339" y="1273"/>
                </a:lnTo>
                <a:lnTo>
                  <a:pt x="64763" y="1273"/>
                </a:lnTo>
                <a:lnTo>
                  <a:pt x="64763" y="0"/>
                </a:lnTo>
                <a:close/>
              </a:path>
              <a:path w="64770" h="7619">
                <a:moveTo>
                  <a:pt x="5090" y="2541"/>
                </a:moveTo>
                <a:lnTo>
                  <a:pt x="3810" y="2541"/>
                </a:lnTo>
                <a:lnTo>
                  <a:pt x="3810" y="3803"/>
                </a:lnTo>
                <a:lnTo>
                  <a:pt x="64770" y="3803"/>
                </a:lnTo>
                <a:lnTo>
                  <a:pt x="64770" y="2554"/>
                </a:lnTo>
                <a:lnTo>
                  <a:pt x="5090" y="2541"/>
                </a:lnTo>
                <a:close/>
              </a:path>
              <a:path w="64770" h="7619">
                <a:moveTo>
                  <a:pt x="64776" y="1280"/>
                </a:moveTo>
                <a:lnTo>
                  <a:pt x="5090" y="1280"/>
                </a:lnTo>
                <a:lnTo>
                  <a:pt x="5090" y="2541"/>
                </a:lnTo>
                <a:lnTo>
                  <a:pt x="64776" y="2554"/>
                </a:lnTo>
                <a:lnTo>
                  <a:pt x="64776" y="1280"/>
                </a:lnTo>
                <a:close/>
              </a:path>
              <a:path w="64770" h="7619">
                <a:moveTo>
                  <a:pt x="64763" y="3810"/>
                </a:moveTo>
                <a:lnTo>
                  <a:pt x="2529" y="3810"/>
                </a:lnTo>
                <a:lnTo>
                  <a:pt x="2529" y="5083"/>
                </a:lnTo>
                <a:lnTo>
                  <a:pt x="64763" y="5083"/>
                </a:lnTo>
                <a:lnTo>
                  <a:pt x="64763" y="3810"/>
                </a:lnTo>
                <a:close/>
              </a:path>
              <a:path w="64770" h="7619">
                <a:moveTo>
                  <a:pt x="1280" y="6351"/>
                </a:moveTo>
                <a:lnTo>
                  <a:pt x="0" y="6351"/>
                </a:lnTo>
                <a:lnTo>
                  <a:pt x="0" y="7613"/>
                </a:lnTo>
                <a:lnTo>
                  <a:pt x="64770" y="7613"/>
                </a:lnTo>
                <a:lnTo>
                  <a:pt x="64770" y="6364"/>
                </a:lnTo>
                <a:lnTo>
                  <a:pt x="1280" y="6351"/>
                </a:lnTo>
                <a:close/>
              </a:path>
              <a:path w="64770" h="7619">
                <a:moveTo>
                  <a:pt x="64776" y="5090"/>
                </a:moveTo>
                <a:lnTo>
                  <a:pt x="1280" y="5090"/>
                </a:lnTo>
                <a:lnTo>
                  <a:pt x="1280" y="6351"/>
                </a:lnTo>
                <a:lnTo>
                  <a:pt x="64776" y="6364"/>
                </a:lnTo>
                <a:lnTo>
                  <a:pt x="64776" y="5090"/>
                </a:lnTo>
                <a:close/>
              </a:path>
            </a:pathLst>
          </a:custGeom>
          <a:solidFill>
            <a:srgbClr val="7B7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940820" y="2856871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15" y="0"/>
                </a:lnTo>
              </a:path>
            </a:pathLst>
          </a:custGeom>
          <a:ln w="7627">
            <a:solidFill>
              <a:srgbClr val="797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933200" y="2863860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8889">
            <a:solidFill>
              <a:srgbClr val="767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25580" y="287148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8889">
            <a:solidFill>
              <a:srgbClr val="747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919210" y="2878454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26" y="0"/>
                </a:lnTo>
              </a:path>
            </a:pathLst>
          </a:custGeom>
          <a:ln w="7619">
            <a:solidFill>
              <a:srgbClr val="727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915400" y="2883537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536" y="0"/>
                </a:lnTo>
              </a:path>
            </a:pathLst>
          </a:custGeom>
          <a:ln w="5073">
            <a:solidFill>
              <a:srgbClr val="707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911589" y="2887347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29">
                <a:moveTo>
                  <a:pt x="0" y="0"/>
                </a:moveTo>
                <a:lnTo>
                  <a:pt x="1205233" y="0"/>
                </a:lnTo>
              </a:path>
            </a:pathLst>
          </a:custGeom>
          <a:ln w="5073">
            <a:solidFill>
              <a:srgbClr val="707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903969" y="2893062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3" y="0"/>
                </a:lnTo>
              </a:path>
            </a:pathLst>
          </a:custGeom>
          <a:ln w="8883">
            <a:solidFill>
              <a:srgbClr val="6F6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896350" y="2900683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3" y="0"/>
                </a:lnTo>
              </a:path>
            </a:pathLst>
          </a:custGeom>
          <a:ln w="8883">
            <a:solidFill>
              <a:srgbClr val="6D6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890010" y="2907668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813" y="0"/>
                </a:lnTo>
              </a:path>
            </a:pathLst>
          </a:custGeom>
          <a:ln w="7613">
            <a:solidFill>
              <a:srgbClr val="6B6B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882390" y="2914647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433" y="0"/>
                </a:lnTo>
              </a:path>
            </a:pathLst>
          </a:custGeom>
          <a:ln w="8894">
            <a:solidFill>
              <a:srgbClr val="696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83670" y="2916556"/>
            <a:ext cx="1233170" cy="0"/>
          </a:xfrm>
          <a:custGeom>
            <a:avLst/>
            <a:gdLst/>
            <a:ahLst/>
            <a:cxnLst/>
            <a:rect l="l" t="t" r="r" b="b"/>
            <a:pathLst>
              <a:path w="1233170">
                <a:moveTo>
                  <a:pt x="0" y="0"/>
                </a:moveTo>
                <a:lnTo>
                  <a:pt x="1233153" y="0"/>
                </a:lnTo>
              </a:path>
            </a:pathLst>
          </a:custGeom>
          <a:ln w="3175">
            <a:solidFill>
              <a:srgbClr val="696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74770" y="2922267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3" y="0"/>
                </a:lnTo>
              </a:path>
            </a:pathLst>
          </a:custGeom>
          <a:ln w="8894">
            <a:solidFill>
              <a:srgbClr val="656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876050" y="2924176"/>
            <a:ext cx="1240790" cy="0"/>
          </a:xfrm>
          <a:custGeom>
            <a:avLst/>
            <a:gdLst/>
            <a:ahLst/>
            <a:cxnLst/>
            <a:rect l="l" t="t" r="r" b="b"/>
            <a:pathLst>
              <a:path w="1240789">
                <a:moveTo>
                  <a:pt x="0" y="0"/>
                </a:moveTo>
                <a:lnTo>
                  <a:pt x="1240773" y="0"/>
                </a:lnTo>
              </a:path>
            </a:pathLst>
          </a:custGeom>
          <a:ln w="3175">
            <a:solidFill>
              <a:srgbClr val="656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868430" y="2929254"/>
            <a:ext cx="1248410" cy="0"/>
          </a:xfrm>
          <a:custGeom>
            <a:avLst/>
            <a:gdLst/>
            <a:ahLst/>
            <a:cxnLst/>
            <a:rect l="l" t="t" r="r" b="b"/>
            <a:pathLst>
              <a:path w="1248410">
                <a:moveTo>
                  <a:pt x="0" y="0"/>
                </a:moveTo>
                <a:lnTo>
                  <a:pt x="1248393" y="0"/>
                </a:lnTo>
              </a:path>
            </a:pathLst>
          </a:custGeom>
          <a:ln w="7615">
            <a:solidFill>
              <a:srgbClr val="636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860810" y="293624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6013" y="0"/>
                </a:lnTo>
              </a:path>
            </a:pathLst>
          </a:custGeom>
          <a:ln w="8877">
            <a:solidFill>
              <a:srgbClr val="6161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853190" y="2943863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33" y="0"/>
                </a:lnTo>
              </a:path>
            </a:pathLst>
          </a:custGeom>
          <a:ln w="8877">
            <a:solidFill>
              <a:srgbClr val="5F5F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846819" y="2950847"/>
            <a:ext cx="1270000" cy="0"/>
          </a:xfrm>
          <a:custGeom>
            <a:avLst/>
            <a:gdLst/>
            <a:ahLst/>
            <a:cxnLst/>
            <a:rect l="l" t="t" r="r" b="b"/>
            <a:pathLst>
              <a:path w="1270000">
                <a:moveTo>
                  <a:pt x="0" y="0"/>
                </a:moveTo>
                <a:lnTo>
                  <a:pt x="1270003" y="0"/>
                </a:lnTo>
              </a:path>
            </a:pathLst>
          </a:custGeom>
          <a:ln w="7615">
            <a:solidFill>
              <a:srgbClr val="5E5E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839199" y="2957833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623" y="0"/>
                </a:lnTo>
              </a:path>
            </a:pathLst>
          </a:custGeom>
          <a:ln w="8883">
            <a:solidFill>
              <a:srgbClr val="5C5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831580" y="2965452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0" y="0"/>
                </a:moveTo>
                <a:lnTo>
                  <a:pt x="1285243" y="0"/>
                </a:lnTo>
              </a:path>
            </a:pathLst>
          </a:custGeom>
          <a:ln w="8883">
            <a:solidFill>
              <a:srgbClr val="5A5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825240" y="2972437"/>
            <a:ext cx="1291590" cy="0"/>
          </a:xfrm>
          <a:custGeom>
            <a:avLst/>
            <a:gdLst/>
            <a:ahLst/>
            <a:cxnLst/>
            <a:rect l="l" t="t" r="r" b="b"/>
            <a:pathLst>
              <a:path w="1291589">
                <a:moveTo>
                  <a:pt x="0" y="0"/>
                </a:moveTo>
                <a:lnTo>
                  <a:pt x="1291583" y="0"/>
                </a:lnTo>
              </a:path>
            </a:pathLst>
          </a:custGeom>
          <a:ln w="7613">
            <a:solidFill>
              <a:srgbClr val="5757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820149" y="2978787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673" y="0"/>
                </a:lnTo>
              </a:path>
            </a:pathLst>
          </a:custGeom>
          <a:ln w="7634">
            <a:solidFill>
              <a:srgbClr val="555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22710" y="2982594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4113" y="0"/>
                </a:lnTo>
              </a:path>
            </a:pathLst>
          </a:custGeom>
          <a:ln w="3175">
            <a:solidFill>
              <a:srgbClr val="555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23960" y="2984502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3" y="0"/>
                </a:lnTo>
              </a:path>
            </a:pathLst>
          </a:custGeom>
          <a:ln w="3824">
            <a:solidFill>
              <a:srgbClr val="535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26520" y="2987685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03" y="0"/>
                </a:lnTo>
              </a:path>
            </a:pathLst>
          </a:custGeom>
          <a:ln w="5080">
            <a:solidFill>
              <a:srgbClr val="535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30330" y="2990214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493" y="0"/>
                </a:lnTo>
              </a:path>
            </a:pathLst>
          </a:custGeom>
          <a:ln w="3175">
            <a:solidFill>
              <a:srgbClr val="535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31580" y="2992122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0" y="0"/>
                </a:moveTo>
                <a:lnTo>
                  <a:pt x="1285243" y="0"/>
                </a:lnTo>
              </a:path>
            </a:pathLst>
          </a:custGeom>
          <a:ln w="3824">
            <a:solidFill>
              <a:srgbClr val="515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34140" y="2995304"/>
            <a:ext cx="1282700" cy="0"/>
          </a:xfrm>
          <a:custGeom>
            <a:avLst/>
            <a:gdLst/>
            <a:ahLst/>
            <a:cxnLst/>
            <a:rect l="l" t="t" r="r" b="b"/>
            <a:pathLst>
              <a:path w="1282700">
                <a:moveTo>
                  <a:pt x="0" y="0"/>
                </a:moveTo>
                <a:lnTo>
                  <a:pt x="1282683" y="0"/>
                </a:lnTo>
              </a:path>
            </a:pathLst>
          </a:custGeom>
          <a:ln w="5080">
            <a:solidFill>
              <a:srgbClr val="515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37950" y="2997834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89">
                <a:moveTo>
                  <a:pt x="0" y="0"/>
                </a:moveTo>
                <a:lnTo>
                  <a:pt x="1278873" y="0"/>
                </a:lnTo>
              </a:path>
            </a:pathLst>
          </a:custGeom>
          <a:ln w="3175">
            <a:solidFill>
              <a:srgbClr val="515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39199" y="2999746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623" y="0"/>
                </a:lnTo>
              </a:path>
            </a:pathLst>
          </a:custGeom>
          <a:ln w="3817">
            <a:solidFill>
              <a:srgbClr val="4F4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41760" y="3002925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79">
                <a:moveTo>
                  <a:pt x="0" y="0"/>
                </a:moveTo>
                <a:lnTo>
                  <a:pt x="1275063" y="0"/>
                </a:lnTo>
              </a:path>
            </a:pathLst>
          </a:custGeom>
          <a:ln w="5080">
            <a:solidFill>
              <a:srgbClr val="4F4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45570" y="3006735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53" y="0"/>
                </a:lnTo>
              </a:path>
            </a:pathLst>
          </a:custGeom>
          <a:ln w="5079">
            <a:solidFill>
              <a:srgbClr val="4E4E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849380" y="3010544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0" y="0"/>
                </a:moveTo>
                <a:lnTo>
                  <a:pt x="1267443" y="0"/>
                </a:lnTo>
              </a:path>
            </a:pathLst>
          </a:custGeom>
          <a:ln w="5080">
            <a:solidFill>
              <a:srgbClr val="4E4E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853190" y="3014355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33" y="0"/>
                </a:lnTo>
              </a:path>
            </a:pathLst>
          </a:custGeom>
          <a:ln w="5079">
            <a:solidFill>
              <a:srgbClr val="4C4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857000" y="3018164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823" y="0"/>
                </a:lnTo>
              </a:path>
            </a:pathLst>
          </a:custGeom>
          <a:ln w="5080">
            <a:solidFill>
              <a:srgbClr val="4C4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60810" y="3021975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6013" y="0"/>
                </a:lnTo>
              </a:path>
            </a:pathLst>
          </a:custGeom>
          <a:ln w="5080">
            <a:solidFill>
              <a:srgbClr val="4A4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64620" y="3025144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>
                <a:moveTo>
                  <a:pt x="0" y="0"/>
                </a:moveTo>
                <a:lnTo>
                  <a:pt x="1252203" y="0"/>
                </a:lnTo>
              </a:path>
            </a:pathLst>
          </a:custGeom>
          <a:ln w="3799">
            <a:solidFill>
              <a:srgbClr val="4A4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67150" y="3028317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3" y="0"/>
                </a:lnTo>
              </a:path>
            </a:pathLst>
          </a:custGeom>
          <a:ln w="5073">
            <a:solidFill>
              <a:srgbClr val="484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70960" y="30321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863" y="0"/>
                </a:lnTo>
              </a:path>
            </a:pathLst>
          </a:custGeom>
          <a:ln w="5073">
            <a:solidFill>
              <a:srgbClr val="484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74770" y="3035937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2053" y="0"/>
                </a:lnTo>
              </a:path>
            </a:pathLst>
          </a:custGeom>
          <a:ln w="5073">
            <a:solidFill>
              <a:srgbClr val="454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878580" y="3039747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43" y="0"/>
                </a:lnTo>
              </a:path>
            </a:pathLst>
          </a:custGeom>
          <a:ln w="5073">
            <a:solidFill>
              <a:srgbClr val="454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82390" y="3043558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433" y="0"/>
                </a:lnTo>
              </a:path>
            </a:pathLst>
          </a:custGeom>
          <a:ln w="5073">
            <a:solidFill>
              <a:srgbClr val="4343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86200" y="3046727"/>
            <a:ext cx="1230630" cy="0"/>
          </a:xfrm>
          <a:custGeom>
            <a:avLst/>
            <a:gdLst/>
            <a:ahLst/>
            <a:cxnLst/>
            <a:rect l="l" t="t" r="r" b="b"/>
            <a:pathLst>
              <a:path w="1230629">
                <a:moveTo>
                  <a:pt x="0" y="0"/>
                </a:moveTo>
                <a:lnTo>
                  <a:pt x="1230623" y="0"/>
                </a:lnTo>
              </a:path>
            </a:pathLst>
          </a:custGeom>
          <a:ln w="3793">
            <a:solidFill>
              <a:srgbClr val="4343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88730" y="3049272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8093" y="0"/>
                </a:lnTo>
              </a:path>
            </a:pathLst>
          </a:custGeom>
          <a:ln w="3824">
            <a:solidFill>
              <a:srgbClr val="4040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91290" y="3052454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533" y="0"/>
                </a:lnTo>
              </a:path>
            </a:pathLst>
          </a:custGeom>
          <a:ln w="5080">
            <a:solidFill>
              <a:srgbClr val="4040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95100" y="3054984"/>
            <a:ext cx="1221740" cy="0"/>
          </a:xfrm>
          <a:custGeom>
            <a:avLst/>
            <a:gdLst/>
            <a:ahLst/>
            <a:cxnLst/>
            <a:rect l="l" t="t" r="r" b="b"/>
            <a:pathLst>
              <a:path w="1221739">
                <a:moveTo>
                  <a:pt x="0" y="0"/>
                </a:moveTo>
                <a:lnTo>
                  <a:pt x="1221723" y="0"/>
                </a:lnTo>
              </a:path>
            </a:pathLst>
          </a:custGeom>
          <a:ln w="3175">
            <a:solidFill>
              <a:srgbClr val="4040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896350" y="3056892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3" y="0"/>
                </a:lnTo>
              </a:path>
            </a:pathLst>
          </a:custGeom>
          <a:ln w="3824">
            <a:solidFill>
              <a:srgbClr val="3F3F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898910" y="3060075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913" y="0"/>
                </a:lnTo>
              </a:path>
            </a:pathLst>
          </a:custGeom>
          <a:ln w="5080">
            <a:solidFill>
              <a:srgbClr val="3F3F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902720" y="3062604"/>
            <a:ext cx="1214120" cy="0"/>
          </a:xfrm>
          <a:custGeom>
            <a:avLst/>
            <a:gdLst/>
            <a:ahLst/>
            <a:cxnLst/>
            <a:rect l="l" t="t" r="r" b="b"/>
            <a:pathLst>
              <a:path w="1214120">
                <a:moveTo>
                  <a:pt x="0" y="0"/>
                </a:moveTo>
                <a:lnTo>
                  <a:pt x="1214103" y="0"/>
                </a:lnTo>
              </a:path>
            </a:pathLst>
          </a:custGeom>
          <a:ln w="3175">
            <a:solidFill>
              <a:srgbClr val="3F3F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903969" y="3064516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3" y="0"/>
                </a:lnTo>
              </a:path>
            </a:pathLst>
          </a:custGeom>
          <a:ln w="3817">
            <a:solidFill>
              <a:srgbClr val="3D3D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906530" y="3067694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293" y="0"/>
                </a:lnTo>
              </a:path>
            </a:pathLst>
          </a:custGeom>
          <a:ln w="5080">
            <a:solidFill>
              <a:srgbClr val="3D3D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910340" y="3071505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483" y="0"/>
                </a:lnTo>
              </a:path>
            </a:pathLst>
          </a:custGeom>
          <a:ln w="5079">
            <a:solidFill>
              <a:srgbClr val="3B3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914150" y="307467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89">
                <a:moveTo>
                  <a:pt x="0" y="0"/>
                </a:moveTo>
                <a:lnTo>
                  <a:pt x="1202673" y="0"/>
                </a:lnTo>
              </a:path>
            </a:pathLst>
          </a:custGeom>
          <a:ln w="3799">
            <a:solidFill>
              <a:srgbClr val="3B3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916680" y="307658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3B3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917960" y="3079125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5" y="0"/>
                </a:lnTo>
              </a:path>
            </a:pathLst>
          </a:custGeom>
          <a:ln w="5079">
            <a:solidFill>
              <a:srgbClr val="3939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921770" y="30829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65" y="0"/>
                </a:lnTo>
              </a:path>
            </a:pathLst>
          </a:custGeom>
          <a:ln w="5080">
            <a:solidFill>
              <a:srgbClr val="3939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925580" y="308865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8889">
            <a:solidFill>
              <a:srgbClr val="363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933200" y="3095629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7609">
            <a:solidFill>
              <a:srgbClr val="343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939540" y="3098806"/>
            <a:ext cx="72390" cy="7620"/>
          </a:xfrm>
          <a:custGeom>
            <a:avLst/>
            <a:gdLst/>
            <a:ahLst/>
            <a:cxnLst/>
            <a:rect l="l" t="t" r="r" b="b"/>
            <a:pathLst>
              <a:path w="72389" h="7619">
                <a:moveTo>
                  <a:pt x="72396" y="1273"/>
                </a:moveTo>
                <a:lnTo>
                  <a:pt x="1280" y="1273"/>
                </a:lnTo>
                <a:lnTo>
                  <a:pt x="1280" y="2523"/>
                </a:lnTo>
                <a:lnTo>
                  <a:pt x="72396" y="2523"/>
                </a:lnTo>
                <a:lnTo>
                  <a:pt x="72396" y="1273"/>
                </a:lnTo>
                <a:close/>
              </a:path>
              <a:path w="72389" h="7619">
                <a:moveTo>
                  <a:pt x="72390" y="0"/>
                </a:moveTo>
                <a:lnTo>
                  <a:pt x="0" y="0"/>
                </a:lnTo>
                <a:lnTo>
                  <a:pt x="0" y="1273"/>
                </a:lnTo>
                <a:lnTo>
                  <a:pt x="72390" y="1261"/>
                </a:lnTo>
                <a:lnTo>
                  <a:pt x="72390" y="0"/>
                </a:lnTo>
                <a:close/>
              </a:path>
              <a:path w="72389" h="7619">
                <a:moveTo>
                  <a:pt x="7238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72383" y="3803"/>
                </a:lnTo>
                <a:lnTo>
                  <a:pt x="72383" y="2529"/>
                </a:lnTo>
                <a:close/>
              </a:path>
              <a:path w="72389" h="7619">
                <a:moveTo>
                  <a:pt x="72396" y="5083"/>
                </a:moveTo>
                <a:lnTo>
                  <a:pt x="5090" y="5083"/>
                </a:lnTo>
                <a:lnTo>
                  <a:pt x="5090" y="6333"/>
                </a:lnTo>
                <a:lnTo>
                  <a:pt x="72396" y="6333"/>
                </a:lnTo>
                <a:lnTo>
                  <a:pt x="72396" y="5083"/>
                </a:lnTo>
                <a:close/>
              </a:path>
              <a:path w="72389" h="7619">
                <a:moveTo>
                  <a:pt x="7239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72390" y="5071"/>
                </a:lnTo>
                <a:lnTo>
                  <a:pt x="72390" y="3810"/>
                </a:lnTo>
                <a:close/>
              </a:path>
              <a:path w="72389" h="7619">
                <a:moveTo>
                  <a:pt x="72383" y="6339"/>
                </a:moveTo>
                <a:lnTo>
                  <a:pt x="6339" y="6339"/>
                </a:lnTo>
                <a:lnTo>
                  <a:pt x="6339" y="7613"/>
                </a:lnTo>
                <a:lnTo>
                  <a:pt x="72383" y="7613"/>
                </a:lnTo>
                <a:lnTo>
                  <a:pt x="72383" y="6339"/>
                </a:lnTo>
                <a:close/>
              </a:path>
            </a:pathLst>
          </a:custGeom>
          <a:solidFill>
            <a:srgbClr val="323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947160" y="3106426"/>
            <a:ext cx="64769" cy="7620"/>
          </a:xfrm>
          <a:custGeom>
            <a:avLst/>
            <a:gdLst/>
            <a:ahLst/>
            <a:cxnLst/>
            <a:rect l="l" t="t" r="r" b="b"/>
            <a:pathLst>
              <a:path w="64770" h="7619">
                <a:moveTo>
                  <a:pt x="64776" y="1273"/>
                </a:moveTo>
                <a:lnTo>
                  <a:pt x="1280" y="1273"/>
                </a:lnTo>
                <a:lnTo>
                  <a:pt x="1280" y="2523"/>
                </a:lnTo>
                <a:lnTo>
                  <a:pt x="64776" y="2523"/>
                </a:lnTo>
                <a:lnTo>
                  <a:pt x="64776" y="1273"/>
                </a:lnTo>
                <a:close/>
              </a:path>
              <a:path w="64770" h="7619">
                <a:moveTo>
                  <a:pt x="64770" y="0"/>
                </a:moveTo>
                <a:lnTo>
                  <a:pt x="0" y="0"/>
                </a:lnTo>
                <a:lnTo>
                  <a:pt x="0" y="1273"/>
                </a:lnTo>
                <a:lnTo>
                  <a:pt x="64770" y="1261"/>
                </a:lnTo>
                <a:lnTo>
                  <a:pt x="64770" y="0"/>
                </a:lnTo>
                <a:close/>
              </a:path>
              <a:path w="64770" h="7619">
                <a:moveTo>
                  <a:pt x="6476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64763" y="3803"/>
                </a:lnTo>
                <a:lnTo>
                  <a:pt x="64763" y="2529"/>
                </a:lnTo>
                <a:close/>
              </a:path>
              <a:path w="64770" h="7619">
                <a:moveTo>
                  <a:pt x="64776" y="5083"/>
                </a:moveTo>
                <a:lnTo>
                  <a:pt x="5090" y="5083"/>
                </a:lnTo>
                <a:lnTo>
                  <a:pt x="5090" y="6333"/>
                </a:lnTo>
                <a:lnTo>
                  <a:pt x="64776" y="6333"/>
                </a:lnTo>
                <a:lnTo>
                  <a:pt x="64776" y="5083"/>
                </a:lnTo>
                <a:close/>
              </a:path>
              <a:path w="64770" h="7619">
                <a:moveTo>
                  <a:pt x="6477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64770" y="5071"/>
                </a:lnTo>
                <a:lnTo>
                  <a:pt x="64770" y="3810"/>
                </a:lnTo>
                <a:close/>
              </a:path>
              <a:path w="64770" h="7619">
                <a:moveTo>
                  <a:pt x="64763" y="6339"/>
                </a:moveTo>
                <a:lnTo>
                  <a:pt x="6339" y="6339"/>
                </a:lnTo>
                <a:lnTo>
                  <a:pt x="6339" y="7613"/>
                </a:lnTo>
                <a:lnTo>
                  <a:pt x="64763" y="7613"/>
                </a:lnTo>
                <a:lnTo>
                  <a:pt x="64763" y="6339"/>
                </a:lnTo>
                <a:close/>
              </a:path>
            </a:pathLst>
          </a:custGeom>
          <a:solidFill>
            <a:srgbClr val="3030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954780" y="3114045"/>
            <a:ext cx="57150" cy="6350"/>
          </a:xfrm>
          <a:custGeom>
            <a:avLst/>
            <a:gdLst/>
            <a:ahLst/>
            <a:cxnLst/>
            <a:rect l="l" t="t" r="r" b="b"/>
            <a:pathLst>
              <a:path w="57150" h="6350">
                <a:moveTo>
                  <a:pt x="57156" y="1273"/>
                </a:moveTo>
                <a:lnTo>
                  <a:pt x="1280" y="1273"/>
                </a:lnTo>
                <a:lnTo>
                  <a:pt x="1280" y="2523"/>
                </a:lnTo>
                <a:lnTo>
                  <a:pt x="57156" y="2523"/>
                </a:lnTo>
                <a:lnTo>
                  <a:pt x="57156" y="1273"/>
                </a:lnTo>
                <a:close/>
              </a:path>
              <a:path w="57150" h="6350">
                <a:moveTo>
                  <a:pt x="57150" y="0"/>
                </a:moveTo>
                <a:lnTo>
                  <a:pt x="0" y="0"/>
                </a:lnTo>
                <a:lnTo>
                  <a:pt x="0" y="1273"/>
                </a:lnTo>
                <a:lnTo>
                  <a:pt x="57150" y="1261"/>
                </a:lnTo>
                <a:lnTo>
                  <a:pt x="57150" y="0"/>
                </a:lnTo>
                <a:close/>
              </a:path>
              <a:path w="57150" h="6350">
                <a:moveTo>
                  <a:pt x="5714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57143" y="3803"/>
                </a:lnTo>
                <a:lnTo>
                  <a:pt x="57143" y="2529"/>
                </a:lnTo>
                <a:close/>
              </a:path>
              <a:path w="57150" h="6350">
                <a:moveTo>
                  <a:pt x="57156" y="5083"/>
                </a:moveTo>
                <a:lnTo>
                  <a:pt x="5090" y="5083"/>
                </a:lnTo>
                <a:lnTo>
                  <a:pt x="5090" y="6333"/>
                </a:lnTo>
                <a:lnTo>
                  <a:pt x="57156" y="6333"/>
                </a:lnTo>
                <a:lnTo>
                  <a:pt x="57156" y="5083"/>
                </a:lnTo>
                <a:close/>
              </a:path>
              <a:path w="57150" h="6350">
                <a:moveTo>
                  <a:pt x="5715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57150" y="5071"/>
                </a:lnTo>
                <a:lnTo>
                  <a:pt x="57150" y="3810"/>
                </a:lnTo>
                <a:close/>
              </a:path>
            </a:pathLst>
          </a:custGeom>
          <a:solidFill>
            <a:srgbClr val="2F2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961119" y="3120385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19">
                <a:moveTo>
                  <a:pt x="50804" y="0"/>
                </a:moveTo>
                <a:lnTo>
                  <a:pt x="0" y="0"/>
                </a:lnTo>
                <a:lnTo>
                  <a:pt x="0" y="1273"/>
                </a:lnTo>
                <a:lnTo>
                  <a:pt x="50804" y="1273"/>
                </a:lnTo>
                <a:lnTo>
                  <a:pt x="50804" y="0"/>
                </a:lnTo>
                <a:close/>
              </a:path>
              <a:path w="51435" h="7619">
                <a:moveTo>
                  <a:pt x="50816" y="2554"/>
                </a:moveTo>
                <a:lnTo>
                  <a:pt x="2560" y="2554"/>
                </a:lnTo>
                <a:lnTo>
                  <a:pt x="2560" y="3803"/>
                </a:lnTo>
                <a:lnTo>
                  <a:pt x="50816" y="3803"/>
                </a:lnTo>
                <a:lnTo>
                  <a:pt x="50816" y="2554"/>
                </a:lnTo>
                <a:close/>
              </a:path>
              <a:path w="51435" h="7619">
                <a:moveTo>
                  <a:pt x="50810" y="1280"/>
                </a:moveTo>
                <a:lnTo>
                  <a:pt x="1280" y="1280"/>
                </a:lnTo>
                <a:lnTo>
                  <a:pt x="1280" y="2554"/>
                </a:lnTo>
                <a:lnTo>
                  <a:pt x="50810" y="2541"/>
                </a:lnTo>
                <a:lnTo>
                  <a:pt x="50810" y="1280"/>
                </a:lnTo>
                <a:close/>
              </a:path>
              <a:path w="51435" h="7619">
                <a:moveTo>
                  <a:pt x="50804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50804" y="5083"/>
                </a:lnTo>
                <a:lnTo>
                  <a:pt x="50804" y="3810"/>
                </a:lnTo>
                <a:close/>
              </a:path>
              <a:path w="51435" h="7619">
                <a:moveTo>
                  <a:pt x="50816" y="6364"/>
                </a:moveTo>
                <a:lnTo>
                  <a:pt x="6370" y="6364"/>
                </a:lnTo>
                <a:lnTo>
                  <a:pt x="6370" y="7613"/>
                </a:lnTo>
                <a:lnTo>
                  <a:pt x="50816" y="7613"/>
                </a:lnTo>
                <a:lnTo>
                  <a:pt x="50816" y="6364"/>
                </a:lnTo>
                <a:close/>
              </a:path>
              <a:path w="51435" h="7619">
                <a:moveTo>
                  <a:pt x="50810" y="5090"/>
                </a:moveTo>
                <a:lnTo>
                  <a:pt x="5090" y="5090"/>
                </a:lnTo>
                <a:lnTo>
                  <a:pt x="5090" y="6364"/>
                </a:lnTo>
                <a:lnTo>
                  <a:pt x="50810" y="6351"/>
                </a:lnTo>
                <a:lnTo>
                  <a:pt x="50810" y="5090"/>
                </a:lnTo>
                <a:close/>
              </a:path>
            </a:pathLst>
          </a:custGeom>
          <a:solidFill>
            <a:srgbClr val="2D2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968739" y="3128005"/>
            <a:ext cx="43815" cy="7620"/>
          </a:xfrm>
          <a:custGeom>
            <a:avLst/>
            <a:gdLst/>
            <a:ahLst/>
            <a:cxnLst/>
            <a:rect l="l" t="t" r="r" b="b"/>
            <a:pathLst>
              <a:path w="43814" h="7619">
                <a:moveTo>
                  <a:pt x="43184" y="0"/>
                </a:moveTo>
                <a:lnTo>
                  <a:pt x="0" y="0"/>
                </a:lnTo>
                <a:lnTo>
                  <a:pt x="0" y="1273"/>
                </a:lnTo>
                <a:lnTo>
                  <a:pt x="43184" y="1273"/>
                </a:lnTo>
                <a:lnTo>
                  <a:pt x="43184" y="0"/>
                </a:lnTo>
                <a:close/>
              </a:path>
              <a:path w="43814" h="7619">
                <a:moveTo>
                  <a:pt x="43196" y="2554"/>
                </a:moveTo>
                <a:lnTo>
                  <a:pt x="2560" y="2554"/>
                </a:lnTo>
                <a:lnTo>
                  <a:pt x="2560" y="3803"/>
                </a:lnTo>
                <a:lnTo>
                  <a:pt x="43196" y="3803"/>
                </a:lnTo>
                <a:lnTo>
                  <a:pt x="43196" y="2554"/>
                </a:lnTo>
                <a:close/>
              </a:path>
              <a:path w="43814" h="7619">
                <a:moveTo>
                  <a:pt x="43190" y="1280"/>
                </a:moveTo>
                <a:lnTo>
                  <a:pt x="1280" y="1280"/>
                </a:lnTo>
                <a:lnTo>
                  <a:pt x="1280" y="2554"/>
                </a:lnTo>
                <a:lnTo>
                  <a:pt x="43190" y="2541"/>
                </a:lnTo>
                <a:lnTo>
                  <a:pt x="43190" y="1280"/>
                </a:lnTo>
                <a:close/>
              </a:path>
              <a:path w="43814" h="7619">
                <a:moveTo>
                  <a:pt x="43184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43184" y="5083"/>
                </a:lnTo>
                <a:lnTo>
                  <a:pt x="43184" y="3810"/>
                </a:lnTo>
                <a:close/>
              </a:path>
              <a:path w="43814" h="7619">
                <a:moveTo>
                  <a:pt x="43196" y="6364"/>
                </a:moveTo>
                <a:lnTo>
                  <a:pt x="6370" y="6364"/>
                </a:lnTo>
                <a:lnTo>
                  <a:pt x="6370" y="7613"/>
                </a:lnTo>
                <a:lnTo>
                  <a:pt x="43196" y="7613"/>
                </a:lnTo>
                <a:lnTo>
                  <a:pt x="43196" y="6364"/>
                </a:lnTo>
                <a:close/>
              </a:path>
              <a:path w="43814" h="7619">
                <a:moveTo>
                  <a:pt x="43190" y="5090"/>
                </a:moveTo>
                <a:lnTo>
                  <a:pt x="5090" y="5090"/>
                </a:lnTo>
                <a:lnTo>
                  <a:pt x="5090" y="6364"/>
                </a:lnTo>
                <a:lnTo>
                  <a:pt x="43190" y="6351"/>
                </a:lnTo>
                <a:lnTo>
                  <a:pt x="43190" y="5090"/>
                </a:lnTo>
                <a:close/>
              </a:path>
            </a:pathLst>
          </a:custGeom>
          <a:solidFill>
            <a:srgbClr val="2B2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976360" y="3135632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35564" y="0"/>
                </a:moveTo>
                <a:lnTo>
                  <a:pt x="0" y="0"/>
                </a:lnTo>
                <a:lnTo>
                  <a:pt x="0" y="1267"/>
                </a:lnTo>
                <a:lnTo>
                  <a:pt x="35564" y="1267"/>
                </a:lnTo>
                <a:lnTo>
                  <a:pt x="35564" y="0"/>
                </a:lnTo>
                <a:close/>
              </a:path>
              <a:path w="36195" h="6350">
                <a:moveTo>
                  <a:pt x="35576" y="2547"/>
                </a:moveTo>
                <a:lnTo>
                  <a:pt x="2560" y="2547"/>
                </a:lnTo>
                <a:lnTo>
                  <a:pt x="2560" y="3797"/>
                </a:lnTo>
                <a:lnTo>
                  <a:pt x="35576" y="3797"/>
                </a:lnTo>
                <a:lnTo>
                  <a:pt x="35576" y="2547"/>
                </a:lnTo>
                <a:close/>
              </a:path>
              <a:path w="36195" h="6350">
                <a:moveTo>
                  <a:pt x="35570" y="1273"/>
                </a:moveTo>
                <a:lnTo>
                  <a:pt x="1280" y="1273"/>
                </a:lnTo>
                <a:lnTo>
                  <a:pt x="1280" y="2547"/>
                </a:lnTo>
                <a:lnTo>
                  <a:pt x="35570" y="2535"/>
                </a:lnTo>
                <a:lnTo>
                  <a:pt x="35570" y="1273"/>
                </a:lnTo>
                <a:close/>
              </a:path>
              <a:path w="36195" h="6350">
                <a:moveTo>
                  <a:pt x="35564" y="3803"/>
                </a:moveTo>
                <a:lnTo>
                  <a:pt x="3810" y="3803"/>
                </a:lnTo>
                <a:lnTo>
                  <a:pt x="3810" y="5077"/>
                </a:lnTo>
                <a:lnTo>
                  <a:pt x="35564" y="5077"/>
                </a:lnTo>
                <a:lnTo>
                  <a:pt x="35564" y="3803"/>
                </a:lnTo>
                <a:close/>
              </a:path>
              <a:path w="36195" h="6350">
                <a:moveTo>
                  <a:pt x="35570" y="5083"/>
                </a:moveTo>
                <a:lnTo>
                  <a:pt x="5090" y="5083"/>
                </a:lnTo>
                <a:lnTo>
                  <a:pt x="5090" y="6357"/>
                </a:lnTo>
                <a:lnTo>
                  <a:pt x="35570" y="6345"/>
                </a:lnTo>
                <a:lnTo>
                  <a:pt x="35570" y="5083"/>
                </a:lnTo>
                <a:close/>
              </a:path>
            </a:pathLst>
          </a:custGeom>
          <a:solidFill>
            <a:srgbClr val="292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982730" y="3141990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10" h="7619">
                <a:moveTo>
                  <a:pt x="29206" y="0"/>
                </a:moveTo>
                <a:lnTo>
                  <a:pt x="0" y="0"/>
                </a:lnTo>
                <a:lnTo>
                  <a:pt x="0" y="1249"/>
                </a:lnTo>
                <a:lnTo>
                  <a:pt x="29206" y="1249"/>
                </a:lnTo>
                <a:lnTo>
                  <a:pt x="29206" y="0"/>
                </a:lnTo>
                <a:close/>
              </a:path>
              <a:path w="29210" h="7619">
                <a:moveTo>
                  <a:pt x="29193" y="1255"/>
                </a:moveTo>
                <a:lnTo>
                  <a:pt x="1249" y="1255"/>
                </a:lnTo>
                <a:lnTo>
                  <a:pt x="1249" y="2529"/>
                </a:lnTo>
                <a:lnTo>
                  <a:pt x="29193" y="2529"/>
                </a:lnTo>
                <a:lnTo>
                  <a:pt x="29193" y="1255"/>
                </a:lnTo>
                <a:close/>
              </a:path>
              <a:path w="29210" h="7619">
                <a:moveTo>
                  <a:pt x="29206" y="3809"/>
                </a:moveTo>
                <a:lnTo>
                  <a:pt x="3810" y="3809"/>
                </a:lnTo>
                <a:lnTo>
                  <a:pt x="3810" y="5059"/>
                </a:lnTo>
                <a:lnTo>
                  <a:pt x="29206" y="5059"/>
                </a:lnTo>
                <a:lnTo>
                  <a:pt x="29206" y="3809"/>
                </a:lnTo>
                <a:close/>
              </a:path>
              <a:path w="29210" h="7619">
                <a:moveTo>
                  <a:pt x="29199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29199" y="3797"/>
                </a:lnTo>
                <a:lnTo>
                  <a:pt x="29199" y="2535"/>
                </a:lnTo>
                <a:close/>
              </a:path>
              <a:path w="29210" h="7619">
                <a:moveTo>
                  <a:pt x="29193" y="5065"/>
                </a:moveTo>
                <a:lnTo>
                  <a:pt x="5059" y="5065"/>
                </a:lnTo>
                <a:lnTo>
                  <a:pt x="5059" y="6339"/>
                </a:lnTo>
                <a:lnTo>
                  <a:pt x="29193" y="6339"/>
                </a:lnTo>
                <a:lnTo>
                  <a:pt x="29193" y="5065"/>
                </a:lnTo>
                <a:close/>
              </a:path>
              <a:path w="29210" h="7619">
                <a:moveTo>
                  <a:pt x="29199" y="6345"/>
                </a:moveTo>
                <a:lnTo>
                  <a:pt x="6339" y="6345"/>
                </a:lnTo>
                <a:lnTo>
                  <a:pt x="6339" y="7619"/>
                </a:lnTo>
                <a:lnTo>
                  <a:pt x="29199" y="7607"/>
                </a:lnTo>
                <a:lnTo>
                  <a:pt x="29199" y="6345"/>
                </a:lnTo>
                <a:close/>
              </a:path>
            </a:pathLst>
          </a:custGeom>
          <a:solidFill>
            <a:srgbClr val="262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90350" y="3149610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21586" y="0"/>
                </a:moveTo>
                <a:lnTo>
                  <a:pt x="0" y="0"/>
                </a:lnTo>
                <a:lnTo>
                  <a:pt x="0" y="1249"/>
                </a:lnTo>
                <a:lnTo>
                  <a:pt x="21586" y="1249"/>
                </a:lnTo>
                <a:lnTo>
                  <a:pt x="21586" y="0"/>
                </a:lnTo>
                <a:close/>
              </a:path>
              <a:path w="21589" h="7619">
                <a:moveTo>
                  <a:pt x="21573" y="1255"/>
                </a:moveTo>
                <a:lnTo>
                  <a:pt x="1249" y="1255"/>
                </a:lnTo>
                <a:lnTo>
                  <a:pt x="1249" y="2529"/>
                </a:lnTo>
                <a:lnTo>
                  <a:pt x="21573" y="2529"/>
                </a:lnTo>
                <a:lnTo>
                  <a:pt x="21573" y="1255"/>
                </a:lnTo>
                <a:close/>
              </a:path>
              <a:path w="21589" h="7619">
                <a:moveTo>
                  <a:pt x="21586" y="3809"/>
                </a:moveTo>
                <a:lnTo>
                  <a:pt x="3810" y="3809"/>
                </a:lnTo>
                <a:lnTo>
                  <a:pt x="3810" y="5059"/>
                </a:lnTo>
                <a:lnTo>
                  <a:pt x="21586" y="5059"/>
                </a:lnTo>
                <a:lnTo>
                  <a:pt x="21586" y="3809"/>
                </a:lnTo>
                <a:close/>
              </a:path>
              <a:path w="21589" h="7619">
                <a:moveTo>
                  <a:pt x="21579" y="2535"/>
                </a:moveTo>
                <a:lnTo>
                  <a:pt x="2529" y="2535"/>
                </a:lnTo>
                <a:lnTo>
                  <a:pt x="2529" y="3809"/>
                </a:lnTo>
                <a:lnTo>
                  <a:pt x="21579" y="3797"/>
                </a:lnTo>
                <a:lnTo>
                  <a:pt x="21579" y="2535"/>
                </a:lnTo>
                <a:close/>
              </a:path>
              <a:path w="21589" h="7619">
                <a:moveTo>
                  <a:pt x="21573" y="5065"/>
                </a:moveTo>
                <a:lnTo>
                  <a:pt x="5059" y="5065"/>
                </a:lnTo>
                <a:lnTo>
                  <a:pt x="5059" y="6339"/>
                </a:lnTo>
                <a:lnTo>
                  <a:pt x="21573" y="6339"/>
                </a:lnTo>
                <a:lnTo>
                  <a:pt x="21573" y="5065"/>
                </a:lnTo>
                <a:close/>
              </a:path>
              <a:path w="21589" h="7619">
                <a:moveTo>
                  <a:pt x="21579" y="6345"/>
                </a:moveTo>
                <a:lnTo>
                  <a:pt x="6339" y="6345"/>
                </a:lnTo>
                <a:lnTo>
                  <a:pt x="6339" y="7619"/>
                </a:lnTo>
                <a:lnTo>
                  <a:pt x="21579" y="7607"/>
                </a:lnTo>
                <a:lnTo>
                  <a:pt x="21579" y="6345"/>
                </a:lnTo>
                <a:close/>
              </a:path>
            </a:pathLst>
          </a:custGeom>
          <a:solidFill>
            <a:srgbClr val="242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997970" y="3157229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966" y="0"/>
                </a:moveTo>
                <a:lnTo>
                  <a:pt x="0" y="0"/>
                </a:lnTo>
                <a:lnTo>
                  <a:pt x="0" y="1249"/>
                </a:lnTo>
                <a:lnTo>
                  <a:pt x="13966" y="1249"/>
                </a:lnTo>
                <a:lnTo>
                  <a:pt x="13966" y="0"/>
                </a:lnTo>
                <a:close/>
              </a:path>
              <a:path w="13970" h="6350">
                <a:moveTo>
                  <a:pt x="13953" y="1255"/>
                </a:moveTo>
                <a:lnTo>
                  <a:pt x="1249" y="1255"/>
                </a:lnTo>
                <a:lnTo>
                  <a:pt x="1249" y="2529"/>
                </a:lnTo>
                <a:lnTo>
                  <a:pt x="13953" y="2529"/>
                </a:lnTo>
                <a:lnTo>
                  <a:pt x="13953" y="1255"/>
                </a:lnTo>
                <a:close/>
              </a:path>
              <a:path w="13970" h="6350">
                <a:moveTo>
                  <a:pt x="13966" y="3810"/>
                </a:moveTo>
                <a:lnTo>
                  <a:pt x="3810" y="3810"/>
                </a:lnTo>
                <a:lnTo>
                  <a:pt x="3810" y="5059"/>
                </a:lnTo>
                <a:lnTo>
                  <a:pt x="13966" y="5059"/>
                </a:lnTo>
                <a:lnTo>
                  <a:pt x="13966" y="3810"/>
                </a:lnTo>
                <a:close/>
              </a:path>
              <a:path w="13970" h="6350">
                <a:moveTo>
                  <a:pt x="13959" y="2536"/>
                </a:moveTo>
                <a:lnTo>
                  <a:pt x="2529" y="2536"/>
                </a:lnTo>
                <a:lnTo>
                  <a:pt x="2529" y="3810"/>
                </a:lnTo>
                <a:lnTo>
                  <a:pt x="13959" y="3797"/>
                </a:lnTo>
                <a:lnTo>
                  <a:pt x="13959" y="2536"/>
                </a:lnTo>
                <a:close/>
              </a:path>
              <a:path w="13970" h="6350">
                <a:moveTo>
                  <a:pt x="13953" y="5065"/>
                </a:moveTo>
                <a:lnTo>
                  <a:pt x="5059" y="5065"/>
                </a:lnTo>
                <a:lnTo>
                  <a:pt x="5059" y="6339"/>
                </a:lnTo>
                <a:lnTo>
                  <a:pt x="13953" y="6339"/>
                </a:lnTo>
                <a:lnTo>
                  <a:pt x="13953" y="5065"/>
                </a:lnTo>
                <a:close/>
              </a:path>
            </a:pathLst>
          </a:custGeom>
          <a:solidFill>
            <a:srgbClr val="222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04310" y="316357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7626" y="1273"/>
                </a:moveTo>
                <a:lnTo>
                  <a:pt x="1280" y="1273"/>
                </a:lnTo>
                <a:lnTo>
                  <a:pt x="1280" y="2523"/>
                </a:lnTo>
                <a:lnTo>
                  <a:pt x="7626" y="2523"/>
                </a:lnTo>
                <a:lnTo>
                  <a:pt x="7626" y="1273"/>
                </a:lnTo>
                <a:close/>
              </a:path>
              <a:path w="7620" h="7619">
                <a:moveTo>
                  <a:pt x="7620" y="0"/>
                </a:moveTo>
                <a:lnTo>
                  <a:pt x="0" y="0"/>
                </a:lnTo>
                <a:lnTo>
                  <a:pt x="0" y="1273"/>
                </a:lnTo>
                <a:lnTo>
                  <a:pt x="7620" y="1261"/>
                </a:lnTo>
                <a:lnTo>
                  <a:pt x="7620" y="0"/>
                </a:lnTo>
                <a:close/>
              </a:path>
              <a:path w="7620" h="7619">
                <a:moveTo>
                  <a:pt x="7613" y="2529"/>
                </a:moveTo>
                <a:lnTo>
                  <a:pt x="2529" y="2529"/>
                </a:lnTo>
                <a:lnTo>
                  <a:pt x="2529" y="3803"/>
                </a:lnTo>
                <a:lnTo>
                  <a:pt x="7613" y="3803"/>
                </a:lnTo>
                <a:lnTo>
                  <a:pt x="7613" y="2529"/>
                </a:lnTo>
                <a:close/>
              </a:path>
              <a:path w="7620" h="7619">
                <a:moveTo>
                  <a:pt x="7626" y="5083"/>
                </a:moveTo>
                <a:lnTo>
                  <a:pt x="5090" y="5083"/>
                </a:lnTo>
                <a:lnTo>
                  <a:pt x="5090" y="6333"/>
                </a:lnTo>
                <a:lnTo>
                  <a:pt x="7626" y="6333"/>
                </a:lnTo>
                <a:lnTo>
                  <a:pt x="7626" y="5083"/>
                </a:lnTo>
                <a:close/>
              </a:path>
              <a:path w="7620" h="7619">
                <a:moveTo>
                  <a:pt x="7620" y="3810"/>
                </a:moveTo>
                <a:lnTo>
                  <a:pt x="3810" y="3810"/>
                </a:lnTo>
                <a:lnTo>
                  <a:pt x="3810" y="5083"/>
                </a:lnTo>
                <a:lnTo>
                  <a:pt x="7620" y="5071"/>
                </a:lnTo>
                <a:lnTo>
                  <a:pt x="7620" y="3810"/>
                </a:lnTo>
                <a:close/>
              </a:path>
              <a:path w="7620" h="7619">
                <a:moveTo>
                  <a:pt x="7613" y="6339"/>
                </a:moveTo>
                <a:lnTo>
                  <a:pt x="6339" y="6339"/>
                </a:lnTo>
                <a:lnTo>
                  <a:pt x="6339" y="7613"/>
                </a:lnTo>
                <a:lnTo>
                  <a:pt x="7613" y="7613"/>
                </a:lnTo>
                <a:lnTo>
                  <a:pt x="7613" y="6339"/>
                </a:lnTo>
                <a:close/>
              </a:path>
            </a:pathLst>
          </a:custGeom>
          <a:solidFill>
            <a:srgbClr val="202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820149" y="2788910"/>
            <a:ext cx="1296670" cy="381000"/>
          </a:xfrm>
          <a:custGeom>
            <a:avLst/>
            <a:gdLst/>
            <a:ahLst/>
            <a:cxnLst/>
            <a:rect l="l" t="t" r="r" b="b"/>
            <a:pathLst>
              <a:path w="1296670" h="381000">
                <a:moveTo>
                  <a:pt x="1296680" y="95249"/>
                </a:moveTo>
                <a:lnTo>
                  <a:pt x="190499" y="95249"/>
                </a:lnTo>
                <a:lnTo>
                  <a:pt x="190499" y="0"/>
                </a:lnTo>
                <a:lnTo>
                  <a:pt x="0" y="190499"/>
                </a:lnTo>
                <a:lnTo>
                  <a:pt x="190499" y="380999"/>
                </a:lnTo>
                <a:lnTo>
                  <a:pt x="190499" y="285749"/>
                </a:lnTo>
                <a:lnTo>
                  <a:pt x="1296680" y="285749"/>
                </a:lnTo>
                <a:lnTo>
                  <a:pt x="1296680" y="95249"/>
                </a:lnTo>
                <a:close/>
              </a:path>
            </a:pathLst>
          </a:custGeom>
          <a:ln w="9344">
            <a:solidFill>
              <a:srgbClr val="2E2E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 txBox="1"/>
          <p:nvPr/>
        </p:nvSpPr>
        <p:spPr>
          <a:xfrm>
            <a:off x="5354324" y="2849796"/>
            <a:ext cx="18084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J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2169">
              <a:lnSpc>
                <a:spcPct val="100000"/>
              </a:lnSpc>
            </a:pPr>
            <a:r>
              <a:rPr spc="-530" dirty="0"/>
              <a:t>M</a:t>
            </a:r>
            <a:r>
              <a:rPr spc="240" dirty="0"/>
              <a:t>u</a:t>
            </a:r>
            <a:r>
              <a:rPr spc="-10" dirty="0"/>
              <a:t>l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245" dirty="0"/>
              <a:t>m</a:t>
            </a:r>
            <a:r>
              <a:rPr dirty="0"/>
              <a:t>o</a:t>
            </a:r>
            <a:r>
              <a:rPr spc="-625" dirty="0">
                <a:latin typeface="Times New Roman"/>
                <a:cs typeface="Times New Roman"/>
              </a:rPr>
              <a:t> </a:t>
            </a:r>
            <a:r>
              <a:rPr spc="240" dirty="0"/>
              <a:t>du</a:t>
            </a:r>
            <a:r>
              <a:rPr spc="-20" dirty="0"/>
              <a:t>l</a:t>
            </a:r>
            <a:r>
              <a:rPr spc="475" dirty="0"/>
              <a:t>e</a:t>
            </a:r>
            <a:r>
              <a:rPr spc="130" dirty="0">
                <a:latin typeface="Arial"/>
                <a:cs typeface="Arial"/>
              </a:rPr>
              <a:t>: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475" dirty="0"/>
              <a:t>e</a:t>
            </a:r>
            <a:r>
              <a:rPr spc="250" dirty="0"/>
              <a:t>a</a:t>
            </a:r>
            <a:r>
              <a:rPr spc="475" dirty="0"/>
              <a:t>c</a:t>
            </a:r>
            <a:r>
              <a:rPr spc="-5" dirty="0"/>
              <a:t>t</a:t>
            </a:r>
            <a:r>
              <a:rPr spc="484" dirty="0"/>
              <a:t>o</a:t>
            </a:r>
            <a:r>
              <a:rPr spc="-2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20" y="1809363"/>
            <a:ext cx="7988934" cy="511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180"/>
              </a:lnSpc>
              <a:buFont typeface="Arial"/>
              <a:buChar char="•"/>
              <a:tabLst>
                <a:tab pos="355600" algn="l"/>
                <a:tab pos="3361054" algn="l"/>
                <a:tab pos="5147310" algn="l"/>
                <a:tab pos="5264785" algn="l"/>
                <a:tab pos="6413500" algn="l"/>
                <a:tab pos="7272020" algn="l"/>
              </a:tabLst>
            </a:pPr>
            <a:r>
              <a:rPr sz="3200" b="1" spc="-180" dirty="0">
                <a:latin typeface="Times New Roman"/>
                <a:cs typeface="Times New Roman"/>
              </a:rPr>
              <a:t>W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390" dirty="0">
                <a:latin typeface="Times New Roman"/>
                <a:cs typeface="Times New Roman"/>
              </a:rPr>
              <a:t>M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		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lti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5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ll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55" dirty="0">
                <a:latin typeface="Times New Roman"/>
                <a:cs typeface="Times New Roman"/>
              </a:rPr>
              <a:t>P</a:t>
            </a: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spc="-390" dirty="0">
                <a:latin typeface="Times New Roman"/>
                <a:cs typeface="Times New Roman"/>
              </a:rPr>
              <a:t>M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to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“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  <a:p>
            <a:pPr marL="355600" marR="738505" indent="-342900">
              <a:lnSpc>
                <a:spcPts val="318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1192530" algn="l"/>
                <a:tab pos="3183890" algn="l"/>
                <a:tab pos="3680460" algn="l"/>
                <a:tab pos="4636135" algn="l"/>
                <a:tab pos="5130800" algn="l"/>
                <a:tab pos="6194425" algn="l"/>
              </a:tabLst>
            </a:pPr>
            <a:r>
              <a:rPr sz="3200" b="1" spc="-215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75" dirty="0">
                <a:latin typeface="Times New Roman"/>
                <a:cs typeface="Times New Roman"/>
              </a:rPr>
              <a:t>y</a:t>
            </a:r>
            <a:r>
              <a:rPr sz="3200" b="1" spc="170" dirty="0">
                <a:latin typeface="Times New Roman"/>
                <a:cs typeface="Times New Roman"/>
              </a:rPr>
              <a:t>z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165" dirty="0">
                <a:latin typeface="Times New Roman"/>
                <a:cs typeface="Times New Roman"/>
              </a:rPr>
              <a:t> 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to	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ts val="3185"/>
              </a:lnSpc>
            </a:pP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67945" indent="-342900">
              <a:lnSpc>
                <a:spcPts val="3180"/>
              </a:lnSpc>
              <a:spcBef>
                <a:spcPts val="1415"/>
              </a:spcBef>
              <a:buFont typeface="Arial"/>
              <a:buChar char="•"/>
              <a:tabLst>
                <a:tab pos="355600" algn="l"/>
                <a:tab pos="1080770" algn="l"/>
                <a:tab pos="1325880" algn="l"/>
                <a:tab pos="2141220" algn="l"/>
                <a:tab pos="2867660" algn="l"/>
                <a:tab pos="3092450" algn="l"/>
                <a:tab pos="4653915" algn="l"/>
                <a:tab pos="5241925" algn="l"/>
                <a:tab pos="5944235" algn="l"/>
              </a:tabLst>
            </a:pPr>
            <a:r>
              <a:rPr sz="3200" b="1" spc="-36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o	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	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45" dirty="0">
                <a:latin typeface="Times New Roman"/>
                <a:cs typeface="Times New Roman"/>
              </a:rPr>
              <a:t>e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x</a:t>
            </a:r>
            <a:r>
              <a:rPr sz="3200" b="1" spc="350" dirty="0">
                <a:latin typeface="Times New Roman"/>
                <a:cs typeface="Times New Roman"/>
              </a:rPr>
              <a:t>ec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y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860425" indent="-342900">
              <a:lnSpc>
                <a:spcPts val="318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1915160" algn="l"/>
                <a:tab pos="3113405" algn="l"/>
                <a:tab pos="3702685" algn="l"/>
                <a:tab pos="4425950" algn="l"/>
                <a:tab pos="5603875" algn="l"/>
              </a:tabLst>
            </a:pP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	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360" dirty="0">
                <a:latin typeface="Times New Roman"/>
                <a:cs typeface="Times New Roman"/>
              </a:rPr>
              <a:t>go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h 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q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75" dirty="0">
                <a:latin typeface="Times New Roman"/>
                <a:cs typeface="Times New Roman"/>
              </a:rPr>
              <a:t>d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1527" y="6989953"/>
            <a:ext cx="3359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r>
              <a:rPr sz="2000" spc="210" dirty="0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270">
              <a:lnSpc>
                <a:spcPct val="100000"/>
              </a:lnSpc>
            </a:pPr>
            <a:r>
              <a:rPr spc="10" dirty="0"/>
              <a:t>U</a:t>
            </a:r>
            <a:r>
              <a:rPr dirty="0"/>
              <a:t>s</a:t>
            </a:r>
            <a:r>
              <a:rPr spc="-375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-260" dirty="0"/>
              <a:t>r</a:t>
            </a:r>
            <a:r>
              <a:rPr spc="-10" dirty="0">
                <a:latin typeface="Arial"/>
                <a:cs typeface="Arial"/>
              </a:rPr>
              <a:t>-</a:t>
            </a:r>
            <a:r>
              <a:rPr dirty="0"/>
              <a:t>D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240" dirty="0"/>
              <a:t>n</a:t>
            </a:r>
            <a:r>
              <a:rPr spc="465" dirty="0"/>
              <a:t>e</a:t>
            </a:r>
            <a:r>
              <a:rPr dirty="0"/>
              <a:t>d</a:t>
            </a:r>
            <a:r>
              <a:rPr spc="370" dirty="0">
                <a:latin typeface="Times New Roman"/>
                <a:cs typeface="Times New Roman"/>
              </a:rPr>
              <a:t> </a:t>
            </a:r>
            <a:r>
              <a:rPr spc="220" dirty="0"/>
              <a:t>P</a:t>
            </a:r>
            <a:r>
              <a:rPr spc="-265" dirty="0"/>
              <a:t>r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240" dirty="0"/>
              <a:t>p</a:t>
            </a:r>
            <a:r>
              <a:rPr spc="-20" dirty="0"/>
              <a:t>e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54" dirty="0"/>
              <a:t>r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930" y="1331394"/>
            <a:ext cx="6641465" cy="286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  <a:tabLst>
                <a:tab pos="639508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9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22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1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 </a:t>
            </a:r>
            <a:r>
              <a:rPr sz="1400" b="1" spc="-1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400" b="1" spc="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9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b="1" spc="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b="1" spc="-8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g </a:t>
            </a:r>
            <a:r>
              <a:rPr sz="1400" b="1" spc="-15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14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-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4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</a:rPr>
              <a:t>	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2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4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  <a:tabLst>
                <a:tab pos="3844925" algn="l"/>
                <a:tab pos="47720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z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	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45815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2466975" algn="l"/>
                <a:tab pos="331724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45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36" y="4171116"/>
            <a:ext cx="375031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513840" algn="l"/>
                <a:tab pos="2894965" algn="l"/>
                <a:tab pos="3571875" algn="l"/>
              </a:tabLst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100" dirty="0">
                <a:solidFill>
                  <a:srgbClr val="2D2DB8"/>
                </a:solidFill>
                <a:latin typeface="Arial"/>
                <a:cs typeface="Arial"/>
              </a:rPr>
              <a:t>!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-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h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	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	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	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 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2382" y="4171116"/>
            <a:ext cx="14230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140" algn="l"/>
                <a:tab pos="1148080" algn="l"/>
              </a:tabLst>
            </a:pP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h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	b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	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--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36" y="5391575"/>
            <a:ext cx="354774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268095" algn="l"/>
                <a:tab pos="309689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C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04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30" y="6407568"/>
            <a:ext cx="2761615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5"/>
              </a:lnSpc>
              <a:tabLst>
                <a:tab pos="1464945" algn="l"/>
                <a:tab pos="248666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270">
              <a:lnSpc>
                <a:spcPct val="100000"/>
              </a:lnSpc>
            </a:pPr>
            <a:r>
              <a:rPr spc="10" dirty="0"/>
              <a:t>U</a:t>
            </a:r>
            <a:r>
              <a:rPr dirty="0"/>
              <a:t>s</a:t>
            </a:r>
            <a:r>
              <a:rPr spc="-375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-260" dirty="0"/>
              <a:t>r</a:t>
            </a:r>
            <a:r>
              <a:rPr spc="-10" dirty="0">
                <a:latin typeface="Arial"/>
                <a:cs typeface="Arial"/>
              </a:rPr>
              <a:t>-</a:t>
            </a:r>
            <a:r>
              <a:rPr dirty="0"/>
              <a:t>D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240" dirty="0"/>
              <a:t>n</a:t>
            </a:r>
            <a:r>
              <a:rPr spc="465" dirty="0"/>
              <a:t>e</a:t>
            </a:r>
            <a:r>
              <a:rPr dirty="0"/>
              <a:t>d</a:t>
            </a:r>
            <a:r>
              <a:rPr spc="370" dirty="0">
                <a:latin typeface="Times New Roman"/>
                <a:cs typeface="Times New Roman"/>
              </a:rPr>
              <a:t> </a:t>
            </a:r>
            <a:r>
              <a:rPr spc="220" dirty="0"/>
              <a:t>P</a:t>
            </a:r>
            <a:r>
              <a:rPr spc="-265" dirty="0"/>
              <a:t>r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240" dirty="0"/>
              <a:t>p</a:t>
            </a:r>
            <a:r>
              <a:rPr spc="-20" dirty="0"/>
              <a:t>e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54" dirty="0"/>
              <a:t>r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49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90220" y="1809363"/>
            <a:ext cx="7799070" cy="506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54355" indent="-342900">
              <a:lnSpc>
                <a:spcPts val="3180"/>
              </a:lnSpc>
              <a:buFont typeface="Arial"/>
              <a:buChar char="•"/>
              <a:tabLst>
                <a:tab pos="355600" algn="l"/>
                <a:tab pos="5107940" algn="l"/>
                <a:tab pos="5833745" algn="l"/>
                <a:tab pos="662622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5" dirty="0">
                <a:latin typeface="Arial"/>
                <a:cs typeface="Arial"/>
              </a:rPr>
              <a:t>-</a:t>
            </a:r>
            <a:r>
              <a:rPr sz="3200" b="1" spc="-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ie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54" dirty="0">
                <a:latin typeface="Times New Roman"/>
                <a:cs typeface="Times New Roman"/>
              </a:rPr>
              <a:t> </a:t>
            </a:r>
            <a:r>
              <a:rPr sz="3200" b="1" spc="9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&gt;</a:t>
            </a:r>
            <a:r>
              <a:rPr sz="1800" b="1" spc="-80" dirty="0">
                <a:latin typeface="Arial"/>
                <a:cs typeface="Arial"/>
              </a:rPr>
              <a:t>3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Arial"/>
                <a:cs typeface="Arial"/>
              </a:rPr>
              <a:t>3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Arial"/>
                <a:cs typeface="Arial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22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R="5196840" algn="ctr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y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5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$ 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200" dirty="0">
                <a:latin typeface="Arial"/>
                <a:cs typeface="Arial"/>
              </a:rPr>
              <a:t>{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185" dirty="0">
                <a:latin typeface="Arial"/>
                <a:cs typeface="Arial"/>
              </a:rPr>
              <a:t>}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y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x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190" dirty="0">
                <a:latin typeface="Arial"/>
                <a:cs typeface="Arial"/>
              </a:rPr>
              <a:t>e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fr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spc="315" dirty="0">
                <a:latin typeface="Arial"/>
                <a:cs typeface="Arial"/>
              </a:rPr>
              <a:t>m</a:t>
            </a:r>
            <a:r>
              <a:rPr sz="1200" i="1" spc="-120" dirty="0">
                <a:latin typeface="Century Gothic"/>
                <a:cs typeface="Century Gothic"/>
              </a:rPr>
              <a:t>M</a:t>
            </a:r>
            <a:r>
              <a:rPr sz="1200" i="1" spc="-160" dirty="0">
                <a:latin typeface="Century Gothic"/>
                <a:cs typeface="Century Gothic"/>
              </a:rPr>
              <a:t>a</a:t>
            </a:r>
            <a:r>
              <a:rPr sz="1200" i="1" spc="-215" dirty="0">
                <a:latin typeface="Century Gothic"/>
                <a:cs typeface="Century Gothic"/>
              </a:rPr>
              <a:t>v</a:t>
            </a:r>
            <a:r>
              <a:rPr sz="1200" i="1" spc="-160" dirty="0">
                <a:latin typeface="Times New Roman"/>
                <a:cs typeface="Times New Roman"/>
              </a:rPr>
              <a:t> </a:t>
            </a:r>
            <a:r>
              <a:rPr sz="1200" i="1" spc="-125" dirty="0">
                <a:latin typeface="Century Gothic"/>
                <a:cs typeface="Century Gothic"/>
              </a:rPr>
              <a:t>e</a:t>
            </a:r>
            <a:r>
              <a:rPr sz="1200" i="1" spc="-70" dirty="0">
                <a:latin typeface="Century Gothic"/>
                <a:cs typeface="Century Gothic"/>
              </a:rPr>
              <a:t>n</a:t>
            </a:r>
            <a:r>
              <a:rPr sz="1200" i="1" spc="-35" dirty="0">
                <a:latin typeface="Century Gothic"/>
                <a:cs typeface="Century Gothic"/>
              </a:rPr>
              <a:t>:</a:t>
            </a:r>
            <a:r>
              <a:rPr sz="1200" i="1" spc="75" dirty="0">
                <a:latin typeface="Times New Roman"/>
                <a:cs typeface="Times New Roman"/>
              </a:rPr>
              <a:t> </a:t>
            </a:r>
            <a:r>
              <a:rPr sz="1200" i="1" spc="210" dirty="0">
                <a:latin typeface="Century Gothic"/>
                <a:cs typeface="Century Gothic"/>
              </a:rPr>
              <a:t>T</a:t>
            </a:r>
            <a:r>
              <a:rPr sz="1200" i="1" spc="-70" dirty="0">
                <a:latin typeface="Century Gothic"/>
                <a:cs typeface="Century Gothic"/>
              </a:rPr>
              <a:t>h</a:t>
            </a:r>
            <a:r>
              <a:rPr sz="1200" i="1" spc="-285" dirty="0">
                <a:latin typeface="Century Gothic"/>
                <a:cs typeface="Century Gothic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-40" dirty="0">
                <a:latin typeface="Century Gothic"/>
                <a:cs typeface="Century Gothic"/>
              </a:rPr>
              <a:t>D</a:t>
            </a:r>
            <a:r>
              <a:rPr sz="1200" i="1" spc="-125" dirty="0">
                <a:latin typeface="Century Gothic"/>
                <a:cs typeface="Century Gothic"/>
              </a:rPr>
              <a:t>e</a:t>
            </a:r>
            <a:r>
              <a:rPr sz="1200" i="1" spc="-45" dirty="0">
                <a:latin typeface="Century Gothic"/>
                <a:cs typeface="Century Gothic"/>
              </a:rPr>
              <a:t>f</a:t>
            </a:r>
            <a:r>
              <a:rPr sz="1200" i="1" spc="15" dirty="0">
                <a:latin typeface="Century Gothic"/>
                <a:cs typeface="Century Gothic"/>
              </a:rPr>
              <a:t>i</a:t>
            </a:r>
            <a:r>
              <a:rPr sz="1200" i="1" spc="-70" dirty="0">
                <a:latin typeface="Century Gothic"/>
                <a:cs typeface="Century Gothic"/>
              </a:rPr>
              <a:t>n</a:t>
            </a:r>
            <a:r>
              <a:rPr sz="1200" i="1" spc="25" dirty="0">
                <a:latin typeface="Century Gothic"/>
                <a:cs typeface="Century Gothic"/>
              </a:rPr>
              <a:t>i</a:t>
            </a:r>
            <a:r>
              <a:rPr sz="1200" i="1" spc="-75" dirty="0">
                <a:latin typeface="Century Gothic"/>
                <a:cs typeface="Century Gothic"/>
              </a:rPr>
              <a:t>t</a:t>
            </a:r>
            <a:r>
              <a:rPr sz="1200" i="1" spc="15" dirty="0">
                <a:latin typeface="Century Gothic"/>
                <a:cs typeface="Century Gothic"/>
              </a:rPr>
              <a:t>i</a:t>
            </a:r>
            <a:r>
              <a:rPr sz="1200" i="1" spc="-215" dirty="0">
                <a:latin typeface="Century Gothic"/>
                <a:cs typeface="Century Gothic"/>
              </a:rPr>
              <a:t>v</a:t>
            </a:r>
            <a:r>
              <a:rPr sz="1200" i="1" spc="-160" dirty="0">
                <a:latin typeface="Times New Roman"/>
                <a:cs typeface="Times New Roman"/>
              </a:rPr>
              <a:t> </a:t>
            </a:r>
            <a:r>
              <a:rPr sz="1200" i="1" spc="-285" dirty="0">
                <a:latin typeface="Century Gothic"/>
                <a:cs typeface="Century Gothic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-120" dirty="0">
                <a:latin typeface="Century Gothic"/>
                <a:cs typeface="Century Gothic"/>
              </a:rPr>
              <a:t>G</a:t>
            </a:r>
            <a:r>
              <a:rPr sz="1200" i="1" spc="-60" dirty="0">
                <a:latin typeface="Century Gothic"/>
                <a:cs typeface="Century Gothic"/>
              </a:rPr>
              <a:t>u</a:t>
            </a:r>
            <a:r>
              <a:rPr sz="1200" i="1" spc="15" dirty="0">
                <a:latin typeface="Century Gothic"/>
                <a:cs typeface="Century Gothic"/>
              </a:rPr>
              <a:t>i</a:t>
            </a:r>
            <a:r>
              <a:rPr sz="1200" i="1" spc="-165" dirty="0">
                <a:latin typeface="Century Gothic"/>
                <a:cs typeface="Century Gothic"/>
              </a:rPr>
              <a:t>d</a:t>
            </a:r>
            <a:r>
              <a:rPr sz="1200" i="1" spc="-125" dirty="0">
                <a:latin typeface="Century Gothic"/>
                <a:cs typeface="Century Gothic"/>
              </a:rPr>
              <a:t>e</a:t>
            </a:r>
            <a:r>
              <a:rPr sz="1200" i="1" spc="-35" dirty="0">
                <a:latin typeface="Century Gothic"/>
                <a:cs typeface="Century Gothic"/>
              </a:rPr>
              <a:t>,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pe</a:t>
            </a:r>
            <a:r>
              <a:rPr sz="1200" spc="85" dirty="0">
                <a:latin typeface="Arial"/>
                <a:cs typeface="Arial"/>
              </a:rPr>
              <a:t>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’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130" dirty="0">
                <a:latin typeface="Arial"/>
                <a:cs typeface="Arial"/>
              </a:rPr>
              <a:t>y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.26</a:t>
            </a:r>
            <a:r>
              <a:rPr sz="1200" spc="22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31339">
              <a:lnSpc>
                <a:spcPct val="100000"/>
              </a:lnSpc>
            </a:pPr>
            <a:r>
              <a:rPr dirty="0"/>
              <a:t>A</a:t>
            </a:r>
            <a:r>
              <a:rPr spc="240" dirty="0"/>
              <a:t>n</a:t>
            </a:r>
            <a:r>
              <a:rPr dirty="0"/>
              <a:t>t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250" dirty="0"/>
              <a:t>v</a:t>
            </a:r>
            <a:r>
              <a:rPr dirty="0"/>
              <a:t>s</a:t>
            </a:r>
            <a:r>
              <a:rPr spc="-365" dirty="0">
                <a:latin typeface="Times New Roman"/>
                <a:cs typeface="Times New Roman"/>
              </a:rPr>
              <a:t> </a:t>
            </a:r>
            <a:r>
              <a:rPr spc="110" dirty="0">
                <a:latin typeface="Arial"/>
                <a:cs typeface="Arial"/>
              </a:rPr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30" dirty="0"/>
              <a:t>M</a:t>
            </a:r>
            <a:r>
              <a:rPr spc="250" dirty="0"/>
              <a:t>av</a:t>
            </a:r>
            <a:r>
              <a:rPr spc="-20" dirty="0"/>
              <a:t>e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5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598174" y="1899113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024" y="1833238"/>
            <a:ext cx="7108825" cy="229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50" dirty="0">
                <a:latin typeface="Times New Roman"/>
                <a:cs typeface="Times New Roman"/>
              </a:rPr>
              <a:t>B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E</a:t>
            </a:r>
            <a:r>
              <a:rPr sz="3200" b="1" spc="175" dirty="0">
                <a:latin typeface="Times New Roman"/>
                <a:cs typeface="Times New Roman"/>
              </a:rPr>
              <a:t>x</a:t>
            </a:r>
            <a:r>
              <a:rPr sz="3200" b="1" spc="185" dirty="0">
                <a:latin typeface="Times New Roman"/>
                <a:cs typeface="Times New Roman"/>
              </a:rPr>
              <a:t>am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82900"/>
              </a:lnSpc>
              <a:spcBef>
                <a:spcPts val="1405"/>
              </a:spcBef>
              <a:tabLst>
                <a:tab pos="736600" algn="l"/>
                <a:tab pos="1617345" algn="l"/>
                <a:tab pos="1892300" algn="l"/>
                <a:tab pos="2818765" algn="l"/>
                <a:tab pos="2956560" algn="l"/>
                <a:tab pos="3199130" algn="l"/>
                <a:tab pos="3923029" algn="l"/>
                <a:tab pos="4401820" algn="l"/>
                <a:tab pos="5466080" algn="l"/>
              </a:tabLst>
            </a:pPr>
            <a:r>
              <a:rPr sz="3200" b="1" spc="-180" dirty="0">
                <a:latin typeface="Times New Roman"/>
                <a:cs typeface="Times New Roman"/>
              </a:rPr>
              <a:t>W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75" dirty="0">
                <a:latin typeface="Times New Roman"/>
                <a:cs typeface="Times New Roman"/>
              </a:rPr>
              <a:t>w</a:t>
            </a:r>
            <a:r>
              <a:rPr sz="3200" b="1" spc="-10" dirty="0">
                <a:latin typeface="Times New Roman"/>
                <a:cs typeface="Times New Roman"/>
              </a:rPr>
              <a:t>ill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w</a:t>
            </a:r>
            <a:r>
              <a:rPr sz="3200" b="1" spc="27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H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pp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5" dirty="0">
                <a:latin typeface="Times New Roman"/>
                <a:cs typeface="Times New Roman"/>
              </a:rPr>
              <a:t>ic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t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dirty="0">
                <a:latin typeface="Times New Roman"/>
                <a:cs typeface="Times New Roman"/>
              </a:rPr>
              <a:t>		</a:t>
            </a:r>
            <a:r>
              <a:rPr sz="3200" b="1" spc="-15" dirty="0">
                <a:latin typeface="Arial"/>
                <a:cs typeface="Arial"/>
              </a:rPr>
              <a:t>(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90" dirty="0">
                <a:latin typeface="Times New Roman"/>
                <a:cs typeface="Times New Roman"/>
              </a:rPr>
              <a:t>w</a:t>
            </a:r>
            <a:r>
              <a:rPr sz="3200" b="1" spc="380" dirty="0">
                <a:latin typeface="Arial"/>
                <a:cs typeface="Arial"/>
              </a:rPr>
              <a:t>)</a:t>
            </a:r>
            <a:r>
              <a:rPr sz="3200" b="1" spc="-31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d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ts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m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	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174" y="2483305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0264" y="4846136"/>
          <a:ext cx="7204075" cy="203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59"/>
                <a:gridCol w="5237475"/>
              </a:tblGrid>
              <a:tr h="40640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4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g_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4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g_</a:t>
                      </a:r>
                      <a:r>
                        <a:rPr sz="24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0065CC"/>
                    </a:solidFill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</a:tr>
              <a:tr h="40712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uen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0098FF"/>
                    </a:solidFill>
                  </a:tcPr>
                </a:tc>
              </a:tr>
              <a:tr h="40639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chi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9">
                      <a:solidFill>
                        <a:srgbClr val="FFFFFF"/>
                      </a:solidFill>
                      <a:prstDash val="solid"/>
                    </a:lnL>
                    <a:lnR w="359">
                      <a:solidFill>
                        <a:srgbClr val="FFFFFF"/>
                      </a:solidFill>
                      <a:prstDash val="solid"/>
                    </a:lnR>
                    <a:lnT w="359">
                      <a:solidFill>
                        <a:srgbClr val="FFFFFF"/>
                      </a:solidFill>
                      <a:prstDash val="solid"/>
                    </a:lnT>
                    <a:lnB w="359">
                      <a:solidFill>
                        <a:srgbClr val="FFFFFF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3680">
              <a:lnSpc>
                <a:spcPts val="5260"/>
              </a:lnSpc>
            </a:pPr>
            <a:r>
              <a:rPr spc="-30" dirty="0"/>
              <a:t>O</a:t>
            </a:r>
            <a:r>
              <a:rPr spc="-5" dirty="0"/>
              <a:t>t</a:t>
            </a:r>
            <a:r>
              <a:rPr spc="240" dirty="0"/>
              <a:t>h</a:t>
            </a:r>
            <a:r>
              <a:rPr spc="465" dirty="0"/>
              <a:t>e</a:t>
            </a:r>
            <a:r>
              <a:rPr spc="-20" dirty="0"/>
              <a:t>r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220" dirty="0"/>
              <a:t>P</a:t>
            </a:r>
            <a:r>
              <a:rPr spc="-254" dirty="0"/>
              <a:t>r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240" dirty="0"/>
              <a:t>p</a:t>
            </a:r>
            <a:r>
              <a:rPr spc="-20" dirty="0"/>
              <a:t>e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254" dirty="0"/>
              <a:t>r</a:t>
            </a:r>
            <a:r>
              <a:rPr dirty="0"/>
              <a:t>t</a:t>
            </a:r>
            <a:r>
              <a:rPr spc="-20" dirty="0"/>
              <a:t>ie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50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90220" y="1597195"/>
            <a:ext cx="6216015" cy="461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405" dirty="0">
                <a:latin typeface="Arial"/>
                <a:cs typeface="Arial"/>
              </a:rPr>
              <a:t>n</a:t>
            </a:r>
            <a:r>
              <a:rPr sz="3200" spc="-3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229" dirty="0">
                <a:latin typeface="Arial"/>
                <a:cs typeface="Arial"/>
              </a:rPr>
              <a:t>,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oje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spc="235" dirty="0">
                <a:latin typeface="Arial"/>
                <a:cs typeface="Arial"/>
              </a:rPr>
              <a:t>*</a:t>
            </a:r>
            <a:endParaRPr sz="3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830"/>
              </a:spcBef>
            </a:pPr>
            <a:r>
              <a:rPr sz="2800" dirty="0">
                <a:latin typeface="Arial Unicode MS"/>
                <a:cs typeface="Arial Unicode MS"/>
              </a:rPr>
              <a:t>$</a:t>
            </a:r>
            <a:r>
              <a:rPr sz="2800" spc="-5" dirty="0">
                <a:latin typeface="Arial Unicode MS"/>
                <a:cs typeface="Arial Unicode MS"/>
              </a:rPr>
              <a:t>{</a:t>
            </a:r>
            <a:r>
              <a:rPr sz="2800" dirty="0">
                <a:latin typeface="Arial Unicode MS"/>
                <a:cs typeface="Arial Unicode MS"/>
              </a:rPr>
              <a:t>p</a:t>
            </a:r>
            <a:r>
              <a:rPr sz="2800" spc="-5" dirty="0">
                <a:latin typeface="Arial Unicode MS"/>
                <a:cs typeface="Arial Unicode MS"/>
              </a:rPr>
              <a:t>r</a:t>
            </a:r>
            <a:r>
              <a:rPr sz="2800" dirty="0">
                <a:latin typeface="Arial Unicode MS"/>
                <a:cs typeface="Arial Unicode MS"/>
              </a:rPr>
              <a:t>o</a:t>
            </a:r>
            <a:r>
              <a:rPr sz="2800" spc="5" dirty="0">
                <a:latin typeface="Arial Unicode MS"/>
                <a:cs typeface="Arial Unicode MS"/>
              </a:rPr>
              <a:t>j</a:t>
            </a:r>
            <a:r>
              <a:rPr sz="2800" dirty="0">
                <a:latin typeface="Arial Unicode MS"/>
                <a:cs typeface="Arial Unicode MS"/>
              </a:rPr>
              <a:t>e</a:t>
            </a:r>
            <a:r>
              <a:rPr sz="2800" spc="-10" dirty="0">
                <a:latin typeface="Arial Unicode MS"/>
                <a:cs typeface="Arial Unicode MS"/>
              </a:rPr>
              <a:t>ct.</a:t>
            </a:r>
            <a:r>
              <a:rPr sz="2800" dirty="0">
                <a:latin typeface="Arial Unicode MS"/>
                <a:cs typeface="Arial Unicode MS"/>
              </a:rPr>
              <a:t>ve</a:t>
            </a:r>
            <a:r>
              <a:rPr sz="2800" spc="5" dirty="0">
                <a:latin typeface="Arial Unicode MS"/>
                <a:cs typeface="Arial Unicode MS"/>
              </a:rPr>
              <a:t>r</a:t>
            </a:r>
            <a:r>
              <a:rPr sz="2800" dirty="0">
                <a:latin typeface="Arial Unicode MS"/>
                <a:cs typeface="Arial Unicode MS"/>
              </a:rPr>
              <a:t>s</a:t>
            </a:r>
            <a:r>
              <a:rPr sz="2800" spc="5" dirty="0">
                <a:latin typeface="Arial Unicode MS"/>
                <a:cs typeface="Arial Unicode MS"/>
              </a:rPr>
              <a:t>i</a:t>
            </a:r>
            <a:r>
              <a:rPr sz="2800" dirty="0">
                <a:latin typeface="Arial Unicode MS"/>
                <a:cs typeface="Arial Unicode MS"/>
              </a:rPr>
              <a:t>on</a:t>
            </a:r>
            <a:r>
              <a:rPr sz="2800" spc="-10" dirty="0">
                <a:latin typeface="Arial Unicode MS"/>
                <a:cs typeface="Arial Unicode MS"/>
              </a:rPr>
              <a:t>}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405" dirty="0">
                <a:latin typeface="Arial"/>
                <a:cs typeface="Arial"/>
              </a:rPr>
              <a:t>t</a:t>
            </a:r>
            <a:r>
              <a:rPr sz="3200" spc="-3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459" dirty="0">
                <a:latin typeface="Arial"/>
                <a:cs typeface="Arial"/>
              </a:rPr>
              <a:t>s</a:t>
            </a:r>
            <a:r>
              <a:rPr sz="3200" spc="-3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opertie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229" dirty="0">
                <a:latin typeface="Arial"/>
                <a:cs typeface="Arial"/>
              </a:rPr>
              <a:t>,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405" dirty="0">
                <a:latin typeface="Arial"/>
                <a:cs typeface="Arial"/>
              </a:rPr>
              <a:t>t</a:t>
            </a:r>
            <a:r>
              <a:rPr sz="3200" spc="-3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.</a:t>
            </a:r>
            <a:r>
              <a:rPr sz="3200" spc="235" dirty="0">
                <a:latin typeface="Arial"/>
                <a:cs typeface="Arial"/>
              </a:rPr>
              <a:t>*</a:t>
            </a:r>
            <a:endParaRPr sz="32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1150"/>
              </a:spcBef>
            </a:pPr>
            <a:r>
              <a:rPr sz="2800" dirty="0">
                <a:latin typeface="Arial Unicode MS"/>
                <a:cs typeface="Arial Unicode MS"/>
              </a:rPr>
              <a:t>$</a:t>
            </a:r>
            <a:r>
              <a:rPr sz="2800" spc="-20" dirty="0">
                <a:latin typeface="Arial Unicode MS"/>
                <a:cs typeface="Arial Unicode MS"/>
              </a:rPr>
              <a:t>{</a:t>
            </a:r>
            <a:r>
              <a:rPr sz="2800" spc="10" dirty="0">
                <a:latin typeface="Arial Unicode MS"/>
                <a:cs typeface="Arial Unicode MS"/>
              </a:rPr>
              <a:t>s</a:t>
            </a:r>
            <a:r>
              <a:rPr sz="2800" dirty="0">
                <a:latin typeface="Arial Unicode MS"/>
                <a:cs typeface="Arial Unicode MS"/>
              </a:rPr>
              <a:t>e</a:t>
            </a:r>
            <a:r>
              <a:rPr sz="2800" spc="-10" dirty="0">
                <a:latin typeface="Arial Unicode MS"/>
                <a:cs typeface="Arial Unicode MS"/>
              </a:rPr>
              <a:t>tt</a:t>
            </a:r>
            <a:r>
              <a:rPr sz="2800" spc="-5" dirty="0">
                <a:latin typeface="Arial Unicode MS"/>
                <a:cs typeface="Arial Unicode MS"/>
              </a:rPr>
              <a:t>i</a:t>
            </a:r>
            <a:r>
              <a:rPr sz="2800" dirty="0">
                <a:latin typeface="Arial Unicode MS"/>
                <a:cs typeface="Arial Unicode MS"/>
              </a:rPr>
              <a:t>ng</a:t>
            </a:r>
            <a:r>
              <a:rPr sz="2800" spc="10" dirty="0">
                <a:latin typeface="Arial Unicode MS"/>
                <a:cs typeface="Arial Unicode MS"/>
              </a:rPr>
              <a:t>s</a:t>
            </a:r>
            <a:r>
              <a:rPr sz="2800" spc="-10" dirty="0">
                <a:latin typeface="Arial Unicode MS"/>
                <a:cs typeface="Arial Unicode MS"/>
              </a:rPr>
              <a:t>.</a:t>
            </a:r>
            <a:r>
              <a:rPr sz="2800" spc="-5" dirty="0">
                <a:latin typeface="Arial Unicode MS"/>
                <a:cs typeface="Arial Unicode MS"/>
              </a:rPr>
              <a:t>i</a:t>
            </a:r>
            <a:r>
              <a:rPr sz="2800" dirty="0">
                <a:latin typeface="Arial Unicode MS"/>
                <a:cs typeface="Arial Unicode MS"/>
              </a:rPr>
              <a:t>n</a:t>
            </a:r>
            <a:r>
              <a:rPr sz="2800" spc="-10" dirty="0">
                <a:latin typeface="Arial Unicode MS"/>
                <a:cs typeface="Arial Unicode MS"/>
              </a:rPr>
              <a:t>t</a:t>
            </a:r>
            <a:r>
              <a:rPr sz="2800" dirty="0">
                <a:latin typeface="Arial Unicode MS"/>
                <a:cs typeface="Arial Unicode MS"/>
              </a:rPr>
              <a:t>e</a:t>
            </a:r>
            <a:r>
              <a:rPr sz="2800" spc="5" dirty="0">
                <a:latin typeface="Arial Unicode MS"/>
                <a:cs typeface="Arial Unicode MS"/>
              </a:rPr>
              <a:t>r</a:t>
            </a:r>
            <a:r>
              <a:rPr sz="2800" spc="-10" dirty="0">
                <a:latin typeface="Arial Unicode MS"/>
                <a:cs typeface="Arial Unicode MS"/>
              </a:rPr>
              <a:t>a</a:t>
            </a:r>
            <a:r>
              <a:rPr sz="2800" spc="10" dirty="0">
                <a:latin typeface="Arial Unicode MS"/>
                <a:cs typeface="Arial Unicode MS"/>
              </a:rPr>
              <a:t>c</a:t>
            </a:r>
            <a:r>
              <a:rPr sz="2800" spc="-10" dirty="0">
                <a:latin typeface="Arial Unicode MS"/>
                <a:cs typeface="Arial Unicode MS"/>
              </a:rPr>
              <a:t>t</a:t>
            </a:r>
            <a:r>
              <a:rPr sz="2800" spc="-5" dirty="0">
                <a:latin typeface="Arial Unicode MS"/>
                <a:cs typeface="Arial Unicode MS"/>
              </a:rPr>
              <a:t>i</a:t>
            </a:r>
            <a:r>
              <a:rPr sz="2800" spc="10" dirty="0">
                <a:latin typeface="Arial Unicode MS"/>
                <a:cs typeface="Arial Unicode MS"/>
              </a:rPr>
              <a:t>v</a:t>
            </a:r>
            <a:r>
              <a:rPr sz="2800" dirty="0">
                <a:latin typeface="Arial Unicode MS"/>
                <a:cs typeface="Arial Unicode MS"/>
              </a:rPr>
              <a:t>e</a:t>
            </a:r>
            <a:r>
              <a:rPr sz="2800" spc="-5" dirty="0">
                <a:latin typeface="Arial Unicode MS"/>
                <a:cs typeface="Arial Unicode MS"/>
              </a:rPr>
              <a:t>M</a:t>
            </a:r>
            <a:r>
              <a:rPr sz="2800" spc="-10" dirty="0">
                <a:latin typeface="Arial Unicode MS"/>
                <a:cs typeface="Arial Unicode MS"/>
              </a:rPr>
              <a:t>o</a:t>
            </a:r>
            <a:r>
              <a:rPr sz="2800" dirty="0">
                <a:latin typeface="Arial Unicode MS"/>
                <a:cs typeface="Arial Unicode MS"/>
              </a:rPr>
              <a:t>d</a:t>
            </a:r>
            <a:r>
              <a:rPr sz="2800" spc="10" dirty="0">
                <a:latin typeface="Arial Unicode MS"/>
                <a:cs typeface="Arial Unicode MS"/>
              </a:rPr>
              <a:t>e</a:t>
            </a:r>
            <a:r>
              <a:rPr sz="2800" spc="-10" dirty="0">
                <a:latin typeface="Arial Unicode MS"/>
                <a:cs typeface="Arial Unicode MS"/>
              </a:rPr>
              <a:t>}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405" dirty="0">
                <a:latin typeface="Arial"/>
                <a:cs typeface="Arial"/>
              </a:rPr>
              <a:t>t</a:t>
            </a:r>
            <a:r>
              <a:rPr sz="3200" spc="-32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V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le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229" dirty="0">
                <a:latin typeface="Arial"/>
                <a:cs typeface="Arial"/>
              </a:rPr>
              <a:t>,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spc="235" dirty="0">
                <a:latin typeface="Arial"/>
                <a:cs typeface="Arial"/>
              </a:rPr>
              <a:t>*</a:t>
            </a:r>
            <a:endParaRPr sz="3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latin typeface="Arial Unicode MS"/>
                <a:cs typeface="Arial Unicode MS"/>
              </a:rPr>
              <a:t>$</a:t>
            </a:r>
            <a:r>
              <a:rPr sz="2800" spc="-5" dirty="0">
                <a:latin typeface="Arial Unicode MS"/>
                <a:cs typeface="Arial Unicode MS"/>
              </a:rPr>
              <a:t>{</a:t>
            </a:r>
            <a:r>
              <a:rPr sz="2800" dirty="0">
                <a:latin typeface="Arial Unicode MS"/>
                <a:cs typeface="Arial Unicode MS"/>
              </a:rPr>
              <a:t>e</a:t>
            </a:r>
            <a:r>
              <a:rPr sz="2800" spc="-10" dirty="0">
                <a:latin typeface="Arial Unicode MS"/>
                <a:cs typeface="Arial Unicode MS"/>
              </a:rPr>
              <a:t>n</a:t>
            </a:r>
            <a:r>
              <a:rPr sz="2800" spc="10" dirty="0">
                <a:latin typeface="Arial Unicode MS"/>
                <a:cs typeface="Arial Unicode MS"/>
              </a:rPr>
              <a:t>v</a:t>
            </a:r>
            <a:r>
              <a:rPr sz="2800" spc="-15" dirty="0">
                <a:latin typeface="Arial Unicode MS"/>
                <a:cs typeface="Arial Unicode MS"/>
              </a:rPr>
              <a:t>.J</a:t>
            </a:r>
            <a:r>
              <a:rPr sz="2800" spc="-30" dirty="0">
                <a:latin typeface="Arial Unicode MS"/>
                <a:cs typeface="Arial Unicode MS"/>
              </a:rPr>
              <a:t>AVA</a:t>
            </a:r>
            <a:r>
              <a:rPr sz="2800" spc="10" dirty="0">
                <a:latin typeface="Arial Unicode MS"/>
                <a:cs typeface="Arial Unicode MS"/>
              </a:rPr>
              <a:t>_</a:t>
            </a:r>
            <a:r>
              <a:rPr sz="2800" spc="-15" dirty="0">
                <a:latin typeface="Arial Unicode MS"/>
                <a:cs typeface="Arial Unicode MS"/>
              </a:rPr>
              <a:t>H</a:t>
            </a:r>
            <a:r>
              <a:rPr sz="2800" spc="-35" dirty="0">
                <a:latin typeface="Arial Unicode MS"/>
                <a:cs typeface="Arial Unicode MS"/>
              </a:rPr>
              <a:t>O</a:t>
            </a:r>
            <a:r>
              <a:rPr sz="2800" spc="-5" dirty="0">
                <a:latin typeface="Arial Unicode MS"/>
                <a:cs typeface="Arial Unicode MS"/>
              </a:rPr>
              <a:t>M</a:t>
            </a:r>
            <a:r>
              <a:rPr sz="2800" spc="-30" dirty="0">
                <a:latin typeface="Arial Unicode MS"/>
                <a:cs typeface="Arial Unicode MS"/>
              </a:rPr>
              <a:t>E</a:t>
            </a:r>
            <a:r>
              <a:rPr sz="2800" spc="-10" dirty="0">
                <a:latin typeface="Arial Unicode MS"/>
                <a:cs typeface="Arial Unicode MS"/>
              </a:rPr>
              <a:t>}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Arial"/>
                <a:cs typeface="Arial"/>
              </a:rPr>
              <a:t>J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v</a:t>
            </a:r>
            <a:r>
              <a:rPr sz="3200" spc="459" dirty="0">
                <a:latin typeface="Arial"/>
                <a:cs typeface="Arial"/>
              </a:rPr>
              <a:t>a</a:t>
            </a:r>
            <a:r>
              <a:rPr sz="3200" spc="-3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te</a:t>
            </a:r>
            <a:r>
              <a:rPr sz="3200" spc="850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opertie</a:t>
            </a:r>
            <a:r>
              <a:rPr sz="3200" spc="459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238760">
              <a:lnSpc>
                <a:spcPct val="100000"/>
              </a:lnSpc>
              <a:spcBef>
                <a:spcPts val="1160"/>
              </a:spcBef>
            </a:pPr>
            <a:r>
              <a:rPr sz="2800" dirty="0">
                <a:latin typeface="Arial Unicode MS"/>
                <a:cs typeface="Arial Unicode MS"/>
              </a:rPr>
              <a:t>$</a:t>
            </a:r>
            <a:r>
              <a:rPr sz="2800" spc="-20" dirty="0">
                <a:latin typeface="Arial Unicode MS"/>
                <a:cs typeface="Arial Unicode MS"/>
              </a:rPr>
              <a:t>{</a:t>
            </a:r>
            <a:r>
              <a:rPr sz="2800" spc="5" dirty="0">
                <a:latin typeface="Arial Unicode MS"/>
                <a:cs typeface="Arial Unicode MS"/>
              </a:rPr>
              <a:t>j</a:t>
            </a:r>
            <a:r>
              <a:rPr sz="2800" dirty="0">
                <a:latin typeface="Arial Unicode MS"/>
                <a:cs typeface="Arial Unicode MS"/>
              </a:rPr>
              <a:t>ava</a:t>
            </a:r>
            <a:r>
              <a:rPr sz="2800" spc="-10" dirty="0">
                <a:latin typeface="Arial Unicode MS"/>
                <a:cs typeface="Arial Unicode MS"/>
              </a:rPr>
              <a:t>.</a:t>
            </a:r>
            <a:r>
              <a:rPr sz="2800" spc="10" dirty="0">
                <a:latin typeface="Arial Unicode MS"/>
                <a:cs typeface="Arial Unicode MS"/>
              </a:rPr>
              <a:t>v</a:t>
            </a:r>
            <a:r>
              <a:rPr sz="2800" spc="-10" dirty="0">
                <a:latin typeface="Arial Unicode MS"/>
                <a:cs typeface="Arial Unicode MS"/>
              </a:rPr>
              <a:t>e</a:t>
            </a:r>
            <a:r>
              <a:rPr sz="2800" spc="5" dirty="0">
                <a:latin typeface="Arial Unicode MS"/>
                <a:cs typeface="Arial Unicode MS"/>
              </a:rPr>
              <a:t>r</a:t>
            </a:r>
            <a:r>
              <a:rPr sz="2800" spc="10" dirty="0">
                <a:latin typeface="Arial Unicode MS"/>
                <a:cs typeface="Arial Unicode MS"/>
              </a:rPr>
              <a:t>s</a:t>
            </a:r>
            <a:r>
              <a:rPr sz="2800" spc="-5" dirty="0">
                <a:latin typeface="Arial Unicode MS"/>
                <a:cs typeface="Arial Unicode MS"/>
              </a:rPr>
              <a:t>i</a:t>
            </a:r>
            <a:r>
              <a:rPr sz="2800" dirty="0">
                <a:latin typeface="Arial Unicode MS"/>
                <a:cs typeface="Arial Unicode MS"/>
              </a:rPr>
              <a:t>on</a:t>
            </a:r>
            <a:r>
              <a:rPr sz="2800" spc="-5" dirty="0">
                <a:latin typeface="Arial Unicode MS"/>
                <a:cs typeface="Arial Unicode MS"/>
              </a:rPr>
              <a:t>}</a:t>
            </a:r>
            <a:r>
              <a:rPr sz="2800" spc="-10" dirty="0">
                <a:latin typeface="Arial Unicode MS"/>
                <a:cs typeface="Arial Unicode MS"/>
              </a:rPr>
              <a:t>,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 Unicode MS"/>
                <a:cs typeface="Arial Unicode MS"/>
              </a:rPr>
              <a:t>$</a:t>
            </a:r>
            <a:r>
              <a:rPr sz="2800" spc="-20" dirty="0">
                <a:latin typeface="Arial Unicode MS"/>
                <a:cs typeface="Arial Unicode MS"/>
              </a:rPr>
              <a:t>{</a:t>
            </a:r>
            <a:r>
              <a:rPr sz="2800" dirty="0">
                <a:latin typeface="Arial Unicode MS"/>
                <a:cs typeface="Arial Unicode MS"/>
              </a:rPr>
              <a:t>o</a:t>
            </a:r>
            <a:r>
              <a:rPr sz="2800" spc="-15" dirty="0">
                <a:latin typeface="Arial Unicode MS"/>
                <a:cs typeface="Arial Unicode MS"/>
              </a:rPr>
              <a:t>s</a:t>
            </a:r>
            <a:r>
              <a:rPr sz="2800" dirty="0">
                <a:latin typeface="Arial Unicode MS"/>
                <a:cs typeface="Arial Unicode MS"/>
              </a:rPr>
              <a:t>.a</a:t>
            </a:r>
            <a:r>
              <a:rPr sz="2800" spc="-5" dirty="0">
                <a:latin typeface="Arial Unicode MS"/>
                <a:cs typeface="Arial Unicode MS"/>
              </a:rPr>
              <a:t>r</a:t>
            </a:r>
            <a:r>
              <a:rPr sz="2800" dirty="0">
                <a:latin typeface="Arial Unicode MS"/>
                <a:cs typeface="Arial Unicode MS"/>
              </a:rPr>
              <a:t>c</a:t>
            </a:r>
            <a:r>
              <a:rPr sz="2800" spc="10" dirty="0">
                <a:latin typeface="Arial Unicode MS"/>
                <a:cs typeface="Arial Unicode MS"/>
              </a:rPr>
              <a:t>h</a:t>
            </a:r>
            <a:r>
              <a:rPr sz="2800" spc="-20" dirty="0">
                <a:latin typeface="Arial Unicode MS"/>
                <a:cs typeface="Arial Unicode MS"/>
              </a:rPr>
              <a:t>}</a:t>
            </a:r>
            <a:r>
              <a:rPr sz="2800" spc="-10" dirty="0">
                <a:latin typeface="Arial Unicode MS"/>
                <a:cs typeface="Arial Unicode MS"/>
              </a:rPr>
              <a:t>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$</a:t>
            </a:r>
            <a:r>
              <a:rPr sz="2800" spc="-5" dirty="0">
                <a:latin typeface="Arial Unicode MS"/>
                <a:cs typeface="Arial Unicode MS"/>
              </a:rPr>
              <a:t>{</a:t>
            </a:r>
            <a:r>
              <a:rPr sz="2800" dirty="0">
                <a:latin typeface="Arial Unicode MS"/>
                <a:cs typeface="Arial Unicode MS"/>
              </a:rPr>
              <a:t>use</a:t>
            </a:r>
            <a:r>
              <a:rPr sz="2800" spc="5" dirty="0">
                <a:latin typeface="Arial Unicode MS"/>
                <a:cs typeface="Arial Unicode MS"/>
              </a:rPr>
              <a:t>r</a:t>
            </a:r>
            <a:r>
              <a:rPr sz="2800" spc="-10" dirty="0">
                <a:latin typeface="Arial Unicode MS"/>
                <a:cs typeface="Arial Unicode MS"/>
              </a:rPr>
              <a:t>.</a:t>
            </a:r>
            <a:r>
              <a:rPr sz="2800" dirty="0">
                <a:latin typeface="Arial Unicode MS"/>
                <a:cs typeface="Arial Unicode MS"/>
              </a:rPr>
              <a:t>d</a:t>
            </a:r>
            <a:r>
              <a:rPr sz="2800" spc="-5" dirty="0">
                <a:latin typeface="Arial Unicode MS"/>
                <a:cs typeface="Arial Unicode MS"/>
              </a:rPr>
              <a:t>i</a:t>
            </a:r>
            <a:r>
              <a:rPr sz="2800" spc="5" dirty="0">
                <a:latin typeface="Arial Unicode MS"/>
                <a:cs typeface="Arial Unicode MS"/>
              </a:rPr>
              <a:t>r</a:t>
            </a:r>
            <a:r>
              <a:rPr sz="2800" spc="-10" dirty="0">
                <a:latin typeface="Arial Unicode MS"/>
                <a:cs typeface="Arial Unicode MS"/>
              </a:rPr>
              <a:t>}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dirty="0"/>
              <a:t>D</a:t>
            </a:r>
            <a:r>
              <a:rPr spc="475" dirty="0"/>
              <a:t>e</a:t>
            </a:r>
            <a:r>
              <a:rPr spc="240" dirty="0"/>
              <a:t>p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229" dirty="0"/>
              <a:t>d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475" dirty="0"/>
              <a:t>c</a:t>
            </a:r>
            <a:r>
              <a:rPr spc="-20" dirty="0"/>
              <a:t>i</a:t>
            </a:r>
            <a:r>
              <a:rPr spc="47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930" y="1318694"/>
            <a:ext cx="6641465" cy="289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  <a:tabLst>
                <a:tab pos="639508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9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22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1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 </a:t>
            </a:r>
            <a:r>
              <a:rPr sz="1400" b="1" spc="-1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400" b="1" spc="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9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b="1" spc="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b="1" spc="-8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g </a:t>
            </a:r>
            <a:r>
              <a:rPr sz="1400" b="1" spc="-15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14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-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4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</a:rPr>
              <a:t>	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2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4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  <a:tabLst>
                <a:tab pos="3844925" algn="l"/>
                <a:tab pos="47720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z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	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45815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2466975" algn="l"/>
                <a:tab pos="331724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36" y="4171093"/>
            <a:ext cx="375031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513840" algn="l"/>
                <a:tab pos="2894965" algn="l"/>
                <a:tab pos="357187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100" dirty="0">
                <a:solidFill>
                  <a:srgbClr val="2D2DB8"/>
                </a:solidFill>
                <a:latin typeface="Arial"/>
                <a:cs typeface="Arial"/>
              </a:rPr>
              <a:t>!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y 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 </a:t>
            </a:r>
            <a:r>
              <a:rPr sz="1400" b="1" spc="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--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2382" y="4171093"/>
            <a:ext cx="14230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140" algn="l"/>
                <a:tab pos="1148080" algn="l"/>
              </a:tabLst>
            </a:pP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36" y="5391583"/>
            <a:ext cx="354774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268095" algn="l"/>
                <a:tab pos="309689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C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04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30" y="6407576"/>
            <a:ext cx="2761615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5"/>
              </a:lnSpc>
              <a:tabLst>
                <a:tab pos="1464945" algn="l"/>
                <a:tab pos="248666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1527" y="6989953"/>
            <a:ext cx="2933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sz="2000" spc="-125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dirty="0"/>
              <a:t>D</a:t>
            </a:r>
            <a:r>
              <a:rPr spc="475" dirty="0"/>
              <a:t>e</a:t>
            </a:r>
            <a:r>
              <a:rPr spc="240" dirty="0"/>
              <a:t>p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229" dirty="0"/>
              <a:t>d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475" dirty="0"/>
              <a:t>c</a:t>
            </a:r>
            <a:r>
              <a:rPr spc="-20" dirty="0"/>
              <a:t>i</a:t>
            </a:r>
            <a:r>
              <a:rPr spc="47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52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151133" y="1820546"/>
            <a:ext cx="6664959" cy="377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2914" algn="l"/>
              </a:tabLst>
            </a:pP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70" dirty="0">
                <a:latin typeface="Times New Roman"/>
                <a:cs typeface="Times New Roman"/>
              </a:rPr>
              <a:t>n</a:t>
            </a:r>
            <a:r>
              <a:rPr sz="3200" b="1" spc="-15" dirty="0">
                <a:latin typeface="Arial"/>
                <a:cs typeface="Arial"/>
              </a:rPr>
              <a:t>’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i="1" spc="-25" dirty="0">
                <a:latin typeface="Arial"/>
                <a:cs typeface="Arial"/>
              </a:rPr>
              <a:t>p</a:t>
            </a:r>
            <a:r>
              <a:rPr sz="3200" b="1" i="1" spc="-5" dirty="0">
                <a:latin typeface="Arial"/>
                <a:cs typeface="Arial"/>
              </a:rPr>
              <a:t>ièc</a:t>
            </a:r>
            <a:r>
              <a:rPr sz="3200" b="1" i="1" spc="-90" dirty="0">
                <a:latin typeface="Arial"/>
                <a:cs typeface="Arial"/>
              </a:rPr>
              <a:t>e</a:t>
            </a:r>
            <a:r>
              <a:rPr sz="3200" b="1" i="1" spc="70" dirty="0">
                <a:latin typeface="Arial"/>
                <a:cs typeface="Arial"/>
              </a:rPr>
              <a:t> </a:t>
            </a:r>
            <a:r>
              <a:rPr sz="3200" b="1" i="1" spc="-10" dirty="0">
                <a:latin typeface="Arial"/>
                <a:cs typeface="Arial"/>
              </a:rPr>
              <a:t>d</a:t>
            </a:r>
            <a:r>
              <a:rPr sz="3200" b="1" i="1" spc="-90" dirty="0">
                <a:latin typeface="Arial"/>
                <a:cs typeface="Arial"/>
              </a:rPr>
              <a:t>e</a:t>
            </a:r>
            <a:r>
              <a:rPr sz="3200" b="1" i="1" spc="70" dirty="0">
                <a:latin typeface="Arial"/>
                <a:cs typeface="Arial"/>
              </a:rPr>
              <a:t> </a:t>
            </a:r>
            <a:r>
              <a:rPr sz="3200" b="1" i="1" spc="-10" dirty="0">
                <a:latin typeface="Arial"/>
                <a:cs typeface="Arial"/>
              </a:rPr>
              <a:t>r</a:t>
            </a:r>
            <a:r>
              <a:rPr sz="3200" b="1" i="1" spc="-5" dirty="0">
                <a:latin typeface="Arial"/>
                <a:cs typeface="Arial"/>
              </a:rPr>
              <a:t>ésis</a:t>
            </a:r>
            <a:r>
              <a:rPr sz="3200" b="1" i="1" spc="-20" dirty="0">
                <a:latin typeface="Arial"/>
                <a:cs typeface="Arial"/>
              </a:rPr>
              <a:t>t</a:t>
            </a:r>
            <a:r>
              <a:rPr sz="3200" b="1" i="1" dirty="0">
                <a:latin typeface="Arial"/>
                <a:cs typeface="Arial"/>
              </a:rPr>
              <a:t>a</a:t>
            </a:r>
            <a:r>
              <a:rPr sz="3200" b="1" i="1" spc="-5" dirty="0">
                <a:latin typeface="Arial"/>
                <a:cs typeface="Arial"/>
              </a:rPr>
              <a:t>n</a:t>
            </a:r>
            <a:r>
              <a:rPr sz="3200" b="1" i="1" spc="-15" dirty="0">
                <a:latin typeface="Arial"/>
                <a:cs typeface="Arial"/>
              </a:rPr>
              <a:t>c</a:t>
            </a:r>
            <a:r>
              <a:rPr sz="3200" b="1" i="1" spc="-9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3780154" algn="ctr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 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295" dirty="0">
                <a:latin typeface="Arial"/>
                <a:cs typeface="Arial"/>
              </a:rPr>
              <a:t>-</a:t>
            </a:r>
            <a:r>
              <a:rPr sz="2000" b="1" spc="170" dirty="0">
                <a:latin typeface="Times New Roman"/>
                <a:cs typeface="Times New Roman"/>
              </a:rPr>
              <a:t>li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90" dirty="0">
                <a:latin typeface="Arial"/>
                <a:cs typeface="Arial"/>
              </a:rPr>
              <a:t>1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3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5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 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3665854" algn="ctr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3743325" algn="ctr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dirty="0"/>
              <a:t>D</a:t>
            </a:r>
            <a:r>
              <a:rPr spc="475" dirty="0"/>
              <a:t>e</a:t>
            </a:r>
            <a:r>
              <a:rPr spc="240" dirty="0"/>
              <a:t>p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229" dirty="0"/>
              <a:t>d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475" dirty="0"/>
              <a:t>c</a:t>
            </a:r>
            <a:r>
              <a:rPr spc="-20" dirty="0"/>
              <a:t>i</a:t>
            </a:r>
            <a:r>
              <a:rPr spc="47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483619" y="1987560"/>
            <a:ext cx="985519" cy="982980"/>
          </a:xfrm>
          <a:custGeom>
            <a:avLst/>
            <a:gdLst/>
            <a:ahLst/>
            <a:cxnLst/>
            <a:rect l="l" t="t" r="r" b="b"/>
            <a:pathLst>
              <a:path w="985520" h="982980">
                <a:moveTo>
                  <a:pt x="0" y="982979"/>
                </a:moveTo>
                <a:lnTo>
                  <a:pt x="985509" y="0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9129" y="187451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130" y="1801630"/>
            <a:ext cx="7498080" cy="3786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4870" marR="5080">
              <a:lnSpc>
                <a:spcPts val="2010"/>
              </a:lnSpc>
            </a:pP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gr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25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rtif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ct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:</a:t>
            </a:r>
            <a:r>
              <a:rPr sz="1800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20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5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q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R="4688205" algn="ctr">
              <a:lnSpc>
                <a:spcPts val="183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4612005" algn="ctr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20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2000" b="1" spc="-3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h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2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2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000" b="1" spc="-3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20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spc="-3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w </a:t>
            </a:r>
            <a:r>
              <a:rPr sz="20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2000" b="1" spc="1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2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li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b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2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000" b="1" spc="-3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spc="-3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90" dirty="0">
                <a:latin typeface="Arial"/>
                <a:cs typeface="Arial"/>
              </a:rPr>
              <a:t>1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3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5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 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4498975" algn="ctr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4575175" algn="ctr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53</a:t>
            </a:fld>
            <a:endParaRPr spc="36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dirty="0"/>
              <a:t>D</a:t>
            </a:r>
            <a:r>
              <a:rPr spc="475" dirty="0"/>
              <a:t>e</a:t>
            </a:r>
            <a:r>
              <a:rPr spc="240" dirty="0"/>
              <a:t>p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229" dirty="0"/>
              <a:t>d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475" dirty="0"/>
              <a:t>c</a:t>
            </a:r>
            <a:r>
              <a:rPr spc="-20" dirty="0"/>
              <a:t>i</a:t>
            </a:r>
            <a:r>
              <a:rPr spc="47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30" y="2401652"/>
            <a:ext cx="6664959" cy="140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56354" algn="ctr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3780154" algn="ctr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 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295" dirty="0">
                <a:latin typeface="Arial"/>
                <a:cs typeface="Arial"/>
              </a:rPr>
              <a:t>-</a:t>
            </a:r>
            <a:r>
              <a:rPr sz="2000" b="1" spc="170" dirty="0">
                <a:latin typeface="Times New Roman"/>
                <a:cs typeface="Times New Roman"/>
              </a:rPr>
              <a:t>li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46" y="3825319"/>
            <a:ext cx="427863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v</a:t>
            </a:r>
            <a:r>
              <a:rPr sz="20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2000" b="1" spc="-90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2000" b="1" spc="-2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2000" b="1" spc="-2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90" dirty="0">
                <a:solidFill>
                  <a:srgbClr val="2D2DB8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2000" b="1" spc="-2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90" dirty="0">
                <a:solidFill>
                  <a:srgbClr val="2D2DB8"/>
                </a:solidFill>
                <a:latin typeface="Arial"/>
                <a:cs typeface="Arial"/>
              </a:rPr>
              <a:t>5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2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000" b="1" spc="-3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v</a:t>
            </a:r>
            <a:r>
              <a:rPr sz="2000" b="1" spc="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 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38939" y="4064010"/>
            <a:ext cx="419100" cy="426720"/>
          </a:xfrm>
          <a:custGeom>
            <a:avLst/>
            <a:gdLst/>
            <a:ahLst/>
            <a:cxnLst/>
            <a:rect l="l" t="t" r="r" b="b"/>
            <a:pathLst>
              <a:path w="419100" h="426720">
                <a:moveTo>
                  <a:pt x="0" y="0"/>
                </a:moveTo>
                <a:lnTo>
                  <a:pt x="419099" y="426719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8039" y="3855710"/>
            <a:ext cx="0" cy="3429000"/>
          </a:xfrm>
          <a:custGeom>
            <a:avLst/>
            <a:gdLst/>
            <a:ahLst/>
            <a:cxnLst/>
            <a:rect l="l" t="t" r="r" b="b"/>
            <a:pathLst>
              <a:path h="3429000">
                <a:moveTo>
                  <a:pt x="0" y="0"/>
                </a:moveTo>
                <a:lnTo>
                  <a:pt x="0" y="3429006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146" y="4537782"/>
            <a:ext cx="808926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15" baseline="26388" dirty="0">
                <a:latin typeface="Arial"/>
                <a:cs typeface="Arial"/>
              </a:rPr>
              <a:t>&lt;</a:t>
            </a:r>
            <a:r>
              <a:rPr sz="3000" b="1" baseline="26388" dirty="0">
                <a:latin typeface="Times New Roman"/>
                <a:cs typeface="Times New Roman"/>
              </a:rPr>
              <a:t>o</a:t>
            </a:r>
            <a:r>
              <a:rPr sz="3000" b="1" spc="359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p</a:t>
            </a:r>
            <a:r>
              <a:rPr sz="3000" b="1" spc="187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t</a:t>
            </a:r>
            <a:r>
              <a:rPr sz="3000" b="1" spc="-135" baseline="26388" dirty="0">
                <a:latin typeface="Times New Roman"/>
                <a:cs typeface="Times New Roman"/>
              </a:rPr>
              <a:t> </a:t>
            </a:r>
            <a:r>
              <a:rPr sz="3000" b="1" spc="262" baseline="26388" dirty="0">
                <a:latin typeface="Times New Roman"/>
                <a:cs typeface="Times New Roman"/>
              </a:rPr>
              <a:t>i</a:t>
            </a:r>
            <a:r>
              <a:rPr sz="3000" b="1" baseline="26388" dirty="0">
                <a:latin typeface="Times New Roman"/>
                <a:cs typeface="Times New Roman"/>
              </a:rPr>
              <a:t>o</a:t>
            </a:r>
            <a:r>
              <a:rPr sz="3000" b="1" spc="359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n</a:t>
            </a:r>
            <a:r>
              <a:rPr sz="3000" b="1" spc="82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a</a:t>
            </a:r>
            <a:r>
              <a:rPr sz="3000" b="1" spc="359" baseline="26388" dirty="0">
                <a:latin typeface="Times New Roman"/>
                <a:cs typeface="Times New Roman"/>
              </a:rPr>
              <a:t> </a:t>
            </a:r>
            <a:r>
              <a:rPr sz="3000" b="1" spc="254" baseline="26388" dirty="0">
                <a:latin typeface="Times New Roman"/>
                <a:cs typeface="Times New Roman"/>
              </a:rPr>
              <a:t>l</a:t>
            </a:r>
            <a:r>
              <a:rPr sz="3000" b="1" spc="15" baseline="26388" dirty="0">
                <a:latin typeface="Arial"/>
                <a:cs typeface="Arial"/>
              </a:rPr>
              <a:t>&gt;</a:t>
            </a:r>
            <a:r>
              <a:rPr sz="3000" b="1" baseline="26388" dirty="0">
                <a:latin typeface="Times New Roman"/>
                <a:cs typeface="Times New Roman"/>
              </a:rPr>
              <a:t>f</a:t>
            </a:r>
            <a:r>
              <a:rPr sz="3000" b="1" spc="-195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a</a:t>
            </a:r>
            <a:r>
              <a:rPr sz="3000" b="1" spc="359" baseline="26388" dirty="0">
                <a:latin typeface="Times New Roman"/>
                <a:cs typeface="Times New Roman"/>
              </a:rPr>
              <a:t> </a:t>
            </a:r>
            <a:r>
              <a:rPr sz="3000" b="1" spc="262" baseline="26388" dirty="0">
                <a:latin typeface="Times New Roman"/>
                <a:cs typeface="Times New Roman"/>
              </a:rPr>
              <a:t>l</a:t>
            </a:r>
            <a:r>
              <a:rPr sz="3000" b="1" baseline="26388" dirty="0">
                <a:latin typeface="Times New Roman"/>
                <a:cs typeface="Times New Roman"/>
              </a:rPr>
              <a:t>s </a:t>
            </a:r>
            <a:r>
              <a:rPr sz="3000" b="1" spc="-225" baseline="26388" dirty="0">
                <a:latin typeface="Times New Roman"/>
                <a:cs typeface="Times New Roman"/>
              </a:rPr>
              <a:t> </a:t>
            </a:r>
            <a:r>
              <a:rPr sz="3000" b="1" spc="-15" baseline="26388" dirty="0">
                <a:latin typeface="Times New Roman"/>
                <a:cs typeface="Times New Roman"/>
              </a:rPr>
              <a:t>e</a:t>
            </a:r>
            <a:r>
              <a:rPr sz="3000" b="1" baseline="26388" dirty="0">
                <a:latin typeface="Times New Roman"/>
                <a:cs typeface="Times New Roman"/>
              </a:rPr>
              <a:t> </a:t>
            </a:r>
            <a:r>
              <a:rPr sz="3000" b="1" spc="-225" baseline="26388" dirty="0">
                <a:latin typeface="Times New Roman"/>
                <a:cs typeface="Times New Roman"/>
              </a:rPr>
              <a:t> </a:t>
            </a:r>
            <a:r>
              <a:rPr sz="3000" b="1" spc="15" baseline="26388" dirty="0">
                <a:latin typeface="Arial"/>
                <a:cs typeface="Arial"/>
              </a:rPr>
              <a:t>&lt;</a:t>
            </a:r>
            <a:r>
              <a:rPr sz="3000" b="1" spc="187" baseline="26388" dirty="0">
                <a:latin typeface="Arial"/>
                <a:cs typeface="Arial"/>
              </a:rPr>
              <a:t>/</a:t>
            </a:r>
            <a:r>
              <a:rPr sz="3000" b="1" spc="-450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o</a:t>
            </a:r>
            <a:r>
              <a:rPr sz="3000" b="1" spc="359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p</a:t>
            </a:r>
            <a:r>
              <a:rPr sz="3000" b="1" spc="187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t</a:t>
            </a:r>
            <a:r>
              <a:rPr sz="3000" b="1" spc="-135" baseline="26388" dirty="0">
                <a:latin typeface="Times New Roman"/>
                <a:cs typeface="Times New Roman"/>
              </a:rPr>
              <a:t> </a:t>
            </a:r>
            <a:r>
              <a:rPr sz="3000" b="1" spc="254" baseline="26388" dirty="0">
                <a:latin typeface="Times New Roman"/>
                <a:cs typeface="Times New Roman"/>
              </a:rPr>
              <a:t>i</a:t>
            </a:r>
            <a:r>
              <a:rPr sz="3000" b="1" baseline="26388" dirty="0">
                <a:latin typeface="Times New Roman"/>
                <a:cs typeface="Times New Roman"/>
              </a:rPr>
              <a:t>o</a:t>
            </a:r>
            <a:r>
              <a:rPr sz="3000" b="1" spc="359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n</a:t>
            </a:r>
            <a:r>
              <a:rPr sz="3000" b="1" spc="82" baseline="26388" dirty="0">
                <a:latin typeface="Times New Roman"/>
                <a:cs typeface="Times New Roman"/>
              </a:rPr>
              <a:t> </a:t>
            </a:r>
            <a:r>
              <a:rPr sz="3000" b="1" baseline="26388" dirty="0">
                <a:latin typeface="Times New Roman"/>
                <a:cs typeface="Times New Roman"/>
              </a:rPr>
              <a:t>a</a:t>
            </a:r>
            <a:r>
              <a:rPr sz="3000" b="1" spc="359" baseline="26388" dirty="0">
                <a:latin typeface="Times New Roman"/>
                <a:cs typeface="Times New Roman"/>
              </a:rPr>
              <a:t> </a:t>
            </a:r>
            <a:r>
              <a:rPr sz="3000" b="1" spc="-15" baseline="26388" dirty="0">
                <a:latin typeface="Times New Roman"/>
                <a:cs typeface="Times New Roman"/>
              </a:rPr>
              <a:t>l</a:t>
            </a:r>
            <a:r>
              <a:rPr sz="3000" b="1" spc="-480" baseline="26388" dirty="0">
                <a:latin typeface="Times New Roman"/>
                <a:cs typeface="Times New Roman"/>
              </a:rPr>
              <a:t> </a:t>
            </a:r>
            <a:r>
              <a:rPr sz="3000" b="1" spc="-472" baseline="26388" dirty="0">
                <a:latin typeface="Arial"/>
                <a:cs typeface="Arial"/>
              </a:rPr>
              <a:t>&gt;</a:t>
            </a:r>
            <a:r>
              <a:rPr sz="2700" spc="-7" baseline="3086" dirty="0">
                <a:latin typeface="Arial"/>
                <a:cs typeface="Arial"/>
              </a:rPr>
              <a:t>•</a:t>
            </a:r>
            <a:r>
              <a:rPr sz="1800" b="1" i="1" spc="-5" dirty="0">
                <a:solidFill>
                  <a:srgbClr val="2D2DB8"/>
                </a:solidFill>
                <a:latin typeface="Arial"/>
                <a:cs typeface="Arial"/>
              </a:rPr>
              <a:t>(1.3.4,1.3.9</a:t>
            </a:r>
            <a:r>
              <a:rPr sz="1800" b="1" i="1" spc="250" dirty="0">
                <a:solidFill>
                  <a:srgbClr val="2D2DB8"/>
                </a:solidFill>
                <a:latin typeface="Arial"/>
                <a:cs typeface="Arial"/>
              </a:rPr>
              <a:t>)</a:t>
            </a:r>
            <a:r>
              <a:rPr sz="1800" b="1" i="1" spc="-260" dirty="0">
                <a:solidFill>
                  <a:srgbClr val="2D2DB8"/>
                </a:solidFill>
                <a:latin typeface="Arial"/>
                <a:cs typeface="Arial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195" dirty="0">
                <a:solidFill>
                  <a:srgbClr val="2D2DB8"/>
                </a:solidFill>
                <a:latin typeface="Arial"/>
                <a:cs typeface="Arial"/>
              </a:rPr>
              <a:t>y</a:t>
            </a:r>
            <a:r>
              <a:rPr sz="1800" spc="-1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tw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54</a:t>
            </a:fld>
            <a:endParaRPr spc="365" dirty="0"/>
          </a:p>
        </p:txBody>
      </p:sp>
      <p:sp>
        <p:nvSpPr>
          <p:cNvPr id="8" name="object 8"/>
          <p:cNvSpPr txBox="1"/>
          <p:nvPr/>
        </p:nvSpPr>
        <p:spPr>
          <a:xfrm>
            <a:off x="358144" y="4893383"/>
            <a:ext cx="257683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" y="5250249"/>
            <a:ext cx="291465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5703" y="3782832"/>
            <a:ext cx="3562985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3086" dirty="0">
                <a:latin typeface="Arial"/>
                <a:cs typeface="Arial"/>
              </a:rPr>
              <a:t>•</a:t>
            </a:r>
            <a:r>
              <a:rPr sz="1800" b="1" i="1" spc="-5" dirty="0">
                <a:solidFill>
                  <a:srgbClr val="2D2DB8"/>
                </a:solidFill>
                <a:latin typeface="Arial"/>
                <a:cs typeface="Arial"/>
              </a:rPr>
              <a:t>1.3.</a:t>
            </a:r>
            <a:r>
              <a:rPr sz="1800" b="1" i="1" spc="60" dirty="0">
                <a:solidFill>
                  <a:srgbClr val="2D2DB8"/>
                </a:solidFill>
                <a:latin typeface="Arial"/>
                <a:cs typeface="Arial"/>
              </a:rPr>
              <a:t>5</a:t>
            </a:r>
            <a:r>
              <a:rPr sz="1800" b="1" i="1" spc="-70" dirty="0">
                <a:solidFill>
                  <a:srgbClr val="2D2DB8"/>
                </a:solidFill>
                <a:latin typeface="Arial"/>
                <a:cs typeface="Arial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.3.5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5700" y="4036832"/>
            <a:ext cx="324739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10"/>
              </a:lnSpc>
            </a:pP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5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eso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f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ict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5703" y="4802643"/>
            <a:ext cx="2653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.3.</a:t>
            </a:r>
            <a:r>
              <a:rPr sz="1800" spc="330" dirty="0">
                <a:solidFill>
                  <a:srgbClr val="2D2DB8"/>
                </a:solidFill>
                <a:latin typeface="Arial"/>
                <a:cs typeface="Arial"/>
              </a:rPr>
              <a:t>2</a:t>
            </a:r>
            <a:r>
              <a:rPr sz="1800" spc="-2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.3.9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cl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5703" y="5056643"/>
            <a:ext cx="3688715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3086" dirty="0">
                <a:latin typeface="Arial"/>
                <a:cs typeface="Arial"/>
              </a:rPr>
              <a:t>•</a:t>
            </a:r>
            <a:r>
              <a:rPr sz="1800" b="1" i="1" spc="-10" dirty="0">
                <a:solidFill>
                  <a:srgbClr val="2D2DB8"/>
                </a:solidFill>
                <a:latin typeface="Arial"/>
                <a:cs typeface="Arial"/>
              </a:rPr>
              <a:t>[</a:t>
            </a:r>
            <a:r>
              <a:rPr sz="1800" b="1" i="1" spc="-5" dirty="0">
                <a:solidFill>
                  <a:srgbClr val="2D2DB8"/>
                </a:solidFill>
                <a:latin typeface="Arial"/>
                <a:cs typeface="Arial"/>
              </a:rPr>
              <a:t>1.3.4,1.3.9</a:t>
            </a:r>
            <a:r>
              <a:rPr sz="1800" b="1" i="1" spc="35" dirty="0">
                <a:solidFill>
                  <a:srgbClr val="2D2DB8"/>
                </a:solidFill>
                <a:latin typeface="Arial"/>
                <a:cs typeface="Arial"/>
              </a:rPr>
              <a:t>]</a:t>
            </a:r>
            <a:r>
              <a:rPr sz="1800" b="1" i="1" spc="-50" dirty="0">
                <a:solidFill>
                  <a:srgbClr val="2D2DB8"/>
                </a:solidFill>
                <a:latin typeface="Arial"/>
                <a:cs typeface="Arial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195" dirty="0">
                <a:solidFill>
                  <a:srgbClr val="2D2DB8"/>
                </a:solidFill>
                <a:latin typeface="Arial"/>
                <a:cs typeface="Arial"/>
              </a:rPr>
              <a:t>y</a:t>
            </a:r>
            <a:r>
              <a:rPr sz="1800" spc="-1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tw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5703" y="5311913"/>
            <a:ext cx="25901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.3.</a:t>
            </a:r>
            <a:r>
              <a:rPr sz="1800" spc="330" dirty="0">
                <a:solidFill>
                  <a:srgbClr val="2D2DB8"/>
                </a:solidFill>
                <a:latin typeface="Arial"/>
                <a:cs typeface="Arial"/>
              </a:rPr>
              <a:t>2</a:t>
            </a:r>
            <a:r>
              <a:rPr sz="1800" spc="-2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.3.9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nc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iv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5703" y="5567183"/>
            <a:ext cx="3345179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3086" dirty="0">
                <a:latin typeface="Arial"/>
                <a:cs typeface="Arial"/>
              </a:rPr>
              <a:t>•</a:t>
            </a:r>
            <a:r>
              <a:rPr sz="1800" b="1" i="1" spc="-10" dirty="0">
                <a:solidFill>
                  <a:srgbClr val="2D2DB8"/>
                </a:solidFill>
                <a:latin typeface="Arial"/>
                <a:cs typeface="Arial"/>
              </a:rPr>
              <a:t>[</a:t>
            </a:r>
            <a:r>
              <a:rPr sz="1800" b="1" i="1" spc="5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b="1" i="1" spc="-15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1800" b="1" i="1" spc="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800" b="1" i="1" spc="-15" dirty="0">
                <a:solidFill>
                  <a:srgbClr val="2D2DB8"/>
                </a:solidFill>
                <a:latin typeface="Arial"/>
                <a:cs typeface="Arial"/>
              </a:rPr>
              <a:t>3</a:t>
            </a:r>
            <a:r>
              <a:rPr sz="1800" b="1" i="1" spc="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800" b="1" i="1" spc="-15" dirty="0">
                <a:solidFill>
                  <a:srgbClr val="2D2DB8"/>
                </a:solidFill>
                <a:latin typeface="Arial"/>
                <a:cs typeface="Arial"/>
              </a:rPr>
              <a:t>9</a:t>
            </a:r>
            <a:r>
              <a:rPr sz="1800" b="1" i="1" spc="35" dirty="0">
                <a:solidFill>
                  <a:srgbClr val="2D2DB8"/>
                </a:solidFill>
                <a:latin typeface="Arial"/>
                <a:cs typeface="Arial"/>
              </a:rPr>
              <a:t>]</a:t>
            </a:r>
            <a:r>
              <a:rPr sz="1800" b="1" i="1" spc="-35" dirty="0">
                <a:solidFill>
                  <a:srgbClr val="2D2DB8"/>
                </a:solidFill>
                <a:latin typeface="Arial"/>
                <a:cs typeface="Arial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195" dirty="0">
                <a:solidFill>
                  <a:srgbClr val="2D2DB8"/>
                </a:solidFill>
                <a:latin typeface="Arial"/>
                <a:cs typeface="Arial"/>
              </a:rPr>
              <a:t>y</a:t>
            </a:r>
            <a:r>
              <a:rPr sz="1800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1800" spc="-2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5703" y="5821184"/>
            <a:ext cx="1602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clu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3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800" spc="330" dirty="0">
                <a:solidFill>
                  <a:srgbClr val="2D2DB8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3" y="6076454"/>
            <a:ext cx="360172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3086" dirty="0">
                <a:latin typeface="Arial"/>
                <a:cs typeface="Arial"/>
              </a:rPr>
              <a:t>•</a:t>
            </a:r>
            <a:r>
              <a:rPr sz="1800" b="1" i="1" spc="-10" dirty="0">
                <a:solidFill>
                  <a:srgbClr val="2D2DB8"/>
                </a:solidFill>
                <a:latin typeface="Arial"/>
                <a:cs typeface="Arial"/>
              </a:rPr>
              <a:t>[</a:t>
            </a:r>
            <a:r>
              <a:rPr sz="1800" b="1" i="1" spc="-5" dirty="0">
                <a:solidFill>
                  <a:srgbClr val="2D2DB8"/>
                </a:solidFill>
                <a:latin typeface="Arial"/>
                <a:cs typeface="Arial"/>
              </a:rPr>
              <a:t>1.3.5</a:t>
            </a:r>
            <a:r>
              <a:rPr sz="1800" b="1" i="1" spc="35" dirty="0">
                <a:solidFill>
                  <a:srgbClr val="2D2DB8"/>
                </a:solidFill>
                <a:latin typeface="Arial"/>
                <a:cs typeface="Arial"/>
              </a:rPr>
              <a:t>]</a:t>
            </a:r>
            <a:r>
              <a:rPr sz="1800" b="1" i="1" spc="-45" dirty="0">
                <a:solidFill>
                  <a:srgbClr val="2D2DB8"/>
                </a:solidFill>
                <a:latin typeface="Arial"/>
                <a:cs typeface="Arial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195" dirty="0">
                <a:solidFill>
                  <a:srgbClr val="2D2DB8"/>
                </a:solidFill>
                <a:latin typeface="Arial"/>
                <a:cs typeface="Arial"/>
              </a:rPr>
              <a:t>y</a:t>
            </a:r>
            <a:r>
              <a:rPr sz="1800" spc="-1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.3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5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5700" y="6319392"/>
            <a:ext cx="215582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5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14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dirty="0"/>
              <a:t>D</a:t>
            </a:r>
            <a:r>
              <a:rPr spc="475" dirty="0"/>
              <a:t>e</a:t>
            </a:r>
            <a:r>
              <a:rPr spc="240" dirty="0"/>
              <a:t>p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229" dirty="0"/>
              <a:t>d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475" dirty="0"/>
              <a:t>c</a:t>
            </a:r>
            <a:r>
              <a:rPr spc="-20" dirty="0"/>
              <a:t>i</a:t>
            </a:r>
            <a:r>
              <a:rPr spc="47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30" y="2401652"/>
            <a:ext cx="6664959" cy="140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56354" algn="ctr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3780154" algn="ctr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 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295" dirty="0">
                <a:latin typeface="Arial"/>
                <a:cs typeface="Arial"/>
              </a:rPr>
              <a:t>-</a:t>
            </a:r>
            <a:r>
              <a:rPr sz="2000" b="1" spc="170" dirty="0">
                <a:latin typeface="Times New Roman"/>
                <a:cs typeface="Times New Roman"/>
              </a:rPr>
              <a:t>li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46" y="3825312"/>
            <a:ext cx="427863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90" dirty="0">
                <a:latin typeface="Arial"/>
                <a:cs typeface="Arial"/>
              </a:rPr>
              <a:t>1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3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5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2000" b="1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2000" b="1" spc="-3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29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3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spc="-3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2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000" b="1" spc="-3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2739" y="4278619"/>
            <a:ext cx="495300" cy="170815"/>
          </a:xfrm>
          <a:custGeom>
            <a:avLst/>
            <a:gdLst/>
            <a:ahLst/>
            <a:cxnLst/>
            <a:rect l="l" t="t" r="r" b="b"/>
            <a:pathLst>
              <a:path w="495300" h="170814">
                <a:moveTo>
                  <a:pt x="0" y="0"/>
                </a:moveTo>
                <a:lnTo>
                  <a:pt x="495299" y="170200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8039" y="3855710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6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146" y="4537790"/>
            <a:ext cx="7979409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-315" dirty="0">
                <a:latin typeface="Arial"/>
                <a:cs typeface="Arial"/>
              </a:rPr>
              <a:t>&gt;</a:t>
            </a:r>
            <a:r>
              <a:rPr sz="2700" spc="-7" baseline="-26234" dirty="0">
                <a:latin typeface="Arial"/>
                <a:cs typeface="Arial"/>
              </a:rPr>
              <a:t>•</a:t>
            </a:r>
            <a:r>
              <a:rPr sz="2700" b="1" i="1" baseline="-2932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700" b="1" i="1" spc="-30" baseline="-29320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700" b="1" i="1" baseline="-293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700" b="1" i="1" spc="-30" baseline="-29320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2700" b="1" i="1" spc="7" baseline="-2932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700" b="1" i="1" spc="-15" baseline="-29320" dirty="0">
                <a:solidFill>
                  <a:srgbClr val="2D2DB8"/>
                </a:solidFill>
                <a:latin typeface="Arial"/>
                <a:cs typeface="Arial"/>
              </a:rPr>
              <a:t>de</a:t>
            </a:r>
            <a:r>
              <a:rPr sz="2700" b="1" i="1" spc="-67" baseline="-2932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700" b="1" i="1" spc="67" baseline="-29320" dirty="0">
                <a:solidFill>
                  <a:srgbClr val="2D2DB8"/>
                </a:solidFill>
                <a:latin typeface="Arial"/>
                <a:cs typeface="Arial"/>
              </a:rPr>
              <a:t> </a:t>
            </a:r>
            <a:r>
              <a:rPr sz="2700" spc="390" baseline="-2932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2700" spc="-330" baseline="-293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700" spc="-7" baseline="-29320" dirty="0">
                <a:solidFill>
                  <a:srgbClr val="2D2DB8"/>
                </a:solidFill>
                <a:latin typeface="Arial"/>
                <a:cs typeface="Arial"/>
              </a:rPr>
              <a:t>y</a:t>
            </a:r>
            <a:r>
              <a:rPr sz="2700" spc="-30" baseline="-293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700" spc="345" baseline="-29320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2700" spc="-262" baseline="-293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700" spc="-30" baseline="-29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700" spc="-15" baseline="-29320" dirty="0">
                <a:solidFill>
                  <a:srgbClr val="2D2DB8"/>
                </a:solidFill>
                <a:latin typeface="Arial"/>
                <a:cs typeface="Arial"/>
              </a:rPr>
              <a:t>xp</a:t>
            </a:r>
            <a:r>
              <a:rPr sz="2700" spc="-30" baseline="-29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700" spc="-7" baseline="-2932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2700" spc="345" baseline="-2932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700" spc="-262" baseline="-293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700" spc="7" baseline="-2932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700" spc="-22" baseline="-29320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2700" spc="434" baseline="-29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700" spc="-375" baseline="-293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700" spc="-7" baseline="-29320" dirty="0">
                <a:solidFill>
                  <a:srgbClr val="2D2DB8"/>
                </a:solidFill>
                <a:latin typeface="Arial"/>
                <a:cs typeface="Arial"/>
              </a:rPr>
              <a:t>J</a:t>
            </a:r>
            <a:r>
              <a:rPr sz="2700" spc="-22" baseline="-29320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2700" spc="712" baseline="-29320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2700" spc="-15" baseline="-293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700" spc="345" baseline="-29320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endParaRPr sz="2700" baseline="-2932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55</a:t>
            </a:fld>
            <a:endParaRPr spc="365" dirty="0"/>
          </a:p>
        </p:txBody>
      </p:sp>
      <p:sp>
        <p:nvSpPr>
          <p:cNvPr id="8" name="object 8"/>
          <p:cNvSpPr txBox="1"/>
          <p:nvPr/>
        </p:nvSpPr>
        <p:spPr>
          <a:xfrm>
            <a:off x="358144" y="4893390"/>
            <a:ext cx="257683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" y="5250257"/>
            <a:ext cx="291465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5703" y="3782832"/>
            <a:ext cx="305562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3086" dirty="0">
                <a:latin typeface="Arial"/>
                <a:cs typeface="Arial"/>
              </a:rPr>
              <a:t>•</a:t>
            </a:r>
            <a:r>
              <a:rPr sz="1800" b="1" i="1" spc="-10" dirty="0">
                <a:solidFill>
                  <a:srgbClr val="2D2DB8"/>
                </a:solidFill>
                <a:latin typeface="Arial"/>
                <a:cs typeface="Arial"/>
              </a:rPr>
              <a:t>co</a:t>
            </a:r>
            <a:r>
              <a:rPr sz="1800" b="1" i="1" spc="-5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1800" b="1" i="1" spc="-1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1800" b="1" i="1" spc="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b="1" i="1" spc="-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b="1" i="1" spc="-5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b="1" i="1" spc="40" dirty="0">
                <a:solidFill>
                  <a:srgbClr val="2D2DB8"/>
                </a:solidFill>
                <a:latin typeface="Arial"/>
                <a:cs typeface="Arial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de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lt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ck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ed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5703" y="4036832"/>
            <a:ext cx="310451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10"/>
              </a:lnSpc>
            </a:pP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5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mp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il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ru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-2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PA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5703" y="4802643"/>
            <a:ext cx="3618229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00"/>
              </a:lnSpc>
            </a:pP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ry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800" spc="11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5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mp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il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95"/>
              </a:lnSpc>
            </a:pP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-2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PA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2700" spc="-7" baseline="3086" dirty="0">
                <a:latin typeface="Arial"/>
                <a:cs typeface="Arial"/>
              </a:rPr>
              <a:t>•</a:t>
            </a:r>
            <a:r>
              <a:rPr sz="1800" b="1" i="1" spc="-10" dirty="0">
                <a:solidFill>
                  <a:srgbClr val="2D2DB8"/>
                </a:solidFill>
                <a:latin typeface="Arial"/>
                <a:cs typeface="Arial"/>
              </a:rPr>
              <a:t>ru</a:t>
            </a:r>
            <a:r>
              <a:rPr sz="1800" b="1" i="1" spc="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b="1" i="1" spc="-5" dirty="0">
                <a:solidFill>
                  <a:srgbClr val="2D2DB8"/>
                </a:solidFill>
                <a:latin typeface="Arial"/>
                <a:cs typeface="Arial"/>
              </a:rPr>
              <a:t>tim</a:t>
            </a:r>
            <a:r>
              <a:rPr sz="1800" b="1" i="1" spc="-5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b="1" i="1" spc="35" dirty="0">
                <a:solidFill>
                  <a:srgbClr val="2D2DB8"/>
                </a:solidFill>
                <a:latin typeface="Arial"/>
                <a:cs typeface="Arial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25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run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1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5703" y="5821184"/>
            <a:ext cx="334517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mp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ti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(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1800" spc="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1800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JD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1800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1800" spc="160" dirty="0">
                <a:solidFill>
                  <a:srgbClr val="2D2DB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5703" y="6076454"/>
            <a:ext cx="311531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3086" dirty="0">
                <a:latin typeface="Arial"/>
                <a:cs typeface="Arial"/>
              </a:rPr>
              <a:t>•</a:t>
            </a:r>
            <a:r>
              <a:rPr sz="1800" b="1" i="1" spc="-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b="1" i="1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b="1" i="1" spc="-2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1800" b="1" i="1" spc="9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b="1" i="1" spc="-85" dirty="0">
                <a:solidFill>
                  <a:srgbClr val="2D2DB8"/>
                </a:solidFill>
                <a:latin typeface="Arial"/>
                <a:cs typeface="Arial"/>
              </a:rPr>
              <a:t> </a:t>
            </a:r>
            <a:r>
              <a:rPr sz="1800" spc="26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800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1800" spc="195" dirty="0">
                <a:solidFill>
                  <a:srgbClr val="2D2DB8"/>
                </a:solidFill>
                <a:latin typeface="Arial"/>
                <a:cs typeface="Arial"/>
              </a:rPr>
              <a:t>y</a:t>
            </a:r>
            <a:r>
              <a:rPr sz="1800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29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ur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330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1800" spc="-2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es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5703" y="6331724"/>
            <a:ext cx="2267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ex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cuti</a:t>
            </a:r>
            <a:r>
              <a:rPr sz="1800" spc="-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1800" spc="229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1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2DB8"/>
                </a:solidFill>
                <a:latin typeface="Arial"/>
                <a:cs typeface="Arial"/>
              </a:rPr>
              <a:t>(e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.g.</a:t>
            </a:r>
            <a:r>
              <a:rPr sz="1800" spc="13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1800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JU</a:t>
            </a:r>
            <a:r>
              <a:rPr sz="1800" spc="-15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2D2DB8"/>
                </a:solidFill>
                <a:latin typeface="Arial"/>
                <a:cs typeface="Arial"/>
              </a:rPr>
              <a:t>it</a:t>
            </a:r>
            <a:r>
              <a:rPr sz="1800" spc="160" dirty="0">
                <a:solidFill>
                  <a:srgbClr val="2D2DB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dirty="0"/>
              <a:t>D</a:t>
            </a:r>
            <a:r>
              <a:rPr spc="475" dirty="0"/>
              <a:t>e</a:t>
            </a:r>
            <a:r>
              <a:rPr spc="240" dirty="0"/>
              <a:t>p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229" dirty="0"/>
              <a:t>d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475" dirty="0"/>
              <a:t>c</a:t>
            </a:r>
            <a:r>
              <a:rPr spc="-20" dirty="0"/>
              <a:t>i</a:t>
            </a:r>
            <a:r>
              <a:rPr spc="47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30" y="2401652"/>
            <a:ext cx="6664959" cy="247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56354" algn="ctr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3780154" algn="ctr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 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295" dirty="0">
                <a:latin typeface="Arial"/>
                <a:cs typeface="Arial"/>
              </a:rPr>
              <a:t>-</a:t>
            </a:r>
            <a:r>
              <a:rPr sz="2000" b="1" spc="170" dirty="0">
                <a:latin typeface="Times New Roman"/>
                <a:cs typeface="Times New Roman"/>
              </a:rPr>
              <a:t>li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90" dirty="0">
                <a:latin typeface="Arial"/>
                <a:cs typeface="Arial"/>
              </a:rPr>
              <a:t>1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3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5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 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2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000" b="1" spc="-3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" y="4893390"/>
            <a:ext cx="291465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algn="ctr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1579" y="4884415"/>
            <a:ext cx="572770" cy="548640"/>
          </a:xfrm>
          <a:custGeom>
            <a:avLst/>
            <a:gdLst/>
            <a:ahLst/>
            <a:cxnLst/>
            <a:rect l="l" t="t" r="r" b="b"/>
            <a:pathLst>
              <a:path w="572770" h="548639">
                <a:moveTo>
                  <a:pt x="0" y="0"/>
                </a:moveTo>
                <a:lnTo>
                  <a:pt x="572780" y="548639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4359" y="5151115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2033" y="5065902"/>
            <a:ext cx="3824604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30"/>
              </a:lnSpc>
            </a:pPr>
            <a:r>
              <a:rPr sz="2000" spc="-2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re</a:t>
            </a: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spc="29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spc="29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2000" spc="220" dirty="0">
                <a:solidFill>
                  <a:srgbClr val="2D2DB8"/>
                </a:solidFill>
                <a:latin typeface="Arial"/>
                <a:cs typeface="Arial"/>
              </a:rPr>
              <a:t>y</a:t>
            </a:r>
            <a:r>
              <a:rPr sz="2000" spc="-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ro</a:t>
            </a:r>
            <a:r>
              <a:rPr sz="2000" spc="465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2000" spc="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365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2000" spc="-31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000" spc="-2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spc="29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28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ns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it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iv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1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2000" spc="220" dirty="0">
                <a:solidFill>
                  <a:srgbClr val="2D2DB8"/>
                </a:solidFill>
                <a:latin typeface="Arial"/>
                <a:cs typeface="Arial"/>
              </a:rPr>
              <a:t>y</a:t>
            </a:r>
            <a:r>
              <a:rPr sz="2000" spc="-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spc="180" dirty="0">
                <a:solidFill>
                  <a:srgbClr val="2D2DB8"/>
                </a:solidFill>
                <a:latin typeface="Arial"/>
                <a:cs typeface="Arial"/>
              </a:rPr>
              <a:t>f</a:t>
            </a:r>
            <a:r>
              <a:rPr sz="2000" spc="-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000" spc="-25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2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254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spc="-2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2000" spc="254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spc="229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000" spc="29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000" spc="254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20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spc="29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pro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j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ct</a:t>
            </a:r>
            <a:r>
              <a:rPr sz="2000" spc="14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56</a:t>
            </a:fld>
            <a:endParaRPr spc="36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543" y="636192"/>
            <a:ext cx="65195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09240" algn="l"/>
              </a:tabLst>
            </a:pPr>
            <a:r>
              <a:rPr sz="4400" b="1" spc="-28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36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v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D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9544" y="1641237"/>
            <a:ext cx="4689717" cy="368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03695" y="1766183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57</a:t>
            </a:fld>
            <a:endParaRPr spc="365" dirty="0"/>
          </a:p>
        </p:txBody>
      </p:sp>
      <p:sp>
        <p:nvSpPr>
          <p:cNvPr id="5" name="object 5"/>
          <p:cNvSpPr txBox="1"/>
          <p:nvPr/>
        </p:nvSpPr>
        <p:spPr>
          <a:xfrm>
            <a:off x="3060694" y="3137784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896" y="3137784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3754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2097" y="4509385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695" y="4509385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3754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434" y="5423508"/>
            <a:ext cx="779399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70"/>
              </a:lnSpc>
              <a:tabLst>
                <a:tab pos="4196080" algn="l"/>
                <a:tab pos="6368415" algn="l"/>
              </a:tabLst>
            </a:pP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310" dirty="0">
                <a:latin typeface="Arial"/>
                <a:cs typeface="Arial"/>
              </a:rPr>
              <a:t>r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25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“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”</a:t>
            </a:r>
            <a:r>
              <a:rPr sz="2400" spc="215" dirty="0">
                <a:latin typeface="Arial"/>
                <a:cs typeface="Arial"/>
              </a:rPr>
              <a:t>)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20" dirty="0">
                <a:latin typeface="Arial"/>
                <a:cs typeface="Arial"/>
              </a:rPr>
              <a:t>epe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380" dirty="0">
                <a:latin typeface="Arial"/>
                <a:cs typeface="Arial"/>
              </a:rPr>
              <a:t>B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an</a:t>
            </a:r>
            <a:r>
              <a:rPr sz="2400" spc="385" dirty="0">
                <a:latin typeface="Arial"/>
                <a:cs typeface="Arial"/>
              </a:rPr>
              <a:t>d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spc="170" dirty="0">
                <a:latin typeface="Arial"/>
                <a:cs typeface="Arial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Arial"/>
                <a:cs typeface="Arial"/>
              </a:rPr>
              <a:t>C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pe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ct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Arial"/>
                <a:cs typeface="Arial"/>
              </a:rPr>
              <a:t>D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385" dirty="0">
                <a:latin typeface="Arial"/>
                <a:cs typeface="Arial"/>
              </a:rPr>
              <a:t>d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70" dirty="0">
                <a:latin typeface="Arial"/>
                <a:cs typeface="Arial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hus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310" dirty="0">
                <a:latin typeface="Arial"/>
                <a:cs typeface="Arial"/>
              </a:rPr>
              <a:t>r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dep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345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 marR="421640">
              <a:lnSpc>
                <a:spcPts val="2680"/>
              </a:lnSpc>
            </a:pP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"/>
                <a:cs typeface="Arial"/>
              </a:rPr>
              <a:t>B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an</a:t>
            </a:r>
            <a:r>
              <a:rPr sz="2400" spc="385" dirty="0">
                <a:latin typeface="Arial"/>
                <a:cs typeface="Arial"/>
              </a:rPr>
              <a:t>d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an</a:t>
            </a:r>
            <a:r>
              <a:rPr sz="2400" spc="385" dirty="0">
                <a:latin typeface="Arial"/>
                <a:cs typeface="Arial"/>
              </a:rPr>
              <a:t>d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85" dirty="0">
                <a:latin typeface="Arial"/>
                <a:cs typeface="Arial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tc</a:t>
            </a:r>
            <a:r>
              <a:rPr sz="2400" spc="305" dirty="0">
                <a:latin typeface="Arial"/>
                <a:cs typeface="Arial"/>
              </a:rPr>
              <a:t>h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385" dirty="0">
                <a:latin typeface="Arial"/>
                <a:cs typeface="Arial"/>
              </a:rPr>
              <a:t>d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us</a:t>
            </a:r>
            <a:r>
              <a:rPr sz="2400" spc="385" dirty="0">
                <a:latin typeface="Arial"/>
                <a:cs typeface="Arial"/>
              </a:rPr>
              <a:t>e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385" dirty="0">
                <a:latin typeface="Arial"/>
                <a:cs typeface="Arial"/>
              </a:rPr>
              <a:t>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ct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pp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ri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spc="17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543" y="636192"/>
            <a:ext cx="65195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09240" algn="l"/>
              </a:tabLst>
            </a:pPr>
            <a:r>
              <a:rPr sz="4400" b="1" spc="-28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36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v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D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9544" y="1641237"/>
            <a:ext cx="4689717" cy="368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03695" y="1766183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58</a:t>
            </a:fld>
            <a:endParaRPr spc="365" dirty="0"/>
          </a:p>
        </p:txBody>
      </p:sp>
      <p:sp>
        <p:nvSpPr>
          <p:cNvPr id="5" name="object 5"/>
          <p:cNvSpPr txBox="1"/>
          <p:nvPr/>
        </p:nvSpPr>
        <p:spPr>
          <a:xfrm>
            <a:off x="3060694" y="3137784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896" y="3137784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3754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2097" y="4509385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695" y="4509385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3754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434" y="5423508"/>
            <a:ext cx="759968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70"/>
              </a:lnSpc>
              <a:tabLst>
                <a:tab pos="3452495" algn="l"/>
              </a:tabLst>
            </a:pP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t’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260" dirty="0">
                <a:latin typeface="Arial"/>
                <a:cs typeface="Arial"/>
              </a:rPr>
              <a:t>y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Arial"/>
                <a:cs typeface="Arial"/>
              </a:rPr>
              <a:t>C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ha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Arial"/>
                <a:cs typeface="Arial"/>
              </a:rPr>
              <a:t>a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de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260" dirty="0">
                <a:latin typeface="Arial"/>
                <a:cs typeface="Arial"/>
              </a:rPr>
              <a:t>y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"/>
                <a:cs typeface="Arial"/>
              </a:rPr>
              <a:t>B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ir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spc="-25" dirty="0">
                <a:latin typeface="Arial"/>
                <a:cs typeface="Arial"/>
              </a:rPr>
              <a:t>1</a:t>
            </a:r>
            <a:r>
              <a:rPr sz="2400" spc="170" dirty="0">
                <a:latin typeface="Arial"/>
                <a:cs typeface="Arial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220" dirty="0">
                <a:latin typeface="Arial"/>
                <a:cs typeface="Arial"/>
              </a:rPr>
              <a:t>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’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64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20" dirty="0">
                <a:latin typeface="Arial"/>
                <a:cs typeface="Arial"/>
              </a:rPr>
              <a:t>oe</a:t>
            </a:r>
            <a:r>
              <a:rPr sz="2400" spc="-15" dirty="0">
                <a:latin typeface="Arial"/>
                <a:cs typeface="Arial"/>
              </a:rPr>
              <a:t>sn</a:t>
            </a:r>
            <a:r>
              <a:rPr sz="2400" spc="-5" dirty="0">
                <a:latin typeface="Arial"/>
                <a:cs typeface="Arial"/>
              </a:rPr>
              <a:t>’</a:t>
            </a:r>
            <a:r>
              <a:rPr sz="2400" spc="30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 marR="254635">
              <a:lnSpc>
                <a:spcPts val="2680"/>
              </a:lnSpc>
            </a:pP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licitl</a:t>
            </a:r>
            <a:r>
              <a:rPr sz="2400" spc="260" dirty="0">
                <a:latin typeface="Arial"/>
                <a:cs typeface="Arial"/>
              </a:rPr>
              <a:t>y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eq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ir</a:t>
            </a:r>
            <a:r>
              <a:rPr sz="2400" spc="385" dirty="0">
                <a:latin typeface="Arial"/>
                <a:cs typeface="Arial"/>
              </a:rPr>
              <a:t>e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spc="440" dirty="0">
                <a:latin typeface="Arial"/>
                <a:cs typeface="Arial"/>
              </a:rPr>
              <a:t>0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310" dirty="0">
                <a:latin typeface="Arial"/>
                <a:cs typeface="Arial"/>
              </a:rPr>
              <a:t>r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rli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85" dirty="0">
                <a:latin typeface="Arial"/>
                <a:cs typeface="Arial"/>
              </a:rPr>
              <a:t>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385" dirty="0">
                <a:latin typeface="Arial"/>
                <a:cs typeface="Arial"/>
              </a:rPr>
              <a:t>e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25" dirty="0">
                <a:latin typeface="Arial"/>
                <a:cs typeface="Arial"/>
              </a:rPr>
              <a:t>1</a:t>
            </a:r>
            <a:r>
              <a:rPr sz="2400" spc="17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896" y="4509385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543" y="636192"/>
            <a:ext cx="65195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09240" algn="l"/>
              </a:tabLst>
            </a:pPr>
            <a:r>
              <a:rPr sz="4400" b="1" spc="-280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36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v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D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9957" y="1641237"/>
            <a:ext cx="4689304" cy="368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03695" y="1766183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59</a:t>
            </a:fld>
            <a:endParaRPr spc="365" dirty="0"/>
          </a:p>
        </p:txBody>
      </p:sp>
      <p:sp>
        <p:nvSpPr>
          <p:cNvPr id="5" name="object 5"/>
          <p:cNvSpPr txBox="1"/>
          <p:nvPr/>
        </p:nvSpPr>
        <p:spPr>
          <a:xfrm>
            <a:off x="2989578" y="3137784"/>
            <a:ext cx="52070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2315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896" y="3137784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3754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2097" y="4509385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695" y="4509385"/>
            <a:ext cx="3778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3754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434" y="5423508"/>
            <a:ext cx="7553325" cy="100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1080135" algn="l"/>
              </a:tabLst>
            </a:pP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305" dirty="0">
                <a:latin typeface="Arial"/>
                <a:cs typeface="Arial"/>
              </a:rPr>
              <a:t>h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170" dirty="0">
                <a:latin typeface="Arial"/>
                <a:cs typeface="Arial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65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Arial"/>
                <a:cs typeface="Arial"/>
              </a:rPr>
              <a:t>A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sa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440" dirty="0">
                <a:latin typeface="Arial"/>
                <a:cs typeface="Arial"/>
              </a:rPr>
              <a:t>g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us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385" dirty="0">
                <a:latin typeface="Arial"/>
                <a:cs typeface="Arial"/>
              </a:rPr>
              <a:t>e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 marR="643255">
              <a:lnSpc>
                <a:spcPts val="2680"/>
              </a:lnSpc>
              <a:spcBef>
                <a:spcPts val="150"/>
              </a:spcBef>
            </a:pPr>
            <a:r>
              <a:rPr sz="2400" spc="-2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spc="440" dirty="0">
                <a:latin typeface="Arial"/>
                <a:cs typeface="Arial"/>
              </a:rPr>
              <a:t>0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220" dirty="0">
                <a:latin typeface="Arial"/>
                <a:cs typeface="Arial"/>
              </a:rPr>
              <a:t>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B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385" dirty="0">
                <a:latin typeface="Arial"/>
                <a:cs typeface="Arial"/>
              </a:rPr>
              <a:t>d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nl</a:t>
            </a:r>
            <a:r>
              <a:rPr sz="2400" spc="260" dirty="0">
                <a:latin typeface="Arial"/>
                <a:cs typeface="Arial"/>
              </a:rPr>
              <a:t>y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.0</a:t>
            </a:r>
            <a:r>
              <a:rPr sz="2400" spc="170" dirty="0">
                <a:latin typeface="Arial"/>
                <a:cs typeface="Arial"/>
              </a:rPr>
              <a:t>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an</a:t>
            </a:r>
            <a:r>
              <a:rPr sz="2400" spc="385" dirty="0">
                <a:latin typeface="Arial"/>
                <a:cs typeface="Arial"/>
              </a:rPr>
              <a:t>d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Arial"/>
                <a:cs typeface="Arial"/>
              </a:rPr>
              <a:t>C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ee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spc="-150" dirty="0">
                <a:latin typeface="Arial"/>
                <a:cs typeface="Arial"/>
              </a:rPr>
              <a:t>1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220" dirty="0">
                <a:latin typeface="Arial"/>
                <a:cs typeface="Arial"/>
              </a:rPr>
              <a:t>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"/>
                <a:cs typeface="Arial"/>
              </a:rPr>
              <a:t>B</a:t>
            </a:r>
            <a:r>
              <a:rPr sz="2400" spc="17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1780" y="4509385"/>
            <a:ext cx="52070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54"/>
              </a:lnSpc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2315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1" y="697152"/>
            <a:ext cx="633222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66975" algn="l"/>
                <a:tab pos="4984115" algn="l"/>
              </a:tabLst>
            </a:pPr>
            <a:r>
              <a:rPr sz="4400" b="1" spc="-3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x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254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340" dirty="0">
                <a:solidFill>
                  <a:srgbClr val="198989"/>
                </a:solidFill>
                <a:latin typeface="Arial"/>
                <a:cs typeface="Arial"/>
              </a:rPr>
              <a:t>–</a:t>
            </a:r>
            <a:r>
              <a:rPr sz="4400" b="1" spc="-24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90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C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6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538472" y="1463675"/>
            <a:ext cx="7766684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80"/>
              </a:lnSpc>
              <a:tabLst>
                <a:tab pos="1778000" algn="l"/>
                <a:tab pos="5081905" algn="l"/>
                <a:tab pos="5579110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F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75" dirty="0">
                <a:latin typeface="Times New Roman"/>
                <a:cs typeface="Times New Roman"/>
              </a:rPr>
              <a:t>w</a:t>
            </a:r>
            <a:r>
              <a:rPr sz="3200" b="1" spc="-10" dirty="0">
                <a:latin typeface="Times New Roman"/>
                <a:cs typeface="Times New Roman"/>
              </a:rPr>
              <a:t>ill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	to	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 g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9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13360">
              <a:lnSpc>
                <a:spcPct val="100000"/>
              </a:lnSpc>
              <a:spcBef>
                <a:spcPts val="2435"/>
              </a:spcBef>
            </a:pPr>
            <a:r>
              <a:rPr sz="1400" spc="5" dirty="0">
                <a:solidFill>
                  <a:srgbClr val="636363"/>
                </a:solidFill>
                <a:latin typeface="Arial Unicode MS"/>
                <a:cs typeface="Arial Unicode MS"/>
              </a:rPr>
              <a:t>@</a:t>
            </a:r>
            <a:r>
              <a:rPr sz="1400" spc="-15" dirty="0">
                <a:solidFill>
                  <a:srgbClr val="636363"/>
                </a:solidFill>
                <a:latin typeface="Arial Unicode MS"/>
                <a:cs typeface="Arial Unicode MS"/>
              </a:rPr>
              <a:t>E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n</a:t>
            </a:r>
            <a:r>
              <a:rPr sz="1400" spc="0" dirty="0">
                <a:solidFill>
                  <a:srgbClr val="636363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solidFill>
                  <a:srgbClr val="636363"/>
                </a:solidFill>
                <a:latin typeface="Arial Unicode MS"/>
                <a:cs typeface="Arial Unicode MS"/>
              </a:rPr>
              <a:t>i</a:t>
            </a:r>
            <a:r>
              <a:rPr sz="1400" spc="0" dirty="0">
                <a:solidFill>
                  <a:srgbClr val="636363"/>
                </a:solidFill>
                <a:latin typeface="Arial Unicode MS"/>
                <a:cs typeface="Arial Unicode MS"/>
              </a:rPr>
              <a:t>t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y</a:t>
            </a:r>
            <a:endParaRPr sz="1400">
              <a:latin typeface="Arial Unicode MS"/>
              <a:cs typeface="Arial Unicode MS"/>
            </a:endParaRPr>
          </a:p>
          <a:p>
            <a:pPr marL="21336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b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400" b="1" spc="-22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4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a </a:t>
            </a:r>
            <a:r>
              <a:rPr sz="1400" b="1" spc="-1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s  </a:t>
            </a:r>
            <a:r>
              <a:rPr sz="1400" b="1" spc="-6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G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dirty="0">
                <a:latin typeface="Arial Unicode MS"/>
                <a:cs typeface="Arial Unicode MS"/>
              </a:rPr>
              <a:t>ee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ng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endParaRPr sz="1400">
              <a:latin typeface="Arial Unicode MS"/>
              <a:cs typeface="Arial Unicode MS"/>
            </a:endParaRPr>
          </a:p>
          <a:p>
            <a:pPr marL="313690">
              <a:lnSpc>
                <a:spcPct val="100000"/>
              </a:lnSpc>
              <a:spcBef>
                <a:spcPts val="200"/>
              </a:spcBef>
            </a:pPr>
            <a:r>
              <a:rPr sz="1400" spc="5" dirty="0">
                <a:solidFill>
                  <a:srgbClr val="636363"/>
                </a:solidFill>
                <a:latin typeface="Arial Unicode MS"/>
                <a:cs typeface="Arial Unicode MS"/>
              </a:rPr>
              <a:t>@</a:t>
            </a:r>
            <a:r>
              <a:rPr sz="1400" spc="-5" dirty="0">
                <a:solidFill>
                  <a:srgbClr val="636363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d</a:t>
            </a:r>
            <a:r>
              <a:rPr sz="1400" spc="5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636363"/>
                </a:solidFill>
                <a:latin typeface="Arial Unicode MS"/>
                <a:cs typeface="Arial Unicode MS"/>
              </a:rPr>
              <a:t>@</a:t>
            </a:r>
            <a:r>
              <a:rPr sz="1400" spc="-15" dirty="0">
                <a:solidFill>
                  <a:srgbClr val="636363"/>
                </a:solidFill>
                <a:latin typeface="Arial Unicode MS"/>
                <a:cs typeface="Arial Unicode MS"/>
              </a:rPr>
              <a:t>G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enera</a:t>
            </a:r>
            <a:r>
              <a:rPr sz="1400" spc="-5" dirty="0">
                <a:solidFill>
                  <a:srgbClr val="636363"/>
                </a:solidFill>
                <a:latin typeface="Arial Unicode MS"/>
                <a:cs typeface="Arial Unicode MS"/>
              </a:rPr>
              <a:t>t</a:t>
            </a:r>
            <a:r>
              <a:rPr sz="1400" spc="10" dirty="0">
                <a:solidFill>
                  <a:srgbClr val="636363"/>
                </a:solidFill>
                <a:latin typeface="Arial Unicode MS"/>
                <a:cs typeface="Arial Unicode MS"/>
              </a:rPr>
              <a:t>e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d</a:t>
            </a:r>
            <a:r>
              <a:rPr sz="1400" spc="-15" dirty="0">
                <a:solidFill>
                  <a:srgbClr val="636363"/>
                </a:solidFill>
                <a:latin typeface="Arial Unicode MS"/>
                <a:cs typeface="Arial Unicode MS"/>
              </a:rPr>
              <a:t>V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a</a:t>
            </a:r>
            <a:r>
              <a:rPr sz="1400" spc="-5" dirty="0">
                <a:solidFill>
                  <a:srgbClr val="636363"/>
                </a:solidFill>
                <a:latin typeface="Arial Unicode MS"/>
                <a:cs typeface="Arial Unicode MS"/>
              </a:rPr>
              <a:t>l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ue</a:t>
            </a:r>
            <a:r>
              <a:rPr sz="1400" dirty="0">
                <a:latin typeface="Arial Unicode MS"/>
                <a:cs typeface="Arial Unicode MS"/>
              </a:rPr>
              <a:t>(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ra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eg</a:t>
            </a:r>
            <a:r>
              <a:rPr sz="1400" spc="5" dirty="0">
                <a:latin typeface="Arial Unicode MS"/>
                <a:cs typeface="Arial Unicode MS"/>
              </a:rPr>
              <a:t>y</a:t>
            </a:r>
            <a:r>
              <a:rPr sz="1400" spc="-10" dirty="0">
                <a:latin typeface="Arial Unicode MS"/>
                <a:cs typeface="Arial Unicode MS"/>
              </a:rPr>
              <a:t>=G</a:t>
            </a:r>
            <a:r>
              <a:rPr sz="1400" dirty="0">
                <a:latin typeface="Arial Unicode MS"/>
                <a:cs typeface="Arial Unicode MS"/>
              </a:rPr>
              <a:t>ene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10" dirty="0">
                <a:latin typeface="Arial Unicode MS"/>
                <a:cs typeface="Arial Unicode MS"/>
              </a:rPr>
              <a:t>a</a:t>
            </a:r>
            <a:r>
              <a:rPr sz="1400" spc="-5" dirty="0">
                <a:latin typeface="Arial Unicode MS"/>
                <a:cs typeface="Arial Unicode MS"/>
              </a:rPr>
              <a:t>ti</a:t>
            </a:r>
            <a:r>
              <a:rPr sz="1400" dirty="0">
                <a:latin typeface="Arial Unicode MS"/>
                <a:cs typeface="Arial Unicode MS"/>
              </a:rPr>
              <a:t>on</a:t>
            </a:r>
            <a:r>
              <a:rPr sz="1400" spc="-20" dirty="0">
                <a:latin typeface="Arial Unicode MS"/>
                <a:cs typeface="Arial Unicode MS"/>
              </a:rPr>
              <a:t>T</a:t>
            </a:r>
            <a:r>
              <a:rPr sz="1400" spc="5" dirty="0">
                <a:latin typeface="Arial Unicode MS"/>
                <a:cs typeface="Arial Unicode MS"/>
              </a:rPr>
              <a:t>y</a:t>
            </a:r>
            <a:r>
              <a:rPr sz="1400" dirty="0">
                <a:latin typeface="Arial Unicode MS"/>
                <a:cs typeface="Arial Unicode MS"/>
              </a:rPr>
              <a:t>pe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i="1" spc="75" dirty="0">
                <a:solidFill>
                  <a:srgbClr val="0000C0"/>
                </a:solidFill>
                <a:latin typeface="Century Gothic"/>
                <a:cs typeface="Century Gothic"/>
              </a:rPr>
              <a:t>I</a:t>
            </a:r>
            <a:r>
              <a:rPr sz="1400" i="1" spc="-55" dirty="0">
                <a:solidFill>
                  <a:srgbClr val="0000C0"/>
                </a:solidFill>
                <a:latin typeface="Century Gothic"/>
                <a:cs typeface="Century Gothic"/>
              </a:rPr>
              <a:t>D</a:t>
            </a:r>
            <a:r>
              <a:rPr sz="1400" i="1" spc="175" dirty="0">
                <a:solidFill>
                  <a:srgbClr val="0000C0"/>
                </a:solidFill>
                <a:latin typeface="Century Gothic"/>
                <a:cs typeface="Century Gothic"/>
              </a:rPr>
              <a:t>E</a:t>
            </a:r>
            <a:r>
              <a:rPr sz="1400" i="1" spc="-35" dirty="0">
                <a:solidFill>
                  <a:srgbClr val="0000C0"/>
                </a:solidFill>
                <a:latin typeface="Century Gothic"/>
                <a:cs typeface="Century Gothic"/>
              </a:rPr>
              <a:t>N</a:t>
            </a:r>
            <a:r>
              <a:rPr sz="1400" i="1" spc="240" dirty="0">
                <a:solidFill>
                  <a:srgbClr val="0000C0"/>
                </a:solidFill>
                <a:latin typeface="Century Gothic"/>
                <a:cs typeface="Century Gothic"/>
              </a:rPr>
              <a:t>T</a:t>
            </a:r>
            <a:r>
              <a:rPr sz="1400" i="1" spc="65" dirty="0">
                <a:solidFill>
                  <a:srgbClr val="0000C0"/>
                </a:solidFill>
                <a:latin typeface="Century Gothic"/>
                <a:cs typeface="Century Gothic"/>
              </a:rPr>
              <a:t>I</a:t>
            </a:r>
            <a:r>
              <a:rPr sz="1400" i="1" spc="250" dirty="0">
                <a:solidFill>
                  <a:srgbClr val="0000C0"/>
                </a:solidFill>
                <a:latin typeface="Century Gothic"/>
                <a:cs typeface="Century Gothic"/>
              </a:rPr>
              <a:t>T</a:t>
            </a:r>
            <a:r>
              <a:rPr sz="1400" i="1" spc="-45" dirty="0">
                <a:solidFill>
                  <a:srgbClr val="0000C0"/>
                </a:solidFill>
                <a:latin typeface="Century Gothic"/>
                <a:cs typeface="Century Gothic"/>
              </a:rPr>
              <a:t>Y</a:t>
            </a:r>
            <a:r>
              <a:rPr sz="1400" i="1" spc="-210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)</a:t>
            </a:r>
            <a:endParaRPr sz="1400">
              <a:latin typeface="Arial Unicode MS"/>
              <a:cs typeface="Arial Unicode MS"/>
            </a:endParaRPr>
          </a:p>
          <a:p>
            <a:pPr marL="313690">
              <a:lnSpc>
                <a:spcPct val="100000"/>
              </a:lnSpc>
              <a:spcBef>
                <a:spcPts val="200"/>
              </a:spcBef>
            </a:pPr>
            <a:r>
              <a:rPr sz="1400" spc="5" dirty="0">
                <a:solidFill>
                  <a:srgbClr val="636363"/>
                </a:solidFill>
                <a:latin typeface="Arial Unicode MS"/>
                <a:cs typeface="Arial Unicode MS"/>
              </a:rPr>
              <a:t>@C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o</a:t>
            </a:r>
            <a:r>
              <a:rPr sz="1400" spc="-5" dirty="0">
                <a:solidFill>
                  <a:srgbClr val="636363"/>
                </a:solidFill>
                <a:latin typeface="Arial Unicode MS"/>
                <a:cs typeface="Arial Unicode MS"/>
              </a:rPr>
              <a:t>l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u</a:t>
            </a:r>
            <a:r>
              <a:rPr sz="1400" spc="-10" dirty="0">
                <a:solidFill>
                  <a:srgbClr val="636363"/>
                </a:solidFill>
                <a:latin typeface="Arial Unicode MS"/>
                <a:cs typeface="Arial Unicode MS"/>
              </a:rPr>
              <a:t>m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n</a:t>
            </a:r>
            <a:r>
              <a:rPr sz="1400" dirty="0">
                <a:latin typeface="Arial Unicode MS"/>
                <a:cs typeface="Arial Unicode MS"/>
              </a:rPr>
              <a:t>(name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g</a:t>
            </a:r>
            <a:r>
              <a:rPr sz="1400" spc="-10" dirty="0">
                <a:solidFill>
                  <a:srgbClr val="2A00FF"/>
                </a:solidFill>
                <a:latin typeface="Arial Unicode MS"/>
                <a:cs typeface="Arial Unicode MS"/>
              </a:rPr>
              <a:t>r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ee</a:t>
            </a:r>
            <a:r>
              <a:rPr sz="1400" spc="0" dirty="0">
                <a:solidFill>
                  <a:srgbClr val="2A00FF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solidFill>
                  <a:srgbClr val="2A00FF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ng</a:t>
            </a:r>
            <a:r>
              <a:rPr sz="1400" spc="5" dirty="0">
                <a:solidFill>
                  <a:srgbClr val="2A00FF"/>
                </a:solidFill>
                <a:latin typeface="Arial Unicode MS"/>
                <a:cs typeface="Arial Unicode MS"/>
              </a:rPr>
              <a:t>_</a:t>
            </a:r>
            <a:r>
              <a:rPr sz="1400" spc="-5" dirty="0">
                <a:solidFill>
                  <a:srgbClr val="2A00FF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d</a:t>
            </a:r>
            <a:r>
              <a:rPr sz="1400" spc="5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400" spc="-5" dirty="0">
                <a:latin typeface="Arial Unicode MS"/>
                <a:cs typeface="Arial Unicode MS"/>
              </a:rPr>
              <a:t>,</a:t>
            </a:r>
            <a:r>
              <a:rPr sz="1400" dirty="0">
                <a:latin typeface="Arial Unicode MS"/>
                <a:cs typeface="Arial Unicode MS"/>
              </a:rPr>
              <a:t>nu</a:t>
            </a:r>
            <a:r>
              <a:rPr sz="1400" spc="-5" dirty="0">
                <a:latin typeface="Arial Unicode MS"/>
                <a:cs typeface="Arial Unicode MS"/>
              </a:rPr>
              <a:t>ll</a:t>
            </a:r>
            <a:r>
              <a:rPr sz="1400" dirty="0">
                <a:latin typeface="Arial Unicode MS"/>
                <a:cs typeface="Arial Unicode MS"/>
              </a:rPr>
              <a:t>a</a:t>
            </a:r>
            <a:r>
              <a:rPr sz="1400" spc="10" dirty="0">
                <a:latin typeface="Arial Unicode MS"/>
                <a:cs typeface="Arial Unicode MS"/>
              </a:rPr>
              <a:t>b</a:t>
            </a:r>
            <a:r>
              <a:rPr sz="1400" spc="-5" dirty="0">
                <a:latin typeface="Arial Unicode MS"/>
                <a:cs typeface="Arial Unicode MS"/>
              </a:rPr>
              <a:t>l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15" dirty="0">
                <a:latin typeface="Arial Unicode MS"/>
                <a:cs typeface="Arial Unicode MS"/>
              </a:rPr>
              <a:t>=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f</a:t>
            </a:r>
            <a:r>
              <a:rPr sz="1400" b="1" spc="-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,</a:t>
            </a:r>
            <a:r>
              <a:rPr sz="1400" dirty="0">
                <a:latin typeface="Arial Unicode MS"/>
                <a:cs typeface="Arial Unicode MS"/>
              </a:rPr>
              <a:t>un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que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)</a:t>
            </a:r>
            <a:endParaRPr sz="1400">
              <a:latin typeface="Arial Unicode MS"/>
              <a:cs typeface="Arial Unicode MS"/>
            </a:endParaRPr>
          </a:p>
          <a:p>
            <a:pPr marL="359410">
              <a:lnSpc>
                <a:spcPct val="100000"/>
              </a:lnSpc>
              <a:spcBef>
                <a:spcPts val="200"/>
              </a:spcBef>
              <a:tabLst>
                <a:tab pos="1286510" algn="l"/>
              </a:tabLst>
            </a:pP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v</a:t>
            </a:r>
            <a:r>
              <a:rPr sz="1400" b="1" spc="1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eger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C0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0000C0"/>
                </a:solidFill>
                <a:latin typeface="Arial Unicode MS"/>
                <a:cs typeface="Arial Unicode MS"/>
              </a:rPr>
              <a:t>d</a:t>
            </a:r>
            <a:r>
              <a:rPr sz="1400" spc="-5" dirty="0">
                <a:latin typeface="Arial Unicode MS"/>
                <a:cs typeface="Arial Unicode MS"/>
              </a:rPr>
              <a:t>;</a:t>
            </a:r>
            <a:endParaRPr sz="1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400" spc="5" dirty="0">
                <a:solidFill>
                  <a:srgbClr val="636363"/>
                </a:solidFill>
                <a:latin typeface="Arial Unicode MS"/>
                <a:cs typeface="Arial Unicode MS"/>
              </a:rPr>
              <a:t>@C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o</a:t>
            </a:r>
            <a:r>
              <a:rPr sz="1400" spc="-5" dirty="0">
                <a:solidFill>
                  <a:srgbClr val="636363"/>
                </a:solidFill>
                <a:latin typeface="Arial Unicode MS"/>
                <a:cs typeface="Arial Unicode MS"/>
              </a:rPr>
              <a:t>l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u</a:t>
            </a:r>
            <a:r>
              <a:rPr sz="1400" spc="-10" dirty="0">
                <a:solidFill>
                  <a:srgbClr val="636363"/>
                </a:solidFill>
                <a:latin typeface="Arial Unicode MS"/>
                <a:cs typeface="Arial Unicode MS"/>
              </a:rPr>
              <a:t>m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n</a:t>
            </a:r>
            <a:r>
              <a:rPr sz="1400" dirty="0">
                <a:latin typeface="Arial Unicode MS"/>
                <a:cs typeface="Arial Unicode MS"/>
              </a:rPr>
              <a:t>(name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g</a:t>
            </a:r>
            <a:r>
              <a:rPr sz="1400" spc="-10" dirty="0">
                <a:solidFill>
                  <a:srgbClr val="2A00FF"/>
                </a:solidFill>
                <a:latin typeface="Arial Unicode MS"/>
                <a:cs typeface="Arial Unicode MS"/>
              </a:rPr>
              <a:t>r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ee</a:t>
            </a:r>
            <a:r>
              <a:rPr sz="1400" spc="0" dirty="0">
                <a:solidFill>
                  <a:srgbClr val="2A00FF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solidFill>
                  <a:srgbClr val="2A00FF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ng</a:t>
            </a:r>
            <a:r>
              <a:rPr sz="1400" spc="5" dirty="0">
                <a:solidFill>
                  <a:srgbClr val="2A00FF"/>
                </a:solidFill>
                <a:latin typeface="Arial Unicode MS"/>
                <a:cs typeface="Arial Unicode MS"/>
              </a:rPr>
              <a:t>_</a:t>
            </a:r>
            <a:r>
              <a:rPr sz="1400" spc="0" dirty="0">
                <a:solidFill>
                  <a:srgbClr val="2A00FF"/>
                </a:solidFill>
                <a:latin typeface="Arial Unicode MS"/>
                <a:cs typeface="Arial Unicode MS"/>
              </a:rPr>
              <a:t>t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e</a:t>
            </a:r>
            <a:r>
              <a:rPr sz="1400" spc="-10" dirty="0">
                <a:solidFill>
                  <a:srgbClr val="2A00FF"/>
                </a:solidFill>
                <a:latin typeface="Arial Unicode MS"/>
                <a:cs typeface="Arial Unicode MS"/>
              </a:rPr>
              <a:t>x</a:t>
            </a:r>
            <a:r>
              <a:rPr sz="1400" spc="0" dirty="0">
                <a:solidFill>
                  <a:srgbClr val="2A00FF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)</a:t>
            </a:r>
            <a:endParaRPr sz="1400">
              <a:latin typeface="Arial Unicode MS"/>
              <a:cs typeface="Arial Unicode MS"/>
            </a:endParaRPr>
          </a:p>
          <a:p>
            <a:pPr marL="359410">
              <a:lnSpc>
                <a:spcPct val="100000"/>
              </a:lnSpc>
              <a:spcBef>
                <a:spcPts val="200"/>
              </a:spcBef>
              <a:tabLst>
                <a:tab pos="1286510" algn="l"/>
              </a:tabLst>
            </a:pP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v</a:t>
            </a:r>
            <a:r>
              <a:rPr sz="1400" b="1" spc="1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	</a:t>
            </a:r>
            <a:r>
              <a:rPr sz="1400" spc="-15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0000C0"/>
                </a:solidFill>
                <a:latin typeface="Arial Unicode MS"/>
                <a:cs typeface="Arial Unicode MS"/>
              </a:rPr>
              <a:t>t</a:t>
            </a:r>
            <a:r>
              <a:rPr sz="1400" dirty="0">
                <a:solidFill>
                  <a:srgbClr val="0000C0"/>
                </a:solidFill>
                <a:latin typeface="Arial Unicode MS"/>
                <a:cs typeface="Arial Unicode MS"/>
              </a:rPr>
              <a:t>e</a:t>
            </a:r>
            <a:r>
              <a:rPr sz="1400" spc="5" dirty="0">
                <a:solidFill>
                  <a:srgbClr val="0000C0"/>
                </a:solidFill>
                <a:latin typeface="Arial Unicode MS"/>
                <a:cs typeface="Arial Unicode MS"/>
              </a:rPr>
              <a:t>x</a:t>
            </a:r>
            <a:r>
              <a:rPr sz="1400" spc="-5" dirty="0">
                <a:solidFill>
                  <a:srgbClr val="0000C0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;</a:t>
            </a:r>
            <a:endParaRPr sz="1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8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400" spc="5" dirty="0">
                <a:solidFill>
                  <a:srgbClr val="636363"/>
                </a:solidFill>
                <a:latin typeface="Arial Unicode MS"/>
                <a:cs typeface="Arial Unicode MS"/>
              </a:rPr>
              <a:t>@C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o</a:t>
            </a:r>
            <a:r>
              <a:rPr sz="1400" spc="-5" dirty="0">
                <a:solidFill>
                  <a:srgbClr val="636363"/>
                </a:solidFill>
                <a:latin typeface="Arial Unicode MS"/>
                <a:cs typeface="Arial Unicode MS"/>
              </a:rPr>
              <a:t>l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u</a:t>
            </a:r>
            <a:r>
              <a:rPr sz="1400" spc="-10" dirty="0">
                <a:solidFill>
                  <a:srgbClr val="636363"/>
                </a:solidFill>
                <a:latin typeface="Arial Unicode MS"/>
                <a:cs typeface="Arial Unicode MS"/>
              </a:rPr>
              <a:t>m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n</a:t>
            </a:r>
            <a:r>
              <a:rPr sz="1400" dirty="0">
                <a:latin typeface="Arial Unicode MS"/>
                <a:cs typeface="Arial Unicode MS"/>
              </a:rPr>
              <a:t>(name</a:t>
            </a:r>
            <a:r>
              <a:rPr sz="1400" spc="-20" dirty="0">
                <a:latin typeface="Arial Unicode MS"/>
                <a:cs typeface="Arial Unicode MS"/>
              </a:rPr>
              <a:t>=</a:t>
            </a:r>
            <a:r>
              <a:rPr sz="1400" spc="0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400" spc="5" dirty="0">
                <a:solidFill>
                  <a:srgbClr val="2A00FF"/>
                </a:solidFill>
                <a:latin typeface="Arial Unicode MS"/>
                <a:cs typeface="Arial Unicode MS"/>
              </a:rPr>
              <a:t>v</a:t>
            </a:r>
            <a:r>
              <a:rPr sz="1400" spc="-10" dirty="0">
                <a:solidFill>
                  <a:srgbClr val="2A00FF"/>
                </a:solidFill>
                <a:latin typeface="Arial Unicode MS"/>
                <a:cs typeface="Arial Unicode MS"/>
              </a:rPr>
              <a:t>e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r</a:t>
            </a:r>
            <a:r>
              <a:rPr sz="1400" spc="5" dirty="0">
                <a:solidFill>
                  <a:srgbClr val="2A00FF"/>
                </a:solidFill>
                <a:latin typeface="Arial Unicode MS"/>
                <a:cs typeface="Arial Unicode MS"/>
              </a:rPr>
              <a:t>s</a:t>
            </a:r>
            <a:r>
              <a:rPr sz="1400" spc="-5" dirty="0">
                <a:solidFill>
                  <a:srgbClr val="2A00FF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2A00FF"/>
                </a:solidFill>
                <a:latin typeface="Arial Unicode MS"/>
                <a:cs typeface="Arial Unicode MS"/>
              </a:rPr>
              <a:t>on</a:t>
            </a:r>
            <a:r>
              <a:rPr sz="1400" spc="0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400" dirty="0">
                <a:latin typeface="Arial Unicode MS"/>
                <a:cs typeface="Arial Unicode MS"/>
              </a:rPr>
              <a:t>)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636363"/>
                </a:solidFill>
                <a:latin typeface="Arial Unicode MS"/>
                <a:cs typeface="Arial Unicode MS"/>
              </a:rPr>
              <a:t>@</a:t>
            </a:r>
            <a:r>
              <a:rPr sz="1400" spc="-5" dirty="0">
                <a:solidFill>
                  <a:srgbClr val="636363"/>
                </a:solidFill>
                <a:latin typeface="Arial Unicode MS"/>
                <a:cs typeface="Arial Unicode MS"/>
              </a:rPr>
              <a:t>V</a:t>
            </a:r>
            <a:r>
              <a:rPr sz="1400" spc="-10" dirty="0">
                <a:solidFill>
                  <a:srgbClr val="636363"/>
                </a:solidFill>
                <a:latin typeface="Arial Unicode MS"/>
                <a:cs typeface="Arial Unicode MS"/>
              </a:rPr>
              <a:t>e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r</a:t>
            </a:r>
            <a:r>
              <a:rPr sz="1400" spc="5" dirty="0">
                <a:solidFill>
                  <a:srgbClr val="636363"/>
                </a:solidFill>
                <a:latin typeface="Arial Unicode MS"/>
                <a:cs typeface="Arial Unicode MS"/>
              </a:rPr>
              <a:t>s</a:t>
            </a:r>
            <a:r>
              <a:rPr sz="1400" spc="-5" dirty="0">
                <a:solidFill>
                  <a:srgbClr val="636363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636363"/>
                </a:solidFill>
                <a:latin typeface="Arial Unicode MS"/>
                <a:cs typeface="Arial Unicode MS"/>
              </a:rPr>
              <a:t>on</a:t>
            </a:r>
            <a:endParaRPr sz="1400">
              <a:latin typeface="Arial Unicode MS"/>
              <a:cs typeface="Arial Unicode MS"/>
            </a:endParaRPr>
          </a:p>
          <a:p>
            <a:pPr marL="359410">
              <a:lnSpc>
                <a:spcPct val="100000"/>
              </a:lnSpc>
              <a:spcBef>
                <a:spcPts val="200"/>
              </a:spcBef>
              <a:tabLst>
                <a:tab pos="1286510" algn="l"/>
              </a:tabLst>
            </a:pP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v</a:t>
            </a:r>
            <a:r>
              <a:rPr sz="1400" b="1" spc="1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eger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u="heavy" spc="5" dirty="0">
                <a:solidFill>
                  <a:srgbClr val="0000C0"/>
                </a:solidFill>
                <a:latin typeface="Arial Unicode MS"/>
                <a:cs typeface="Arial Unicode MS"/>
              </a:rPr>
              <a:t>v</a:t>
            </a:r>
            <a:r>
              <a:rPr sz="1400" u="heavy" dirty="0">
                <a:solidFill>
                  <a:srgbClr val="0000C0"/>
                </a:solidFill>
                <a:latin typeface="Arial Unicode MS"/>
                <a:cs typeface="Arial Unicode MS"/>
              </a:rPr>
              <a:t>er</a:t>
            </a:r>
            <a:r>
              <a:rPr sz="1400" u="heavy" spc="5" dirty="0">
                <a:solidFill>
                  <a:srgbClr val="0000C0"/>
                </a:solidFill>
                <a:latin typeface="Arial Unicode MS"/>
                <a:cs typeface="Arial Unicode MS"/>
              </a:rPr>
              <a:t>s</a:t>
            </a:r>
            <a:r>
              <a:rPr sz="1400" u="heavy" spc="-5" dirty="0">
                <a:solidFill>
                  <a:srgbClr val="0000C0"/>
                </a:solidFill>
                <a:latin typeface="Arial Unicode MS"/>
                <a:cs typeface="Arial Unicode MS"/>
              </a:rPr>
              <a:t>i</a:t>
            </a:r>
            <a:r>
              <a:rPr sz="1400" u="heavy" dirty="0">
                <a:solidFill>
                  <a:srgbClr val="0000C0"/>
                </a:solidFill>
                <a:latin typeface="Arial Unicode MS"/>
                <a:cs typeface="Arial Unicode MS"/>
              </a:rPr>
              <a:t>on</a:t>
            </a:r>
            <a:r>
              <a:rPr sz="1400" spc="-5" dirty="0">
                <a:latin typeface="Arial Unicode MS"/>
                <a:cs typeface="Arial Unicode MS"/>
              </a:rPr>
              <a:t>;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186" y="5470327"/>
            <a:ext cx="69342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900"/>
              </a:lnSpc>
            </a:pP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b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400" b="1" spc="-22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4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b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400" b="1" spc="-22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0211" y="5470327"/>
            <a:ext cx="314706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0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10" dirty="0">
                <a:latin typeface="Arial Unicode MS"/>
                <a:cs typeface="Arial Unicode MS"/>
              </a:rPr>
              <a:t>g</a:t>
            </a:r>
            <a:r>
              <a:rPr sz="1400" dirty="0">
                <a:latin typeface="Arial Unicode MS"/>
                <a:cs typeface="Arial Unicode MS"/>
              </a:rPr>
              <a:t>er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ge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d()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400" b="1" spc="-9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n </a:t>
            </a:r>
            <a:r>
              <a:rPr sz="1400" b="1" spc="7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h</a:t>
            </a:r>
            <a:r>
              <a:rPr sz="1400" b="1" spc="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solidFill>
                  <a:srgbClr val="0000C0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0000C0"/>
                </a:solidFill>
                <a:latin typeface="Arial Unicode MS"/>
                <a:cs typeface="Arial Unicode MS"/>
              </a:rPr>
              <a:t>d</a:t>
            </a:r>
            <a:r>
              <a:rPr sz="1400" spc="-5" dirty="0">
                <a:latin typeface="Arial Unicode MS"/>
                <a:cs typeface="Arial Unicode MS"/>
              </a:rPr>
              <a:t>;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v</a:t>
            </a:r>
            <a:r>
              <a:rPr sz="1400" b="1" spc="1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d </a:t>
            </a:r>
            <a:r>
              <a:rPr sz="14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spc="0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d(</a:t>
            </a:r>
            <a:r>
              <a:rPr sz="1400" spc="0" dirty="0">
                <a:latin typeface="Arial Unicode MS"/>
                <a:cs typeface="Arial Unicode MS"/>
              </a:rPr>
              <a:t>I</a:t>
            </a:r>
            <a:r>
              <a:rPr sz="1400" spc="-10" dirty="0">
                <a:latin typeface="Arial Unicode MS"/>
                <a:cs typeface="Arial Unicode MS"/>
              </a:rPr>
              <a:t>n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eger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d)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h</a:t>
            </a:r>
            <a:r>
              <a:rPr sz="1400" b="1" spc="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-5" dirty="0">
                <a:solidFill>
                  <a:srgbClr val="0000C0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0000C0"/>
                </a:solidFill>
                <a:latin typeface="Arial Unicode MS"/>
                <a:cs typeface="Arial Unicode MS"/>
              </a:rPr>
              <a:t>d</a:t>
            </a:r>
            <a:r>
              <a:rPr sz="1400" spc="50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 Unicode MS"/>
                <a:cs typeface="Arial Unicode MS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d</a:t>
            </a:r>
            <a:r>
              <a:rPr sz="1400" spc="-5" dirty="0">
                <a:latin typeface="Arial Unicode MS"/>
                <a:cs typeface="Arial Unicode MS"/>
              </a:rPr>
              <a:t>;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186" y="6186611"/>
            <a:ext cx="69342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900"/>
              </a:lnSpc>
            </a:pP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b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400" b="1" spc="-22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4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b</a:t>
            </a:r>
            <a:r>
              <a:rPr sz="1400" b="1" spc="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400" b="1" spc="-22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0211" y="6186611"/>
            <a:ext cx="370903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 Unicode MS"/>
                <a:cs typeface="Arial Unicode MS"/>
              </a:rPr>
              <a:t>S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10" dirty="0">
                <a:latin typeface="Arial Unicode MS"/>
                <a:cs typeface="Arial Unicode MS"/>
              </a:rPr>
              <a:t>r</a:t>
            </a:r>
            <a:r>
              <a:rPr sz="1400" spc="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ge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2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x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()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n </a:t>
            </a:r>
            <a:r>
              <a:rPr sz="1400" b="1" spc="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h</a:t>
            </a:r>
            <a:r>
              <a:rPr sz="1400" b="1" spc="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400" b="1" spc="-10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.</a:t>
            </a:r>
            <a:r>
              <a:rPr sz="1400" spc="0" dirty="0">
                <a:solidFill>
                  <a:srgbClr val="0000C0"/>
                </a:solidFill>
                <a:latin typeface="Arial Unicode MS"/>
                <a:cs typeface="Arial Unicode MS"/>
              </a:rPr>
              <a:t>t</a:t>
            </a:r>
            <a:r>
              <a:rPr sz="1400" dirty="0">
                <a:solidFill>
                  <a:srgbClr val="0000C0"/>
                </a:solidFill>
                <a:latin typeface="Arial Unicode MS"/>
                <a:cs typeface="Arial Unicode MS"/>
              </a:rPr>
              <a:t>e</a:t>
            </a:r>
            <a:r>
              <a:rPr sz="1400" spc="5" dirty="0">
                <a:solidFill>
                  <a:srgbClr val="0000C0"/>
                </a:solidFill>
                <a:latin typeface="Arial Unicode MS"/>
                <a:cs typeface="Arial Unicode MS"/>
              </a:rPr>
              <a:t>x</a:t>
            </a:r>
            <a:r>
              <a:rPr sz="1400" spc="-5" dirty="0">
                <a:solidFill>
                  <a:srgbClr val="0000C0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;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v</a:t>
            </a:r>
            <a:r>
              <a:rPr sz="1400" b="1" spc="1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d </a:t>
            </a:r>
            <a:r>
              <a:rPr sz="14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 Unicode MS"/>
                <a:cs typeface="Arial Unicode MS"/>
              </a:rPr>
              <a:t>s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-10" dirty="0">
                <a:latin typeface="Arial Unicode MS"/>
                <a:cs typeface="Arial Unicode MS"/>
              </a:rPr>
              <a:t>tT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x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(</a:t>
            </a:r>
            <a:r>
              <a:rPr sz="1400" spc="-5" dirty="0">
                <a:latin typeface="Arial Unicode MS"/>
                <a:cs typeface="Arial Unicode MS"/>
              </a:rPr>
              <a:t>St</a:t>
            </a:r>
            <a:r>
              <a:rPr sz="1400" dirty="0">
                <a:latin typeface="Arial Unicode MS"/>
                <a:cs typeface="Arial Unicode MS"/>
              </a:rPr>
              <a:t>r</a:t>
            </a:r>
            <a:r>
              <a:rPr sz="1400" spc="-5" dirty="0">
                <a:latin typeface="Arial Unicode MS"/>
                <a:cs typeface="Arial Unicode MS"/>
              </a:rPr>
              <a:t>i</a:t>
            </a:r>
            <a:r>
              <a:rPr sz="1400" dirty="0">
                <a:latin typeface="Arial Unicode MS"/>
                <a:cs typeface="Arial Unicode MS"/>
              </a:rPr>
              <a:t>ng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x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)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{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400" b="1" spc="-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h</a:t>
            </a:r>
            <a:r>
              <a:rPr sz="1400" b="1" spc="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400" b="1" spc="-11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.</a:t>
            </a:r>
            <a:r>
              <a:rPr sz="1400" spc="0" dirty="0">
                <a:solidFill>
                  <a:srgbClr val="0000C0"/>
                </a:solidFill>
                <a:latin typeface="Arial Unicode MS"/>
                <a:cs typeface="Arial Unicode MS"/>
              </a:rPr>
              <a:t>t</a:t>
            </a:r>
            <a:r>
              <a:rPr sz="1400" dirty="0">
                <a:solidFill>
                  <a:srgbClr val="0000C0"/>
                </a:solidFill>
                <a:latin typeface="Arial Unicode MS"/>
                <a:cs typeface="Arial Unicode MS"/>
              </a:rPr>
              <a:t>e</a:t>
            </a:r>
            <a:r>
              <a:rPr sz="1400" spc="5" dirty="0">
                <a:solidFill>
                  <a:srgbClr val="0000C0"/>
                </a:solidFill>
                <a:latin typeface="Arial Unicode MS"/>
                <a:cs typeface="Arial Unicode MS"/>
              </a:rPr>
              <a:t>x</a:t>
            </a:r>
            <a:r>
              <a:rPr sz="1400" spc="-5" dirty="0">
                <a:solidFill>
                  <a:srgbClr val="0000C0"/>
                </a:solidFill>
                <a:latin typeface="Arial Unicode MS"/>
                <a:cs typeface="Arial Unicode MS"/>
              </a:rPr>
              <a:t>t</a:t>
            </a:r>
            <a:r>
              <a:rPr sz="1400" spc="50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 Unicode MS"/>
                <a:cs typeface="Arial Unicode MS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e</a:t>
            </a:r>
            <a:r>
              <a:rPr sz="1400" spc="5" dirty="0">
                <a:latin typeface="Arial Unicode MS"/>
                <a:cs typeface="Arial Unicode MS"/>
              </a:rPr>
              <a:t>x</a:t>
            </a:r>
            <a:r>
              <a:rPr sz="1400" spc="0" dirty="0">
                <a:latin typeface="Arial Unicode MS"/>
                <a:cs typeface="Arial Unicode MS"/>
              </a:rPr>
              <a:t>t</a:t>
            </a:r>
            <a:r>
              <a:rPr sz="1400" spc="-5" dirty="0">
                <a:latin typeface="Arial Unicode MS"/>
                <a:cs typeface="Arial Unicode MS"/>
              </a:rPr>
              <a:t>;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}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" y="6665357"/>
            <a:ext cx="85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 Unicode MS"/>
                <a:cs typeface="Arial Unicode MS"/>
              </a:rPr>
              <a:t>}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>
              <a:lnSpc>
                <a:spcPts val="5260"/>
              </a:lnSpc>
            </a:pPr>
            <a:r>
              <a:rPr dirty="0"/>
              <a:t>D</a:t>
            </a:r>
            <a:r>
              <a:rPr spc="475" dirty="0"/>
              <a:t>e</a:t>
            </a:r>
            <a:r>
              <a:rPr spc="240" dirty="0"/>
              <a:t>p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229" dirty="0"/>
              <a:t>d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475" dirty="0"/>
              <a:t>c</a:t>
            </a:r>
            <a:r>
              <a:rPr dirty="0"/>
              <a:t>y</a:t>
            </a:r>
            <a:r>
              <a:rPr spc="365" dirty="0">
                <a:latin typeface="Times New Roman"/>
                <a:cs typeface="Times New Roman"/>
              </a:rPr>
              <a:t> </a:t>
            </a:r>
            <a:r>
              <a:rPr spc="-30" dirty="0"/>
              <a:t>E</a:t>
            </a:r>
            <a:r>
              <a:rPr spc="250" dirty="0"/>
              <a:t>x</a:t>
            </a:r>
            <a:r>
              <a:rPr spc="465" dirty="0"/>
              <a:t>c</a:t>
            </a:r>
            <a:r>
              <a:rPr spc="-10" dirty="0"/>
              <a:t>l</a:t>
            </a:r>
            <a:r>
              <a:rPr spc="240" dirty="0"/>
              <a:t>u</a:t>
            </a:r>
            <a:r>
              <a:rPr dirty="0"/>
              <a:t>s</a:t>
            </a:r>
            <a:r>
              <a:rPr spc="-365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484" dirty="0"/>
              <a:t>o</a:t>
            </a:r>
            <a:r>
              <a:rPr spc="229" dirty="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60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90220" y="1306165"/>
            <a:ext cx="6972300" cy="558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385" dirty="0">
                <a:latin typeface="Arial"/>
                <a:cs typeface="Arial"/>
              </a:rPr>
              <a:t>e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260" dirty="0">
                <a:latin typeface="Arial"/>
                <a:cs typeface="Arial"/>
              </a:rPr>
              <a:t>y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385" dirty="0">
                <a:latin typeface="Arial"/>
                <a:cs typeface="Arial"/>
              </a:rPr>
              <a:t>o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85" dirty="0">
                <a:latin typeface="Arial"/>
                <a:cs typeface="Arial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305" dirty="0">
                <a:latin typeface="Arial"/>
                <a:cs typeface="Arial"/>
              </a:rPr>
              <a:t>h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lict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305" dirty="0">
                <a:latin typeface="Arial"/>
                <a:cs typeface="Arial"/>
              </a:rPr>
              <a:t>h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us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345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R="4163695" algn="ctr">
              <a:lnSpc>
                <a:spcPts val="2300"/>
              </a:lnSpc>
              <a:spcBef>
                <a:spcPts val="2010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4086860" algn="ctr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285" dirty="0">
                <a:latin typeface="Arial"/>
                <a:cs typeface="Arial"/>
              </a:rPr>
              <a:t>-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335" dirty="0">
                <a:latin typeface="Arial"/>
                <a:cs typeface="Arial"/>
              </a:rPr>
              <a:t>[</a:t>
            </a:r>
            <a:r>
              <a:rPr sz="2000" b="1" spc="-90" dirty="0">
                <a:latin typeface="Arial"/>
                <a:cs typeface="Arial"/>
              </a:rPr>
              <a:t>1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0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335" dirty="0">
                <a:latin typeface="Arial"/>
                <a:cs typeface="Arial"/>
              </a:rPr>
              <a:t>]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3974465" algn="ctr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4086860" algn="ctr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285" dirty="0">
                <a:latin typeface="Arial"/>
                <a:cs typeface="Arial"/>
              </a:rPr>
              <a:t>-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ts val="2200"/>
              </a:lnSpc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x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3717290" algn="ctr">
              <a:lnSpc>
                <a:spcPts val="2200"/>
              </a:lnSpc>
            </a:pPr>
            <a:r>
              <a:rPr sz="2000" b="1" spc="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x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2000" b="1" spc="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841375">
              <a:lnSpc>
                <a:spcPts val="2205"/>
              </a:lnSpc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2000" b="1" spc="-229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2000" b="1" spc="-2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h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2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000" b="1" spc="-3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20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841375">
              <a:lnSpc>
                <a:spcPts val="2205"/>
              </a:lnSpc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 </a:t>
            </a:r>
            <a:r>
              <a:rPr sz="2000" b="1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j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28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b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2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000" b="1" spc="-3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635000">
              <a:lnSpc>
                <a:spcPts val="2200"/>
              </a:lnSpc>
            </a:pPr>
            <a:r>
              <a:rPr sz="2000" b="1" spc="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2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000" b="1" spc="-3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x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ts val="2200"/>
              </a:lnSpc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2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2000" b="1" spc="-3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x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2000" b="1" spc="-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3974465" algn="ctr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4050029" algn="ctr">
              <a:lnSpc>
                <a:spcPts val="23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>
              <a:lnSpc>
                <a:spcPct val="100000"/>
              </a:lnSpc>
            </a:pPr>
            <a:r>
              <a:rPr dirty="0"/>
              <a:t>D</a:t>
            </a:r>
            <a:r>
              <a:rPr spc="475" dirty="0"/>
              <a:t>e</a:t>
            </a:r>
            <a:r>
              <a:rPr spc="240" dirty="0"/>
              <a:t>p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229" dirty="0"/>
              <a:t>d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475" dirty="0"/>
              <a:t>c</a:t>
            </a:r>
            <a:r>
              <a:rPr dirty="0"/>
              <a:t>y</a:t>
            </a:r>
            <a:r>
              <a:rPr spc="365" dirty="0">
                <a:latin typeface="Times New Roman"/>
                <a:cs typeface="Times New Roman"/>
              </a:rPr>
              <a:t> </a:t>
            </a:r>
            <a:r>
              <a:rPr spc="-530" dirty="0"/>
              <a:t>M</a:t>
            </a:r>
            <a:r>
              <a:rPr spc="250" dirty="0"/>
              <a:t>a</a:t>
            </a:r>
            <a:r>
              <a:rPr spc="240" dirty="0"/>
              <a:t>n</a:t>
            </a:r>
            <a:r>
              <a:rPr spc="250" dirty="0"/>
              <a:t>a</a:t>
            </a:r>
            <a:r>
              <a:rPr dirty="0"/>
              <a:t>g</a:t>
            </a:r>
            <a:r>
              <a:rPr spc="-625" dirty="0">
                <a:latin typeface="Times New Roman"/>
                <a:cs typeface="Times New Roman"/>
              </a:rPr>
              <a:t> </a:t>
            </a:r>
            <a:r>
              <a:rPr spc="475" dirty="0"/>
              <a:t>e</a:t>
            </a:r>
            <a:r>
              <a:rPr spc="254" dirty="0"/>
              <a:t>m</a:t>
            </a:r>
            <a:r>
              <a:rPr spc="465" dirty="0"/>
              <a:t>e</a:t>
            </a:r>
            <a:r>
              <a:rPr spc="240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506730" y="1761499"/>
            <a:ext cx="5467350" cy="2645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730" y="5035548"/>
            <a:ext cx="5467350" cy="1883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2296" y="1332099"/>
            <a:ext cx="4442460" cy="533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254" dirty="0">
                <a:latin typeface="Arial"/>
                <a:cs typeface="Arial"/>
              </a:rPr>
              <a:t>t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465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80"/>
              </a:lnSpc>
              <a:spcBef>
                <a:spcPts val="620"/>
              </a:spcBef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15" dirty="0">
                <a:latin typeface="Arial Unicode MS"/>
                <a:cs typeface="Arial Unicode MS"/>
              </a:rPr>
              <a:t>d</a:t>
            </a:r>
            <a:r>
              <a:rPr sz="1800" spc="-5" dirty="0">
                <a:latin typeface="Arial Unicode MS"/>
                <a:cs typeface="Arial Unicode MS"/>
              </a:rPr>
              <a:t>ep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spc="-15" dirty="0">
                <a:latin typeface="Arial Unicode MS"/>
                <a:cs typeface="Arial Unicode MS"/>
              </a:rPr>
              <a:t>d</a:t>
            </a:r>
            <a:r>
              <a:rPr sz="1800" spc="-5" dirty="0">
                <a:latin typeface="Arial Unicode MS"/>
                <a:cs typeface="Arial Unicode MS"/>
              </a:rPr>
              <a:t>e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dirty="0">
                <a:latin typeface="Arial Unicode MS"/>
                <a:cs typeface="Arial Unicode MS"/>
              </a:rPr>
              <a:t>cy</a:t>
            </a:r>
            <a:r>
              <a:rPr sz="1800" spc="10" dirty="0">
                <a:latin typeface="Arial Unicode MS"/>
                <a:cs typeface="Arial Unicode MS"/>
              </a:rPr>
              <a:t>M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g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10" dirty="0">
                <a:latin typeface="Arial Unicode MS"/>
                <a:cs typeface="Arial Unicode MS"/>
              </a:rPr>
              <a:t>m</a:t>
            </a:r>
            <a:r>
              <a:rPr sz="1800" spc="-15" dirty="0">
                <a:latin typeface="Arial Unicode MS"/>
                <a:cs typeface="Arial Unicode MS"/>
              </a:rPr>
              <a:t>en</a:t>
            </a:r>
            <a:r>
              <a:rPr sz="1800" spc="-10" dirty="0">
                <a:latin typeface="Arial Unicode MS"/>
                <a:cs typeface="Arial Unicode MS"/>
              </a:rPr>
              <a:t>t&gt;</a:t>
            </a:r>
            <a:endParaRPr sz="1800">
              <a:latin typeface="Arial Unicode MS"/>
              <a:cs typeface="Arial Unicode MS"/>
            </a:endParaRPr>
          </a:p>
          <a:p>
            <a:pPr marR="2595880" algn="ctr">
              <a:lnSpc>
                <a:spcPts val="2005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nci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10" dirty="0">
                <a:latin typeface="Arial Unicode MS"/>
                <a:cs typeface="Arial Unicode MS"/>
              </a:rPr>
              <a:t>s&gt;</a:t>
            </a:r>
            <a:endParaRPr sz="1800">
              <a:latin typeface="Arial Unicode MS"/>
              <a:cs typeface="Arial Unicode MS"/>
            </a:endParaRPr>
          </a:p>
          <a:p>
            <a:pPr marL="140970">
              <a:lnSpc>
                <a:spcPts val="2010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15" dirty="0">
                <a:latin typeface="Arial Unicode MS"/>
                <a:cs typeface="Arial Unicode MS"/>
              </a:rPr>
              <a:t>d</a:t>
            </a:r>
            <a:r>
              <a:rPr sz="1800" spc="-5" dirty="0">
                <a:latin typeface="Arial Unicode MS"/>
                <a:cs typeface="Arial Unicode MS"/>
              </a:rPr>
              <a:t>e</a:t>
            </a:r>
            <a:r>
              <a:rPr sz="1800" spc="-15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e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de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-10" dirty="0">
                <a:latin typeface="Arial Unicode MS"/>
                <a:cs typeface="Arial Unicode MS"/>
              </a:rPr>
              <a:t>cy&gt;</a:t>
            </a:r>
            <a:endParaRPr sz="1800">
              <a:latin typeface="Arial Unicode MS"/>
              <a:cs typeface="Arial Unicode MS"/>
            </a:endParaRPr>
          </a:p>
          <a:p>
            <a:pPr marL="204470">
              <a:lnSpc>
                <a:spcPts val="2010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15" dirty="0">
                <a:latin typeface="Arial Unicode MS"/>
                <a:cs typeface="Arial Unicode MS"/>
              </a:rPr>
              <a:t>g</a:t>
            </a:r>
            <a:r>
              <a:rPr sz="1800" dirty="0">
                <a:latin typeface="Arial Unicode MS"/>
                <a:cs typeface="Arial Unicode MS"/>
              </a:rPr>
              <a:t>ro</a:t>
            </a:r>
            <a:r>
              <a:rPr sz="1800" spc="-15" dirty="0">
                <a:latin typeface="Arial Unicode MS"/>
                <a:cs typeface="Arial Unicode MS"/>
              </a:rPr>
              <a:t>up</a:t>
            </a:r>
            <a:r>
              <a:rPr sz="1800" spc="-5" dirty="0">
                <a:latin typeface="Arial Unicode MS"/>
                <a:cs typeface="Arial Unicode MS"/>
              </a:rPr>
              <a:t>Id</a:t>
            </a:r>
            <a:r>
              <a:rPr sz="1800" spc="5" dirty="0">
                <a:latin typeface="Arial Unicode MS"/>
                <a:cs typeface="Arial Unicode MS"/>
              </a:rPr>
              <a:t>&gt;</a:t>
            </a:r>
            <a:r>
              <a:rPr sz="1800" spc="-15" dirty="0">
                <a:latin typeface="Arial Unicode MS"/>
                <a:cs typeface="Arial Unicode MS"/>
              </a:rPr>
              <a:t>o</a:t>
            </a:r>
            <a:r>
              <a:rPr sz="1800" spc="-10" dirty="0">
                <a:latin typeface="Arial Unicode MS"/>
                <a:cs typeface="Arial Unicode MS"/>
              </a:rPr>
              <a:t>rg.</a:t>
            </a:r>
            <a:r>
              <a:rPr sz="1800" dirty="0">
                <a:latin typeface="Arial Unicode MS"/>
                <a:cs typeface="Arial Unicode MS"/>
              </a:rPr>
              <a:t>spri</a:t>
            </a:r>
            <a:r>
              <a:rPr sz="1800" spc="-15" dirty="0">
                <a:latin typeface="Arial Unicode MS"/>
                <a:cs typeface="Arial Unicode MS"/>
              </a:rPr>
              <a:t>ng</a:t>
            </a:r>
            <a:r>
              <a:rPr sz="1800" spc="-5" dirty="0">
                <a:latin typeface="Arial Unicode MS"/>
                <a:cs typeface="Arial Unicode MS"/>
              </a:rPr>
              <a:t>f</a:t>
            </a:r>
            <a:r>
              <a:rPr sz="1800" dirty="0">
                <a:latin typeface="Arial Unicode MS"/>
                <a:cs typeface="Arial Unicode MS"/>
              </a:rPr>
              <a:t>ram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w</a:t>
            </a:r>
            <a:r>
              <a:rPr sz="1800" spc="-15" dirty="0">
                <a:latin typeface="Arial Unicode MS"/>
                <a:cs typeface="Arial Unicode MS"/>
              </a:rPr>
              <a:t>o</a:t>
            </a:r>
            <a:r>
              <a:rPr sz="1800" dirty="0">
                <a:latin typeface="Arial Unicode MS"/>
                <a:cs typeface="Arial Unicode MS"/>
              </a:rPr>
              <a:t>r</a:t>
            </a:r>
            <a:r>
              <a:rPr sz="1800" spc="10" dirty="0">
                <a:latin typeface="Arial Unicode MS"/>
                <a:cs typeface="Arial Unicode MS"/>
              </a:rPr>
              <a:t>k</a:t>
            </a:r>
            <a:r>
              <a:rPr sz="1800" spc="-20" dirty="0">
                <a:latin typeface="Arial Unicode MS"/>
                <a:cs typeface="Arial Unicode MS"/>
              </a:rPr>
              <a:t>&lt;</a:t>
            </a:r>
            <a:r>
              <a:rPr sz="1800" dirty="0">
                <a:latin typeface="Arial Unicode MS"/>
                <a:cs typeface="Arial Unicode MS"/>
              </a:rPr>
              <a:t>/</a:t>
            </a:r>
            <a:r>
              <a:rPr sz="1800" spc="-15" dirty="0">
                <a:latin typeface="Arial Unicode MS"/>
                <a:cs typeface="Arial Unicode MS"/>
              </a:rPr>
              <a:t>g</a:t>
            </a:r>
            <a:r>
              <a:rPr sz="1800" dirty="0">
                <a:latin typeface="Arial Unicode MS"/>
                <a:cs typeface="Arial Unicode MS"/>
              </a:rPr>
              <a:t>ro</a:t>
            </a:r>
            <a:r>
              <a:rPr sz="1800" spc="-15" dirty="0">
                <a:latin typeface="Arial Unicode MS"/>
                <a:cs typeface="Arial Unicode MS"/>
              </a:rPr>
              <a:t>up</a:t>
            </a:r>
            <a:r>
              <a:rPr sz="1800" spc="-5" dirty="0">
                <a:latin typeface="Arial Unicode MS"/>
                <a:cs typeface="Arial Unicode MS"/>
              </a:rPr>
              <a:t>Id&gt;</a:t>
            </a:r>
            <a:endParaRPr sz="1800">
              <a:latin typeface="Arial Unicode MS"/>
              <a:cs typeface="Arial Unicode MS"/>
            </a:endParaRPr>
          </a:p>
          <a:p>
            <a:pPr marL="204470">
              <a:lnSpc>
                <a:spcPts val="2005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r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f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c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Id&gt;</a:t>
            </a:r>
            <a:r>
              <a:rPr sz="1800" dirty="0">
                <a:latin typeface="Arial Unicode MS"/>
                <a:cs typeface="Arial Unicode MS"/>
              </a:rPr>
              <a:t>spr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spc="-5" dirty="0">
                <a:latin typeface="Arial Unicode MS"/>
                <a:cs typeface="Arial Unicode MS"/>
              </a:rPr>
              <a:t>ng&lt;</a:t>
            </a:r>
            <a:r>
              <a:rPr sz="1800" dirty="0">
                <a:latin typeface="Arial Unicode MS"/>
                <a:cs typeface="Arial Unicode MS"/>
              </a:rPr>
              <a:t>/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r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f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c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Id&gt;</a:t>
            </a:r>
            <a:endParaRPr sz="1800">
              <a:latin typeface="Arial Unicode MS"/>
              <a:cs typeface="Arial Unicode MS"/>
            </a:endParaRPr>
          </a:p>
          <a:p>
            <a:pPr marL="204470">
              <a:lnSpc>
                <a:spcPts val="2005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dirty="0">
                <a:latin typeface="Arial Unicode MS"/>
                <a:cs typeface="Arial Unicode MS"/>
              </a:rPr>
              <a:t>v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dirty="0">
                <a:latin typeface="Arial Unicode MS"/>
                <a:cs typeface="Arial Unicode MS"/>
              </a:rPr>
              <a:t>rsio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-10" dirty="0">
                <a:latin typeface="Arial Unicode MS"/>
                <a:cs typeface="Arial Unicode MS"/>
              </a:rPr>
              <a:t>&gt;</a:t>
            </a:r>
            <a:r>
              <a:rPr sz="1800" spc="-15" dirty="0">
                <a:latin typeface="Arial Unicode MS"/>
                <a:cs typeface="Arial Unicode MS"/>
              </a:rPr>
              <a:t>2</a:t>
            </a:r>
            <a:r>
              <a:rPr sz="1800" dirty="0">
                <a:latin typeface="Arial Unicode MS"/>
                <a:cs typeface="Arial Unicode MS"/>
              </a:rPr>
              <a:t>.</a:t>
            </a:r>
            <a:r>
              <a:rPr sz="1800" spc="-15" dirty="0">
                <a:latin typeface="Arial Unicode MS"/>
                <a:cs typeface="Arial Unicode MS"/>
              </a:rPr>
              <a:t>5</a:t>
            </a:r>
            <a:r>
              <a:rPr sz="1800" dirty="0">
                <a:latin typeface="Arial Unicode MS"/>
                <a:cs typeface="Arial Unicode MS"/>
              </a:rPr>
              <a:t>.</a:t>
            </a:r>
            <a:r>
              <a:rPr sz="1800" spc="-15" dirty="0">
                <a:latin typeface="Arial Unicode MS"/>
                <a:cs typeface="Arial Unicode MS"/>
              </a:rPr>
              <a:t>5</a:t>
            </a: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5" dirty="0">
                <a:latin typeface="Arial Unicode MS"/>
                <a:cs typeface="Arial Unicode MS"/>
              </a:rPr>
              <a:t>/</a:t>
            </a:r>
            <a:r>
              <a:rPr sz="1800" dirty="0">
                <a:latin typeface="Arial Unicode MS"/>
                <a:cs typeface="Arial Unicode MS"/>
              </a:rPr>
              <a:t>vers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spc="-5" dirty="0">
                <a:latin typeface="Arial Unicode MS"/>
                <a:cs typeface="Arial Unicode MS"/>
              </a:rPr>
              <a:t>on&gt;</a:t>
            </a:r>
            <a:endParaRPr sz="1800">
              <a:latin typeface="Arial Unicode MS"/>
              <a:cs typeface="Arial Unicode MS"/>
            </a:endParaRPr>
          </a:p>
          <a:p>
            <a:pPr marL="140970">
              <a:lnSpc>
                <a:spcPts val="2010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5" dirty="0">
                <a:latin typeface="Arial Unicode MS"/>
                <a:cs typeface="Arial Unicode MS"/>
              </a:rPr>
              <a:t>/d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ncy&gt;</a:t>
            </a:r>
            <a:endParaRPr sz="1800">
              <a:latin typeface="Arial Unicode MS"/>
              <a:cs typeface="Arial Unicode MS"/>
            </a:endParaRPr>
          </a:p>
          <a:p>
            <a:pPr marL="76200">
              <a:lnSpc>
                <a:spcPts val="2005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5" dirty="0">
                <a:latin typeface="Arial Unicode MS"/>
                <a:cs typeface="Arial Unicode MS"/>
              </a:rPr>
              <a:t>/de</a:t>
            </a:r>
            <a:r>
              <a:rPr sz="1800" spc="-15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e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de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dirty="0">
                <a:latin typeface="Arial Unicode MS"/>
                <a:cs typeface="Arial Unicode MS"/>
              </a:rPr>
              <a:t>cie</a:t>
            </a:r>
            <a:r>
              <a:rPr sz="1800" spc="-15" dirty="0">
                <a:latin typeface="Arial Unicode MS"/>
                <a:cs typeface="Arial Unicode MS"/>
              </a:rPr>
              <a:t>s&gt;</a:t>
            </a:r>
            <a:endParaRPr sz="1800">
              <a:latin typeface="Arial Unicode MS"/>
              <a:cs typeface="Arial Unicode MS"/>
            </a:endParaRPr>
          </a:p>
          <a:p>
            <a:pPr marL="115570" indent="-102870">
              <a:lnSpc>
                <a:spcPts val="2080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5" dirty="0">
                <a:latin typeface="Arial Unicode MS"/>
                <a:cs typeface="Arial Unicode MS"/>
              </a:rPr>
              <a:t>/d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ncyM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na</a:t>
            </a:r>
            <a:r>
              <a:rPr sz="1800" spc="-15" dirty="0">
                <a:latin typeface="Arial Unicode MS"/>
                <a:cs typeface="Arial Unicode MS"/>
              </a:rPr>
              <a:t>g</a:t>
            </a:r>
            <a:r>
              <a:rPr sz="1800" spc="-5" dirty="0">
                <a:latin typeface="Arial Unicode MS"/>
                <a:cs typeface="Arial Unicode MS"/>
              </a:rPr>
              <a:t>em</a:t>
            </a:r>
            <a:r>
              <a:rPr sz="1800" spc="-15" dirty="0">
                <a:latin typeface="Arial Unicode MS"/>
                <a:cs typeface="Arial Unicode MS"/>
              </a:rPr>
              <a:t>en</a:t>
            </a:r>
            <a:r>
              <a:rPr sz="1800" spc="-10" dirty="0">
                <a:latin typeface="Arial Unicode MS"/>
                <a:cs typeface="Arial Unicode MS"/>
              </a:rPr>
              <a:t>t&gt;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15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20" dirty="0">
                <a:latin typeface="Arial"/>
                <a:cs typeface="Arial"/>
              </a:rPr>
              <a:t>d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465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R="2722880" algn="ctr">
              <a:lnSpc>
                <a:spcPts val="2085"/>
              </a:lnSpc>
              <a:spcBef>
                <a:spcPts val="620"/>
              </a:spcBef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15" dirty="0">
                <a:latin typeface="Arial Unicode MS"/>
                <a:cs typeface="Arial Unicode MS"/>
              </a:rPr>
              <a:t>d</a:t>
            </a:r>
            <a:r>
              <a:rPr sz="1800" spc="-5" dirty="0">
                <a:latin typeface="Arial Unicode MS"/>
                <a:cs typeface="Arial Unicode MS"/>
              </a:rPr>
              <a:t>ep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spc="-15" dirty="0">
                <a:latin typeface="Arial Unicode MS"/>
                <a:cs typeface="Arial Unicode MS"/>
              </a:rPr>
              <a:t>d</a:t>
            </a:r>
            <a:r>
              <a:rPr sz="1800" spc="-5" dirty="0">
                <a:latin typeface="Arial Unicode MS"/>
                <a:cs typeface="Arial Unicode MS"/>
              </a:rPr>
              <a:t>e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dirty="0">
                <a:latin typeface="Arial Unicode MS"/>
                <a:cs typeface="Arial Unicode MS"/>
              </a:rPr>
              <a:t>cies&gt;</a:t>
            </a:r>
            <a:endParaRPr sz="1800">
              <a:latin typeface="Arial Unicode MS"/>
              <a:cs typeface="Arial Unicode MS"/>
            </a:endParaRPr>
          </a:p>
          <a:p>
            <a:pPr marL="76200">
              <a:lnSpc>
                <a:spcPts val="2005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ncy&gt;</a:t>
            </a:r>
            <a:endParaRPr sz="1800">
              <a:latin typeface="Arial Unicode MS"/>
              <a:cs typeface="Arial Unicode MS"/>
            </a:endParaRPr>
          </a:p>
          <a:p>
            <a:pPr marL="140970">
              <a:lnSpc>
                <a:spcPts val="2005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15" dirty="0">
                <a:latin typeface="Arial Unicode MS"/>
                <a:cs typeface="Arial Unicode MS"/>
              </a:rPr>
              <a:t>g</a:t>
            </a:r>
            <a:r>
              <a:rPr sz="1800" dirty="0">
                <a:latin typeface="Arial Unicode MS"/>
                <a:cs typeface="Arial Unicode MS"/>
              </a:rPr>
              <a:t>ro</a:t>
            </a:r>
            <a:r>
              <a:rPr sz="1800" spc="-15" dirty="0">
                <a:latin typeface="Arial Unicode MS"/>
                <a:cs typeface="Arial Unicode MS"/>
              </a:rPr>
              <a:t>up</a:t>
            </a:r>
            <a:r>
              <a:rPr sz="1800" spc="-5" dirty="0">
                <a:latin typeface="Arial Unicode MS"/>
                <a:cs typeface="Arial Unicode MS"/>
              </a:rPr>
              <a:t>Id&gt;org</a:t>
            </a:r>
            <a:r>
              <a:rPr sz="1800" dirty="0">
                <a:latin typeface="Arial Unicode MS"/>
                <a:cs typeface="Arial Unicode MS"/>
              </a:rPr>
              <a:t>.spr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spc="-5" dirty="0">
                <a:latin typeface="Arial Unicode MS"/>
                <a:cs typeface="Arial Unicode MS"/>
              </a:rPr>
              <a:t>ngfr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10" dirty="0">
                <a:latin typeface="Arial Unicode MS"/>
                <a:cs typeface="Arial Unicode MS"/>
              </a:rPr>
              <a:t>m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w</a:t>
            </a:r>
            <a:r>
              <a:rPr sz="1800" spc="-15" dirty="0">
                <a:latin typeface="Arial Unicode MS"/>
                <a:cs typeface="Arial Unicode MS"/>
              </a:rPr>
              <a:t>o</a:t>
            </a:r>
            <a:r>
              <a:rPr sz="1800" spc="-10" dirty="0">
                <a:latin typeface="Arial Unicode MS"/>
                <a:cs typeface="Arial Unicode MS"/>
              </a:rPr>
              <a:t>rk&lt;</a:t>
            </a:r>
            <a:r>
              <a:rPr sz="1800" spc="-5" dirty="0">
                <a:latin typeface="Arial Unicode MS"/>
                <a:cs typeface="Arial Unicode MS"/>
              </a:rPr>
              <a:t>/gr</a:t>
            </a:r>
            <a:r>
              <a:rPr sz="1800" spc="-15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up</a:t>
            </a:r>
            <a:r>
              <a:rPr sz="1800" dirty="0">
                <a:latin typeface="Arial Unicode MS"/>
                <a:cs typeface="Arial Unicode MS"/>
              </a:rPr>
              <a:t>I</a:t>
            </a:r>
            <a:r>
              <a:rPr sz="1800" spc="-5" dirty="0">
                <a:latin typeface="Arial Unicode MS"/>
                <a:cs typeface="Arial Unicode MS"/>
              </a:rPr>
              <a:t>d&gt;</a:t>
            </a:r>
            <a:endParaRPr sz="1800">
              <a:latin typeface="Arial Unicode MS"/>
              <a:cs typeface="Arial Unicode MS"/>
            </a:endParaRPr>
          </a:p>
          <a:p>
            <a:pPr marL="140970">
              <a:lnSpc>
                <a:spcPts val="2010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rt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spc="5" dirty="0">
                <a:latin typeface="Arial Unicode MS"/>
                <a:cs typeface="Arial Unicode MS"/>
              </a:rPr>
              <a:t>f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c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Id&gt;</a:t>
            </a:r>
            <a:r>
              <a:rPr sz="1800" dirty="0">
                <a:latin typeface="Arial Unicode MS"/>
                <a:cs typeface="Arial Unicode MS"/>
              </a:rPr>
              <a:t>spr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spc="-15" dirty="0">
                <a:latin typeface="Arial Unicode MS"/>
                <a:cs typeface="Arial Unicode MS"/>
              </a:rPr>
              <a:t>g</a:t>
            </a:r>
            <a:r>
              <a:rPr sz="1800" spc="-5" dirty="0">
                <a:latin typeface="Arial Unicode MS"/>
                <a:cs typeface="Arial Unicode MS"/>
              </a:rPr>
              <a:t>&lt;/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rt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spc="5" dirty="0">
                <a:latin typeface="Arial Unicode MS"/>
                <a:cs typeface="Arial Unicode MS"/>
              </a:rPr>
              <a:t>f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c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Id&gt;</a:t>
            </a:r>
            <a:endParaRPr sz="1800">
              <a:latin typeface="Arial Unicode MS"/>
              <a:cs typeface="Arial Unicode MS"/>
            </a:endParaRPr>
          </a:p>
          <a:p>
            <a:pPr marR="2708275" algn="ctr">
              <a:lnSpc>
                <a:spcPts val="2005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5" dirty="0">
                <a:latin typeface="Arial Unicode MS"/>
                <a:cs typeface="Arial Unicode MS"/>
              </a:rPr>
              <a:t>/de</a:t>
            </a:r>
            <a:r>
              <a:rPr sz="1800" spc="-15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e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de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-10" dirty="0">
                <a:latin typeface="Arial Unicode MS"/>
                <a:cs typeface="Arial Unicode MS"/>
              </a:rPr>
              <a:t>cy&gt;</a:t>
            </a:r>
            <a:endParaRPr sz="1800">
              <a:latin typeface="Arial Unicode MS"/>
              <a:cs typeface="Arial Unicode MS"/>
            </a:endParaRPr>
          </a:p>
          <a:p>
            <a:pPr marR="2658745" algn="ctr">
              <a:lnSpc>
                <a:spcPts val="2080"/>
              </a:lnSpc>
            </a:pPr>
            <a:r>
              <a:rPr sz="1800" spc="-10" dirty="0">
                <a:latin typeface="Arial Unicode MS"/>
                <a:cs typeface="Arial Unicode MS"/>
              </a:rPr>
              <a:t>&lt;</a:t>
            </a:r>
            <a:r>
              <a:rPr sz="1800" spc="-5" dirty="0">
                <a:latin typeface="Arial Unicode MS"/>
                <a:cs typeface="Arial Unicode MS"/>
              </a:rPr>
              <a:t>/d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nd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nc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spc="-5" dirty="0">
                <a:latin typeface="Arial Unicode MS"/>
                <a:cs typeface="Arial Unicode MS"/>
              </a:rPr>
              <a:t>es&gt;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61</a:t>
            </a:fld>
            <a:endParaRPr spc="365" dirty="0"/>
          </a:p>
        </p:txBody>
      </p:sp>
      <p:sp>
        <p:nvSpPr>
          <p:cNvPr id="6" name="object 6"/>
          <p:cNvSpPr txBox="1"/>
          <p:nvPr/>
        </p:nvSpPr>
        <p:spPr>
          <a:xfrm>
            <a:off x="6107434" y="1461105"/>
            <a:ext cx="2671445" cy="338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</a:pPr>
            <a:r>
              <a:rPr sz="2400" spc="-15" dirty="0">
                <a:latin typeface="Arial"/>
                <a:cs typeface="Arial"/>
              </a:rPr>
              <a:t>Th</a:t>
            </a:r>
            <a:r>
              <a:rPr sz="2400" spc="38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75"/>
              </a:lnSpc>
            </a:pPr>
            <a:r>
              <a:rPr sz="1800" spc="-1005" dirty="0">
                <a:latin typeface="Arial Unicode MS"/>
                <a:cs typeface="Arial Unicode MS"/>
              </a:rPr>
              <a:t>d</a:t>
            </a:r>
            <a:r>
              <a:rPr sz="3600" spc="-540" baseline="-62500" dirty="0">
                <a:latin typeface="Arial"/>
                <a:cs typeface="Arial"/>
              </a:rPr>
              <a:t>e</a:t>
            </a:r>
            <a:r>
              <a:rPr sz="1800" spc="-665" dirty="0">
                <a:latin typeface="Arial Unicode MS"/>
                <a:cs typeface="Arial Unicode MS"/>
              </a:rPr>
              <a:t>e</a:t>
            </a:r>
            <a:r>
              <a:rPr sz="3600" spc="-7" baseline="-62500" dirty="0">
                <a:latin typeface="Arial"/>
                <a:cs typeface="Arial"/>
              </a:rPr>
              <a:t>l</a:t>
            </a:r>
            <a:r>
              <a:rPr sz="3600" spc="-1829" baseline="-62500" dirty="0">
                <a:latin typeface="Arial"/>
                <a:cs typeface="Arial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spc="-805" dirty="0">
                <a:latin typeface="Arial Unicode MS"/>
                <a:cs typeface="Arial Unicode MS"/>
              </a:rPr>
              <a:t>e</a:t>
            </a:r>
            <a:r>
              <a:rPr sz="3600" spc="-1852" baseline="-62500" dirty="0">
                <a:latin typeface="Arial"/>
                <a:cs typeface="Arial"/>
              </a:rPr>
              <a:t>m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spc="-795" dirty="0">
                <a:latin typeface="Arial Unicode MS"/>
                <a:cs typeface="Arial Unicode MS"/>
              </a:rPr>
              <a:t>d</a:t>
            </a:r>
            <a:r>
              <a:rPr sz="3600" spc="-847" baseline="-62500" dirty="0">
                <a:latin typeface="Arial"/>
                <a:cs typeface="Arial"/>
              </a:rPr>
              <a:t>e</a:t>
            </a:r>
            <a:r>
              <a:rPr sz="1800" spc="-450" dirty="0">
                <a:latin typeface="Arial Unicode MS"/>
                <a:cs typeface="Arial Unicode MS"/>
              </a:rPr>
              <a:t>e</a:t>
            </a:r>
            <a:r>
              <a:rPr sz="3600" spc="-1350" baseline="-62500" dirty="0">
                <a:latin typeface="Arial"/>
                <a:cs typeface="Arial"/>
              </a:rPr>
              <a:t>n</a:t>
            </a:r>
            <a:r>
              <a:rPr sz="1800" spc="-120" dirty="0">
                <a:latin typeface="Arial Unicode MS"/>
                <a:cs typeface="Arial Unicode MS"/>
              </a:rPr>
              <a:t>n</a:t>
            </a:r>
            <a:r>
              <a:rPr sz="3600" spc="-839" baseline="-62500" dirty="0">
                <a:latin typeface="Arial"/>
                <a:cs typeface="Arial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c</a:t>
            </a:r>
            <a:r>
              <a:rPr sz="1800" spc="-580" dirty="0">
                <a:latin typeface="Arial Unicode MS"/>
                <a:cs typeface="Arial Unicode MS"/>
              </a:rPr>
              <a:t>y</a:t>
            </a:r>
            <a:r>
              <a:rPr sz="3600" spc="-1155" baseline="-62500" dirty="0">
                <a:latin typeface="Arial"/>
                <a:cs typeface="Arial"/>
              </a:rPr>
              <a:t>a</a:t>
            </a:r>
            <a:r>
              <a:rPr sz="1800" spc="-740" dirty="0">
                <a:latin typeface="Arial Unicode MS"/>
                <a:cs typeface="Arial Unicode MS"/>
              </a:rPr>
              <a:t>M</a:t>
            </a:r>
            <a:r>
              <a:rPr sz="3600" spc="-22" baseline="-62500" dirty="0">
                <a:latin typeface="Arial"/>
                <a:cs typeface="Arial"/>
              </a:rPr>
              <a:t>l</a:t>
            </a:r>
            <a:r>
              <a:rPr sz="3600" spc="-480" baseline="-62500" dirty="0">
                <a:latin typeface="Arial"/>
                <a:cs typeface="Arial"/>
              </a:rPr>
              <a:t>l</a:t>
            </a:r>
            <a:r>
              <a:rPr sz="1800" spc="-690" dirty="0">
                <a:latin typeface="Arial Unicode MS"/>
                <a:cs typeface="Arial Unicode MS"/>
              </a:rPr>
              <a:t>a</a:t>
            </a:r>
            <a:r>
              <a:rPr sz="3600" spc="-1012" baseline="-62500" dirty="0">
                <a:latin typeface="Arial"/>
                <a:cs typeface="Arial"/>
              </a:rPr>
              <a:t>o</a:t>
            </a:r>
            <a:r>
              <a:rPr sz="1800" spc="-350" dirty="0">
                <a:latin typeface="Arial Unicode MS"/>
                <a:cs typeface="Arial Unicode MS"/>
              </a:rPr>
              <a:t>n</a:t>
            </a:r>
            <a:r>
              <a:rPr sz="3600" spc="-2085" baseline="-62500" dirty="0">
                <a:latin typeface="Arial"/>
                <a:cs typeface="Arial"/>
              </a:rPr>
              <a:t>w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-610" dirty="0">
                <a:latin typeface="Arial Unicode MS"/>
                <a:cs typeface="Arial Unicode MS"/>
              </a:rPr>
              <a:t>g</a:t>
            </a:r>
            <a:r>
              <a:rPr sz="3600" spc="-907" baseline="-62500" dirty="0">
                <a:latin typeface="Arial"/>
                <a:cs typeface="Arial"/>
              </a:rPr>
              <a:t>s</a:t>
            </a:r>
            <a:r>
              <a:rPr sz="1800" spc="-5" dirty="0">
                <a:latin typeface="Arial Unicode MS"/>
                <a:cs typeface="Arial Unicode MS"/>
              </a:rPr>
              <a:t>e</a:t>
            </a:r>
            <a:r>
              <a:rPr sz="1800" spc="-1240" dirty="0">
                <a:latin typeface="Arial Unicode MS"/>
                <a:cs typeface="Arial Unicode MS"/>
              </a:rPr>
              <a:t>m</a:t>
            </a:r>
            <a:r>
              <a:rPr sz="3600" spc="-15" baseline="-62500" dirty="0">
                <a:latin typeface="Arial"/>
                <a:cs typeface="Arial"/>
              </a:rPr>
              <a:t>y</a:t>
            </a:r>
            <a:r>
              <a:rPr sz="3600" spc="-1972" baseline="-62500" dirty="0">
                <a:latin typeface="Arial"/>
                <a:cs typeface="Arial"/>
              </a:rPr>
              <a:t>o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spc="-695" dirty="0">
                <a:latin typeface="Arial Unicode MS"/>
                <a:cs typeface="Arial Unicode MS"/>
              </a:rPr>
              <a:t>n</a:t>
            </a:r>
            <a:r>
              <a:rPr sz="3600" spc="-982" baseline="-62500" dirty="0">
                <a:latin typeface="Arial"/>
                <a:cs typeface="Arial"/>
              </a:rPr>
              <a:t>u</a:t>
            </a:r>
            <a:r>
              <a:rPr sz="1800" spc="-10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  <a:p>
            <a:pPr marL="12700" marR="5080">
              <a:lnSpc>
                <a:spcPts val="2680"/>
              </a:lnSpc>
              <a:spcBef>
                <a:spcPts val="2725"/>
              </a:spcBef>
            </a:pP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385" dirty="0">
                <a:latin typeface="Arial"/>
                <a:cs typeface="Arial"/>
              </a:rPr>
              <a:t>o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260" dirty="0">
                <a:latin typeface="Arial"/>
                <a:cs typeface="Arial"/>
              </a:rPr>
              <a:t>y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num</a:t>
            </a:r>
            <a:r>
              <a:rPr sz="2400" spc="-2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22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670"/>
              </a:lnSpc>
              <a:spcBef>
                <a:spcPts val="5"/>
              </a:spcBef>
            </a:pPr>
            <a:r>
              <a:rPr sz="2400" spc="-2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385" dirty="0">
                <a:latin typeface="Arial"/>
                <a:cs typeface="Arial"/>
              </a:rPr>
              <a:t>d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M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30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 marR="91440">
              <a:lnSpc>
                <a:spcPts val="2670"/>
              </a:lnSpc>
              <a:spcBef>
                <a:spcPts val="10"/>
              </a:spcBef>
            </a:pPr>
            <a:r>
              <a:rPr sz="2400" spc="-2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440" dirty="0">
                <a:latin typeface="Arial"/>
                <a:cs typeface="Arial"/>
              </a:rPr>
              <a:t>g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85" dirty="0">
                <a:latin typeface="Arial"/>
                <a:cs typeface="Arial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305" dirty="0">
                <a:latin typeface="Arial"/>
                <a:cs typeface="Arial"/>
              </a:rPr>
              <a:t>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tic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310" dirty="0">
                <a:latin typeface="Arial"/>
                <a:cs typeface="Arial"/>
              </a:rPr>
              <a:t>r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b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spc="17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890">
              <a:lnSpc>
                <a:spcPct val="100000"/>
              </a:lnSpc>
            </a:pPr>
            <a:r>
              <a:rPr spc="490" dirty="0"/>
              <a:t>S</a:t>
            </a:r>
            <a:r>
              <a:rPr dirty="0"/>
              <a:t>NA</a:t>
            </a:r>
            <a:r>
              <a:rPr spc="220" dirty="0"/>
              <a:t>P</a:t>
            </a:r>
            <a:r>
              <a:rPr dirty="0"/>
              <a:t>S</a:t>
            </a:r>
            <a:r>
              <a:rPr spc="-610" dirty="0">
                <a:latin typeface="Times New Roman"/>
                <a:cs typeface="Times New Roman"/>
              </a:rPr>
              <a:t> </a:t>
            </a:r>
            <a:r>
              <a:rPr spc="-280" dirty="0"/>
              <a:t>H</a:t>
            </a:r>
            <a:r>
              <a:rPr spc="-40" dirty="0"/>
              <a:t>O</a:t>
            </a:r>
            <a:r>
              <a:rPr spc="-30" dirty="0"/>
              <a:t>T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240" dirty="0"/>
              <a:t>V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-265" dirty="0"/>
              <a:t>r</a:t>
            </a:r>
            <a:r>
              <a:rPr dirty="0"/>
              <a:t>s</a:t>
            </a:r>
            <a:r>
              <a:rPr spc="-36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475" dirty="0"/>
              <a:t>o</a:t>
            </a:r>
            <a:r>
              <a:rPr spc="240" dirty="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62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90220" y="1796663"/>
            <a:ext cx="7993380" cy="472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8745" indent="-342900">
              <a:lnSpc>
                <a:spcPts val="3180"/>
              </a:lnSpc>
              <a:buFont typeface="Arial"/>
              <a:buChar char="•"/>
              <a:tabLst>
                <a:tab pos="355600" algn="l"/>
                <a:tab pos="852169" algn="l"/>
                <a:tab pos="3183255" algn="l"/>
                <a:tab pos="5965190" algn="l"/>
              </a:tabLst>
            </a:pP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15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H</a:t>
            </a:r>
            <a:r>
              <a:rPr sz="3200" b="1" spc="-25" dirty="0">
                <a:latin typeface="Times New Roman"/>
                <a:cs typeface="Times New Roman"/>
              </a:rPr>
              <a:t>OT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	a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li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 to	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350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1.</a:t>
            </a: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dirty="0">
                <a:latin typeface="Arial"/>
                <a:cs typeface="Arial"/>
              </a:rPr>
              <a:t>3</a:t>
            </a:r>
            <a:r>
              <a:rPr sz="3200" b="1" spc="220" dirty="0">
                <a:latin typeface="Arial"/>
                <a:cs typeface="Arial"/>
              </a:rPr>
              <a:t>-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3185"/>
              </a:lnSpc>
            </a:pP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15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H</a:t>
            </a:r>
            <a:r>
              <a:rPr sz="3200" b="1" spc="-25" dirty="0">
                <a:latin typeface="Times New Roman"/>
                <a:cs typeface="Times New Roman"/>
              </a:rPr>
              <a:t>OT</a:t>
            </a:r>
            <a:endParaRPr sz="3200">
              <a:latin typeface="Times New Roman"/>
              <a:cs typeface="Times New Roman"/>
            </a:endParaRPr>
          </a:p>
          <a:p>
            <a:pPr marL="355600" marR="1180465" indent="-342900">
              <a:lnSpc>
                <a:spcPts val="3180"/>
              </a:lnSpc>
              <a:spcBef>
                <a:spcPts val="1415"/>
              </a:spcBef>
              <a:buFont typeface="Arial"/>
              <a:buChar char="•"/>
              <a:tabLst>
                <a:tab pos="355600" algn="l"/>
                <a:tab pos="2234565" algn="l"/>
                <a:tab pos="5447030" algn="l"/>
              </a:tabLst>
            </a:pPr>
            <a:r>
              <a:rPr sz="3200" b="1" spc="-36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5" dirty="0">
                <a:latin typeface="Times New Roman"/>
                <a:cs typeface="Times New Roman"/>
              </a:rPr>
              <a:t>ic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5" dirty="0">
                <a:latin typeface="Times New Roman"/>
                <a:cs typeface="Times New Roman"/>
              </a:rPr>
              <a:t>“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t”</a:t>
            </a:r>
            <a:endParaRPr sz="3200">
              <a:latin typeface="Times New Roman"/>
              <a:cs typeface="Times New Roman"/>
            </a:endParaRPr>
          </a:p>
          <a:p>
            <a:pPr marL="355600" marR="1723389" indent="-342900">
              <a:lnSpc>
                <a:spcPts val="3190"/>
              </a:lnSpc>
              <a:spcBef>
                <a:spcPts val="1400"/>
              </a:spcBef>
              <a:buFont typeface="Arial"/>
              <a:buChar char="•"/>
              <a:tabLst>
                <a:tab pos="355600" algn="l"/>
                <a:tab pos="1216660" algn="l"/>
                <a:tab pos="2234565" algn="l"/>
                <a:tab pos="3612515" algn="l"/>
                <a:tab pos="535495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u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	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p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ec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-10" dirty="0">
                <a:latin typeface="Times New Roman"/>
                <a:cs typeface="Times New Roman"/>
              </a:rPr>
              <a:t>f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2900"/>
              </a:lnSpc>
              <a:spcBef>
                <a:spcPts val="1405"/>
              </a:spcBef>
              <a:buFont typeface="Arial"/>
              <a:buChar char="•"/>
              <a:tabLst>
                <a:tab pos="355600" algn="l"/>
                <a:tab pos="1303655" algn="l"/>
                <a:tab pos="3502660" algn="l"/>
                <a:tab pos="3974465" algn="l"/>
                <a:tab pos="5464175" algn="l"/>
                <a:tab pos="6683375" algn="l"/>
              </a:tabLst>
            </a:pP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S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15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H</a:t>
            </a:r>
            <a:r>
              <a:rPr sz="3200" b="1" spc="-25" dirty="0">
                <a:latin typeface="Times New Roman"/>
                <a:cs typeface="Times New Roman"/>
              </a:rPr>
              <a:t>OT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w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th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U</a:t>
            </a:r>
            <a:r>
              <a:rPr sz="3200" b="1" spc="-215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C t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fo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tt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to	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  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1090">
              <a:lnSpc>
                <a:spcPct val="100000"/>
              </a:lnSpc>
            </a:pPr>
            <a:r>
              <a:rPr spc="225" dirty="0"/>
              <a:t>B</a:t>
            </a:r>
            <a:r>
              <a:rPr spc="229" dirty="0"/>
              <a:t>u</a:t>
            </a:r>
            <a:r>
              <a:rPr spc="-10" dirty="0"/>
              <a:t>i</a:t>
            </a:r>
            <a:r>
              <a:rPr spc="-20" dirty="0"/>
              <a:t>l</a:t>
            </a:r>
            <a:r>
              <a:rPr dirty="0"/>
              <a:t>d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484" dirty="0"/>
              <a:t>o</a:t>
            </a:r>
            <a:r>
              <a:rPr spc="240" dirty="0"/>
              <a:t>n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484" dirty="0"/>
              <a:t>g</a:t>
            </a:r>
            <a:r>
              <a:rPr spc="229" dirty="0"/>
              <a:t>u</a:t>
            </a:r>
            <a:r>
              <a:rPr spc="-254" dirty="0"/>
              <a:t>r</a:t>
            </a:r>
            <a:r>
              <a:rPr spc="250" dirty="0"/>
              <a:t>a</a:t>
            </a:r>
            <a:r>
              <a:rPr spc="-5" dirty="0"/>
              <a:t>t</a:t>
            </a:r>
            <a:r>
              <a:rPr spc="-20" dirty="0"/>
              <a:t>i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930" y="1318694"/>
            <a:ext cx="6641465" cy="289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  <a:tabLst>
                <a:tab pos="639508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9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22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1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 </a:t>
            </a:r>
            <a:r>
              <a:rPr sz="1400" b="1" spc="-1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400" b="1" spc="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9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b="1" spc="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b="1" spc="-8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g </a:t>
            </a:r>
            <a:r>
              <a:rPr sz="1400" b="1" spc="-15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14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-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4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</a:rPr>
              <a:t>	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2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4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  <a:tabLst>
                <a:tab pos="3844925" algn="l"/>
                <a:tab pos="47720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z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	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45815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2466975" algn="l"/>
                <a:tab pos="331724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36" y="4171093"/>
            <a:ext cx="375031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513840" algn="l"/>
                <a:tab pos="2894965" algn="l"/>
                <a:tab pos="357187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 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b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2382" y="4171093"/>
            <a:ext cx="14230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140" algn="l"/>
                <a:tab pos="1148080" algn="l"/>
              </a:tabLst>
            </a:pP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36" y="5391583"/>
            <a:ext cx="354774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268095" algn="l"/>
                <a:tab pos="3096895" algn="l"/>
              </a:tabLst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100" dirty="0">
                <a:solidFill>
                  <a:srgbClr val="2D2DB8"/>
                </a:solidFill>
                <a:latin typeface="Arial"/>
                <a:cs typeface="Arial"/>
              </a:rPr>
              <a:t>!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B</a:t>
            </a:r>
            <a:r>
              <a:rPr sz="1400" b="1" spc="11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	C</a:t>
            </a:r>
            <a:r>
              <a:rPr sz="1400" b="1" spc="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	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--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04800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100" dirty="0">
                <a:solidFill>
                  <a:srgbClr val="2D2DB8"/>
                </a:solidFill>
                <a:latin typeface="Arial"/>
                <a:cs typeface="Arial"/>
              </a:rPr>
              <a:t>!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  </a:t>
            </a:r>
            <a:r>
              <a:rPr sz="1400" b="1" spc="-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  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204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14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1400" b="1" spc="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b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30" y="6407591"/>
            <a:ext cx="2761615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5"/>
              </a:lnSpc>
              <a:tabLst>
                <a:tab pos="1464945" algn="l"/>
                <a:tab pos="248666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6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1090">
              <a:lnSpc>
                <a:spcPts val="5260"/>
              </a:lnSpc>
            </a:pPr>
            <a:r>
              <a:rPr spc="225" dirty="0"/>
              <a:t>B</a:t>
            </a:r>
            <a:r>
              <a:rPr spc="229" dirty="0"/>
              <a:t>u</a:t>
            </a:r>
            <a:r>
              <a:rPr spc="-10" dirty="0"/>
              <a:t>i</a:t>
            </a:r>
            <a:r>
              <a:rPr spc="-20" dirty="0"/>
              <a:t>l</a:t>
            </a:r>
            <a:r>
              <a:rPr dirty="0"/>
              <a:t>d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484" dirty="0"/>
              <a:t>o</a:t>
            </a:r>
            <a:r>
              <a:rPr spc="240" dirty="0"/>
              <a:t>n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484" dirty="0"/>
              <a:t>g</a:t>
            </a:r>
            <a:r>
              <a:rPr spc="229" dirty="0"/>
              <a:t>u</a:t>
            </a:r>
            <a:r>
              <a:rPr spc="-254" dirty="0"/>
              <a:t>r</a:t>
            </a:r>
            <a:r>
              <a:rPr spc="250" dirty="0"/>
              <a:t>a</a:t>
            </a:r>
            <a:r>
              <a:rPr spc="-5" dirty="0"/>
              <a:t>t</a:t>
            </a:r>
            <a:r>
              <a:rPr spc="-20" dirty="0"/>
              <a:t>i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6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20" y="1412109"/>
            <a:ext cx="5800725" cy="541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320" dirty="0">
                <a:latin typeface="Arial"/>
                <a:cs typeface="Arial"/>
              </a:rPr>
              <a:t>e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ui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20" dirty="0">
                <a:latin typeface="Arial"/>
                <a:cs typeface="Arial"/>
              </a:rPr>
              <a:t>d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ti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254" dirty="0">
                <a:latin typeface="Arial"/>
                <a:cs typeface="Arial"/>
              </a:rPr>
              <a:t>n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180" dirty="0">
                <a:latin typeface="Arial"/>
                <a:cs typeface="Arial"/>
              </a:rPr>
              <a:t>f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320" dirty="0">
                <a:latin typeface="Arial"/>
                <a:cs typeface="Arial"/>
              </a:rPr>
              <a:t>e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140" dirty="0">
                <a:latin typeface="Arial"/>
                <a:cs typeface="Arial"/>
              </a:rPr>
              <a:t>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ro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254" dirty="0">
                <a:latin typeface="Arial"/>
                <a:cs typeface="Arial"/>
              </a:rPr>
              <a:t>n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254" dirty="0">
                <a:latin typeface="Arial"/>
                <a:cs typeface="Arial"/>
              </a:rPr>
              <a:t>n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fu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er</a:t>
            </a:r>
            <a:r>
              <a:rPr sz="2000" spc="14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R="4356735" algn="ctr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j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450"/>
              </a:spcBef>
            </a:pP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4380865" algn="ctr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439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</a:t>
            </a:r>
            <a:r>
              <a:rPr sz="1800" b="1" spc="1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y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5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R="4396740" algn="ctr">
              <a:lnSpc>
                <a:spcPct val="100000"/>
              </a:lnSpc>
              <a:spcBef>
                <a:spcPts val="440"/>
              </a:spcBef>
            </a:pP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R="4396740" algn="ctr">
              <a:lnSpc>
                <a:spcPct val="100000"/>
              </a:lnSpc>
              <a:spcBef>
                <a:spcPts val="450"/>
              </a:spcBef>
            </a:pP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R="4279900" algn="ctr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440"/>
              </a:spcBef>
            </a:pP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4256405" algn="ctr">
              <a:lnSpc>
                <a:spcPct val="100000"/>
              </a:lnSpc>
              <a:spcBef>
                <a:spcPts val="45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j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9591" y="370762"/>
            <a:ext cx="5211445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0" marR="5080" indent="-1847850">
              <a:lnSpc>
                <a:spcPts val="4380"/>
              </a:lnSpc>
            </a:pPr>
            <a:r>
              <a:rPr sz="4400" b="1" spc="210" dirty="0">
                <a:solidFill>
                  <a:srgbClr val="198989"/>
                </a:solidFill>
                <a:latin typeface="Times New Roman"/>
                <a:cs typeface="Times New Roman"/>
              </a:rPr>
              <a:t>B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36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n </a:t>
            </a:r>
            <a:r>
              <a:rPr sz="4400" b="1" spc="-40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20" y="1915357"/>
            <a:ext cx="5795645" cy="193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51655" algn="ctr">
              <a:lnSpc>
                <a:spcPct val="100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j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450"/>
              </a:spcBef>
            </a:pP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39"/>
              </a:spcBef>
            </a:pPr>
            <a:r>
              <a:rPr sz="1800" b="1" spc="1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800" b="1" spc="-1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800" b="1" spc="-2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15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800" b="1" spc="-8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8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800" b="1" spc="-1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4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8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800" b="1" spc="-2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15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800" b="1" spc="-8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800" b="1" spc="-1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1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8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800" b="1" spc="-2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15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800" b="1" spc="-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8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114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800" b="1" spc="-2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m</a:t>
            </a:r>
            <a:r>
              <a:rPr sz="1800" b="1" spc="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y</a:t>
            </a:r>
            <a:r>
              <a:rPr sz="1800" b="1" spc="-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45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1800" b="1" spc="-2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800" b="1" spc="11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8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800" b="1" spc="21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8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8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800" b="1" spc="-8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15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8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1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800" b="1" spc="114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800" b="1" spc="-2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8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800" b="1" spc="-2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15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800" b="1" spc="-8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8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4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50"/>
              </a:spcBef>
            </a:pPr>
            <a:r>
              <a:rPr sz="1800" b="1" spc="1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800" b="1" spc="114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800" b="1" spc="-2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800" b="1" spc="-1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800" b="1" spc="-2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15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1800" b="1" spc="-8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800" b="1" spc="-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800" b="1" spc="-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800" b="1" spc="-14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20" y="3886398"/>
            <a:ext cx="2405380" cy="295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ct val="100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R="1000760" algn="ctr">
              <a:lnSpc>
                <a:spcPct val="100000"/>
              </a:lnSpc>
              <a:spcBef>
                <a:spcPts val="440"/>
              </a:spcBef>
            </a:pP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R="1000760" algn="ctr">
              <a:lnSpc>
                <a:spcPct val="100000"/>
              </a:lnSpc>
              <a:spcBef>
                <a:spcPts val="450"/>
              </a:spcBef>
            </a:pP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R="883919" algn="ctr">
              <a:lnSpc>
                <a:spcPct val="100000"/>
              </a:lnSpc>
              <a:spcBef>
                <a:spcPts val="4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440"/>
              </a:spcBef>
            </a:pP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859790" algn="ctr">
              <a:lnSpc>
                <a:spcPct val="100000"/>
              </a:lnSpc>
              <a:spcBef>
                <a:spcPts val="45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j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8879" y="3658870"/>
            <a:ext cx="806450" cy="806450"/>
          </a:xfrm>
          <a:custGeom>
            <a:avLst/>
            <a:gdLst/>
            <a:ahLst/>
            <a:cxnLst/>
            <a:rect l="l" t="t" r="r" b="b"/>
            <a:pathLst>
              <a:path w="806450" h="806450">
                <a:moveTo>
                  <a:pt x="0" y="0"/>
                </a:moveTo>
                <a:lnTo>
                  <a:pt x="806439" y="806439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5319" y="408431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6"/>
                </a:lnTo>
              </a:path>
            </a:pathLst>
          </a:custGeom>
          <a:ln w="25518">
            <a:solidFill>
              <a:srgbClr val="2D2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45233" y="3999101"/>
            <a:ext cx="456565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">
              <a:lnSpc>
                <a:spcPts val="2230"/>
              </a:lnSpc>
            </a:pPr>
            <a:r>
              <a:rPr sz="2000" spc="-20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spc="254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2000" spc="-20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000" spc="-2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28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rop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29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fi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2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(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me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=</a:t>
            </a: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)</a:t>
            </a:r>
            <a:r>
              <a:rPr sz="2000" spc="14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r>
              <a:rPr sz="2000" spc="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W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254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20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th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2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29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2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pro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ss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000" spc="1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in</a:t>
            </a:r>
            <a:r>
              <a:rPr sz="2000" spc="365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2000" spc="-3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2000" spc="140" dirty="0">
                <a:solidFill>
                  <a:srgbClr val="2D2DB8"/>
                </a:solidFill>
                <a:latin typeface="Arial"/>
                <a:cs typeface="Arial"/>
              </a:rPr>
              <a:t>,</a:t>
            </a:r>
            <a:r>
              <a:rPr sz="2000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254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20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w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2000" spc="70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2000" spc="-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su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st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it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1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220" dirty="0">
                <a:solidFill>
                  <a:srgbClr val="2D2DB8"/>
                </a:solidFill>
                <a:latin typeface="Arial"/>
                <a:cs typeface="Arial"/>
              </a:rPr>
              <a:t>y</a:t>
            </a:r>
            <a:r>
              <a:rPr sz="2000" spc="-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D2DB8"/>
                </a:solidFill>
                <a:latin typeface="Arial"/>
                <a:cs typeface="Arial"/>
              </a:rPr>
              <a:t>$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{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am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180" dirty="0">
                <a:solidFill>
                  <a:srgbClr val="2D2DB8"/>
                </a:solidFill>
                <a:latin typeface="Arial"/>
                <a:cs typeface="Arial"/>
              </a:rPr>
              <a:t>}</a:t>
            </a:r>
            <a:r>
              <a:rPr sz="2000" spc="-13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2000" spc="29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w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spc="254" dirty="0">
                <a:solidFill>
                  <a:srgbClr val="2D2DB8"/>
                </a:solidFill>
                <a:latin typeface="Arial"/>
                <a:cs typeface="Arial"/>
              </a:rPr>
              <a:t>h</a:t>
            </a:r>
            <a:r>
              <a:rPr sz="2000" spc="-204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th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0"/>
              </a:spcBef>
            </a:pP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000" spc="254" dirty="0">
                <a:solidFill>
                  <a:srgbClr val="2D2DB8"/>
                </a:solidFill>
                <a:latin typeface="Arial"/>
                <a:cs typeface="Arial"/>
              </a:rPr>
              <a:t>r</a:t>
            </a:r>
            <a:r>
              <a:rPr sz="2000" spc="-8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n</a:t>
            </a:r>
            <a:r>
              <a:rPr sz="2000" spc="365" dirty="0">
                <a:solidFill>
                  <a:srgbClr val="2D2DB8"/>
                </a:solidFill>
                <a:latin typeface="Arial"/>
                <a:cs typeface="Arial"/>
              </a:rPr>
              <a:t>g</a:t>
            </a:r>
            <a:r>
              <a:rPr sz="2000" spc="-3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D2DB8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u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2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ro</a:t>
            </a:r>
            <a:r>
              <a:rPr sz="2000" spc="530" dirty="0">
                <a:solidFill>
                  <a:srgbClr val="2D2DB8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th</a:t>
            </a:r>
            <a:r>
              <a:rPr sz="2000" spc="320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-27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pro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er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290" dirty="0">
                <a:solidFill>
                  <a:srgbClr val="2D2DB8"/>
                </a:solidFill>
                <a:latin typeface="Arial"/>
                <a:cs typeface="Arial"/>
              </a:rPr>
              <a:t>s</a:t>
            </a:r>
            <a:r>
              <a:rPr sz="2000" spc="14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2D2DB8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2D2DB8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2D2DB8"/>
                </a:solidFill>
                <a:latin typeface="Arial"/>
                <a:cs typeface="Arial"/>
              </a:rPr>
              <a:t>e</a:t>
            </a:r>
            <a:r>
              <a:rPr sz="2000" spc="140" dirty="0">
                <a:solidFill>
                  <a:srgbClr val="2D2DB8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65</a:t>
            </a:fld>
            <a:endParaRPr spc="36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827" y="648892"/>
            <a:ext cx="8163559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60"/>
              </a:lnSpc>
            </a:pPr>
            <a:r>
              <a:rPr sz="4400" b="1" spc="210" dirty="0">
                <a:solidFill>
                  <a:srgbClr val="198989"/>
                </a:solidFill>
                <a:latin typeface="Times New Roman"/>
                <a:cs typeface="Times New Roman"/>
              </a:rPr>
              <a:t>B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36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36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36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66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55930" y="1693571"/>
            <a:ext cx="1327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830" y="1699104"/>
            <a:ext cx="7394575" cy="190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  <a:tabLst>
                <a:tab pos="1552575" algn="l"/>
                <a:tab pos="3737610" algn="l"/>
                <a:tab pos="5498465" algn="l"/>
                <a:tab pos="6193790" algn="l"/>
              </a:tabLst>
            </a:pPr>
            <a:r>
              <a:rPr sz="2400" b="1" spc="-165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: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254" dirty="0">
                <a:latin typeface="Times New Roman"/>
                <a:cs typeface="Times New Roman"/>
              </a:rPr>
              <a:t>go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-1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le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0" dirty="0">
                <a:latin typeface="Times New Roman"/>
                <a:cs typeface="Times New Roman"/>
              </a:rPr>
              <a:t>f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20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4" dirty="0">
                <a:latin typeface="Times New Roman"/>
                <a:cs typeface="Times New Roman"/>
              </a:rPr>
              <a:t>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d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192468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 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fi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-10" dirty="0">
                <a:latin typeface="Times New Roman"/>
                <a:cs typeface="Times New Roman"/>
              </a:rPr>
              <a:t>te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2381250">
              <a:lnSpc>
                <a:spcPts val="3810"/>
              </a:lnSpc>
              <a:spcBef>
                <a:spcPts val="270"/>
              </a:spcBef>
            </a:pP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250" dirty="0">
                <a:latin typeface="Times New Roman"/>
                <a:cs typeface="Times New Roman"/>
              </a:rPr>
              <a:t>c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ti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25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/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urc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Ca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b</a:t>
            </a:r>
            <a:r>
              <a:rPr sz="2400" spc="385" dirty="0">
                <a:latin typeface="Arial"/>
                <a:cs typeface="Arial"/>
              </a:rPr>
              <a:t>e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310" dirty="0">
                <a:latin typeface="Arial"/>
                <a:cs typeface="Arial"/>
              </a:rPr>
              <a:t>r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ed</a:t>
            </a:r>
            <a:r>
              <a:rPr sz="2400" spc="17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930" y="2467006"/>
            <a:ext cx="132715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946" y="3934540"/>
            <a:ext cx="7268209" cy="313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4911725" algn="ctr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7990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7990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7990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P</a:t>
            </a:r>
            <a:r>
              <a:rPr sz="2000" b="1" spc="1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P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7990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635000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635000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7990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4911725" algn="ctr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R="5009515" algn="ctr">
              <a:lnSpc>
                <a:spcPts val="23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7061" y="370762"/>
            <a:ext cx="521208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1630" marR="5080" indent="-1598930">
              <a:lnSpc>
                <a:spcPts val="4380"/>
              </a:lnSpc>
            </a:pPr>
            <a:r>
              <a:rPr sz="4400" b="1" spc="225" dirty="0">
                <a:solidFill>
                  <a:srgbClr val="198989"/>
                </a:solidFill>
                <a:latin typeface="Times New Roman"/>
                <a:cs typeface="Times New Roman"/>
              </a:rPr>
              <a:t>B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36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n </a:t>
            </a:r>
            <a:r>
              <a:rPr sz="4400" b="1" spc="22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5819" y="2284740"/>
            <a:ext cx="519430" cy="0"/>
          </a:xfrm>
          <a:custGeom>
            <a:avLst/>
            <a:gdLst/>
            <a:ahLst/>
            <a:cxnLst/>
            <a:rect l="l" t="t" r="r" b="b"/>
            <a:pathLst>
              <a:path w="519430">
                <a:moveTo>
                  <a:pt x="0" y="0"/>
                </a:moveTo>
                <a:lnTo>
                  <a:pt x="51943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216" y="1809363"/>
            <a:ext cx="7900670" cy="363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55040" indent="-342900">
              <a:lnSpc>
                <a:spcPts val="3180"/>
              </a:lnSpc>
              <a:buFont typeface="Arial"/>
              <a:buChar char="•"/>
              <a:tabLst>
                <a:tab pos="355600" algn="l"/>
                <a:tab pos="43580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k</a:t>
            </a:r>
            <a:r>
              <a:rPr sz="3200" b="1" spc="10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fo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5600" marR="499109" indent="-342900">
              <a:lnSpc>
                <a:spcPts val="3190"/>
              </a:lnSpc>
              <a:spcBef>
                <a:spcPts val="1400"/>
              </a:spcBef>
              <a:buFont typeface="Arial"/>
              <a:buChar char="•"/>
              <a:tabLst>
                <a:tab pos="355600" algn="l"/>
                <a:tab pos="1283335" algn="l"/>
                <a:tab pos="4996180" algn="l"/>
              </a:tabLst>
            </a:pPr>
            <a:r>
              <a:rPr sz="3200" b="1" spc="-215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50" dirty="0">
                <a:latin typeface="Times New Roman"/>
                <a:cs typeface="Times New Roman"/>
              </a:rPr>
              <a:t> 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5" dirty="0">
                <a:latin typeface="Times New Roman"/>
                <a:cs typeface="Times New Roman"/>
              </a:rPr>
              <a:t>D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 f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2900"/>
              </a:lnSpc>
              <a:spcBef>
                <a:spcPts val="1405"/>
              </a:spcBef>
              <a:buFont typeface="Arial"/>
              <a:buChar char="•"/>
              <a:tabLst>
                <a:tab pos="355600" algn="l"/>
                <a:tab pos="1170305" algn="l"/>
                <a:tab pos="2145665" algn="l"/>
                <a:tab pos="3542665" algn="l"/>
                <a:tab pos="3822065" algn="l"/>
                <a:tab pos="7139940" algn="l"/>
              </a:tabLst>
            </a:pPr>
            <a:r>
              <a:rPr sz="3200" b="1" spc="150" dirty="0">
                <a:latin typeface="Times New Roman"/>
                <a:cs typeface="Times New Roman"/>
              </a:rPr>
              <a:t>B</a:t>
            </a:r>
            <a:r>
              <a:rPr sz="3200" b="1" spc="350" dirty="0">
                <a:latin typeface="Times New Roman"/>
                <a:cs typeface="Times New Roman"/>
              </a:rPr>
              <a:t>ec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d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u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n 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fi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f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w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75" dirty="0">
                <a:latin typeface="Times New Roman"/>
                <a:cs typeface="Times New Roman"/>
              </a:rPr>
              <a:t>v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ti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u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ee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67</a:t>
            </a:fld>
            <a:endParaRPr spc="36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0">
              <a:lnSpc>
                <a:spcPct val="100000"/>
              </a:lnSpc>
            </a:pPr>
            <a:r>
              <a:rPr spc="220" dirty="0"/>
              <a:t>P</a:t>
            </a:r>
            <a:r>
              <a:rPr spc="-10" dirty="0"/>
              <a:t>l</a:t>
            </a:r>
            <a:r>
              <a:rPr spc="229" dirty="0"/>
              <a:t>u</a:t>
            </a:r>
            <a:r>
              <a:rPr spc="484" dirty="0"/>
              <a:t>g</a:t>
            </a:r>
            <a:r>
              <a:rPr spc="-10" dirty="0"/>
              <a:t>i</a:t>
            </a:r>
            <a:r>
              <a:rPr dirty="0"/>
              <a:t>n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484" dirty="0"/>
              <a:t>o</a:t>
            </a:r>
            <a:r>
              <a:rPr spc="240" dirty="0"/>
              <a:t>n</a:t>
            </a:r>
            <a:r>
              <a:rPr spc="-5" dirty="0"/>
              <a:t>f</a:t>
            </a:r>
            <a:r>
              <a:rPr spc="-20" dirty="0"/>
              <a:t>i</a:t>
            </a:r>
            <a:r>
              <a:rPr spc="484" dirty="0"/>
              <a:t>g</a:t>
            </a:r>
            <a:r>
              <a:rPr spc="240" dirty="0"/>
              <a:t>u</a:t>
            </a:r>
            <a:r>
              <a:rPr spc="-254" dirty="0"/>
              <a:t>r</a:t>
            </a:r>
            <a:r>
              <a:rPr spc="240" dirty="0"/>
              <a:t>a</a:t>
            </a:r>
            <a:r>
              <a:rPr dirty="0"/>
              <a:t>t</a:t>
            </a:r>
            <a:r>
              <a:rPr spc="-20" dirty="0"/>
              <a:t>i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0220" y="6797110"/>
            <a:ext cx="126492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6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20" y="1820546"/>
            <a:ext cx="8089900" cy="391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52450" indent="-342900">
              <a:lnSpc>
                <a:spcPts val="3180"/>
              </a:lnSpc>
              <a:tabLst>
                <a:tab pos="849630" algn="l"/>
                <a:tab pos="2459355" algn="l"/>
                <a:tab pos="4940935" algn="l"/>
                <a:tab pos="6010910" algn="l"/>
                <a:tab pos="6795134" algn="l"/>
              </a:tabLst>
            </a:pPr>
            <a:r>
              <a:rPr sz="3200" b="1" spc="-200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55" dirty="0">
                <a:latin typeface="Times New Roman"/>
                <a:cs typeface="Times New Roman"/>
              </a:rPr>
              <a:t>P</a:t>
            </a: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spc="-35" dirty="0">
                <a:latin typeface="Times New Roman"/>
                <a:cs typeface="Times New Roman"/>
              </a:rPr>
              <a:t>M</a:t>
            </a:r>
            <a:r>
              <a:rPr sz="3200" b="1" spc="-27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	a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w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u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0" dirty="0">
                <a:latin typeface="Times New Roman"/>
                <a:cs typeface="Times New Roman"/>
              </a:rPr>
              <a:t>z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9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05"/>
              </a:lnSpc>
              <a:spcBef>
                <a:spcPts val="1005"/>
              </a:spcBef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14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219710">
              <a:lnSpc>
                <a:spcPts val="2205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26084">
              <a:lnSpc>
                <a:spcPts val="23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marR="5080">
              <a:lnSpc>
                <a:spcPts val="20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 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635000">
              <a:lnSpc>
                <a:spcPts val="2100"/>
              </a:lnSpc>
            </a:pPr>
            <a:r>
              <a:rPr sz="2000" b="1" spc="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8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285" dirty="0">
                <a:latin typeface="Arial"/>
                <a:cs typeface="Arial"/>
              </a:rPr>
              <a:t>-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285" dirty="0">
                <a:latin typeface="Arial"/>
                <a:cs typeface="Arial"/>
              </a:rPr>
              <a:t>-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8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635000">
              <a:lnSpc>
                <a:spcPts val="2200"/>
              </a:lnSpc>
            </a:pPr>
            <a:r>
              <a:rPr sz="2000" b="1" spc="0" dirty="0">
                <a:latin typeface="Arial"/>
                <a:cs typeface="Arial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&gt;</a:t>
            </a:r>
            <a:r>
              <a:rPr sz="2000" b="1" spc="-90" dirty="0">
                <a:latin typeface="Arial"/>
                <a:cs typeface="Arial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Arial"/>
                <a:cs typeface="Arial"/>
              </a:rPr>
              <a:t>.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Arial"/>
                <a:cs typeface="Arial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635000">
              <a:lnSpc>
                <a:spcPts val="2300"/>
              </a:lnSpc>
            </a:pPr>
            <a:r>
              <a:rPr sz="2000" b="1" spc="0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 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234" y="5678251"/>
            <a:ext cx="3583304" cy="117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365">
              <a:lnSpc>
                <a:spcPts val="2300"/>
              </a:lnSpc>
            </a:pPr>
            <a:r>
              <a:rPr sz="2000" b="1" spc="10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2000" b="1" spc="135" dirty="0">
                <a:solidFill>
                  <a:srgbClr val="2D2DB8"/>
                </a:solidFill>
                <a:latin typeface="Arial"/>
                <a:cs typeface="Arial"/>
              </a:rPr>
              <a:t>!</a:t>
            </a:r>
            <a:r>
              <a:rPr sz="2000" b="1" spc="28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2000" b="1" spc="13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C</a:t>
            </a:r>
            <a:r>
              <a:rPr sz="2000" b="1" spc="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g </a:t>
            </a:r>
            <a:r>
              <a:rPr sz="2000" b="1" spc="-229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2000" b="1" spc="-2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27990">
              <a:lnSpc>
                <a:spcPts val="2200"/>
              </a:lnSpc>
            </a:pPr>
            <a:r>
              <a:rPr sz="2000" b="1" spc="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219075">
              <a:lnSpc>
                <a:spcPts val="22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125" dirty="0">
                <a:latin typeface="Arial"/>
                <a:cs typeface="Arial"/>
              </a:rPr>
              <a:t>/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7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8477" y="5678251"/>
            <a:ext cx="31673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11275" algn="l"/>
                <a:tab pos="1862455" algn="l"/>
                <a:tab pos="2779395" algn="l"/>
              </a:tabLst>
            </a:pP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d</a:t>
            </a:r>
            <a:r>
              <a:rPr sz="20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a</a:t>
            </a:r>
            <a:r>
              <a:rPr sz="2000" b="1" spc="2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2000" b="1" spc="-3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17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s	g </a:t>
            </a:r>
            <a:r>
              <a:rPr sz="20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o	h</a:t>
            </a:r>
            <a:r>
              <a:rPr sz="2000" b="1" spc="5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2000" b="1" spc="-14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D2DB8"/>
                </a:solidFill>
                <a:latin typeface="Times New Roman"/>
                <a:cs typeface="Times New Roman"/>
              </a:rPr>
              <a:t>	</a:t>
            </a:r>
            <a:r>
              <a:rPr sz="2000" b="1" spc="285" dirty="0">
                <a:solidFill>
                  <a:srgbClr val="2D2DB8"/>
                </a:solidFill>
                <a:latin typeface="Arial"/>
                <a:cs typeface="Arial"/>
              </a:rPr>
              <a:t>--</a:t>
            </a:r>
            <a:r>
              <a:rPr sz="2000" b="1" spc="-155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337" rIns="0" bIns="0" rtlCol="0">
            <a:spAutoFit/>
          </a:bodyPr>
          <a:lstStyle/>
          <a:p>
            <a:pPr marL="3810">
              <a:lnSpc>
                <a:spcPct val="100000"/>
              </a:lnSpc>
            </a:pPr>
            <a:r>
              <a:rPr sz="4000" spc="190" dirty="0"/>
              <a:t>P</a:t>
            </a:r>
            <a:r>
              <a:rPr sz="4000" spc="-10" dirty="0"/>
              <a:t>l</a:t>
            </a:r>
            <a:r>
              <a:rPr sz="4000" spc="215" dirty="0"/>
              <a:t>u</a:t>
            </a:r>
            <a:r>
              <a:rPr sz="4000" spc="430" dirty="0"/>
              <a:t>g</a:t>
            </a:r>
            <a:r>
              <a:rPr sz="4000" spc="-10" dirty="0"/>
              <a:t>i</a:t>
            </a:r>
            <a:r>
              <a:rPr sz="4000" dirty="0"/>
              <a:t>n</a:t>
            </a:r>
            <a:r>
              <a:rPr sz="4000" spc="325" dirty="0">
                <a:latin typeface="Times New Roman"/>
                <a:cs typeface="Times New Roman"/>
              </a:rPr>
              <a:t> </a:t>
            </a:r>
            <a:r>
              <a:rPr sz="4000" spc="-10" dirty="0"/>
              <a:t>C</a:t>
            </a:r>
            <a:r>
              <a:rPr sz="4000" spc="430" dirty="0"/>
              <a:t>o</a:t>
            </a:r>
            <a:r>
              <a:rPr sz="4000" spc="215" dirty="0"/>
              <a:t>n</a:t>
            </a:r>
            <a:r>
              <a:rPr sz="4000" spc="-15" dirty="0"/>
              <a:t>f</a:t>
            </a:r>
            <a:r>
              <a:rPr sz="4000" spc="-10" dirty="0"/>
              <a:t>i</a:t>
            </a:r>
            <a:r>
              <a:rPr sz="4000" dirty="0"/>
              <a:t>g</a:t>
            </a:r>
            <a:r>
              <a:rPr sz="4000" spc="-560" dirty="0">
                <a:latin typeface="Times New Roman"/>
                <a:cs typeface="Times New Roman"/>
              </a:rPr>
              <a:t> </a:t>
            </a:r>
            <a:r>
              <a:rPr sz="4000" spc="204" dirty="0"/>
              <a:t>u</a:t>
            </a:r>
            <a:r>
              <a:rPr sz="4000" spc="-240" dirty="0"/>
              <a:t>r</a:t>
            </a:r>
            <a:r>
              <a:rPr sz="4000" spc="220" dirty="0"/>
              <a:t>a</a:t>
            </a:r>
            <a:r>
              <a:rPr sz="4000" spc="-15" dirty="0"/>
              <a:t>t</a:t>
            </a:r>
            <a:r>
              <a:rPr sz="4000" spc="-10" dirty="0"/>
              <a:t>i</a:t>
            </a:r>
            <a:r>
              <a:rPr sz="4000" dirty="0"/>
              <a:t>o</a:t>
            </a:r>
            <a:r>
              <a:rPr sz="4000" spc="-560" dirty="0">
                <a:latin typeface="Times New Roman"/>
                <a:cs typeface="Times New Roman"/>
              </a:rPr>
              <a:t> </a:t>
            </a:r>
            <a:r>
              <a:rPr sz="4000" spc="195" dirty="0"/>
              <a:t>n</a:t>
            </a:r>
            <a:r>
              <a:rPr sz="4000" spc="114" dirty="0">
                <a:latin typeface="Arial"/>
                <a:cs typeface="Arial"/>
              </a:rPr>
              <a:t>: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spc="-40" dirty="0"/>
              <a:t>E</a:t>
            </a:r>
            <a:r>
              <a:rPr sz="4000" spc="220" dirty="0"/>
              <a:t>xa</a:t>
            </a:r>
            <a:r>
              <a:rPr sz="4000" spc="225" dirty="0"/>
              <a:t>m</a:t>
            </a:r>
            <a:r>
              <a:rPr sz="4000" spc="204" dirty="0"/>
              <a:t>p</a:t>
            </a:r>
            <a:r>
              <a:rPr sz="4000" spc="-10" dirty="0"/>
              <a:t>l</a:t>
            </a:r>
            <a:r>
              <a:rPr sz="4000" spc="-20" dirty="0"/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69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90216" y="1483438"/>
            <a:ext cx="7868284" cy="527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000"/>
              </a:lnSpc>
            </a:pPr>
            <a:r>
              <a:rPr sz="2000" b="1" spc="100" dirty="0">
                <a:latin typeface="Times New Roman"/>
                <a:cs typeface="Times New Roman"/>
              </a:rPr>
              <a:t>B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220" dirty="0">
                <a:latin typeface="Times New Roman"/>
                <a:cs typeface="Times New Roman"/>
              </a:rPr>
              <a:t>o</a:t>
            </a:r>
            <a:r>
              <a:rPr sz="2000" b="1" spc="114" dirty="0">
                <a:latin typeface="Times New Roman"/>
                <a:cs typeface="Times New Roman"/>
              </a:rPr>
              <a:t>w</a:t>
            </a:r>
            <a:r>
              <a:rPr sz="2000" b="1" spc="50" dirty="0">
                <a:latin typeface="Arial"/>
                <a:cs typeface="Arial"/>
              </a:rPr>
              <a:t>,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w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05" dirty="0">
                <a:latin typeface="Times New Roman"/>
                <a:cs typeface="Times New Roman"/>
              </a:rPr>
              <a:t>h</a:t>
            </a:r>
            <a:r>
              <a:rPr sz="2000" b="1" spc="120" dirty="0">
                <a:latin typeface="Times New Roman"/>
                <a:cs typeface="Times New Roman"/>
              </a:rPr>
              <a:t>a</a:t>
            </a:r>
            <a:r>
              <a:rPr sz="2000" b="1" spc="110" dirty="0">
                <a:latin typeface="Times New Roman"/>
                <a:cs typeface="Times New Roman"/>
              </a:rPr>
              <a:t>v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204" dirty="0">
                <a:latin typeface="Times New Roman"/>
                <a:cs typeface="Times New Roman"/>
              </a:rPr>
              <a:t>c</a:t>
            </a:r>
            <a:r>
              <a:rPr sz="2000" b="1" spc="229" dirty="0">
                <a:latin typeface="Times New Roman"/>
                <a:cs typeface="Times New Roman"/>
              </a:rPr>
              <a:t>o</a:t>
            </a:r>
            <a:r>
              <a:rPr sz="2000" b="1" spc="105" dirty="0">
                <a:latin typeface="Times New Roman"/>
                <a:cs typeface="Times New Roman"/>
              </a:rPr>
              <a:t>n</a:t>
            </a:r>
            <a:r>
              <a:rPr sz="2000" b="1" spc="10" dirty="0">
                <a:latin typeface="Times New Roman"/>
                <a:cs typeface="Times New Roman"/>
              </a:rPr>
              <a:t>f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220" dirty="0">
                <a:latin typeface="Times New Roman"/>
                <a:cs typeface="Times New Roman"/>
              </a:rPr>
              <a:t>g</a:t>
            </a:r>
            <a:r>
              <a:rPr sz="2000" b="1" spc="105" dirty="0">
                <a:latin typeface="Times New Roman"/>
                <a:cs typeface="Times New Roman"/>
              </a:rPr>
              <a:t>u</a:t>
            </a:r>
            <a:r>
              <a:rPr sz="2000" b="1" spc="-110" dirty="0">
                <a:latin typeface="Times New Roman"/>
                <a:cs typeface="Times New Roman"/>
              </a:rPr>
              <a:t>r</a:t>
            </a:r>
            <a:r>
              <a:rPr sz="2000" b="1" spc="204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14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spc="1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spc="105" dirty="0">
                <a:latin typeface="Times New Roman"/>
                <a:cs typeface="Times New Roman"/>
              </a:rPr>
              <a:t>p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114" dirty="0">
                <a:latin typeface="Times New Roman"/>
                <a:cs typeface="Times New Roman"/>
              </a:rPr>
              <a:t>u</a:t>
            </a:r>
            <a:r>
              <a:rPr sz="2000" b="1" spc="220" dirty="0">
                <a:latin typeface="Times New Roman"/>
                <a:cs typeface="Times New Roman"/>
              </a:rPr>
              <a:t>g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105" dirty="0">
                <a:latin typeface="Times New Roman"/>
                <a:cs typeface="Times New Roman"/>
              </a:rPr>
              <a:t>d</a:t>
            </a:r>
            <a:r>
              <a:rPr sz="2000" b="1" spc="22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204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20" dirty="0">
                <a:latin typeface="Times New Roman"/>
                <a:cs typeface="Times New Roman"/>
              </a:rPr>
              <a:t>il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204" dirty="0">
                <a:latin typeface="Times New Roman"/>
                <a:cs typeface="Times New Roman"/>
              </a:rPr>
              <a:t>e</a:t>
            </a:r>
            <a:r>
              <a:rPr sz="2000" b="1" spc="114" dirty="0">
                <a:latin typeface="Times New Roman"/>
                <a:cs typeface="Times New Roman"/>
              </a:rPr>
              <a:t>n</a:t>
            </a:r>
            <a:r>
              <a:rPr sz="2000" b="1" spc="105" dirty="0">
                <a:latin typeface="Times New Roman"/>
                <a:cs typeface="Times New Roman"/>
              </a:rPr>
              <a:t>d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10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 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.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20" dirty="0">
                <a:latin typeface="Times New Roman"/>
                <a:cs typeface="Times New Roman"/>
              </a:rPr>
              <a:t>x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15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1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d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spc="204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7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60"/>
              </a:lnSpc>
              <a:spcBef>
                <a:spcPts val="1080"/>
              </a:spcBef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b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7780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6105525" algn="ctr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5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5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6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235" dirty="0">
                <a:latin typeface="Arial"/>
                <a:cs typeface="Arial"/>
              </a:rPr>
              <a:t>-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235" dirty="0">
                <a:latin typeface="Arial"/>
                <a:cs typeface="Arial"/>
              </a:rPr>
              <a:t>-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5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spc="-75" dirty="0">
                <a:latin typeface="Arial"/>
                <a:cs typeface="Arial"/>
              </a:rPr>
              <a:t>2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spc="-75" dirty="0">
                <a:latin typeface="Arial"/>
                <a:cs typeface="Arial"/>
              </a:rPr>
              <a:t>2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o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670560">
              <a:lnSpc>
                <a:spcPts val="1800"/>
              </a:lnSpc>
            </a:pPr>
            <a:r>
              <a:rPr sz="1600" b="1" spc="-125" dirty="0">
                <a:latin typeface="Arial"/>
                <a:cs typeface="Arial"/>
              </a:rPr>
              <a:t>&lt;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5080635" algn="ctr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00076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y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r>
              <a:rPr sz="1600" b="1" spc="-2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y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00076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2093595" algn="ctr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spc="110" dirty="0">
                <a:latin typeface="Arial"/>
                <a:cs typeface="Arial"/>
              </a:rPr>
              <a:t>**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spc="120" dirty="0">
                <a:latin typeface="Arial"/>
                <a:cs typeface="Arial"/>
              </a:rPr>
              <a:t>*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x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00076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00076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 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y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k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r>
              <a:rPr sz="1600" b="1" spc="-2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29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 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l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k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5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83566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5155565" algn="ctr">
              <a:lnSpc>
                <a:spcPts val="1800"/>
              </a:lnSpc>
            </a:pPr>
            <a:r>
              <a:rPr sz="1600" b="1" spc="2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16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6179185" algn="ctr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1" y="684452"/>
            <a:ext cx="6332220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66975" algn="l"/>
                <a:tab pos="4984115" algn="l"/>
              </a:tabLst>
            </a:pPr>
            <a:r>
              <a:rPr sz="4400" b="1" spc="-3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x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254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340" dirty="0">
                <a:solidFill>
                  <a:srgbClr val="198989"/>
                </a:solidFill>
                <a:latin typeface="Arial"/>
                <a:cs typeface="Arial"/>
              </a:rPr>
              <a:t>–</a:t>
            </a:r>
            <a:r>
              <a:rPr sz="4400" b="1" spc="-24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90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C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7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538480" y="2857187"/>
            <a:ext cx="7434580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2900"/>
              </a:lnSpc>
            </a:pPr>
            <a:r>
              <a:rPr sz="4800" b="1" dirty="0">
                <a:latin typeface="Times New Roman"/>
                <a:cs typeface="Times New Roman"/>
              </a:rPr>
              <a:t>N</a:t>
            </a:r>
            <a:r>
              <a:rPr sz="4800" b="1" spc="500" dirty="0">
                <a:latin typeface="Times New Roman"/>
                <a:cs typeface="Times New Roman"/>
              </a:rPr>
              <a:t>e</a:t>
            </a:r>
            <a:r>
              <a:rPr sz="4800" b="1" spc="265" dirty="0">
                <a:latin typeface="Times New Roman"/>
                <a:cs typeface="Times New Roman"/>
              </a:rPr>
              <a:t>x</a:t>
            </a:r>
            <a:r>
              <a:rPr sz="4800" b="1" spc="-10" dirty="0">
                <a:latin typeface="Times New Roman"/>
                <a:cs typeface="Times New Roman"/>
              </a:rPr>
              <a:t>t</a:t>
            </a:r>
            <a:r>
              <a:rPr sz="4800" b="1" spc="120" dirty="0">
                <a:latin typeface="Arial"/>
                <a:cs typeface="Arial"/>
              </a:rPr>
              <a:t>,</a:t>
            </a:r>
            <a:r>
              <a:rPr sz="4800" b="1" dirty="0">
                <a:latin typeface="Times New Roman"/>
                <a:cs typeface="Times New Roman"/>
              </a:rPr>
              <a:t> </a:t>
            </a:r>
            <a:r>
              <a:rPr sz="4800" b="1" spc="260" dirty="0">
                <a:latin typeface="Times New Roman"/>
                <a:cs typeface="Times New Roman"/>
              </a:rPr>
              <a:t>w</a:t>
            </a:r>
            <a:r>
              <a:rPr sz="4800" b="1" spc="-25" dirty="0">
                <a:latin typeface="Times New Roman"/>
                <a:cs typeface="Times New Roman"/>
              </a:rPr>
              <a:t>e</a:t>
            </a:r>
            <a:r>
              <a:rPr sz="4800" b="1" dirty="0">
                <a:latin typeface="Times New Roman"/>
                <a:cs typeface="Times New Roman"/>
              </a:rPr>
              <a:t> </a:t>
            </a:r>
            <a:r>
              <a:rPr sz="4800" b="1" spc="-545" dirty="0">
                <a:latin typeface="Times New Roman"/>
                <a:cs typeface="Times New Roman"/>
              </a:rPr>
              <a:t> </a:t>
            </a:r>
            <a:r>
              <a:rPr sz="4800" b="1" spc="270" dirty="0">
                <a:latin typeface="Times New Roman"/>
                <a:cs typeface="Times New Roman"/>
              </a:rPr>
              <a:t>w</a:t>
            </a:r>
            <a:r>
              <a:rPr sz="4800" b="1" spc="-20" dirty="0">
                <a:latin typeface="Times New Roman"/>
                <a:cs typeface="Times New Roman"/>
              </a:rPr>
              <a:t>il</a:t>
            </a:r>
            <a:r>
              <a:rPr sz="4800" b="1" spc="-15" dirty="0">
                <a:latin typeface="Times New Roman"/>
                <a:cs typeface="Times New Roman"/>
              </a:rPr>
              <a:t>l</a:t>
            </a:r>
            <a:r>
              <a:rPr sz="4800" b="1" spc="125" dirty="0">
                <a:latin typeface="Times New Roman"/>
                <a:cs typeface="Times New Roman"/>
              </a:rPr>
              <a:t> </a:t>
            </a:r>
            <a:r>
              <a:rPr sz="4800" b="1" spc="254" dirty="0">
                <a:latin typeface="Times New Roman"/>
                <a:cs typeface="Times New Roman"/>
              </a:rPr>
              <a:t>n</a:t>
            </a:r>
            <a:r>
              <a:rPr sz="4800" b="1" spc="509" dirty="0">
                <a:latin typeface="Times New Roman"/>
                <a:cs typeface="Times New Roman"/>
              </a:rPr>
              <a:t>e</a:t>
            </a:r>
            <a:r>
              <a:rPr sz="4800" b="1" spc="500" dirty="0">
                <a:latin typeface="Times New Roman"/>
                <a:cs typeface="Times New Roman"/>
              </a:rPr>
              <a:t>e</a:t>
            </a:r>
            <a:r>
              <a:rPr sz="4800" b="1" dirty="0">
                <a:latin typeface="Times New Roman"/>
                <a:cs typeface="Times New Roman"/>
              </a:rPr>
              <a:t>d</a:t>
            </a:r>
            <a:r>
              <a:rPr sz="4800" b="1" spc="390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a</a:t>
            </a:r>
            <a:r>
              <a:rPr sz="4800" b="1" spc="385" dirty="0">
                <a:latin typeface="Times New Roman"/>
                <a:cs typeface="Times New Roman"/>
              </a:rPr>
              <a:t> </a:t>
            </a:r>
            <a:r>
              <a:rPr sz="4800" b="1" spc="-25" dirty="0">
                <a:latin typeface="Times New Roman"/>
                <a:cs typeface="Times New Roman"/>
              </a:rPr>
              <a:t>c</a:t>
            </a:r>
            <a:r>
              <a:rPr sz="4800" b="1" spc="-665" dirty="0">
                <a:latin typeface="Times New Roman"/>
                <a:cs typeface="Times New Roman"/>
              </a:rPr>
              <a:t> </a:t>
            </a:r>
            <a:r>
              <a:rPr sz="4800" b="1" spc="-20" dirty="0">
                <a:latin typeface="Times New Roman"/>
                <a:cs typeface="Times New Roman"/>
              </a:rPr>
              <a:t>l</a:t>
            </a:r>
            <a:r>
              <a:rPr sz="4800" b="1" spc="265" dirty="0">
                <a:latin typeface="Times New Roman"/>
                <a:cs typeface="Times New Roman"/>
              </a:rPr>
              <a:t>a</a:t>
            </a:r>
            <a:r>
              <a:rPr sz="4800" b="1" dirty="0">
                <a:latin typeface="Times New Roman"/>
                <a:cs typeface="Times New Roman"/>
              </a:rPr>
              <a:t>s</a:t>
            </a:r>
            <a:r>
              <a:rPr sz="4800" b="1" spc="-409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s </a:t>
            </a:r>
            <a:r>
              <a:rPr sz="4800" b="1" spc="260" dirty="0">
                <a:latin typeface="Times New Roman"/>
                <a:cs typeface="Times New Roman"/>
              </a:rPr>
              <a:t>w</a:t>
            </a:r>
            <a:r>
              <a:rPr sz="4800" b="1" spc="-20" dirty="0">
                <a:latin typeface="Times New Roman"/>
                <a:cs typeface="Times New Roman"/>
              </a:rPr>
              <a:t>i</a:t>
            </a:r>
            <a:r>
              <a:rPr sz="4800" b="1" dirty="0">
                <a:latin typeface="Times New Roman"/>
                <a:cs typeface="Times New Roman"/>
              </a:rPr>
              <a:t>th</a:t>
            </a:r>
            <a:r>
              <a:rPr sz="4800" b="1" spc="390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a</a:t>
            </a:r>
            <a:r>
              <a:rPr sz="4800" b="1" spc="395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s</a:t>
            </a:r>
            <a:r>
              <a:rPr sz="4800" b="1" spc="-409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t</a:t>
            </a:r>
            <a:r>
              <a:rPr sz="4800" b="1" spc="254" dirty="0">
                <a:latin typeface="Times New Roman"/>
                <a:cs typeface="Times New Roman"/>
              </a:rPr>
              <a:t>a</a:t>
            </a:r>
            <a:r>
              <a:rPr sz="4800" b="1" spc="-20" dirty="0">
                <a:latin typeface="Times New Roman"/>
                <a:cs typeface="Times New Roman"/>
              </a:rPr>
              <a:t>ti</a:t>
            </a:r>
            <a:r>
              <a:rPr sz="4800" b="1" spc="-25" dirty="0">
                <a:latin typeface="Times New Roman"/>
                <a:cs typeface="Times New Roman"/>
              </a:rPr>
              <a:t>c</a:t>
            </a:r>
            <a:r>
              <a:rPr sz="4800" b="1" dirty="0">
                <a:latin typeface="Times New Roman"/>
                <a:cs typeface="Times New Roman"/>
              </a:rPr>
              <a:t> </a:t>
            </a:r>
            <a:r>
              <a:rPr sz="4800" b="1" spc="-545" dirty="0">
                <a:latin typeface="Times New Roman"/>
                <a:cs typeface="Times New Roman"/>
              </a:rPr>
              <a:t> </a:t>
            </a:r>
            <a:r>
              <a:rPr sz="4800" b="1" spc="270" dirty="0">
                <a:latin typeface="Times New Roman"/>
                <a:cs typeface="Times New Roman"/>
              </a:rPr>
              <a:t>m</a:t>
            </a:r>
            <a:r>
              <a:rPr sz="4800" b="1" spc="265" dirty="0">
                <a:latin typeface="Times New Roman"/>
                <a:cs typeface="Times New Roman"/>
              </a:rPr>
              <a:t>a</a:t>
            </a:r>
            <a:r>
              <a:rPr sz="4800" b="1" spc="-20" dirty="0">
                <a:latin typeface="Times New Roman"/>
                <a:cs typeface="Times New Roman"/>
              </a:rPr>
              <a:t>i</a:t>
            </a:r>
            <a:r>
              <a:rPr sz="4800" b="1" dirty="0">
                <a:latin typeface="Times New Roman"/>
                <a:cs typeface="Times New Roman"/>
              </a:rPr>
              <a:t>n</a:t>
            </a:r>
            <a:r>
              <a:rPr sz="4800" b="1" spc="390" dirty="0">
                <a:latin typeface="Times New Roman"/>
                <a:cs typeface="Times New Roman"/>
              </a:rPr>
              <a:t> </a:t>
            </a:r>
            <a:r>
              <a:rPr sz="4800" b="1" spc="270" dirty="0">
                <a:latin typeface="Times New Roman"/>
                <a:cs typeface="Times New Roman"/>
              </a:rPr>
              <a:t>m</a:t>
            </a:r>
            <a:r>
              <a:rPr sz="4800" b="1" spc="509" dirty="0">
                <a:latin typeface="Times New Roman"/>
                <a:cs typeface="Times New Roman"/>
              </a:rPr>
              <a:t>e</a:t>
            </a:r>
            <a:r>
              <a:rPr sz="4800" b="1" spc="-10" dirty="0">
                <a:latin typeface="Times New Roman"/>
                <a:cs typeface="Times New Roman"/>
              </a:rPr>
              <a:t>t</a:t>
            </a:r>
            <a:r>
              <a:rPr sz="4800" b="1" spc="254" dirty="0">
                <a:latin typeface="Times New Roman"/>
                <a:cs typeface="Times New Roman"/>
              </a:rPr>
              <a:t>h</a:t>
            </a:r>
            <a:r>
              <a:rPr sz="4800" b="1" spc="525" dirty="0">
                <a:latin typeface="Times New Roman"/>
                <a:cs typeface="Times New Roman"/>
              </a:rPr>
              <a:t>o</a:t>
            </a:r>
            <a:r>
              <a:rPr sz="4800" b="1" dirty="0">
                <a:latin typeface="Times New Roman"/>
                <a:cs typeface="Times New Roman"/>
              </a:rPr>
              <a:t>d to </a:t>
            </a:r>
            <a:r>
              <a:rPr sz="4800" b="1" spc="-540" dirty="0">
                <a:latin typeface="Times New Roman"/>
                <a:cs typeface="Times New Roman"/>
              </a:rPr>
              <a:t> </a:t>
            </a:r>
            <a:r>
              <a:rPr sz="4800" b="1" spc="254" dirty="0">
                <a:latin typeface="Times New Roman"/>
                <a:cs typeface="Times New Roman"/>
              </a:rPr>
              <a:t>a</a:t>
            </a:r>
            <a:r>
              <a:rPr sz="4800" b="1" spc="-25" dirty="0">
                <a:latin typeface="Times New Roman"/>
                <a:cs typeface="Times New Roman"/>
              </a:rPr>
              <a:t>c</a:t>
            </a:r>
            <a:r>
              <a:rPr sz="4800" b="1" spc="-675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t</a:t>
            </a:r>
            <a:r>
              <a:rPr sz="4800" b="1" spc="254" dirty="0">
                <a:latin typeface="Times New Roman"/>
                <a:cs typeface="Times New Roman"/>
              </a:rPr>
              <a:t>ua</a:t>
            </a:r>
            <a:r>
              <a:rPr sz="4800" b="1" spc="-20" dirty="0">
                <a:latin typeface="Times New Roman"/>
                <a:cs typeface="Times New Roman"/>
              </a:rPr>
              <a:t>l</a:t>
            </a:r>
            <a:r>
              <a:rPr sz="4800" b="1" spc="-10" dirty="0">
                <a:latin typeface="Times New Roman"/>
                <a:cs typeface="Times New Roman"/>
              </a:rPr>
              <a:t>l</a:t>
            </a:r>
            <a:r>
              <a:rPr sz="4800" b="1" dirty="0">
                <a:latin typeface="Times New Roman"/>
                <a:cs typeface="Times New Roman"/>
              </a:rPr>
              <a:t>y</a:t>
            </a:r>
            <a:r>
              <a:rPr sz="4800" b="1" spc="385" dirty="0">
                <a:latin typeface="Times New Roman"/>
                <a:cs typeface="Times New Roman"/>
              </a:rPr>
              <a:t> </a:t>
            </a:r>
            <a:r>
              <a:rPr sz="4800" b="1" spc="254" dirty="0">
                <a:latin typeface="Times New Roman"/>
                <a:cs typeface="Times New Roman"/>
              </a:rPr>
              <a:t>d</a:t>
            </a:r>
            <a:r>
              <a:rPr sz="4800" b="1" dirty="0">
                <a:latin typeface="Times New Roman"/>
                <a:cs typeface="Times New Roman"/>
              </a:rPr>
              <a:t>o </a:t>
            </a:r>
            <a:r>
              <a:rPr sz="4800" b="1" spc="-540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s</a:t>
            </a:r>
            <a:r>
              <a:rPr sz="4800" b="1" spc="-409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t</a:t>
            </a:r>
            <a:r>
              <a:rPr sz="4800" b="1" spc="254" dirty="0">
                <a:latin typeface="Times New Roman"/>
                <a:cs typeface="Times New Roman"/>
              </a:rPr>
              <a:t>u</a:t>
            </a:r>
            <a:r>
              <a:rPr sz="4800" b="1" spc="-10" dirty="0">
                <a:latin typeface="Times New Roman"/>
                <a:cs typeface="Times New Roman"/>
              </a:rPr>
              <a:t>f</a:t>
            </a:r>
            <a:r>
              <a:rPr sz="4800" b="1" spc="15" dirty="0">
                <a:latin typeface="Times New Roman"/>
                <a:cs typeface="Times New Roman"/>
              </a:rPr>
              <a:t>f</a:t>
            </a:r>
            <a:r>
              <a:rPr sz="4800" b="1" spc="-20" dirty="0">
                <a:latin typeface="Arial"/>
                <a:cs typeface="Arial"/>
              </a:rPr>
              <a:t>..</a:t>
            </a:r>
            <a:r>
              <a:rPr sz="4800" b="1" spc="120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2264" y="636192"/>
            <a:ext cx="3380104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41450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Co</a:t>
            </a:r>
            <a:r>
              <a:rPr sz="4400" b="1" spc="-62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2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2189" y="20320"/>
            <a:ext cx="2800985" cy="2179320"/>
          </a:xfrm>
          <a:custGeom>
            <a:avLst/>
            <a:gdLst/>
            <a:ahLst/>
            <a:cxnLst/>
            <a:rect l="l" t="t" r="r" b="b"/>
            <a:pathLst>
              <a:path w="2800984" h="2179320">
                <a:moveTo>
                  <a:pt x="605789" y="365759"/>
                </a:moveTo>
                <a:lnTo>
                  <a:pt x="722619" y="788669"/>
                </a:lnTo>
                <a:lnTo>
                  <a:pt x="157459" y="834389"/>
                </a:lnTo>
                <a:lnTo>
                  <a:pt x="529589" y="1169669"/>
                </a:lnTo>
                <a:lnTo>
                  <a:pt x="0" y="1299209"/>
                </a:lnTo>
                <a:lnTo>
                  <a:pt x="448299" y="1550669"/>
                </a:lnTo>
                <a:lnTo>
                  <a:pt x="172699" y="1798319"/>
                </a:lnTo>
                <a:lnTo>
                  <a:pt x="646419" y="1840229"/>
                </a:lnTo>
                <a:lnTo>
                  <a:pt x="661659" y="2179319"/>
                </a:lnTo>
                <a:lnTo>
                  <a:pt x="1012179" y="1828799"/>
                </a:lnTo>
                <a:lnTo>
                  <a:pt x="1277203" y="1828799"/>
                </a:lnTo>
                <a:lnTo>
                  <a:pt x="1328409" y="1752599"/>
                </a:lnTo>
                <a:lnTo>
                  <a:pt x="1600694" y="1752599"/>
                </a:lnTo>
                <a:lnTo>
                  <a:pt x="1638299" y="1607819"/>
                </a:lnTo>
                <a:lnTo>
                  <a:pt x="1991100" y="1607819"/>
                </a:lnTo>
                <a:lnTo>
                  <a:pt x="1969769" y="1447799"/>
                </a:lnTo>
                <a:lnTo>
                  <a:pt x="2410449" y="1447799"/>
                </a:lnTo>
                <a:lnTo>
                  <a:pt x="2204709" y="1242059"/>
                </a:lnTo>
                <a:lnTo>
                  <a:pt x="2458699" y="1139189"/>
                </a:lnTo>
                <a:lnTo>
                  <a:pt x="2285999" y="948689"/>
                </a:lnTo>
                <a:lnTo>
                  <a:pt x="2800594" y="718227"/>
                </a:lnTo>
                <a:lnTo>
                  <a:pt x="2800594" y="668827"/>
                </a:lnTo>
                <a:lnTo>
                  <a:pt x="2204709" y="659129"/>
                </a:lnTo>
                <a:lnTo>
                  <a:pt x="2214527" y="643889"/>
                </a:lnTo>
                <a:lnTo>
                  <a:pt x="1150619" y="643889"/>
                </a:lnTo>
                <a:lnTo>
                  <a:pt x="605789" y="365759"/>
                </a:lnTo>
                <a:close/>
              </a:path>
              <a:path w="2800984" h="2179320">
                <a:moveTo>
                  <a:pt x="1277203" y="1828799"/>
                </a:moveTo>
                <a:lnTo>
                  <a:pt x="1012179" y="1828799"/>
                </a:lnTo>
                <a:lnTo>
                  <a:pt x="1169669" y="1988819"/>
                </a:lnTo>
                <a:lnTo>
                  <a:pt x="1277203" y="1828799"/>
                </a:lnTo>
                <a:close/>
              </a:path>
              <a:path w="2800984" h="2179320">
                <a:moveTo>
                  <a:pt x="1600694" y="1752599"/>
                </a:moveTo>
                <a:lnTo>
                  <a:pt x="1328409" y="1752599"/>
                </a:lnTo>
                <a:lnTo>
                  <a:pt x="1562099" y="1901189"/>
                </a:lnTo>
                <a:lnTo>
                  <a:pt x="1600694" y="1752599"/>
                </a:lnTo>
                <a:close/>
              </a:path>
              <a:path w="2800984" h="2179320">
                <a:moveTo>
                  <a:pt x="1991100" y="1607819"/>
                </a:moveTo>
                <a:lnTo>
                  <a:pt x="1638299" y="1607819"/>
                </a:lnTo>
                <a:lnTo>
                  <a:pt x="2010399" y="1752599"/>
                </a:lnTo>
                <a:lnTo>
                  <a:pt x="1991100" y="1607819"/>
                </a:lnTo>
                <a:close/>
              </a:path>
              <a:path w="2800984" h="2179320">
                <a:moveTo>
                  <a:pt x="2410449" y="1447799"/>
                </a:moveTo>
                <a:lnTo>
                  <a:pt x="1969769" y="1447799"/>
                </a:lnTo>
                <a:lnTo>
                  <a:pt x="2539989" y="1577339"/>
                </a:lnTo>
                <a:lnTo>
                  <a:pt x="2410449" y="1447799"/>
                </a:lnTo>
                <a:close/>
              </a:path>
              <a:path w="2800984" h="2179320">
                <a:moveTo>
                  <a:pt x="1308079" y="190499"/>
                </a:moveTo>
                <a:lnTo>
                  <a:pt x="1150619" y="643889"/>
                </a:lnTo>
                <a:lnTo>
                  <a:pt x="2214527" y="643889"/>
                </a:lnTo>
                <a:lnTo>
                  <a:pt x="2253799" y="582929"/>
                </a:lnTo>
                <a:lnTo>
                  <a:pt x="1954529" y="582929"/>
                </a:lnTo>
                <a:lnTo>
                  <a:pt x="1963434" y="436869"/>
                </a:lnTo>
                <a:lnTo>
                  <a:pt x="1543049" y="436869"/>
                </a:lnTo>
                <a:lnTo>
                  <a:pt x="1308079" y="190499"/>
                </a:lnTo>
                <a:close/>
              </a:path>
              <a:path w="2800984" h="2179320">
                <a:moveTo>
                  <a:pt x="2423159" y="320039"/>
                </a:moveTo>
                <a:lnTo>
                  <a:pt x="1954529" y="582929"/>
                </a:lnTo>
                <a:lnTo>
                  <a:pt x="2253799" y="582929"/>
                </a:lnTo>
                <a:lnTo>
                  <a:pt x="2423159" y="320039"/>
                </a:lnTo>
                <a:close/>
              </a:path>
              <a:path w="2800984" h="2179320">
                <a:moveTo>
                  <a:pt x="1990069" y="0"/>
                </a:moveTo>
                <a:lnTo>
                  <a:pt x="1543049" y="436869"/>
                </a:lnTo>
                <a:lnTo>
                  <a:pt x="1963434" y="436869"/>
                </a:lnTo>
                <a:lnTo>
                  <a:pt x="19900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2189" y="210820"/>
            <a:ext cx="2800985" cy="1988820"/>
          </a:xfrm>
          <a:custGeom>
            <a:avLst/>
            <a:gdLst/>
            <a:ahLst/>
            <a:cxnLst/>
            <a:rect l="l" t="t" r="r" b="b"/>
            <a:pathLst>
              <a:path w="2800984" h="1988820">
                <a:moveTo>
                  <a:pt x="1543049" y="246369"/>
                </a:moveTo>
                <a:lnTo>
                  <a:pt x="1308079" y="0"/>
                </a:lnTo>
                <a:lnTo>
                  <a:pt x="1150619" y="453389"/>
                </a:lnTo>
                <a:lnTo>
                  <a:pt x="605789" y="175259"/>
                </a:lnTo>
                <a:lnTo>
                  <a:pt x="722619" y="598169"/>
                </a:lnTo>
                <a:lnTo>
                  <a:pt x="157459" y="643889"/>
                </a:lnTo>
                <a:lnTo>
                  <a:pt x="529589" y="979169"/>
                </a:lnTo>
                <a:lnTo>
                  <a:pt x="0" y="1108709"/>
                </a:lnTo>
                <a:lnTo>
                  <a:pt x="448299" y="1360169"/>
                </a:lnTo>
                <a:lnTo>
                  <a:pt x="172699" y="1607819"/>
                </a:lnTo>
                <a:lnTo>
                  <a:pt x="646419" y="1649729"/>
                </a:lnTo>
                <a:lnTo>
                  <a:pt x="661659" y="1988819"/>
                </a:lnTo>
                <a:lnTo>
                  <a:pt x="1012179" y="1638299"/>
                </a:lnTo>
                <a:lnTo>
                  <a:pt x="1169669" y="1798319"/>
                </a:lnTo>
                <a:lnTo>
                  <a:pt x="1328409" y="1562099"/>
                </a:lnTo>
                <a:lnTo>
                  <a:pt x="1562099" y="1710689"/>
                </a:lnTo>
                <a:lnTo>
                  <a:pt x="1638299" y="1417319"/>
                </a:lnTo>
                <a:lnTo>
                  <a:pt x="2010399" y="1562099"/>
                </a:lnTo>
                <a:lnTo>
                  <a:pt x="1969769" y="1257299"/>
                </a:lnTo>
                <a:lnTo>
                  <a:pt x="2539989" y="1386839"/>
                </a:lnTo>
                <a:lnTo>
                  <a:pt x="2204709" y="1051559"/>
                </a:lnTo>
                <a:lnTo>
                  <a:pt x="2458699" y="948689"/>
                </a:lnTo>
                <a:lnTo>
                  <a:pt x="2285999" y="758189"/>
                </a:lnTo>
                <a:lnTo>
                  <a:pt x="2800593" y="527727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5239" y="20320"/>
            <a:ext cx="1257935" cy="669290"/>
          </a:xfrm>
          <a:custGeom>
            <a:avLst/>
            <a:gdLst/>
            <a:ahLst/>
            <a:cxnLst/>
            <a:rect l="l" t="t" r="r" b="b"/>
            <a:pathLst>
              <a:path w="1257934" h="669290">
                <a:moveTo>
                  <a:pt x="1257543" y="668827"/>
                </a:moveTo>
                <a:lnTo>
                  <a:pt x="661659" y="659129"/>
                </a:lnTo>
                <a:lnTo>
                  <a:pt x="880109" y="320039"/>
                </a:lnTo>
                <a:lnTo>
                  <a:pt x="411479" y="582929"/>
                </a:lnTo>
                <a:lnTo>
                  <a:pt x="447019" y="0"/>
                </a:lnTo>
                <a:lnTo>
                  <a:pt x="0" y="436869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37660" y="50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932" y="0"/>
                </a:moveTo>
                <a:lnTo>
                  <a:pt x="26670" y="0"/>
                </a:lnTo>
                <a:lnTo>
                  <a:pt x="26670" y="762"/>
                </a:lnTo>
                <a:lnTo>
                  <a:pt x="27932" y="762"/>
                </a:lnTo>
                <a:lnTo>
                  <a:pt x="27932" y="0"/>
                </a:lnTo>
                <a:close/>
              </a:path>
              <a:path w="27940" h="27940">
                <a:moveTo>
                  <a:pt x="25389" y="2029"/>
                </a:moveTo>
                <a:lnTo>
                  <a:pt x="24109" y="2029"/>
                </a:lnTo>
                <a:lnTo>
                  <a:pt x="24109" y="3291"/>
                </a:lnTo>
                <a:lnTo>
                  <a:pt x="27919" y="3291"/>
                </a:lnTo>
                <a:lnTo>
                  <a:pt x="27919" y="2042"/>
                </a:lnTo>
                <a:lnTo>
                  <a:pt x="25389" y="2029"/>
                </a:lnTo>
                <a:close/>
              </a:path>
              <a:path w="27940" h="27940">
                <a:moveTo>
                  <a:pt x="27925" y="768"/>
                </a:moveTo>
                <a:lnTo>
                  <a:pt x="25389" y="768"/>
                </a:lnTo>
                <a:lnTo>
                  <a:pt x="25389" y="2029"/>
                </a:lnTo>
                <a:lnTo>
                  <a:pt x="27925" y="2042"/>
                </a:lnTo>
                <a:lnTo>
                  <a:pt x="27925" y="768"/>
                </a:lnTo>
                <a:close/>
              </a:path>
              <a:path w="27940" h="27940">
                <a:moveTo>
                  <a:pt x="27932" y="3298"/>
                </a:moveTo>
                <a:lnTo>
                  <a:pt x="22860" y="3298"/>
                </a:lnTo>
                <a:lnTo>
                  <a:pt x="22860" y="4572"/>
                </a:lnTo>
                <a:lnTo>
                  <a:pt x="27932" y="4572"/>
                </a:lnTo>
                <a:lnTo>
                  <a:pt x="27932" y="3298"/>
                </a:lnTo>
                <a:close/>
              </a:path>
              <a:path w="27940" h="27940">
                <a:moveTo>
                  <a:pt x="21579" y="5839"/>
                </a:moveTo>
                <a:lnTo>
                  <a:pt x="20299" y="5839"/>
                </a:lnTo>
                <a:lnTo>
                  <a:pt x="20299" y="7101"/>
                </a:lnTo>
                <a:lnTo>
                  <a:pt x="27919" y="7101"/>
                </a:lnTo>
                <a:lnTo>
                  <a:pt x="27919" y="5852"/>
                </a:lnTo>
                <a:lnTo>
                  <a:pt x="21579" y="5839"/>
                </a:lnTo>
                <a:close/>
              </a:path>
              <a:path w="27940" h="27940">
                <a:moveTo>
                  <a:pt x="27925" y="4578"/>
                </a:moveTo>
                <a:lnTo>
                  <a:pt x="21579" y="4578"/>
                </a:lnTo>
                <a:lnTo>
                  <a:pt x="21579" y="5839"/>
                </a:lnTo>
                <a:lnTo>
                  <a:pt x="27925" y="5852"/>
                </a:lnTo>
                <a:lnTo>
                  <a:pt x="27925" y="4578"/>
                </a:lnTo>
                <a:close/>
              </a:path>
              <a:path w="27940" h="27940">
                <a:moveTo>
                  <a:pt x="27932" y="7108"/>
                </a:moveTo>
                <a:lnTo>
                  <a:pt x="19050" y="7108"/>
                </a:lnTo>
                <a:lnTo>
                  <a:pt x="19050" y="8382"/>
                </a:lnTo>
                <a:lnTo>
                  <a:pt x="27932" y="8382"/>
                </a:lnTo>
                <a:lnTo>
                  <a:pt x="27932" y="7108"/>
                </a:lnTo>
                <a:close/>
              </a:path>
              <a:path w="27940" h="27940">
                <a:moveTo>
                  <a:pt x="17769" y="9649"/>
                </a:moveTo>
                <a:lnTo>
                  <a:pt x="16489" y="9649"/>
                </a:lnTo>
                <a:lnTo>
                  <a:pt x="16489" y="10911"/>
                </a:lnTo>
                <a:lnTo>
                  <a:pt x="27919" y="10911"/>
                </a:lnTo>
                <a:lnTo>
                  <a:pt x="27919" y="9662"/>
                </a:lnTo>
                <a:lnTo>
                  <a:pt x="17769" y="9649"/>
                </a:lnTo>
                <a:close/>
              </a:path>
              <a:path w="27940" h="27940">
                <a:moveTo>
                  <a:pt x="27925" y="8388"/>
                </a:moveTo>
                <a:lnTo>
                  <a:pt x="17769" y="8388"/>
                </a:lnTo>
                <a:lnTo>
                  <a:pt x="17769" y="9649"/>
                </a:lnTo>
                <a:lnTo>
                  <a:pt x="27925" y="9662"/>
                </a:lnTo>
                <a:lnTo>
                  <a:pt x="27925" y="8388"/>
                </a:lnTo>
                <a:close/>
              </a:path>
              <a:path w="27940" h="27940">
                <a:moveTo>
                  <a:pt x="26670" y="10918"/>
                </a:moveTo>
                <a:lnTo>
                  <a:pt x="15240" y="10918"/>
                </a:lnTo>
                <a:lnTo>
                  <a:pt x="15240" y="12192"/>
                </a:lnTo>
                <a:lnTo>
                  <a:pt x="26670" y="12192"/>
                </a:lnTo>
                <a:lnTo>
                  <a:pt x="26670" y="10918"/>
                </a:lnTo>
                <a:close/>
              </a:path>
              <a:path w="27940" h="27940">
                <a:moveTo>
                  <a:pt x="13959" y="13459"/>
                </a:moveTo>
                <a:lnTo>
                  <a:pt x="12679" y="13459"/>
                </a:lnTo>
                <a:lnTo>
                  <a:pt x="12679" y="14721"/>
                </a:lnTo>
                <a:lnTo>
                  <a:pt x="26657" y="14721"/>
                </a:lnTo>
                <a:lnTo>
                  <a:pt x="26657" y="13472"/>
                </a:lnTo>
                <a:lnTo>
                  <a:pt x="13959" y="13459"/>
                </a:lnTo>
                <a:close/>
              </a:path>
              <a:path w="27940" h="27940">
                <a:moveTo>
                  <a:pt x="26663" y="12198"/>
                </a:moveTo>
                <a:lnTo>
                  <a:pt x="13959" y="12198"/>
                </a:lnTo>
                <a:lnTo>
                  <a:pt x="13959" y="13459"/>
                </a:lnTo>
                <a:lnTo>
                  <a:pt x="26663" y="13472"/>
                </a:lnTo>
                <a:lnTo>
                  <a:pt x="26663" y="12198"/>
                </a:lnTo>
                <a:close/>
              </a:path>
              <a:path w="27940" h="27940">
                <a:moveTo>
                  <a:pt x="26670" y="14728"/>
                </a:moveTo>
                <a:lnTo>
                  <a:pt x="11430" y="14728"/>
                </a:lnTo>
                <a:lnTo>
                  <a:pt x="11430" y="16002"/>
                </a:lnTo>
                <a:lnTo>
                  <a:pt x="26670" y="16002"/>
                </a:lnTo>
                <a:lnTo>
                  <a:pt x="26670" y="14728"/>
                </a:lnTo>
                <a:close/>
              </a:path>
              <a:path w="27940" h="27940">
                <a:moveTo>
                  <a:pt x="10149" y="17269"/>
                </a:moveTo>
                <a:lnTo>
                  <a:pt x="8869" y="17269"/>
                </a:lnTo>
                <a:lnTo>
                  <a:pt x="8869" y="18531"/>
                </a:lnTo>
                <a:lnTo>
                  <a:pt x="26657" y="18531"/>
                </a:lnTo>
                <a:lnTo>
                  <a:pt x="26657" y="17282"/>
                </a:lnTo>
                <a:lnTo>
                  <a:pt x="10149" y="17269"/>
                </a:lnTo>
                <a:close/>
              </a:path>
              <a:path w="27940" h="27940">
                <a:moveTo>
                  <a:pt x="26663" y="16008"/>
                </a:moveTo>
                <a:lnTo>
                  <a:pt x="10149" y="16008"/>
                </a:lnTo>
                <a:lnTo>
                  <a:pt x="10149" y="17269"/>
                </a:lnTo>
                <a:lnTo>
                  <a:pt x="26663" y="17282"/>
                </a:lnTo>
                <a:lnTo>
                  <a:pt x="26663" y="16008"/>
                </a:lnTo>
                <a:close/>
              </a:path>
              <a:path w="27940" h="27940">
                <a:moveTo>
                  <a:pt x="26670" y="18538"/>
                </a:moveTo>
                <a:lnTo>
                  <a:pt x="7620" y="18538"/>
                </a:lnTo>
                <a:lnTo>
                  <a:pt x="7620" y="19812"/>
                </a:lnTo>
                <a:lnTo>
                  <a:pt x="26670" y="19812"/>
                </a:lnTo>
                <a:lnTo>
                  <a:pt x="26670" y="18538"/>
                </a:lnTo>
                <a:close/>
              </a:path>
              <a:path w="27940" h="27940">
                <a:moveTo>
                  <a:pt x="6339" y="21079"/>
                </a:moveTo>
                <a:lnTo>
                  <a:pt x="5059" y="21079"/>
                </a:lnTo>
                <a:lnTo>
                  <a:pt x="5059" y="22341"/>
                </a:lnTo>
                <a:lnTo>
                  <a:pt x="26657" y="22341"/>
                </a:lnTo>
                <a:lnTo>
                  <a:pt x="26657" y="21092"/>
                </a:lnTo>
                <a:lnTo>
                  <a:pt x="6339" y="21079"/>
                </a:lnTo>
                <a:close/>
              </a:path>
              <a:path w="27940" h="27940">
                <a:moveTo>
                  <a:pt x="26663" y="19818"/>
                </a:moveTo>
                <a:lnTo>
                  <a:pt x="6339" y="19818"/>
                </a:lnTo>
                <a:lnTo>
                  <a:pt x="6339" y="21079"/>
                </a:lnTo>
                <a:lnTo>
                  <a:pt x="26663" y="21092"/>
                </a:lnTo>
                <a:lnTo>
                  <a:pt x="26663" y="19818"/>
                </a:lnTo>
                <a:close/>
              </a:path>
              <a:path w="27940" h="27940">
                <a:moveTo>
                  <a:pt x="26670" y="22348"/>
                </a:moveTo>
                <a:lnTo>
                  <a:pt x="3810" y="22348"/>
                </a:lnTo>
                <a:lnTo>
                  <a:pt x="3810" y="23622"/>
                </a:lnTo>
                <a:lnTo>
                  <a:pt x="26670" y="23622"/>
                </a:lnTo>
                <a:lnTo>
                  <a:pt x="26670" y="22348"/>
                </a:lnTo>
                <a:close/>
              </a:path>
              <a:path w="27940" h="27940">
                <a:moveTo>
                  <a:pt x="2529" y="24889"/>
                </a:moveTo>
                <a:lnTo>
                  <a:pt x="1249" y="24889"/>
                </a:lnTo>
                <a:lnTo>
                  <a:pt x="1249" y="26151"/>
                </a:lnTo>
                <a:lnTo>
                  <a:pt x="26657" y="26151"/>
                </a:lnTo>
                <a:lnTo>
                  <a:pt x="26657" y="24902"/>
                </a:lnTo>
                <a:lnTo>
                  <a:pt x="2529" y="24889"/>
                </a:lnTo>
                <a:close/>
              </a:path>
              <a:path w="27940" h="27940">
                <a:moveTo>
                  <a:pt x="26663" y="23628"/>
                </a:moveTo>
                <a:lnTo>
                  <a:pt x="2529" y="23628"/>
                </a:lnTo>
                <a:lnTo>
                  <a:pt x="2529" y="24889"/>
                </a:lnTo>
                <a:lnTo>
                  <a:pt x="26663" y="24902"/>
                </a:lnTo>
                <a:lnTo>
                  <a:pt x="26663" y="23628"/>
                </a:lnTo>
                <a:close/>
              </a:path>
              <a:path w="27940" h="27940">
                <a:moveTo>
                  <a:pt x="26670" y="26158"/>
                </a:moveTo>
                <a:lnTo>
                  <a:pt x="0" y="26158"/>
                </a:lnTo>
                <a:lnTo>
                  <a:pt x="0" y="27432"/>
                </a:lnTo>
                <a:lnTo>
                  <a:pt x="26670" y="27432"/>
                </a:lnTo>
                <a:lnTo>
                  <a:pt x="26670" y="26158"/>
                </a:lnTo>
                <a:close/>
              </a:path>
            </a:pathLst>
          </a:custGeom>
          <a:solidFill>
            <a:srgbClr val="E1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8430" y="27946"/>
            <a:ext cx="56515" cy="27940"/>
          </a:xfrm>
          <a:custGeom>
            <a:avLst/>
            <a:gdLst/>
            <a:ahLst/>
            <a:cxnLst/>
            <a:rect l="l" t="t" r="r" b="b"/>
            <a:pathLst>
              <a:path w="56515" h="27940">
                <a:moveTo>
                  <a:pt x="27950" y="1261"/>
                </a:moveTo>
                <a:lnTo>
                  <a:pt x="25420" y="1261"/>
                </a:lnTo>
                <a:lnTo>
                  <a:pt x="25420" y="2523"/>
                </a:lnTo>
                <a:lnTo>
                  <a:pt x="55900" y="2523"/>
                </a:lnTo>
                <a:lnTo>
                  <a:pt x="55900" y="1273"/>
                </a:lnTo>
                <a:lnTo>
                  <a:pt x="27950" y="1261"/>
                </a:lnTo>
                <a:close/>
              </a:path>
              <a:path w="56515" h="27940">
                <a:moveTo>
                  <a:pt x="55894" y="0"/>
                </a:moveTo>
                <a:lnTo>
                  <a:pt x="27950" y="0"/>
                </a:lnTo>
                <a:lnTo>
                  <a:pt x="27950" y="1261"/>
                </a:lnTo>
                <a:lnTo>
                  <a:pt x="55894" y="1261"/>
                </a:lnTo>
                <a:lnTo>
                  <a:pt x="55894" y="0"/>
                </a:lnTo>
                <a:close/>
              </a:path>
              <a:path w="56515" h="27940">
                <a:moveTo>
                  <a:pt x="55894" y="2529"/>
                </a:moveTo>
                <a:lnTo>
                  <a:pt x="24140" y="2529"/>
                </a:lnTo>
                <a:lnTo>
                  <a:pt x="24140" y="3803"/>
                </a:lnTo>
                <a:lnTo>
                  <a:pt x="55894" y="3803"/>
                </a:lnTo>
                <a:lnTo>
                  <a:pt x="55894" y="2529"/>
                </a:lnTo>
                <a:close/>
              </a:path>
              <a:path w="56515" h="27940">
                <a:moveTo>
                  <a:pt x="22860" y="5071"/>
                </a:moveTo>
                <a:lnTo>
                  <a:pt x="21610" y="5071"/>
                </a:lnTo>
                <a:lnTo>
                  <a:pt x="21610" y="6333"/>
                </a:lnTo>
                <a:lnTo>
                  <a:pt x="54626" y="6333"/>
                </a:lnTo>
                <a:lnTo>
                  <a:pt x="54626" y="5083"/>
                </a:lnTo>
                <a:lnTo>
                  <a:pt x="22860" y="5071"/>
                </a:lnTo>
                <a:close/>
              </a:path>
              <a:path w="56515" h="27940">
                <a:moveTo>
                  <a:pt x="54614" y="3809"/>
                </a:moveTo>
                <a:lnTo>
                  <a:pt x="22860" y="3809"/>
                </a:lnTo>
                <a:lnTo>
                  <a:pt x="22860" y="5071"/>
                </a:lnTo>
                <a:lnTo>
                  <a:pt x="54614" y="5071"/>
                </a:lnTo>
                <a:lnTo>
                  <a:pt x="54614" y="3809"/>
                </a:lnTo>
                <a:close/>
              </a:path>
              <a:path w="56515" h="27940">
                <a:moveTo>
                  <a:pt x="54620" y="6339"/>
                </a:moveTo>
                <a:lnTo>
                  <a:pt x="20330" y="6339"/>
                </a:lnTo>
                <a:lnTo>
                  <a:pt x="20330" y="7613"/>
                </a:lnTo>
                <a:lnTo>
                  <a:pt x="54620" y="7613"/>
                </a:lnTo>
                <a:lnTo>
                  <a:pt x="54620" y="6339"/>
                </a:lnTo>
                <a:close/>
              </a:path>
              <a:path w="56515" h="27940">
                <a:moveTo>
                  <a:pt x="19050" y="8881"/>
                </a:moveTo>
                <a:lnTo>
                  <a:pt x="17800" y="8881"/>
                </a:lnTo>
                <a:lnTo>
                  <a:pt x="17800" y="10143"/>
                </a:lnTo>
                <a:lnTo>
                  <a:pt x="54626" y="10143"/>
                </a:lnTo>
                <a:lnTo>
                  <a:pt x="54626" y="8893"/>
                </a:lnTo>
                <a:lnTo>
                  <a:pt x="19050" y="8881"/>
                </a:lnTo>
                <a:close/>
              </a:path>
              <a:path w="56515" h="27940">
                <a:moveTo>
                  <a:pt x="54614" y="7619"/>
                </a:moveTo>
                <a:lnTo>
                  <a:pt x="19050" y="7619"/>
                </a:lnTo>
                <a:lnTo>
                  <a:pt x="19050" y="8881"/>
                </a:lnTo>
                <a:lnTo>
                  <a:pt x="54614" y="8881"/>
                </a:lnTo>
                <a:lnTo>
                  <a:pt x="54614" y="7619"/>
                </a:lnTo>
                <a:close/>
              </a:path>
              <a:path w="56515" h="27940">
                <a:moveTo>
                  <a:pt x="54620" y="10149"/>
                </a:moveTo>
                <a:lnTo>
                  <a:pt x="16520" y="10149"/>
                </a:lnTo>
                <a:lnTo>
                  <a:pt x="16520" y="11423"/>
                </a:lnTo>
                <a:lnTo>
                  <a:pt x="54620" y="11423"/>
                </a:lnTo>
                <a:lnTo>
                  <a:pt x="54620" y="10149"/>
                </a:lnTo>
                <a:close/>
              </a:path>
              <a:path w="56515" h="27940">
                <a:moveTo>
                  <a:pt x="15240" y="12691"/>
                </a:moveTo>
                <a:lnTo>
                  <a:pt x="13990" y="12691"/>
                </a:lnTo>
                <a:lnTo>
                  <a:pt x="13990" y="13953"/>
                </a:lnTo>
                <a:lnTo>
                  <a:pt x="54626" y="13953"/>
                </a:lnTo>
                <a:lnTo>
                  <a:pt x="54626" y="12703"/>
                </a:lnTo>
                <a:lnTo>
                  <a:pt x="15240" y="12691"/>
                </a:lnTo>
                <a:close/>
              </a:path>
              <a:path w="56515" h="27940">
                <a:moveTo>
                  <a:pt x="54614" y="11429"/>
                </a:moveTo>
                <a:lnTo>
                  <a:pt x="15240" y="11429"/>
                </a:lnTo>
                <a:lnTo>
                  <a:pt x="15240" y="12691"/>
                </a:lnTo>
                <a:lnTo>
                  <a:pt x="54614" y="12691"/>
                </a:lnTo>
                <a:lnTo>
                  <a:pt x="54614" y="11429"/>
                </a:lnTo>
                <a:close/>
              </a:path>
              <a:path w="56515" h="27940">
                <a:moveTo>
                  <a:pt x="54620" y="13959"/>
                </a:moveTo>
                <a:lnTo>
                  <a:pt x="12710" y="13959"/>
                </a:lnTo>
                <a:lnTo>
                  <a:pt x="12710" y="15233"/>
                </a:lnTo>
                <a:lnTo>
                  <a:pt x="54620" y="15233"/>
                </a:lnTo>
                <a:lnTo>
                  <a:pt x="54620" y="13959"/>
                </a:lnTo>
                <a:close/>
              </a:path>
              <a:path w="56515" h="27940">
                <a:moveTo>
                  <a:pt x="11430" y="16501"/>
                </a:moveTo>
                <a:lnTo>
                  <a:pt x="10180" y="16501"/>
                </a:lnTo>
                <a:lnTo>
                  <a:pt x="10180" y="17763"/>
                </a:lnTo>
                <a:lnTo>
                  <a:pt x="54626" y="17763"/>
                </a:lnTo>
                <a:lnTo>
                  <a:pt x="54626" y="16513"/>
                </a:lnTo>
                <a:lnTo>
                  <a:pt x="11430" y="16501"/>
                </a:lnTo>
                <a:close/>
              </a:path>
              <a:path w="56515" h="27940">
                <a:moveTo>
                  <a:pt x="54614" y="15239"/>
                </a:moveTo>
                <a:lnTo>
                  <a:pt x="11430" y="15239"/>
                </a:lnTo>
                <a:lnTo>
                  <a:pt x="11430" y="16501"/>
                </a:lnTo>
                <a:lnTo>
                  <a:pt x="54614" y="16501"/>
                </a:lnTo>
                <a:lnTo>
                  <a:pt x="54614" y="15239"/>
                </a:lnTo>
                <a:close/>
              </a:path>
              <a:path w="56515" h="27940">
                <a:moveTo>
                  <a:pt x="54620" y="17769"/>
                </a:moveTo>
                <a:lnTo>
                  <a:pt x="8900" y="17769"/>
                </a:lnTo>
                <a:lnTo>
                  <a:pt x="8900" y="19043"/>
                </a:lnTo>
                <a:lnTo>
                  <a:pt x="54620" y="19043"/>
                </a:lnTo>
                <a:lnTo>
                  <a:pt x="54620" y="17769"/>
                </a:lnTo>
                <a:close/>
              </a:path>
              <a:path w="56515" h="27940">
                <a:moveTo>
                  <a:pt x="7620" y="20311"/>
                </a:moveTo>
                <a:lnTo>
                  <a:pt x="6370" y="20311"/>
                </a:lnTo>
                <a:lnTo>
                  <a:pt x="6370" y="21573"/>
                </a:lnTo>
                <a:lnTo>
                  <a:pt x="54626" y="21573"/>
                </a:lnTo>
                <a:lnTo>
                  <a:pt x="54626" y="20323"/>
                </a:lnTo>
                <a:lnTo>
                  <a:pt x="7620" y="20311"/>
                </a:lnTo>
                <a:close/>
              </a:path>
              <a:path w="56515" h="27940">
                <a:moveTo>
                  <a:pt x="54614" y="19049"/>
                </a:moveTo>
                <a:lnTo>
                  <a:pt x="7620" y="19049"/>
                </a:lnTo>
                <a:lnTo>
                  <a:pt x="7620" y="20311"/>
                </a:lnTo>
                <a:lnTo>
                  <a:pt x="54614" y="20311"/>
                </a:lnTo>
                <a:lnTo>
                  <a:pt x="54614" y="19049"/>
                </a:lnTo>
                <a:close/>
              </a:path>
              <a:path w="56515" h="27940">
                <a:moveTo>
                  <a:pt x="54620" y="21579"/>
                </a:moveTo>
                <a:lnTo>
                  <a:pt x="5090" y="21579"/>
                </a:lnTo>
                <a:lnTo>
                  <a:pt x="5090" y="22853"/>
                </a:lnTo>
                <a:lnTo>
                  <a:pt x="54620" y="22853"/>
                </a:lnTo>
                <a:lnTo>
                  <a:pt x="54620" y="21579"/>
                </a:lnTo>
                <a:close/>
              </a:path>
              <a:path w="56515" h="27940">
                <a:moveTo>
                  <a:pt x="3810" y="24121"/>
                </a:moveTo>
                <a:lnTo>
                  <a:pt x="2560" y="24121"/>
                </a:lnTo>
                <a:lnTo>
                  <a:pt x="2560" y="25383"/>
                </a:lnTo>
                <a:lnTo>
                  <a:pt x="53352" y="25383"/>
                </a:lnTo>
                <a:lnTo>
                  <a:pt x="53352" y="24133"/>
                </a:lnTo>
                <a:lnTo>
                  <a:pt x="3810" y="24121"/>
                </a:lnTo>
                <a:close/>
              </a:path>
              <a:path w="56515" h="27940">
                <a:moveTo>
                  <a:pt x="54614" y="22859"/>
                </a:moveTo>
                <a:lnTo>
                  <a:pt x="3810" y="22859"/>
                </a:lnTo>
                <a:lnTo>
                  <a:pt x="3810" y="24121"/>
                </a:lnTo>
                <a:lnTo>
                  <a:pt x="54614" y="24133"/>
                </a:lnTo>
                <a:lnTo>
                  <a:pt x="54614" y="22859"/>
                </a:lnTo>
                <a:close/>
              </a:path>
              <a:path w="56515" h="27940">
                <a:moveTo>
                  <a:pt x="53346" y="25389"/>
                </a:moveTo>
                <a:lnTo>
                  <a:pt x="1280" y="25389"/>
                </a:lnTo>
                <a:lnTo>
                  <a:pt x="1280" y="26663"/>
                </a:lnTo>
                <a:lnTo>
                  <a:pt x="53346" y="26663"/>
                </a:lnTo>
                <a:lnTo>
                  <a:pt x="53346" y="25389"/>
                </a:lnTo>
                <a:close/>
              </a:path>
              <a:path w="56515" h="27940">
                <a:moveTo>
                  <a:pt x="53340" y="26669"/>
                </a:moveTo>
                <a:lnTo>
                  <a:pt x="0" y="26669"/>
                </a:lnTo>
                <a:lnTo>
                  <a:pt x="0" y="27931"/>
                </a:lnTo>
                <a:lnTo>
                  <a:pt x="53340" y="27931"/>
                </a:lnTo>
                <a:lnTo>
                  <a:pt x="53340" y="26669"/>
                </a:lnTo>
                <a:close/>
              </a:path>
            </a:pathLst>
          </a:custGeom>
          <a:solidFill>
            <a:srgbClr val="E1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77949" y="55884"/>
            <a:ext cx="83820" cy="29209"/>
          </a:xfrm>
          <a:custGeom>
            <a:avLst/>
            <a:gdLst/>
            <a:ahLst/>
            <a:cxnLst/>
            <a:rect l="l" t="t" r="r" b="b"/>
            <a:pathLst>
              <a:path w="83820" h="29209">
                <a:moveTo>
                  <a:pt x="30480" y="0"/>
                </a:moveTo>
                <a:lnTo>
                  <a:pt x="29230" y="0"/>
                </a:lnTo>
                <a:lnTo>
                  <a:pt x="29230" y="1255"/>
                </a:lnTo>
                <a:lnTo>
                  <a:pt x="83832" y="1255"/>
                </a:lnTo>
                <a:lnTo>
                  <a:pt x="83832" y="5"/>
                </a:lnTo>
                <a:lnTo>
                  <a:pt x="30480" y="0"/>
                </a:lnTo>
                <a:close/>
              </a:path>
              <a:path w="83820" h="29209">
                <a:moveTo>
                  <a:pt x="83826" y="1261"/>
                </a:moveTo>
                <a:lnTo>
                  <a:pt x="27950" y="1261"/>
                </a:lnTo>
                <a:lnTo>
                  <a:pt x="27950" y="2535"/>
                </a:lnTo>
                <a:lnTo>
                  <a:pt x="83826" y="2535"/>
                </a:lnTo>
                <a:lnTo>
                  <a:pt x="83826" y="1261"/>
                </a:lnTo>
                <a:close/>
              </a:path>
              <a:path w="83820" h="29209">
                <a:moveTo>
                  <a:pt x="26670" y="3803"/>
                </a:moveTo>
                <a:lnTo>
                  <a:pt x="25420" y="3803"/>
                </a:lnTo>
                <a:lnTo>
                  <a:pt x="25420" y="5065"/>
                </a:lnTo>
                <a:lnTo>
                  <a:pt x="83832" y="5065"/>
                </a:lnTo>
                <a:lnTo>
                  <a:pt x="83832" y="3815"/>
                </a:lnTo>
                <a:lnTo>
                  <a:pt x="26670" y="3803"/>
                </a:lnTo>
                <a:close/>
              </a:path>
              <a:path w="83820" h="29209">
                <a:moveTo>
                  <a:pt x="83820" y="2541"/>
                </a:moveTo>
                <a:lnTo>
                  <a:pt x="26670" y="2541"/>
                </a:lnTo>
                <a:lnTo>
                  <a:pt x="26670" y="3803"/>
                </a:lnTo>
                <a:lnTo>
                  <a:pt x="83820" y="3803"/>
                </a:lnTo>
                <a:lnTo>
                  <a:pt x="83820" y="2541"/>
                </a:lnTo>
                <a:close/>
              </a:path>
              <a:path w="83820" h="29209">
                <a:moveTo>
                  <a:pt x="83826" y="5071"/>
                </a:moveTo>
                <a:lnTo>
                  <a:pt x="24140" y="5071"/>
                </a:lnTo>
                <a:lnTo>
                  <a:pt x="24140" y="6345"/>
                </a:lnTo>
                <a:lnTo>
                  <a:pt x="83826" y="6345"/>
                </a:lnTo>
                <a:lnTo>
                  <a:pt x="83826" y="5071"/>
                </a:lnTo>
                <a:close/>
              </a:path>
              <a:path w="83820" h="29209">
                <a:moveTo>
                  <a:pt x="22860" y="7613"/>
                </a:moveTo>
                <a:lnTo>
                  <a:pt x="21610" y="7613"/>
                </a:lnTo>
                <a:lnTo>
                  <a:pt x="21610" y="8875"/>
                </a:lnTo>
                <a:lnTo>
                  <a:pt x="83832" y="8875"/>
                </a:lnTo>
                <a:lnTo>
                  <a:pt x="83832" y="7625"/>
                </a:lnTo>
                <a:lnTo>
                  <a:pt x="22860" y="7613"/>
                </a:lnTo>
                <a:close/>
              </a:path>
              <a:path w="83820" h="29209">
                <a:moveTo>
                  <a:pt x="83820" y="6351"/>
                </a:moveTo>
                <a:lnTo>
                  <a:pt x="22860" y="6351"/>
                </a:lnTo>
                <a:lnTo>
                  <a:pt x="22860" y="7613"/>
                </a:lnTo>
                <a:lnTo>
                  <a:pt x="83820" y="7613"/>
                </a:lnTo>
                <a:lnTo>
                  <a:pt x="83820" y="6351"/>
                </a:lnTo>
                <a:close/>
              </a:path>
              <a:path w="83820" h="29209">
                <a:moveTo>
                  <a:pt x="83826" y="8881"/>
                </a:moveTo>
                <a:lnTo>
                  <a:pt x="20330" y="8881"/>
                </a:lnTo>
                <a:lnTo>
                  <a:pt x="20330" y="10155"/>
                </a:lnTo>
                <a:lnTo>
                  <a:pt x="83826" y="10155"/>
                </a:lnTo>
                <a:lnTo>
                  <a:pt x="83826" y="8881"/>
                </a:lnTo>
                <a:close/>
              </a:path>
              <a:path w="83820" h="29209">
                <a:moveTo>
                  <a:pt x="19050" y="11423"/>
                </a:moveTo>
                <a:lnTo>
                  <a:pt x="17800" y="11423"/>
                </a:lnTo>
                <a:lnTo>
                  <a:pt x="17800" y="12685"/>
                </a:lnTo>
                <a:lnTo>
                  <a:pt x="83832" y="12685"/>
                </a:lnTo>
                <a:lnTo>
                  <a:pt x="83832" y="11435"/>
                </a:lnTo>
                <a:lnTo>
                  <a:pt x="19050" y="11423"/>
                </a:lnTo>
                <a:close/>
              </a:path>
              <a:path w="83820" h="29209">
                <a:moveTo>
                  <a:pt x="83820" y="10161"/>
                </a:moveTo>
                <a:lnTo>
                  <a:pt x="19050" y="10161"/>
                </a:lnTo>
                <a:lnTo>
                  <a:pt x="19050" y="11423"/>
                </a:lnTo>
                <a:lnTo>
                  <a:pt x="83820" y="11423"/>
                </a:lnTo>
                <a:lnTo>
                  <a:pt x="83820" y="10161"/>
                </a:lnTo>
                <a:close/>
              </a:path>
              <a:path w="83820" h="29209">
                <a:moveTo>
                  <a:pt x="83826" y="12691"/>
                </a:moveTo>
                <a:lnTo>
                  <a:pt x="16520" y="12691"/>
                </a:lnTo>
                <a:lnTo>
                  <a:pt x="16520" y="13965"/>
                </a:lnTo>
                <a:lnTo>
                  <a:pt x="83826" y="13965"/>
                </a:lnTo>
                <a:lnTo>
                  <a:pt x="83826" y="12691"/>
                </a:lnTo>
                <a:close/>
              </a:path>
              <a:path w="83820" h="29209">
                <a:moveTo>
                  <a:pt x="15240" y="15233"/>
                </a:moveTo>
                <a:lnTo>
                  <a:pt x="13990" y="15233"/>
                </a:lnTo>
                <a:lnTo>
                  <a:pt x="13990" y="16495"/>
                </a:lnTo>
                <a:lnTo>
                  <a:pt x="83832" y="16495"/>
                </a:lnTo>
                <a:lnTo>
                  <a:pt x="83832" y="15245"/>
                </a:lnTo>
                <a:lnTo>
                  <a:pt x="15240" y="15233"/>
                </a:lnTo>
                <a:close/>
              </a:path>
              <a:path w="83820" h="29209">
                <a:moveTo>
                  <a:pt x="83820" y="13971"/>
                </a:moveTo>
                <a:lnTo>
                  <a:pt x="15240" y="13971"/>
                </a:lnTo>
                <a:lnTo>
                  <a:pt x="15240" y="15233"/>
                </a:lnTo>
                <a:lnTo>
                  <a:pt x="83820" y="15233"/>
                </a:lnTo>
                <a:lnTo>
                  <a:pt x="83820" y="13971"/>
                </a:lnTo>
                <a:close/>
              </a:path>
              <a:path w="83820" h="29209">
                <a:moveTo>
                  <a:pt x="83826" y="16501"/>
                </a:moveTo>
                <a:lnTo>
                  <a:pt x="12710" y="16501"/>
                </a:lnTo>
                <a:lnTo>
                  <a:pt x="12710" y="17775"/>
                </a:lnTo>
                <a:lnTo>
                  <a:pt x="83826" y="17775"/>
                </a:lnTo>
                <a:lnTo>
                  <a:pt x="83826" y="16501"/>
                </a:lnTo>
                <a:close/>
              </a:path>
              <a:path w="83820" h="29209">
                <a:moveTo>
                  <a:pt x="11430" y="19043"/>
                </a:moveTo>
                <a:lnTo>
                  <a:pt x="10180" y="19043"/>
                </a:lnTo>
                <a:lnTo>
                  <a:pt x="10180" y="20305"/>
                </a:lnTo>
                <a:lnTo>
                  <a:pt x="82570" y="20305"/>
                </a:lnTo>
                <a:lnTo>
                  <a:pt x="82570" y="19055"/>
                </a:lnTo>
                <a:lnTo>
                  <a:pt x="11430" y="19043"/>
                </a:lnTo>
                <a:close/>
              </a:path>
              <a:path w="83820" h="29209">
                <a:moveTo>
                  <a:pt x="82557" y="17781"/>
                </a:moveTo>
                <a:lnTo>
                  <a:pt x="11430" y="17781"/>
                </a:lnTo>
                <a:lnTo>
                  <a:pt x="11430" y="19043"/>
                </a:lnTo>
                <a:lnTo>
                  <a:pt x="82557" y="19043"/>
                </a:lnTo>
                <a:lnTo>
                  <a:pt x="82557" y="17781"/>
                </a:lnTo>
                <a:close/>
              </a:path>
              <a:path w="83820" h="29209">
                <a:moveTo>
                  <a:pt x="82564" y="20311"/>
                </a:moveTo>
                <a:lnTo>
                  <a:pt x="8900" y="20311"/>
                </a:lnTo>
                <a:lnTo>
                  <a:pt x="8900" y="21585"/>
                </a:lnTo>
                <a:lnTo>
                  <a:pt x="82564" y="21585"/>
                </a:lnTo>
                <a:lnTo>
                  <a:pt x="82564" y="20311"/>
                </a:lnTo>
                <a:close/>
              </a:path>
              <a:path w="83820" h="29209">
                <a:moveTo>
                  <a:pt x="7620" y="22853"/>
                </a:moveTo>
                <a:lnTo>
                  <a:pt x="6370" y="22853"/>
                </a:lnTo>
                <a:lnTo>
                  <a:pt x="6370" y="24115"/>
                </a:lnTo>
                <a:lnTo>
                  <a:pt x="82570" y="24115"/>
                </a:lnTo>
                <a:lnTo>
                  <a:pt x="82570" y="22865"/>
                </a:lnTo>
                <a:lnTo>
                  <a:pt x="7620" y="22853"/>
                </a:lnTo>
                <a:close/>
              </a:path>
              <a:path w="83820" h="29209">
                <a:moveTo>
                  <a:pt x="82557" y="21591"/>
                </a:moveTo>
                <a:lnTo>
                  <a:pt x="7620" y="21591"/>
                </a:lnTo>
                <a:lnTo>
                  <a:pt x="7620" y="22853"/>
                </a:lnTo>
                <a:lnTo>
                  <a:pt x="82557" y="22853"/>
                </a:lnTo>
                <a:lnTo>
                  <a:pt x="82557" y="21591"/>
                </a:lnTo>
                <a:close/>
              </a:path>
              <a:path w="83820" h="29209">
                <a:moveTo>
                  <a:pt x="82564" y="24121"/>
                </a:moveTo>
                <a:lnTo>
                  <a:pt x="5090" y="24121"/>
                </a:lnTo>
                <a:lnTo>
                  <a:pt x="5090" y="25395"/>
                </a:lnTo>
                <a:lnTo>
                  <a:pt x="82564" y="25395"/>
                </a:lnTo>
                <a:lnTo>
                  <a:pt x="82564" y="24121"/>
                </a:lnTo>
                <a:close/>
              </a:path>
              <a:path w="83820" h="29209">
                <a:moveTo>
                  <a:pt x="3810" y="26663"/>
                </a:moveTo>
                <a:lnTo>
                  <a:pt x="2560" y="26663"/>
                </a:lnTo>
                <a:lnTo>
                  <a:pt x="2560" y="27925"/>
                </a:lnTo>
                <a:lnTo>
                  <a:pt x="82570" y="27925"/>
                </a:lnTo>
                <a:lnTo>
                  <a:pt x="82570" y="26675"/>
                </a:lnTo>
                <a:lnTo>
                  <a:pt x="3810" y="26663"/>
                </a:lnTo>
                <a:close/>
              </a:path>
              <a:path w="83820" h="29209">
                <a:moveTo>
                  <a:pt x="82557" y="25401"/>
                </a:moveTo>
                <a:lnTo>
                  <a:pt x="3810" y="25401"/>
                </a:lnTo>
                <a:lnTo>
                  <a:pt x="3810" y="26663"/>
                </a:lnTo>
                <a:lnTo>
                  <a:pt x="82557" y="26663"/>
                </a:lnTo>
                <a:lnTo>
                  <a:pt x="82557" y="25401"/>
                </a:lnTo>
                <a:close/>
              </a:path>
              <a:path w="83820" h="29209">
                <a:moveTo>
                  <a:pt x="82557" y="27931"/>
                </a:moveTo>
                <a:lnTo>
                  <a:pt x="0" y="27931"/>
                </a:lnTo>
                <a:lnTo>
                  <a:pt x="0" y="29205"/>
                </a:lnTo>
                <a:lnTo>
                  <a:pt x="82557" y="29205"/>
                </a:lnTo>
                <a:lnTo>
                  <a:pt x="82557" y="27931"/>
                </a:lnTo>
                <a:close/>
              </a:path>
            </a:pathLst>
          </a:custGeom>
          <a:solidFill>
            <a:srgbClr val="E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67800" y="9017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20" y="0"/>
                </a:lnTo>
              </a:path>
            </a:pathLst>
          </a:custGeom>
          <a:ln w="1142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69080" y="9335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60180" y="9905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6" y="0"/>
                </a:lnTo>
              </a:path>
            </a:pathLst>
          </a:custGeom>
          <a:ln w="889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61460" y="100972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2560" y="10667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6" y="0"/>
                </a:lnTo>
              </a:path>
            </a:pathLst>
          </a:custGeom>
          <a:ln w="889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3840" y="10859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48750" y="112392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6" y="0"/>
                </a:lnTo>
              </a:path>
            </a:pathLst>
          </a:custGeom>
          <a:ln w="508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9849" y="11874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1016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700" y="12827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2" y="0"/>
                </a:lnTo>
              </a:path>
            </a:pathLst>
          </a:custGeom>
          <a:ln w="11424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30980" y="13145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3175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24610" y="13588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62" y="0"/>
                </a:lnTo>
              </a:path>
            </a:pathLst>
          </a:custGeom>
          <a:ln w="635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9550" y="1403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507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5740" y="144147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11930" y="14795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4310" y="1552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5706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00500" y="15938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96690" y="16319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92880" y="167007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90320" y="17018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10" y="0"/>
                </a:lnTo>
              </a:path>
            </a:pathLst>
          </a:custGeom>
          <a:ln w="3804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89070" y="17208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85260" y="17462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81450" y="17843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79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77640" y="1822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22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0020" y="189551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42" y="0"/>
                </a:lnTo>
              </a:path>
            </a:pathLst>
          </a:custGeom>
          <a:ln w="5706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2340" y="19049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62" y="636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1060" y="1936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1120" y="195582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2" y="0"/>
                </a:lnTo>
              </a:path>
            </a:pathLst>
          </a:custGeom>
          <a:ln w="888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79780" y="19748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77250" y="203202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3" y="0"/>
                </a:lnTo>
              </a:path>
            </a:pathLst>
          </a:custGeom>
          <a:ln w="888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50970" y="204472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0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75970" y="2089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7" y="0"/>
                </a:lnTo>
              </a:path>
            </a:pathLst>
          </a:custGeom>
          <a:ln w="507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43350" y="21209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73440" y="21463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564" y="0"/>
                </a:lnTo>
              </a:path>
            </a:pathLst>
          </a:custGeom>
          <a:ln w="888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35730" y="219712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63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72160" y="21970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4" y="0"/>
                </a:lnTo>
              </a:path>
            </a:pathLst>
          </a:custGeom>
          <a:ln w="379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72160" y="220975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40" h="1270">
                <a:moveTo>
                  <a:pt x="0" y="636"/>
                </a:moveTo>
                <a:lnTo>
                  <a:pt x="40647" y="636"/>
                </a:lnTo>
              </a:path>
            </a:pathLst>
          </a:custGeom>
          <a:ln w="3175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69630" y="2254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760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31920" y="22542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761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68349" y="23113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14" y="0"/>
                </a:lnTo>
              </a:path>
            </a:pathLst>
          </a:custGeom>
          <a:ln w="6353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19210" y="23748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6" y="0"/>
                </a:lnTo>
              </a:path>
            </a:pathLst>
          </a:custGeom>
          <a:ln w="8891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12870" y="244477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82" y="0"/>
                </a:lnTo>
              </a:path>
            </a:pathLst>
          </a:custGeom>
          <a:ln w="7614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03970" y="25145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2" y="0"/>
                </a:lnTo>
              </a:path>
            </a:pathLst>
          </a:custGeom>
          <a:ln w="8894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59480" y="25401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6312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05250" y="25337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02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02689" y="255902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58200" y="258447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2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92540" y="261622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12" y="0"/>
                </a:lnTo>
              </a:path>
            </a:pathLst>
          </a:custGeom>
          <a:ln w="1142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5670" y="265748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2" y="0"/>
                </a:lnTo>
              </a:path>
            </a:pathLst>
          </a:custGeom>
          <a:ln w="571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93820" y="264802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84920" y="27050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70" y="0"/>
                </a:lnTo>
              </a:path>
            </a:pathLst>
          </a:custGeom>
          <a:ln w="889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53110" y="273368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71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86200" y="27242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77300" y="27812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90" y="0"/>
                </a:lnTo>
              </a:path>
            </a:pathLst>
          </a:custGeom>
          <a:ln w="889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51860" y="27749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0580" y="28130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78580" y="280042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73490" y="28384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6" y="0"/>
                </a:lnTo>
              </a:path>
            </a:pathLst>
          </a:custGeom>
          <a:ln w="508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49299" y="284482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67" y="0"/>
                </a:lnTo>
              </a:path>
            </a:pathLst>
          </a:custGeom>
          <a:ln w="380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64589" y="290196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226" y="0"/>
                </a:lnTo>
              </a:path>
            </a:pathLst>
          </a:custGeom>
          <a:ln w="10157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45489" y="294640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7" y="0"/>
                </a:lnTo>
              </a:path>
            </a:pathLst>
          </a:custGeom>
          <a:ln w="8888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42960" y="302262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888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910" y="30289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7611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41680" y="30797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47" y="0"/>
                </a:lnTo>
              </a:path>
            </a:pathLst>
          </a:custGeom>
          <a:ln w="50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48100" y="307977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42" y="0"/>
                </a:lnTo>
              </a:path>
            </a:pathLst>
          </a:custGeom>
          <a:ln w="50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39150" y="312421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300" y="0"/>
                </a:lnTo>
              </a:path>
            </a:pathLst>
          </a:custGeom>
          <a:ln w="6341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43010" y="312427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32" y="0"/>
                </a:lnTo>
              </a:path>
            </a:pathLst>
          </a:custGeom>
          <a:ln w="635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7870" y="31813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14" y="0"/>
                </a:lnTo>
              </a:path>
            </a:pathLst>
          </a:custGeom>
          <a:ln w="7621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40480" y="316229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1" y="0"/>
                </a:lnTo>
              </a:path>
            </a:pathLst>
          </a:custGeom>
          <a:ln w="3809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36670" y="319407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871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79620" y="32575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43" y="0"/>
                </a:lnTo>
              </a:path>
            </a:pathLst>
          </a:custGeom>
          <a:ln w="127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34060" y="32512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888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32860" y="323217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>
                <a:moveTo>
                  <a:pt x="0" y="0"/>
                </a:moveTo>
                <a:lnTo>
                  <a:pt x="313675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29050" y="32702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30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84680" y="32702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174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25240" y="33083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82150" y="32893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630"/>
                </a:moveTo>
                <a:lnTo>
                  <a:pt x="10156" y="630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77060" y="33146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636"/>
                </a:moveTo>
                <a:lnTo>
                  <a:pt x="13977" y="636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73249" y="33401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800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70720" y="335275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636"/>
                </a:moveTo>
                <a:lnTo>
                  <a:pt x="17776" y="636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430249" y="339243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7" y="0"/>
                </a:lnTo>
              </a:path>
            </a:pathLst>
          </a:custGeom>
          <a:ln w="8562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17620" y="33814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5706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64380" y="33845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2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15060" y="341632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214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59290" y="341632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63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13810" y="343536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7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56760" y="342902"/>
            <a:ext cx="26670" cy="1270"/>
          </a:xfrm>
          <a:custGeom>
            <a:avLst/>
            <a:gdLst/>
            <a:ahLst/>
            <a:cxnLst/>
            <a:rect l="l" t="t" r="r" b="b"/>
            <a:pathLst>
              <a:path w="26670" h="1270">
                <a:moveTo>
                  <a:pt x="0" y="633"/>
                </a:moveTo>
                <a:lnTo>
                  <a:pt x="26670" y="633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10000" y="34607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05" y="0"/>
                </a:lnTo>
              </a:path>
            </a:pathLst>
          </a:custGeom>
          <a:ln w="507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552950" y="34544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3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50389" y="34670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636"/>
                </a:moveTo>
                <a:lnTo>
                  <a:pt x="30480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41520" y="35052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55" y="0"/>
                </a:lnTo>
              </a:path>
            </a:pathLst>
          </a:custGeom>
          <a:ln w="635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5190" y="35329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2" y="0"/>
                </a:lnTo>
              </a:path>
            </a:pathLst>
          </a:custGeom>
          <a:ln w="58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02380" y="353381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625" y="0"/>
                </a:lnTo>
              </a:path>
            </a:pathLst>
          </a:custGeom>
          <a:ln w="5706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36430" y="354329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5" y="0"/>
                </a:lnTo>
              </a:path>
            </a:pathLst>
          </a:custGeom>
          <a:ln w="3809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90950" y="36068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1142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32620" y="35687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90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530090" y="358135"/>
            <a:ext cx="44450" cy="1270"/>
          </a:xfrm>
          <a:custGeom>
            <a:avLst/>
            <a:gdLst/>
            <a:ahLst/>
            <a:cxnLst/>
            <a:rect l="l" t="t" r="r" b="b"/>
            <a:pathLst>
              <a:path w="44450" h="1270">
                <a:moveTo>
                  <a:pt x="0" y="636"/>
                </a:moveTo>
                <a:lnTo>
                  <a:pt x="44445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22630" y="360998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571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525000" y="360682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49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523720" y="361945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70">
                <a:moveTo>
                  <a:pt x="0" y="636"/>
                </a:moveTo>
                <a:lnTo>
                  <a:pt x="48267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18820" y="367673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232" y="0"/>
                </a:lnTo>
              </a:path>
            </a:pathLst>
          </a:custGeom>
          <a:ln w="1016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85860" y="36703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3" y="0"/>
                </a:lnTo>
              </a:path>
            </a:pathLst>
          </a:custGeom>
          <a:ln w="888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518660" y="36449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59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80020" y="3676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2" y="0"/>
                </a:lnTo>
              </a:path>
            </a:pathLst>
          </a:custGeom>
          <a:ln w="507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516099" y="36639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507230" y="36957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3" y="0"/>
                </a:lnTo>
              </a:path>
            </a:pathLst>
          </a:custGeom>
          <a:ln w="635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81300" y="36956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636"/>
                </a:moveTo>
                <a:lnTo>
                  <a:pt x="7620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81300" y="37084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630"/>
                </a:moveTo>
                <a:lnTo>
                  <a:pt x="10156" y="63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20100" y="37148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3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84580" y="37147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81300" y="372107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630"/>
                </a:moveTo>
                <a:lnTo>
                  <a:pt x="12692" y="63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75710" y="37655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1" y="0"/>
                </a:lnTo>
              </a:path>
            </a:pathLst>
          </a:custGeom>
          <a:ln w="10159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503420" y="373379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09" y="0"/>
                </a:lnTo>
              </a:path>
            </a:pathLst>
          </a:custGeom>
          <a:ln w="3809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82549" y="37337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636"/>
                </a:moveTo>
                <a:lnTo>
                  <a:pt x="1397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82549" y="37591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95800" y="376557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299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782549" y="377185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636"/>
                </a:moveTo>
                <a:lnTo>
                  <a:pt x="2159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83830" y="3797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96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68090" y="38354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41" y="0"/>
                </a:lnTo>
              </a:path>
            </a:pathLst>
          </a:custGeom>
          <a:ln w="1142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91990" y="37973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83830" y="380995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70">
                <a:moveTo>
                  <a:pt x="0" y="636"/>
                </a:moveTo>
                <a:lnTo>
                  <a:pt x="27943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89430" y="38163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85110" y="38353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42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15010" y="38417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7" y="0"/>
                </a:lnTo>
              </a:path>
            </a:pathLst>
          </a:custGeom>
          <a:ln w="5080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84370" y="38354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652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85110" y="384805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90" h="1270">
                <a:moveTo>
                  <a:pt x="0" y="636"/>
                </a:moveTo>
                <a:lnTo>
                  <a:pt x="34290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481810" y="385442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7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785110" y="38734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49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11199" y="390529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4" y="0"/>
                </a:lnTo>
              </a:path>
            </a:pathLst>
          </a:custGeom>
          <a:ln w="10156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60470" y="39116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142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477999" y="387352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760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786360" y="388615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40" h="1270">
                <a:moveTo>
                  <a:pt x="0" y="636"/>
                </a:moveTo>
                <a:lnTo>
                  <a:pt x="4064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475470" y="389252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86360" y="39115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6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469130" y="39179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82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87640" y="392425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90" h="1270">
                <a:moveTo>
                  <a:pt x="0" y="636"/>
                </a:moveTo>
                <a:lnTo>
                  <a:pt x="46994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87640" y="39560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6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756660" y="396877"/>
            <a:ext cx="384810" cy="0"/>
          </a:xfrm>
          <a:custGeom>
            <a:avLst/>
            <a:gdLst/>
            <a:ahLst/>
            <a:cxnLst/>
            <a:rect l="l" t="t" r="r" b="b"/>
            <a:pathLst>
              <a:path w="384809">
                <a:moveTo>
                  <a:pt x="0" y="0"/>
                </a:moveTo>
                <a:lnTo>
                  <a:pt x="384810" y="0"/>
                </a:lnTo>
              </a:path>
            </a:pathLst>
          </a:custGeom>
          <a:ln w="761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461510" y="395607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53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88920" y="39877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09950" y="39877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2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457700" y="39878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3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88920" y="401319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09" y="0"/>
                </a:lnTo>
              </a:path>
            </a:pathLst>
          </a:custGeom>
          <a:ln w="380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407389" y="40449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4" y="0"/>
                </a:lnTo>
              </a:path>
            </a:pathLst>
          </a:custGeom>
          <a:ln w="1015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747760" y="40449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10" y="0"/>
                </a:lnTo>
              </a:path>
            </a:pathLst>
          </a:custGeom>
          <a:ln w="1015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455139" y="40068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90170" y="403858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44" y="0"/>
                </a:lnTo>
              </a:path>
            </a:pathLst>
          </a:custGeom>
          <a:ln w="3812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446270" y="403867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15" y="0"/>
                </a:lnTo>
              </a:path>
            </a:pathLst>
          </a:custGeom>
          <a:ln w="635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91450" y="40767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5" y="0"/>
                </a:lnTo>
              </a:path>
            </a:pathLst>
          </a:custGeom>
          <a:ln w="635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441180" y="4076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809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92730" y="411478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3812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04860" y="41275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888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745230" y="410212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65" y="0"/>
                </a:lnTo>
              </a:path>
            </a:pathLst>
          </a:custGeom>
          <a:ln w="380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434840" y="41084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67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736330" y="41528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66" y="0"/>
                </a:lnTo>
              </a:path>
            </a:pathLst>
          </a:custGeom>
          <a:ln w="889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92730" y="414657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43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428470" y="41465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93980" y="41846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2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737610" y="41720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585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423410" y="41783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3019" y="0"/>
                </a:lnTo>
              </a:path>
            </a:pathLst>
          </a:custGeom>
          <a:ln w="380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735049" y="4197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34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420849" y="41973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795260" y="4222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414510" y="42227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9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96540" y="42672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67" y="0"/>
                </a:lnTo>
              </a:path>
            </a:pathLst>
          </a:custGeom>
          <a:ln w="6341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99770" y="425291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426" y="0"/>
                </a:lnTo>
              </a:path>
            </a:pathLst>
          </a:custGeom>
          <a:ln w="412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408170" y="42608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82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99770" y="428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52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405610" y="42862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97789" y="430531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80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400550" y="4305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59" y="0"/>
                </a:lnTo>
              </a:path>
            </a:pathLst>
          </a:custGeom>
          <a:ln w="3809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97789" y="433707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16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396740" y="43307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04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394180" y="434972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14" y="0"/>
                </a:lnTo>
              </a:path>
            </a:pathLst>
          </a:custGeom>
          <a:ln w="317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99070" y="437517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6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387840" y="43751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9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800350" y="44132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789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380220" y="441327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6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801599" y="4451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92149" y="44640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72" y="0"/>
                </a:lnTo>
              </a:path>
            </a:pathLst>
          </a:custGeom>
          <a:ln w="10156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373880" y="44513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02880" y="44894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05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367510" y="44894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804160" y="45275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5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89620" y="454662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0" y="0"/>
                </a:moveTo>
                <a:lnTo>
                  <a:pt x="748040" y="0"/>
                </a:lnTo>
              </a:path>
            </a:pathLst>
          </a:custGeom>
          <a:ln w="888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362450" y="4521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3" y="0"/>
                </a:lnTo>
              </a:path>
            </a:pathLst>
          </a:custGeom>
          <a:ln w="3804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359889" y="4540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804160" y="45656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59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353550" y="4565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805410" y="45973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85810" y="463553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50" y="0"/>
                </a:lnTo>
              </a:path>
            </a:pathLst>
          </a:custGeom>
          <a:ln w="1142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347210" y="460378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5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806690" y="461642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06690" y="46354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339590" y="46418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27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807970" y="46545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07970" y="46735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12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3280" y="471172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80" y="0"/>
                </a:lnTo>
              </a:path>
            </a:pathLst>
          </a:custGeom>
          <a:ln w="1142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335780" y="46736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889" y="0"/>
                </a:lnTo>
              </a:path>
            </a:pathLst>
          </a:custGeom>
          <a:ln w="380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07970" y="469896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83" y="0"/>
                </a:lnTo>
              </a:path>
            </a:pathLst>
          </a:custGeom>
          <a:ln w="3811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333220" y="46926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87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09220" y="471798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328160" y="471172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79" y="0"/>
                </a:lnTo>
              </a:path>
            </a:pathLst>
          </a:custGeom>
          <a:ln w="380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325599" y="47307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809220" y="47529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6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319260" y="47561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50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810500" y="479103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2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312920" y="47942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42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811780" y="480692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811780" y="48323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17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79470" y="48323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15" y="0"/>
                </a:lnTo>
              </a:path>
            </a:pathLst>
          </a:custGeom>
          <a:ln w="761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305300" y="483237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19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813030" y="485776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304020" y="485776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813030" y="487041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175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76910" y="490854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476" y="0"/>
                </a:lnTo>
              </a:path>
            </a:pathLst>
          </a:custGeom>
          <a:ln w="10139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298930" y="487679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060" y="0"/>
                </a:lnTo>
              </a:path>
            </a:pathLst>
          </a:custGeom>
          <a:ln w="3809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814310" y="48894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5" y="0"/>
                </a:lnTo>
              </a:path>
            </a:pathLst>
          </a:custGeom>
          <a:ln w="3811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814310" y="49148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292590" y="49085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5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74380" y="497209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32" y="0"/>
                </a:lnTo>
              </a:path>
            </a:pathLst>
          </a:custGeom>
          <a:ln w="1015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284970" y="49466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6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15590" y="498801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849" y="0"/>
                </a:lnTo>
              </a:path>
            </a:pathLst>
          </a:custGeom>
          <a:ln w="698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278630" y="49847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3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818120" y="50291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272260" y="50228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818120" y="506097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6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267200" y="50546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3" y="0"/>
                </a:lnTo>
              </a:path>
            </a:pathLst>
          </a:custGeom>
          <a:ln w="3804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264639" y="50736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175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819400" y="510541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99" y="0"/>
                </a:lnTo>
              </a:path>
            </a:pathLst>
          </a:custGeom>
          <a:ln w="6341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258300" y="50990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12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820649" y="514348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69289" y="512441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22" y="0"/>
                </a:lnTo>
              </a:path>
            </a:pathLst>
          </a:custGeom>
          <a:ln w="506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251960" y="513717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15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65480" y="520069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370" y="0"/>
                </a:lnTo>
              </a:path>
            </a:pathLst>
          </a:custGeom>
          <a:ln w="10156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244340" y="51752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87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821930" y="52102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2" y="0"/>
                </a:lnTo>
              </a:path>
            </a:pathLst>
          </a:custGeom>
          <a:ln w="5706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40530" y="520703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855" y="0"/>
                </a:lnTo>
              </a:path>
            </a:pathLst>
          </a:custGeom>
          <a:ln w="3804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237970" y="522602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7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23210" y="52514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59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231630" y="52514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824460" y="52895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6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224010" y="52895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1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825740" y="53276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5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217670" y="53276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02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827020" y="536577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822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828270" y="54038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59140" y="54165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10" y="0"/>
                </a:lnTo>
              </a:path>
            </a:pathLst>
          </a:custGeom>
          <a:ln w="7618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206240" y="539433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983" y="0"/>
                </a:lnTo>
              </a:path>
            </a:pathLst>
          </a:custGeom>
          <a:ln w="444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203680" y="54165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828270" y="54355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70" y="0"/>
                </a:lnTo>
              </a:path>
            </a:pathLst>
          </a:custGeom>
          <a:ln w="379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199870" y="543562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6" y="0"/>
                </a:lnTo>
              </a:path>
            </a:pathLst>
          </a:custGeom>
          <a:ln w="3804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829550" y="545462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25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355330" y="549592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6" y="0"/>
                </a:lnTo>
              </a:path>
            </a:pathLst>
          </a:custGeom>
          <a:ln w="10801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197340" y="54546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829550" y="54800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2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191000" y="548007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15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830830" y="55181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17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183380" y="5518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693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832080" y="55498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179570" y="554992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62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832080" y="556892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88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352800" y="560067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1" y="0"/>
                </a:lnTo>
              </a:path>
            </a:pathLst>
          </a:custGeom>
          <a:ln w="889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177010" y="55689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833360" y="55879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85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171950" y="558803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3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33360" y="560702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93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169389" y="56070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834640" y="562607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31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352800" y="562612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922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834640" y="566733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39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351520" y="566422"/>
            <a:ext cx="1089660" cy="0"/>
          </a:xfrm>
          <a:custGeom>
            <a:avLst/>
            <a:gdLst/>
            <a:ahLst/>
            <a:cxnLst/>
            <a:rect l="l" t="t" r="r" b="b"/>
            <a:pathLst>
              <a:path w="1089659">
                <a:moveTo>
                  <a:pt x="0" y="0"/>
                </a:moveTo>
                <a:lnTo>
                  <a:pt x="1089666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835889" y="568322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638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350239" y="568962"/>
            <a:ext cx="1089025" cy="0"/>
          </a:xfrm>
          <a:custGeom>
            <a:avLst/>
            <a:gdLst/>
            <a:ahLst/>
            <a:cxnLst/>
            <a:rect l="l" t="t" r="r" b="b"/>
            <a:pathLst>
              <a:path w="1089025">
                <a:moveTo>
                  <a:pt x="0" y="0"/>
                </a:moveTo>
                <a:lnTo>
                  <a:pt x="1088410" y="0"/>
                </a:lnTo>
              </a:path>
            </a:pathLst>
          </a:custGeom>
          <a:ln w="382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835889" y="57022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10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837170" y="57213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98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350239" y="572132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62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837170" y="574037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838450" y="575942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30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347710" y="575942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85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838450" y="57784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01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346430" y="581657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6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838450" y="582610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283" y="0"/>
                </a:lnTo>
              </a:path>
            </a:pathLst>
          </a:custGeom>
          <a:ln w="4448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40980" y="58674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15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343900" y="58642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82" y="0"/>
                </a:lnTo>
              </a:path>
            </a:pathLst>
          </a:custGeom>
          <a:ln w="5706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842260" y="59054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25" y="0"/>
                </a:lnTo>
              </a:path>
            </a:pathLst>
          </a:custGeom>
          <a:ln w="3812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342620" y="593087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40">
                <a:moveTo>
                  <a:pt x="0" y="0"/>
                </a:moveTo>
                <a:lnTo>
                  <a:pt x="1082046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842260" y="593727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333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843510" y="59753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10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341370" y="59753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91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44790" y="600707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>
                <a:moveTo>
                  <a:pt x="0" y="0"/>
                </a:moveTo>
                <a:lnTo>
                  <a:pt x="397514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340090" y="600707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230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844790" y="60261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337560" y="60451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7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846070" y="609291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39" y="0"/>
                </a:lnTo>
              </a:path>
            </a:pathLst>
          </a:custGeom>
          <a:ln w="6986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334999" y="609604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242" y="0"/>
                </a:lnTo>
              </a:path>
            </a:pathLst>
          </a:custGeom>
          <a:ln w="6346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848600" y="613408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825" y="0"/>
                </a:lnTo>
              </a:path>
            </a:pathLst>
          </a:custGeom>
          <a:ln w="3812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848600" y="616587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2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333750" y="617227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90">
                <a:moveTo>
                  <a:pt x="0" y="0"/>
                </a:moveTo>
                <a:lnTo>
                  <a:pt x="107566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849880" y="62039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79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851130" y="624207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332470" y="623569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2" y="0"/>
                </a:lnTo>
              </a:path>
            </a:pathLst>
          </a:custGeom>
          <a:ln w="3789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29940" y="62737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>
                <a:moveTo>
                  <a:pt x="0" y="0"/>
                </a:moveTo>
                <a:lnTo>
                  <a:pt x="107185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852410" y="628017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495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852410" y="631192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59">
                <a:moveTo>
                  <a:pt x="0" y="0"/>
                </a:moveTo>
                <a:lnTo>
                  <a:pt x="1546866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853690" y="633092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05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853690" y="635003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43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854939" y="636902"/>
            <a:ext cx="1540510" cy="0"/>
          </a:xfrm>
          <a:custGeom>
            <a:avLst/>
            <a:gdLst/>
            <a:ahLst/>
            <a:cxnLst/>
            <a:rect l="l" t="t" r="r" b="b"/>
            <a:pathLst>
              <a:path w="1540509">
                <a:moveTo>
                  <a:pt x="0" y="0"/>
                </a:moveTo>
                <a:lnTo>
                  <a:pt x="1540514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854939" y="638812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40">
                <a:moveTo>
                  <a:pt x="0" y="0"/>
                </a:moveTo>
                <a:lnTo>
                  <a:pt x="1539240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856220" y="640712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10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856220" y="643897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36" y="0"/>
                </a:lnTo>
              </a:path>
            </a:pathLst>
          </a:custGeom>
          <a:ln w="635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857500" y="648969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345" y="0"/>
                </a:lnTo>
              </a:path>
            </a:pathLst>
          </a:custGeom>
          <a:ln w="6329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858749" y="654047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8" y="0"/>
                </a:lnTo>
              </a:path>
            </a:pathLst>
          </a:custGeom>
          <a:ln w="635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860030" y="657857"/>
            <a:ext cx="1521460" cy="0"/>
          </a:xfrm>
          <a:custGeom>
            <a:avLst/>
            <a:gdLst/>
            <a:ahLst/>
            <a:cxnLst/>
            <a:rect l="l" t="t" r="r" b="b"/>
            <a:pathLst>
              <a:path w="1521459">
                <a:moveTo>
                  <a:pt x="0" y="0"/>
                </a:moveTo>
                <a:lnTo>
                  <a:pt x="1521470" y="0"/>
                </a:lnTo>
              </a:path>
            </a:pathLst>
          </a:custGeom>
          <a:ln w="379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861310" y="659766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15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861310" y="661667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25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862560" y="663572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862560" y="665477"/>
            <a:ext cx="1945639" cy="0"/>
          </a:xfrm>
          <a:custGeom>
            <a:avLst/>
            <a:gdLst/>
            <a:ahLst/>
            <a:cxnLst/>
            <a:rect l="l" t="t" r="r" b="b"/>
            <a:pathLst>
              <a:path w="1945640">
                <a:moveTo>
                  <a:pt x="0" y="0"/>
                </a:moveTo>
                <a:lnTo>
                  <a:pt x="1945648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862560" y="667382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>
                <a:moveTo>
                  <a:pt x="0" y="0"/>
                </a:moveTo>
                <a:lnTo>
                  <a:pt x="2024384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863840" y="669287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863840" y="671832"/>
            <a:ext cx="2217420" cy="0"/>
          </a:xfrm>
          <a:custGeom>
            <a:avLst/>
            <a:gdLst/>
            <a:ahLst/>
            <a:cxnLst/>
            <a:rect l="l" t="t" r="r" b="b"/>
            <a:pathLst>
              <a:path w="2217420">
                <a:moveTo>
                  <a:pt x="0" y="0"/>
                </a:moveTo>
                <a:lnTo>
                  <a:pt x="2217413" y="0"/>
                </a:lnTo>
              </a:path>
            </a:pathLst>
          </a:custGeom>
          <a:ln w="3824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865120" y="674374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61" y="0"/>
                </a:lnTo>
              </a:path>
            </a:pathLst>
          </a:custGeom>
          <a:ln w="3799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865120" y="676907"/>
            <a:ext cx="2204720" cy="0"/>
          </a:xfrm>
          <a:custGeom>
            <a:avLst/>
            <a:gdLst/>
            <a:ahLst/>
            <a:cxnLst/>
            <a:rect l="l" t="t" r="r" b="b"/>
            <a:pathLst>
              <a:path w="2204720">
                <a:moveTo>
                  <a:pt x="0" y="0"/>
                </a:moveTo>
                <a:lnTo>
                  <a:pt x="2204716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866370" y="679452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370" y="0"/>
                </a:lnTo>
              </a:path>
            </a:pathLst>
          </a:custGeom>
          <a:ln w="3824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867650" y="681994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2024" y="0"/>
                </a:lnTo>
              </a:path>
            </a:pathLst>
          </a:custGeom>
          <a:ln w="3799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867650" y="684527"/>
            <a:ext cx="2185670" cy="0"/>
          </a:xfrm>
          <a:custGeom>
            <a:avLst/>
            <a:gdLst/>
            <a:ahLst/>
            <a:cxnLst/>
            <a:rect l="l" t="t" r="r" b="b"/>
            <a:pathLst>
              <a:path w="2185670">
                <a:moveTo>
                  <a:pt x="0" y="0"/>
                </a:moveTo>
                <a:lnTo>
                  <a:pt x="2185666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868930" y="686432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868930" y="687712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1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868930" y="689614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>
                <a:moveTo>
                  <a:pt x="0" y="0"/>
                </a:moveTo>
                <a:lnTo>
                  <a:pt x="2172961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870180" y="692147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>
                <a:moveTo>
                  <a:pt x="0" y="0"/>
                </a:moveTo>
                <a:lnTo>
                  <a:pt x="2166628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870180" y="694692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60270" y="0"/>
                </a:lnTo>
              </a:path>
            </a:pathLst>
          </a:custGeom>
          <a:ln w="3824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871460" y="697234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24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871460" y="699767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6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872740" y="701672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0" y="0"/>
                </a:lnTo>
              </a:path>
            </a:pathLst>
          </a:custGeom>
          <a:ln w="3175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872740" y="703577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71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873989" y="706122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59">
                <a:moveTo>
                  <a:pt x="0" y="0"/>
                </a:moveTo>
                <a:lnTo>
                  <a:pt x="2131064" y="0"/>
                </a:lnTo>
              </a:path>
            </a:pathLst>
          </a:custGeom>
          <a:ln w="3824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873989" y="708664"/>
            <a:ext cx="2125980" cy="0"/>
          </a:xfrm>
          <a:custGeom>
            <a:avLst/>
            <a:gdLst/>
            <a:ahLst/>
            <a:cxnLst/>
            <a:rect l="l" t="t" r="r" b="b"/>
            <a:pathLst>
              <a:path w="2125979">
                <a:moveTo>
                  <a:pt x="0" y="0"/>
                </a:moveTo>
                <a:lnTo>
                  <a:pt x="2125980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875270" y="711197"/>
            <a:ext cx="2118360" cy="0"/>
          </a:xfrm>
          <a:custGeom>
            <a:avLst/>
            <a:gdLst/>
            <a:ahLst/>
            <a:cxnLst/>
            <a:rect l="l" t="t" r="r" b="b"/>
            <a:pathLst>
              <a:path w="2118359">
                <a:moveTo>
                  <a:pt x="0" y="0"/>
                </a:moveTo>
                <a:lnTo>
                  <a:pt x="2118360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875270" y="713102"/>
            <a:ext cx="2113280" cy="0"/>
          </a:xfrm>
          <a:custGeom>
            <a:avLst/>
            <a:gdLst/>
            <a:ahLst/>
            <a:cxnLst/>
            <a:rect l="l" t="t" r="r" b="b"/>
            <a:pathLst>
              <a:path w="2113279">
                <a:moveTo>
                  <a:pt x="0" y="0"/>
                </a:moveTo>
                <a:lnTo>
                  <a:pt x="2113276" y="0"/>
                </a:lnTo>
              </a:path>
            </a:pathLst>
          </a:custGeom>
          <a:ln w="3175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876550" y="715007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191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876550" y="716916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877799" y="718817"/>
            <a:ext cx="2099310" cy="0"/>
          </a:xfrm>
          <a:custGeom>
            <a:avLst/>
            <a:gdLst/>
            <a:ahLst/>
            <a:cxnLst/>
            <a:rect l="l" t="t" r="r" b="b"/>
            <a:pathLst>
              <a:path w="2099309">
                <a:moveTo>
                  <a:pt x="0" y="0"/>
                </a:moveTo>
                <a:lnTo>
                  <a:pt x="209931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877799" y="721362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59">
                <a:moveTo>
                  <a:pt x="0" y="0"/>
                </a:moveTo>
                <a:lnTo>
                  <a:pt x="2092964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879080" y="72390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879080" y="726437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26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880360" y="728982"/>
            <a:ext cx="2073910" cy="0"/>
          </a:xfrm>
          <a:custGeom>
            <a:avLst/>
            <a:gdLst/>
            <a:ahLst/>
            <a:cxnLst/>
            <a:rect l="l" t="t" r="r" b="b"/>
            <a:pathLst>
              <a:path w="2073909">
                <a:moveTo>
                  <a:pt x="0" y="0"/>
                </a:moveTo>
                <a:lnTo>
                  <a:pt x="2073901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880360" y="731524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59">
                <a:moveTo>
                  <a:pt x="0" y="0"/>
                </a:moveTo>
                <a:lnTo>
                  <a:pt x="2067556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881610" y="734057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09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881610" y="735962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>
                <a:moveTo>
                  <a:pt x="0" y="0"/>
                </a:moveTo>
                <a:lnTo>
                  <a:pt x="2056138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882890" y="737867"/>
            <a:ext cx="2051050" cy="0"/>
          </a:xfrm>
          <a:custGeom>
            <a:avLst/>
            <a:gdLst/>
            <a:ahLst/>
            <a:cxnLst/>
            <a:rect l="l" t="t" r="r" b="b"/>
            <a:pathLst>
              <a:path w="2051050">
                <a:moveTo>
                  <a:pt x="0" y="0"/>
                </a:moveTo>
                <a:lnTo>
                  <a:pt x="2051054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882890" y="740412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884170" y="742954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884170" y="744862"/>
            <a:ext cx="2033270" cy="0"/>
          </a:xfrm>
          <a:custGeom>
            <a:avLst/>
            <a:gdLst/>
            <a:ahLst/>
            <a:cxnLst/>
            <a:rect l="l" t="t" r="r" b="b"/>
            <a:pathLst>
              <a:path w="2033270">
                <a:moveTo>
                  <a:pt x="0" y="0"/>
                </a:moveTo>
                <a:lnTo>
                  <a:pt x="2033266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885420" y="746764"/>
            <a:ext cx="2029460" cy="0"/>
          </a:xfrm>
          <a:custGeom>
            <a:avLst/>
            <a:gdLst/>
            <a:ahLst/>
            <a:cxnLst/>
            <a:rect l="l" t="t" r="r" b="b"/>
            <a:pathLst>
              <a:path w="2029459">
                <a:moveTo>
                  <a:pt x="0" y="0"/>
                </a:moveTo>
                <a:lnTo>
                  <a:pt x="2029468" y="0"/>
                </a:lnTo>
              </a:path>
            </a:pathLst>
          </a:custGeom>
          <a:ln w="3799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885420" y="749297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09">
                <a:moveTo>
                  <a:pt x="0" y="0"/>
                </a:moveTo>
                <a:lnTo>
                  <a:pt x="2023110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886700" y="751202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64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886700" y="753107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954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887980" y="755652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5" y="0"/>
                </a:lnTo>
              </a:path>
            </a:pathLst>
          </a:custGeom>
          <a:ln w="3824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887980" y="758194"/>
            <a:ext cx="2001520" cy="0"/>
          </a:xfrm>
          <a:custGeom>
            <a:avLst/>
            <a:gdLst/>
            <a:ahLst/>
            <a:cxnLst/>
            <a:rect l="l" t="t" r="r" b="b"/>
            <a:pathLst>
              <a:path w="2001520">
                <a:moveTo>
                  <a:pt x="0" y="0"/>
                </a:moveTo>
                <a:lnTo>
                  <a:pt x="2001511" y="0"/>
                </a:lnTo>
              </a:path>
            </a:pathLst>
          </a:custGeom>
          <a:ln w="3799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889230" y="76072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904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889230" y="762632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20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889230" y="764537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09">
                <a:moveTo>
                  <a:pt x="0" y="0"/>
                </a:moveTo>
                <a:lnTo>
                  <a:pt x="1985010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890510" y="766442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64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890510" y="768347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115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891790" y="770892"/>
            <a:ext cx="1968500" cy="0"/>
          </a:xfrm>
          <a:custGeom>
            <a:avLst/>
            <a:gdLst/>
            <a:ahLst/>
            <a:cxnLst/>
            <a:rect l="l" t="t" r="r" b="b"/>
            <a:pathLst>
              <a:path w="1968500">
                <a:moveTo>
                  <a:pt x="0" y="0"/>
                </a:moveTo>
                <a:lnTo>
                  <a:pt x="1968495" y="0"/>
                </a:lnTo>
              </a:path>
            </a:pathLst>
          </a:custGeom>
          <a:ln w="3824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891790" y="772794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3411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893039" y="774066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09">
                <a:moveTo>
                  <a:pt x="0" y="0"/>
                </a:moveTo>
                <a:lnTo>
                  <a:pt x="1959614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893039" y="775967"/>
            <a:ext cx="1955800" cy="0"/>
          </a:xfrm>
          <a:custGeom>
            <a:avLst/>
            <a:gdLst/>
            <a:ahLst/>
            <a:cxnLst/>
            <a:rect l="l" t="t" r="r" b="b"/>
            <a:pathLst>
              <a:path w="1955800">
                <a:moveTo>
                  <a:pt x="0" y="0"/>
                </a:moveTo>
                <a:lnTo>
                  <a:pt x="1955804" y="0"/>
                </a:lnTo>
              </a:path>
            </a:pathLst>
          </a:custGeom>
          <a:ln w="3793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894320" y="77851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445" y="0"/>
                </a:lnTo>
              </a:path>
            </a:pathLst>
          </a:custGeom>
          <a:ln w="382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894320" y="781054"/>
            <a:ext cx="1943100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0" y="0"/>
                </a:moveTo>
                <a:lnTo>
                  <a:pt x="1943100" y="0"/>
                </a:lnTo>
              </a:path>
            </a:pathLst>
          </a:custGeom>
          <a:ln w="37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895600" y="783587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41" y="0"/>
                </a:lnTo>
              </a:path>
            </a:pathLst>
          </a:custGeom>
          <a:ln w="3793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895600" y="786132"/>
            <a:ext cx="1930400" cy="0"/>
          </a:xfrm>
          <a:custGeom>
            <a:avLst/>
            <a:gdLst/>
            <a:ahLst/>
            <a:cxnLst/>
            <a:rect l="l" t="t" r="r" b="b"/>
            <a:pathLst>
              <a:path w="1930400">
                <a:moveTo>
                  <a:pt x="0" y="0"/>
                </a:moveTo>
                <a:lnTo>
                  <a:pt x="1930395" y="0"/>
                </a:lnTo>
              </a:path>
            </a:pathLst>
          </a:custGeom>
          <a:ln w="382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896849" y="788674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7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872740" y="791212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>
                <a:moveTo>
                  <a:pt x="0" y="0"/>
                </a:moveTo>
                <a:lnTo>
                  <a:pt x="1941825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857500" y="793112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90">
                <a:moveTo>
                  <a:pt x="0" y="0"/>
                </a:moveTo>
                <a:lnTo>
                  <a:pt x="1951981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825740" y="795022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810500" y="796922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90">
                <a:moveTo>
                  <a:pt x="0" y="0"/>
                </a:moveTo>
                <a:lnTo>
                  <a:pt x="1990094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778739" y="798832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762250" y="800732"/>
            <a:ext cx="2030730" cy="0"/>
          </a:xfrm>
          <a:custGeom>
            <a:avLst/>
            <a:gdLst/>
            <a:ahLst/>
            <a:cxnLst/>
            <a:rect l="l" t="t" r="r" b="b"/>
            <a:pathLst>
              <a:path w="2030729">
                <a:moveTo>
                  <a:pt x="0" y="0"/>
                </a:moveTo>
                <a:lnTo>
                  <a:pt x="203073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747010" y="802012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216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715250" y="803909"/>
            <a:ext cx="2071370" cy="0"/>
          </a:xfrm>
          <a:custGeom>
            <a:avLst/>
            <a:gdLst/>
            <a:ahLst/>
            <a:cxnLst/>
            <a:rect l="l" t="t" r="r" b="b"/>
            <a:pathLst>
              <a:path w="2071370">
                <a:moveTo>
                  <a:pt x="0" y="0"/>
                </a:moveTo>
                <a:lnTo>
                  <a:pt x="2071372" y="0"/>
                </a:lnTo>
              </a:path>
            </a:pathLst>
          </a:custGeom>
          <a:ln w="3809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684770" y="806453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668249" y="808352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637770" y="810262"/>
            <a:ext cx="2134870" cy="0"/>
          </a:xfrm>
          <a:custGeom>
            <a:avLst/>
            <a:gdLst/>
            <a:ahLst/>
            <a:cxnLst/>
            <a:rect l="l" t="t" r="r" b="b"/>
            <a:pathLst>
              <a:path w="2134870">
                <a:moveTo>
                  <a:pt x="0" y="0"/>
                </a:moveTo>
                <a:lnTo>
                  <a:pt x="213487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21280" y="812162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>
                <a:moveTo>
                  <a:pt x="0" y="0"/>
                </a:moveTo>
                <a:lnTo>
                  <a:pt x="2146291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89520" y="814072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4242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574280" y="815972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4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542520" y="817883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616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527280" y="819782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4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495550" y="821692"/>
            <a:ext cx="2251710" cy="0"/>
          </a:xfrm>
          <a:custGeom>
            <a:avLst/>
            <a:gdLst/>
            <a:ahLst/>
            <a:cxnLst/>
            <a:rect l="l" t="t" r="r" b="b"/>
            <a:pathLst>
              <a:path w="2251709">
                <a:moveTo>
                  <a:pt x="0" y="0"/>
                </a:moveTo>
                <a:lnTo>
                  <a:pt x="2251697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480310" y="823592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>
                <a:moveTo>
                  <a:pt x="0" y="0"/>
                </a:moveTo>
                <a:lnTo>
                  <a:pt x="2260591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448550" y="825503"/>
            <a:ext cx="2289810" cy="0"/>
          </a:xfrm>
          <a:custGeom>
            <a:avLst/>
            <a:gdLst/>
            <a:ahLst/>
            <a:cxnLst/>
            <a:rect l="l" t="t" r="r" b="b"/>
            <a:pathLst>
              <a:path w="2289809">
                <a:moveTo>
                  <a:pt x="0" y="0"/>
                </a:moveTo>
                <a:lnTo>
                  <a:pt x="2289816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433310" y="827402"/>
            <a:ext cx="2299970" cy="0"/>
          </a:xfrm>
          <a:custGeom>
            <a:avLst/>
            <a:gdLst/>
            <a:ahLst/>
            <a:cxnLst/>
            <a:rect l="l" t="t" r="r" b="b"/>
            <a:pathLst>
              <a:path w="2299970">
                <a:moveTo>
                  <a:pt x="0" y="0"/>
                </a:moveTo>
                <a:lnTo>
                  <a:pt x="2299966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401549" y="829312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918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386310" y="831212"/>
            <a:ext cx="2338070" cy="0"/>
          </a:xfrm>
          <a:custGeom>
            <a:avLst/>
            <a:gdLst/>
            <a:ahLst/>
            <a:cxnLst/>
            <a:rect l="l" t="t" r="r" b="b"/>
            <a:pathLst>
              <a:path w="2338070">
                <a:moveTo>
                  <a:pt x="0" y="0"/>
                </a:moveTo>
                <a:lnTo>
                  <a:pt x="2338078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354580" y="833123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7271" y="0"/>
                </a:lnTo>
              </a:path>
            </a:pathLst>
          </a:custGeom>
          <a:ln w="380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331720" y="835022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>
                <a:moveTo>
                  <a:pt x="0" y="0"/>
                </a:moveTo>
                <a:lnTo>
                  <a:pt x="238378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332970" y="836927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79">
                <a:moveTo>
                  <a:pt x="0" y="0"/>
                </a:moveTo>
                <a:lnTo>
                  <a:pt x="2379988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335530" y="838832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59">
                <a:moveTo>
                  <a:pt x="0" y="0"/>
                </a:moveTo>
                <a:lnTo>
                  <a:pt x="237235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336780" y="840737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7284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340589" y="843282"/>
            <a:ext cx="2358390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3824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343150" y="845824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496" y="0"/>
                </a:lnTo>
              </a:path>
            </a:pathLst>
          </a:custGeom>
          <a:ln w="3799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345680" y="848357"/>
            <a:ext cx="2341880" cy="0"/>
          </a:xfrm>
          <a:custGeom>
            <a:avLst/>
            <a:gdLst/>
            <a:ahLst/>
            <a:cxnLst/>
            <a:rect l="l" t="t" r="r" b="b"/>
            <a:pathLst>
              <a:path w="2341879">
                <a:moveTo>
                  <a:pt x="0" y="0"/>
                </a:moveTo>
                <a:lnTo>
                  <a:pt x="2341876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348210" y="850262"/>
            <a:ext cx="2334260" cy="0"/>
          </a:xfrm>
          <a:custGeom>
            <a:avLst/>
            <a:gdLst/>
            <a:ahLst/>
            <a:cxnLst/>
            <a:rect l="l" t="t" r="r" b="b"/>
            <a:pathLst>
              <a:path w="2334259">
                <a:moveTo>
                  <a:pt x="0" y="0"/>
                </a:moveTo>
                <a:lnTo>
                  <a:pt x="2334268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349490" y="852167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9184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353300" y="854712"/>
            <a:ext cx="2320290" cy="0"/>
          </a:xfrm>
          <a:custGeom>
            <a:avLst/>
            <a:gdLst/>
            <a:ahLst/>
            <a:cxnLst/>
            <a:rect l="l" t="t" r="r" b="b"/>
            <a:pathLst>
              <a:path w="2320290">
                <a:moveTo>
                  <a:pt x="0" y="0"/>
                </a:moveTo>
                <a:lnTo>
                  <a:pt x="2320290" y="0"/>
                </a:lnTo>
              </a:path>
            </a:pathLst>
          </a:custGeom>
          <a:ln w="3824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355830" y="857254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>
                <a:moveTo>
                  <a:pt x="0" y="0"/>
                </a:moveTo>
                <a:lnTo>
                  <a:pt x="2311408" y="0"/>
                </a:lnTo>
              </a:path>
            </a:pathLst>
          </a:custGeom>
          <a:ln w="3799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358390" y="859162"/>
            <a:ext cx="2303780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77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359639" y="861064"/>
            <a:ext cx="2299970" cy="0"/>
          </a:xfrm>
          <a:custGeom>
            <a:avLst/>
            <a:gdLst/>
            <a:ahLst/>
            <a:cxnLst/>
            <a:rect l="l" t="t" r="r" b="b"/>
            <a:pathLst>
              <a:path w="2299970">
                <a:moveTo>
                  <a:pt x="0" y="0"/>
                </a:moveTo>
                <a:lnTo>
                  <a:pt x="2299978" y="0"/>
                </a:lnTo>
              </a:path>
            </a:pathLst>
          </a:custGeom>
          <a:ln w="3799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362200" y="863597"/>
            <a:ext cx="2291080" cy="0"/>
          </a:xfrm>
          <a:custGeom>
            <a:avLst/>
            <a:gdLst/>
            <a:ahLst/>
            <a:cxnLst/>
            <a:rect l="l" t="t" r="r" b="b"/>
            <a:pathLst>
              <a:path w="2291079">
                <a:moveTo>
                  <a:pt x="0" y="0"/>
                </a:moveTo>
                <a:lnTo>
                  <a:pt x="2291071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366010" y="865502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367260" y="867407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>
                <a:moveTo>
                  <a:pt x="0" y="0"/>
                </a:moveTo>
                <a:lnTo>
                  <a:pt x="2278380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369820" y="869312"/>
            <a:ext cx="2269490" cy="0"/>
          </a:xfrm>
          <a:custGeom>
            <a:avLst/>
            <a:gdLst/>
            <a:ahLst/>
            <a:cxnLst/>
            <a:rect l="l" t="t" r="r" b="b"/>
            <a:pathLst>
              <a:path w="2269490">
                <a:moveTo>
                  <a:pt x="0" y="0"/>
                </a:moveTo>
                <a:lnTo>
                  <a:pt x="2269486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371070" y="871217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688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373630" y="873122"/>
            <a:ext cx="2256790" cy="0"/>
          </a:xfrm>
          <a:custGeom>
            <a:avLst/>
            <a:gdLst/>
            <a:ahLst/>
            <a:cxnLst/>
            <a:rect l="l" t="t" r="r" b="b"/>
            <a:pathLst>
              <a:path w="2256790">
                <a:moveTo>
                  <a:pt x="0" y="0"/>
                </a:moveTo>
                <a:lnTo>
                  <a:pt x="2256781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374880" y="875027"/>
            <a:ext cx="2252980" cy="0"/>
          </a:xfrm>
          <a:custGeom>
            <a:avLst/>
            <a:gdLst/>
            <a:ahLst/>
            <a:cxnLst/>
            <a:rect l="l" t="t" r="r" b="b"/>
            <a:pathLst>
              <a:path w="2252979">
                <a:moveTo>
                  <a:pt x="0" y="0"/>
                </a:moveTo>
                <a:lnTo>
                  <a:pt x="2252984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378689" y="876932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379970" y="878837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9006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382499" y="881382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8" y="0"/>
                </a:lnTo>
              </a:path>
            </a:pathLst>
          </a:custGeom>
          <a:ln w="3824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385060" y="883924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491" y="0"/>
                </a:lnTo>
              </a:path>
            </a:pathLst>
          </a:custGeom>
          <a:ln w="3799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387590" y="886457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884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391400" y="888362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392680" y="890267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906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395210" y="892812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>
                <a:moveTo>
                  <a:pt x="0" y="0"/>
                </a:moveTo>
                <a:lnTo>
                  <a:pt x="2193286" y="0"/>
                </a:lnTo>
              </a:path>
            </a:pathLst>
          </a:custGeom>
          <a:ln w="3824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397739" y="895354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4" y="0"/>
                </a:lnTo>
              </a:path>
            </a:pathLst>
          </a:custGeom>
          <a:ln w="3799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400300" y="897887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1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404110" y="899792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>
                <a:moveTo>
                  <a:pt x="0" y="0"/>
                </a:moveTo>
                <a:lnTo>
                  <a:pt x="2166616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405360" y="901697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818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07920" y="903602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86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09170" y="905507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79">
                <a:moveTo>
                  <a:pt x="0" y="0"/>
                </a:moveTo>
                <a:lnTo>
                  <a:pt x="2151388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11730" y="907412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81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12980" y="909317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84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16789" y="911862"/>
            <a:ext cx="2128520" cy="0"/>
          </a:xfrm>
          <a:custGeom>
            <a:avLst/>
            <a:gdLst/>
            <a:ahLst/>
            <a:cxnLst/>
            <a:rect l="l" t="t" r="r" b="b"/>
            <a:pathLst>
              <a:path w="2128520">
                <a:moveTo>
                  <a:pt x="0" y="0"/>
                </a:moveTo>
                <a:lnTo>
                  <a:pt x="2128528" y="0"/>
                </a:lnTo>
              </a:path>
            </a:pathLst>
          </a:custGeom>
          <a:ln w="3824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419350" y="914404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0" y="0"/>
                </a:moveTo>
                <a:lnTo>
                  <a:pt x="2120896" y="0"/>
                </a:lnTo>
              </a:path>
            </a:pathLst>
          </a:custGeom>
          <a:ln w="3799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421880" y="916937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09">
                <a:moveTo>
                  <a:pt x="0" y="0"/>
                </a:moveTo>
                <a:lnTo>
                  <a:pt x="2112014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424410" y="919483"/>
            <a:ext cx="2104390" cy="0"/>
          </a:xfrm>
          <a:custGeom>
            <a:avLst/>
            <a:gdLst/>
            <a:ahLst/>
            <a:cxnLst/>
            <a:rect l="l" t="t" r="r" b="b"/>
            <a:pathLst>
              <a:path w="2104390">
                <a:moveTo>
                  <a:pt x="0" y="0"/>
                </a:moveTo>
                <a:lnTo>
                  <a:pt x="2104394" y="0"/>
                </a:lnTo>
              </a:path>
            </a:pathLst>
          </a:custGeom>
          <a:ln w="382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426970" y="922024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61" y="0"/>
                </a:lnTo>
              </a:path>
            </a:pathLst>
          </a:custGeom>
          <a:ln w="37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430780" y="924557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433310" y="926462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90">
                <a:moveTo>
                  <a:pt x="0" y="0"/>
                </a:moveTo>
                <a:lnTo>
                  <a:pt x="2078986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34590" y="928367"/>
            <a:ext cx="2073910" cy="0"/>
          </a:xfrm>
          <a:custGeom>
            <a:avLst/>
            <a:gdLst/>
            <a:ahLst/>
            <a:cxnLst/>
            <a:rect l="l" t="t" r="r" b="b"/>
            <a:pathLst>
              <a:path w="2073909">
                <a:moveTo>
                  <a:pt x="0" y="0"/>
                </a:moveTo>
                <a:lnTo>
                  <a:pt x="2073901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437120" y="930912"/>
            <a:ext cx="2066289" cy="0"/>
          </a:xfrm>
          <a:custGeom>
            <a:avLst/>
            <a:gdLst/>
            <a:ahLst/>
            <a:cxnLst/>
            <a:rect l="l" t="t" r="r" b="b"/>
            <a:pathLst>
              <a:path w="2066290">
                <a:moveTo>
                  <a:pt x="0" y="0"/>
                </a:moveTo>
                <a:lnTo>
                  <a:pt x="2066294" y="0"/>
                </a:lnTo>
              </a:path>
            </a:pathLst>
          </a:custGeom>
          <a:ln w="3824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39649" y="933454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7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43460" y="935987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09">
                <a:moveTo>
                  <a:pt x="0" y="0"/>
                </a:moveTo>
                <a:lnTo>
                  <a:pt x="2048518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446020" y="937892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1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447270" y="939797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09">
                <a:moveTo>
                  <a:pt x="0" y="0"/>
                </a:moveTo>
                <a:lnTo>
                  <a:pt x="2035814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449830" y="941702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81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451080" y="943607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>
                <a:moveTo>
                  <a:pt x="0" y="0"/>
                </a:moveTo>
                <a:lnTo>
                  <a:pt x="2024384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454889" y="945512"/>
            <a:ext cx="2014220" cy="0"/>
          </a:xfrm>
          <a:custGeom>
            <a:avLst/>
            <a:gdLst/>
            <a:ahLst/>
            <a:cxnLst/>
            <a:rect l="l" t="t" r="r" b="b"/>
            <a:pathLst>
              <a:path w="2014220">
                <a:moveTo>
                  <a:pt x="0" y="0"/>
                </a:moveTo>
                <a:lnTo>
                  <a:pt x="2014228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456170" y="947417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09">
                <a:moveTo>
                  <a:pt x="0" y="0"/>
                </a:moveTo>
                <a:lnTo>
                  <a:pt x="2010405" y="0"/>
                </a:lnTo>
              </a:path>
            </a:pathLst>
          </a:custGeom>
          <a:ln w="379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458699" y="949962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6" y="0"/>
                </a:lnTo>
              </a:path>
            </a:pathLst>
          </a:custGeom>
          <a:ln w="3824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461260" y="953138"/>
            <a:ext cx="2005330" cy="0"/>
          </a:xfrm>
          <a:custGeom>
            <a:avLst/>
            <a:gdLst/>
            <a:ahLst/>
            <a:cxnLst/>
            <a:rect l="l" t="t" r="r" b="b"/>
            <a:pathLst>
              <a:path w="2005329">
                <a:moveTo>
                  <a:pt x="0" y="0"/>
                </a:moveTo>
                <a:lnTo>
                  <a:pt x="2005315" y="0"/>
                </a:lnTo>
              </a:path>
            </a:pathLst>
          </a:custGeom>
          <a:ln w="509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465070" y="956308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85" y="0"/>
                </a:lnTo>
              </a:path>
            </a:pathLst>
          </a:custGeom>
          <a:ln w="381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468880" y="95948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472690" y="96329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476500" y="96710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481560" y="970277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94" y="0"/>
                </a:lnTo>
              </a:path>
            </a:pathLst>
          </a:custGeom>
          <a:ln w="379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484120" y="974403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2000243" y="0"/>
                </a:lnTo>
              </a:path>
            </a:pathLst>
          </a:custGeom>
          <a:ln w="3175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487930" y="978213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2000243" y="0"/>
                </a:lnTo>
              </a:path>
            </a:pathLst>
          </a:custGeom>
          <a:ln w="3175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491740" y="980442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69" y="0"/>
                </a:lnTo>
              </a:path>
            </a:pathLst>
          </a:custGeom>
          <a:ln w="3824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495550" y="983618"/>
            <a:ext cx="1997710" cy="0"/>
          </a:xfrm>
          <a:custGeom>
            <a:avLst/>
            <a:gdLst/>
            <a:ahLst/>
            <a:cxnLst/>
            <a:rect l="l" t="t" r="r" b="b"/>
            <a:pathLst>
              <a:path w="1997709">
                <a:moveTo>
                  <a:pt x="0" y="0"/>
                </a:moveTo>
                <a:lnTo>
                  <a:pt x="1997695" y="0"/>
                </a:lnTo>
              </a:path>
            </a:pathLst>
          </a:custGeom>
          <a:ln w="509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499360" y="987428"/>
            <a:ext cx="1997710" cy="0"/>
          </a:xfrm>
          <a:custGeom>
            <a:avLst/>
            <a:gdLst/>
            <a:ahLst/>
            <a:cxnLst/>
            <a:rect l="l" t="t" r="r" b="b"/>
            <a:pathLst>
              <a:path w="1997709">
                <a:moveTo>
                  <a:pt x="0" y="0"/>
                </a:moveTo>
                <a:lnTo>
                  <a:pt x="1997695" y="0"/>
                </a:lnTo>
              </a:path>
            </a:pathLst>
          </a:custGeom>
          <a:ln w="509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503170" y="990598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0" y="0"/>
                </a:moveTo>
                <a:lnTo>
                  <a:pt x="1996427" y="0"/>
                </a:lnTo>
              </a:path>
            </a:pathLst>
          </a:custGeom>
          <a:ln w="381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506980" y="993777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0" y="0"/>
                </a:moveTo>
                <a:lnTo>
                  <a:pt x="1996433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510790" y="997587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159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514600" y="1001397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159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519660" y="1004567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36" y="0"/>
                </a:lnTo>
              </a:path>
            </a:pathLst>
          </a:custGeom>
          <a:ln w="379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22220" y="100773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885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526030" y="1011547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3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529840" y="1014732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3824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533650" y="1017908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5092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537460" y="1021718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5092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541270" y="1024894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07" y="0"/>
                </a:lnTo>
              </a:path>
            </a:pathLst>
          </a:custGeom>
          <a:ln w="379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545080" y="1028067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13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548890" y="1031237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533" y="0"/>
                </a:lnTo>
              </a:path>
            </a:pathLst>
          </a:custGeom>
          <a:ln w="379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551420" y="1034407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13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555230" y="1037592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84" y="0"/>
                </a:lnTo>
              </a:path>
            </a:pathLst>
          </a:custGeom>
          <a:ln w="3824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559040" y="1040768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78" y="0"/>
                </a:lnTo>
              </a:path>
            </a:pathLst>
          </a:custGeom>
          <a:ln w="509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562850" y="1044578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78" y="0"/>
                </a:lnTo>
              </a:path>
            </a:pathLst>
          </a:custGeom>
          <a:ln w="509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566660" y="1047748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09">
                <a:moveTo>
                  <a:pt x="0" y="0"/>
                </a:moveTo>
                <a:lnTo>
                  <a:pt x="1985016" y="0"/>
                </a:lnTo>
              </a:path>
            </a:pathLst>
          </a:custGeom>
          <a:ln w="381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570470" y="105092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42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574280" y="105473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29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578090" y="105854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29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581900" y="1061717"/>
            <a:ext cx="1982470" cy="0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0" y="0"/>
                </a:moveTo>
                <a:lnTo>
                  <a:pt x="1982468" y="0"/>
                </a:lnTo>
              </a:path>
            </a:pathLst>
          </a:custGeom>
          <a:ln w="3793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585710" y="1065843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6" y="0"/>
                </a:lnTo>
              </a:path>
            </a:pathLst>
          </a:custGeom>
          <a:ln w="3175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589520" y="106869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3" y="0"/>
                </a:lnTo>
              </a:path>
            </a:pathLst>
          </a:custGeom>
          <a:ln w="5073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593330" y="1071882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>
                <a:moveTo>
                  <a:pt x="0" y="0"/>
                </a:moveTo>
                <a:lnTo>
                  <a:pt x="1979932" y="0"/>
                </a:lnTo>
              </a:path>
            </a:pathLst>
          </a:custGeom>
          <a:ln w="3824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597140" y="1075058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>
                <a:moveTo>
                  <a:pt x="0" y="0"/>
                </a:moveTo>
                <a:lnTo>
                  <a:pt x="1979919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600950" y="1078868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58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604760" y="1082678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58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609850" y="1086488"/>
            <a:ext cx="1977389" cy="0"/>
          </a:xfrm>
          <a:custGeom>
            <a:avLst/>
            <a:gdLst/>
            <a:ahLst/>
            <a:cxnLst/>
            <a:rect l="l" t="t" r="r" b="b"/>
            <a:pathLst>
              <a:path w="1977390">
                <a:moveTo>
                  <a:pt x="0" y="0"/>
                </a:moveTo>
                <a:lnTo>
                  <a:pt x="1977383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613660" y="1089018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41" y="0"/>
                </a:lnTo>
              </a:path>
            </a:pathLst>
          </a:custGeom>
          <a:ln w="3175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614910" y="1090936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>
                <a:moveTo>
                  <a:pt x="0" y="0"/>
                </a:moveTo>
                <a:lnTo>
                  <a:pt x="1976134" y="0"/>
                </a:lnTo>
              </a:path>
            </a:pathLst>
          </a:custGeom>
          <a:ln w="3817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617470" y="1094114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109" y="0"/>
                </a:lnTo>
              </a:path>
            </a:pathLst>
          </a:custGeom>
          <a:ln w="5080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622530" y="1097278"/>
            <a:ext cx="1973580" cy="0"/>
          </a:xfrm>
          <a:custGeom>
            <a:avLst/>
            <a:gdLst/>
            <a:ahLst/>
            <a:cxnLst/>
            <a:rect l="l" t="t" r="r" b="b"/>
            <a:pathLst>
              <a:path w="1973579">
                <a:moveTo>
                  <a:pt x="0" y="0"/>
                </a:moveTo>
                <a:lnTo>
                  <a:pt x="1973586" y="0"/>
                </a:lnTo>
              </a:path>
            </a:pathLst>
          </a:custGeom>
          <a:ln w="3812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625090" y="1100457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35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628900" y="1104267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35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632710" y="110743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379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636520" y="111060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640330" y="111441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644140" y="1117602"/>
            <a:ext cx="1971039" cy="0"/>
          </a:xfrm>
          <a:custGeom>
            <a:avLst/>
            <a:gdLst/>
            <a:ahLst/>
            <a:cxnLst/>
            <a:rect l="l" t="t" r="r" b="b"/>
            <a:pathLst>
              <a:path w="1971040">
                <a:moveTo>
                  <a:pt x="0" y="0"/>
                </a:moveTo>
                <a:lnTo>
                  <a:pt x="1971019" y="0"/>
                </a:lnTo>
              </a:path>
            </a:pathLst>
          </a:custGeom>
          <a:ln w="3824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647950" y="112078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80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651760" y="1124588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9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655570" y="1128398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9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660630" y="1131568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40" y="0"/>
                </a:lnTo>
              </a:path>
            </a:pathLst>
          </a:custGeom>
          <a:ln w="381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663190" y="1134747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15" y="0"/>
                </a:lnTo>
              </a:path>
            </a:pathLst>
          </a:custGeom>
          <a:ln w="507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667000" y="1138557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15" y="0"/>
                </a:lnTo>
              </a:path>
            </a:pathLst>
          </a:custGeom>
          <a:ln w="507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670810" y="1141727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09">
                <a:moveTo>
                  <a:pt x="0" y="0"/>
                </a:moveTo>
                <a:lnTo>
                  <a:pt x="1959601" y="0"/>
                </a:lnTo>
              </a:path>
            </a:pathLst>
          </a:custGeom>
          <a:ln w="379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674620" y="114363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445" y="0"/>
                </a:lnTo>
              </a:path>
            </a:pathLst>
          </a:custGeom>
          <a:ln w="3175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675870" y="1145537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74" y="0"/>
                </a:lnTo>
              </a:path>
            </a:pathLst>
          </a:custGeom>
          <a:ln w="379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678430" y="1147446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679680" y="1149347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>
                <a:moveTo>
                  <a:pt x="0" y="0"/>
                </a:moveTo>
                <a:lnTo>
                  <a:pt x="1931670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682240" y="1151252"/>
            <a:ext cx="1922780" cy="0"/>
          </a:xfrm>
          <a:custGeom>
            <a:avLst/>
            <a:gdLst/>
            <a:ahLst/>
            <a:cxnLst/>
            <a:rect l="l" t="t" r="r" b="b"/>
            <a:pathLst>
              <a:path w="1922779">
                <a:moveTo>
                  <a:pt x="0" y="0"/>
                </a:moveTo>
                <a:lnTo>
                  <a:pt x="1922775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683489" y="1153157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978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687299" y="1155062"/>
            <a:ext cx="1908810" cy="0"/>
          </a:xfrm>
          <a:custGeom>
            <a:avLst/>
            <a:gdLst/>
            <a:ahLst/>
            <a:cxnLst/>
            <a:rect l="l" t="t" r="r" b="b"/>
            <a:pathLst>
              <a:path w="1908809">
                <a:moveTo>
                  <a:pt x="0" y="0"/>
                </a:moveTo>
                <a:lnTo>
                  <a:pt x="190881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688580" y="1156967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5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691110" y="1159512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40">
                <a:moveTo>
                  <a:pt x="0" y="0"/>
                </a:moveTo>
                <a:lnTo>
                  <a:pt x="1894844" y="0"/>
                </a:lnTo>
              </a:path>
            </a:pathLst>
          </a:custGeom>
          <a:ln w="382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693670" y="1162054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79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696200" y="1164587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5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700010" y="1167132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82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702539" y="1169674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09">
                <a:moveTo>
                  <a:pt x="0" y="0"/>
                </a:moveTo>
                <a:lnTo>
                  <a:pt x="1858018" y="0"/>
                </a:lnTo>
              </a:path>
            </a:pathLst>
          </a:custGeom>
          <a:ln w="379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694920" y="1172213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560" y="0"/>
                </a:lnTo>
              </a:path>
            </a:pathLst>
          </a:custGeom>
          <a:ln w="380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689860" y="1174112"/>
            <a:ext cx="1859280" cy="0"/>
          </a:xfrm>
          <a:custGeom>
            <a:avLst/>
            <a:gdLst/>
            <a:ahLst/>
            <a:cxnLst/>
            <a:rect l="l" t="t" r="r" b="b"/>
            <a:pathLst>
              <a:path w="1859279">
                <a:moveTo>
                  <a:pt x="0" y="0"/>
                </a:moveTo>
                <a:lnTo>
                  <a:pt x="185928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684770" y="1175392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554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674620" y="1177289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49" y="0"/>
                </a:lnTo>
              </a:path>
            </a:pathLst>
          </a:custGeom>
          <a:ln w="3809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664439" y="1179833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90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659380" y="1181732"/>
            <a:ext cx="1870710" cy="0"/>
          </a:xfrm>
          <a:custGeom>
            <a:avLst/>
            <a:gdLst/>
            <a:ahLst/>
            <a:cxnLst/>
            <a:rect l="l" t="t" r="r" b="b"/>
            <a:pathLst>
              <a:path w="1870709">
                <a:moveTo>
                  <a:pt x="0" y="0"/>
                </a:moveTo>
                <a:lnTo>
                  <a:pt x="1870710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649199" y="1183642"/>
            <a:ext cx="1877695" cy="0"/>
          </a:xfrm>
          <a:custGeom>
            <a:avLst/>
            <a:gdLst/>
            <a:ahLst/>
            <a:cxnLst/>
            <a:rect l="l" t="t" r="r" b="b"/>
            <a:pathLst>
              <a:path w="1877695">
                <a:moveTo>
                  <a:pt x="0" y="0"/>
                </a:moveTo>
                <a:lnTo>
                  <a:pt x="1877074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642860" y="1185542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5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632710" y="1187453"/>
            <a:ext cx="1884680" cy="0"/>
          </a:xfrm>
          <a:custGeom>
            <a:avLst/>
            <a:gdLst/>
            <a:ahLst/>
            <a:cxnLst/>
            <a:rect l="l" t="t" r="r" b="b"/>
            <a:pathLst>
              <a:path w="1884679">
                <a:moveTo>
                  <a:pt x="0" y="0"/>
                </a:moveTo>
                <a:lnTo>
                  <a:pt x="1884663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627620" y="1189352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0" y="0"/>
                </a:moveTo>
                <a:lnTo>
                  <a:pt x="188341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617470" y="1191263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47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612380" y="1193162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602230" y="1195072"/>
            <a:ext cx="1896110" cy="0"/>
          </a:xfrm>
          <a:custGeom>
            <a:avLst/>
            <a:gdLst/>
            <a:ahLst/>
            <a:cxnLst/>
            <a:rect l="l" t="t" r="r" b="b"/>
            <a:pathLst>
              <a:path w="1896109">
                <a:moveTo>
                  <a:pt x="0" y="0"/>
                </a:moveTo>
                <a:lnTo>
                  <a:pt x="1896093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597140" y="1196972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40">
                <a:moveTo>
                  <a:pt x="0" y="0"/>
                </a:moveTo>
                <a:lnTo>
                  <a:pt x="189484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586990" y="1198883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59">
                <a:moveTo>
                  <a:pt x="0" y="0"/>
                </a:moveTo>
                <a:lnTo>
                  <a:pt x="1902439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580620" y="1200782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59">
                <a:moveTo>
                  <a:pt x="0" y="0"/>
                </a:moveTo>
                <a:lnTo>
                  <a:pt x="190246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570470" y="1202692"/>
            <a:ext cx="1908810" cy="0"/>
          </a:xfrm>
          <a:custGeom>
            <a:avLst/>
            <a:gdLst/>
            <a:ahLst/>
            <a:cxnLst/>
            <a:rect l="l" t="t" r="r" b="b"/>
            <a:pathLst>
              <a:path w="1908809">
                <a:moveTo>
                  <a:pt x="0" y="0"/>
                </a:moveTo>
                <a:lnTo>
                  <a:pt x="1908816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565380" y="1204596"/>
            <a:ext cx="1907539" cy="0"/>
          </a:xfrm>
          <a:custGeom>
            <a:avLst/>
            <a:gdLst/>
            <a:ahLst/>
            <a:cxnLst/>
            <a:rect l="l" t="t" r="r" b="b"/>
            <a:pathLst>
              <a:path w="1907540">
                <a:moveTo>
                  <a:pt x="0" y="0"/>
                </a:moveTo>
                <a:lnTo>
                  <a:pt x="1907548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555230" y="1206503"/>
            <a:ext cx="1915160" cy="0"/>
          </a:xfrm>
          <a:custGeom>
            <a:avLst/>
            <a:gdLst/>
            <a:ahLst/>
            <a:cxnLst/>
            <a:rect l="l" t="t" r="r" b="b"/>
            <a:pathLst>
              <a:path w="1915159">
                <a:moveTo>
                  <a:pt x="0" y="0"/>
                </a:moveTo>
                <a:lnTo>
                  <a:pt x="1915162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550139" y="1208402"/>
            <a:ext cx="1913889" cy="0"/>
          </a:xfrm>
          <a:custGeom>
            <a:avLst/>
            <a:gdLst/>
            <a:ahLst/>
            <a:cxnLst/>
            <a:rect l="l" t="t" r="r" b="b"/>
            <a:pathLst>
              <a:path w="1913890">
                <a:moveTo>
                  <a:pt x="0" y="0"/>
                </a:moveTo>
                <a:lnTo>
                  <a:pt x="1913894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539990" y="1210313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46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534899" y="1212212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40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523470" y="1214122"/>
            <a:ext cx="1927860" cy="0"/>
          </a:xfrm>
          <a:custGeom>
            <a:avLst/>
            <a:gdLst/>
            <a:ahLst/>
            <a:cxnLst/>
            <a:rect l="l" t="t" r="r" b="b"/>
            <a:pathLst>
              <a:path w="1927859">
                <a:moveTo>
                  <a:pt x="0" y="0"/>
                </a:moveTo>
                <a:lnTo>
                  <a:pt x="1927872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518410" y="1216022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5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508230" y="1217933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224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503170" y="1219832"/>
            <a:ext cx="1932939" cy="0"/>
          </a:xfrm>
          <a:custGeom>
            <a:avLst/>
            <a:gdLst/>
            <a:ahLst/>
            <a:cxnLst/>
            <a:rect l="l" t="t" r="r" b="b"/>
            <a:pathLst>
              <a:path w="1932940">
                <a:moveTo>
                  <a:pt x="0" y="0"/>
                </a:moveTo>
                <a:lnTo>
                  <a:pt x="1932931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92989" y="1221742"/>
            <a:ext cx="1939289" cy="0"/>
          </a:xfrm>
          <a:custGeom>
            <a:avLst/>
            <a:gdLst/>
            <a:ahLst/>
            <a:cxnLst/>
            <a:rect l="l" t="t" r="r" b="b"/>
            <a:pathLst>
              <a:path w="1939290">
                <a:moveTo>
                  <a:pt x="0" y="0"/>
                </a:moveTo>
                <a:lnTo>
                  <a:pt x="1939296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487930" y="1223642"/>
            <a:ext cx="1938020" cy="0"/>
          </a:xfrm>
          <a:custGeom>
            <a:avLst/>
            <a:gdLst/>
            <a:ahLst/>
            <a:cxnLst/>
            <a:rect l="l" t="t" r="r" b="b"/>
            <a:pathLst>
              <a:path w="1938020">
                <a:moveTo>
                  <a:pt x="0" y="0"/>
                </a:moveTo>
                <a:lnTo>
                  <a:pt x="1938015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477749" y="1225553"/>
            <a:ext cx="1946275" cy="0"/>
          </a:xfrm>
          <a:custGeom>
            <a:avLst/>
            <a:gdLst/>
            <a:ahLst/>
            <a:cxnLst/>
            <a:rect l="l" t="t" r="r" b="b"/>
            <a:pathLst>
              <a:path w="1946275">
                <a:moveTo>
                  <a:pt x="0" y="0"/>
                </a:moveTo>
                <a:lnTo>
                  <a:pt x="1945654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472690" y="1227452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61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461260" y="1229363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90">
                <a:moveTo>
                  <a:pt x="0" y="0"/>
                </a:moveTo>
                <a:lnTo>
                  <a:pt x="1951969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456170" y="1231262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20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451080" y="1232542"/>
            <a:ext cx="1953260" cy="0"/>
          </a:xfrm>
          <a:custGeom>
            <a:avLst/>
            <a:gdLst/>
            <a:ahLst/>
            <a:cxnLst/>
            <a:rect l="l" t="t" r="r" b="b"/>
            <a:pathLst>
              <a:path w="1953259">
                <a:moveTo>
                  <a:pt x="0" y="0"/>
                </a:moveTo>
                <a:lnTo>
                  <a:pt x="1953268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440930" y="1234439"/>
            <a:ext cx="1960880" cy="0"/>
          </a:xfrm>
          <a:custGeom>
            <a:avLst/>
            <a:gdLst/>
            <a:ahLst/>
            <a:cxnLst/>
            <a:rect l="l" t="t" r="r" b="b"/>
            <a:pathLst>
              <a:path w="1960879">
                <a:moveTo>
                  <a:pt x="0" y="0"/>
                </a:moveTo>
                <a:lnTo>
                  <a:pt x="1960882" y="0"/>
                </a:lnTo>
              </a:path>
            </a:pathLst>
          </a:custGeom>
          <a:ln w="3809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430780" y="1236983"/>
            <a:ext cx="1964689" cy="0"/>
          </a:xfrm>
          <a:custGeom>
            <a:avLst/>
            <a:gdLst/>
            <a:ahLst/>
            <a:cxnLst/>
            <a:rect l="l" t="t" r="r" b="b"/>
            <a:pathLst>
              <a:path w="1964690">
                <a:moveTo>
                  <a:pt x="0" y="0"/>
                </a:moveTo>
                <a:lnTo>
                  <a:pt x="1964673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425690" y="1238882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342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415540" y="1240792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57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410450" y="1242692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399020" y="12446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3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393930" y="1246502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90">
                <a:moveTo>
                  <a:pt x="0" y="0"/>
                </a:moveTo>
                <a:lnTo>
                  <a:pt x="199009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383780" y="1248413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8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378689" y="1250312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40">
                <a:moveTo>
                  <a:pt x="0" y="0"/>
                </a:moveTo>
                <a:lnTo>
                  <a:pt x="200914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368540" y="1252222"/>
            <a:ext cx="2021839" cy="0"/>
          </a:xfrm>
          <a:custGeom>
            <a:avLst/>
            <a:gdLst/>
            <a:ahLst/>
            <a:cxnLst/>
            <a:rect l="l" t="t" r="r" b="b"/>
            <a:pathLst>
              <a:path w="2021840">
                <a:moveTo>
                  <a:pt x="0" y="0"/>
                </a:moveTo>
                <a:lnTo>
                  <a:pt x="202183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363449" y="1254122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353300" y="125603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2040886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346960" y="1257932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09">
                <a:moveTo>
                  <a:pt x="0" y="0"/>
                </a:moveTo>
                <a:lnTo>
                  <a:pt x="2048506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36780" y="1259842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09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331720" y="1261742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59">
                <a:moveTo>
                  <a:pt x="0" y="0"/>
                </a:moveTo>
                <a:lnTo>
                  <a:pt x="2067556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321539" y="1263653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260" y="0"/>
                </a:lnTo>
              </a:path>
            </a:pathLst>
          </a:custGeom>
          <a:ln w="3803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316480" y="1265552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306299" y="1267463"/>
            <a:ext cx="2099310" cy="0"/>
          </a:xfrm>
          <a:custGeom>
            <a:avLst/>
            <a:gdLst/>
            <a:ahLst/>
            <a:cxnLst/>
            <a:rect l="l" t="t" r="r" b="b"/>
            <a:pathLst>
              <a:path w="2099309">
                <a:moveTo>
                  <a:pt x="0" y="0"/>
                </a:moveTo>
                <a:lnTo>
                  <a:pt x="2099310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301240" y="1269362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289810" y="1271272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284720" y="1273172"/>
            <a:ext cx="2125980" cy="0"/>
          </a:xfrm>
          <a:custGeom>
            <a:avLst/>
            <a:gdLst/>
            <a:ahLst/>
            <a:cxnLst/>
            <a:rect l="l" t="t" r="r" b="b"/>
            <a:pathLst>
              <a:path w="2125979">
                <a:moveTo>
                  <a:pt x="0" y="0"/>
                </a:moveTo>
                <a:lnTo>
                  <a:pt x="212598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274570" y="1275083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7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269480" y="1276982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259330" y="1278892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72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254240" y="1280792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8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244090" y="1282703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239000" y="1284602"/>
            <a:ext cx="218313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0" y="0"/>
                </a:moveTo>
                <a:lnTo>
                  <a:pt x="218313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227570" y="1286513"/>
            <a:ext cx="2197100" cy="0"/>
          </a:xfrm>
          <a:custGeom>
            <a:avLst/>
            <a:gdLst/>
            <a:ahLst/>
            <a:cxnLst/>
            <a:rect l="l" t="t" r="r" b="b"/>
            <a:pathLst>
              <a:path w="2197100">
                <a:moveTo>
                  <a:pt x="0" y="0"/>
                </a:moveTo>
                <a:lnTo>
                  <a:pt x="2197096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222480" y="1288412"/>
            <a:ext cx="2203450" cy="0"/>
          </a:xfrm>
          <a:custGeom>
            <a:avLst/>
            <a:gdLst/>
            <a:ahLst/>
            <a:cxnLst/>
            <a:rect l="l" t="t" r="r" b="b"/>
            <a:pathLst>
              <a:path w="2203450">
                <a:moveTo>
                  <a:pt x="0" y="0"/>
                </a:moveTo>
                <a:lnTo>
                  <a:pt x="2203454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212330" y="1289693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614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207239" y="1291589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4" y="0"/>
                </a:lnTo>
              </a:path>
            </a:pathLst>
          </a:custGeom>
          <a:ln w="3809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197090" y="1294133"/>
            <a:ext cx="2235200" cy="0"/>
          </a:xfrm>
          <a:custGeom>
            <a:avLst/>
            <a:gdLst/>
            <a:ahLst/>
            <a:cxnLst/>
            <a:rect l="l" t="t" r="r" b="b"/>
            <a:pathLst>
              <a:path w="2235200">
                <a:moveTo>
                  <a:pt x="0" y="0"/>
                </a:moveTo>
                <a:lnTo>
                  <a:pt x="2235196" y="0"/>
                </a:lnTo>
              </a:path>
            </a:pathLst>
          </a:custGeom>
          <a:ln w="380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191999" y="1296032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554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181850" y="1297942"/>
            <a:ext cx="2254250" cy="0"/>
          </a:xfrm>
          <a:custGeom>
            <a:avLst/>
            <a:gdLst/>
            <a:ahLst/>
            <a:cxnLst/>
            <a:rect l="l" t="t" r="r" b="b"/>
            <a:pathLst>
              <a:path w="2254250">
                <a:moveTo>
                  <a:pt x="0" y="0"/>
                </a:moveTo>
                <a:lnTo>
                  <a:pt x="2254246" y="0"/>
                </a:lnTo>
              </a:path>
            </a:pathLst>
          </a:custGeom>
          <a:ln w="380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174230" y="1300482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20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78040" y="1303018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33" y="0"/>
                </a:lnTo>
              </a:path>
            </a:pathLst>
          </a:custGeom>
          <a:ln w="381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183130" y="1305557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>
                <a:moveTo>
                  <a:pt x="0" y="0"/>
                </a:moveTo>
                <a:lnTo>
                  <a:pt x="2260585" y="0"/>
                </a:lnTo>
              </a:path>
            </a:pathLst>
          </a:custGeom>
          <a:ln w="3793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186940" y="1308102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29">
                <a:moveTo>
                  <a:pt x="0" y="0"/>
                </a:moveTo>
                <a:lnTo>
                  <a:pt x="2259323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191999" y="1309998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520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94560" y="1311912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507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198370" y="1314448"/>
            <a:ext cx="2254250" cy="0"/>
          </a:xfrm>
          <a:custGeom>
            <a:avLst/>
            <a:gdLst/>
            <a:ahLst/>
            <a:cxnLst/>
            <a:rect l="l" t="t" r="r" b="b"/>
            <a:pathLst>
              <a:path w="2254250">
                <a:moveTo>
                  <a:pt x="0" y="0"/>
                </a:moveTo>
                <a:lnTo>
                  <a:pt x="2254239" y="0"/>
                </a:lnTo>
              </a:path>
            </a:pathLst>
          </a:custGeom>
          <a:ln w="381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203430" y="1316987"/>
            <a:ext cx="2251710" cy="0"/>
          </a:xfrm>
          <a:custGeom>
            <a:avLst/>
            <a:gdLst/>
            <a:ahLst/>
            <a:cxnLst/>
            <a:rect l="l" t="t" r="r" b="b"/>
            <a:pathLst>
              <a:path w="2251709">
                <a:moveTo>
                  <a:pt x="0" y="0"/>
                </a:moveTo>
                <a:lnTo>
                  <a:pt x="2251722" y="0"/>
                </a:lnTo>
              </a:path>
            </a:pathLst>
          </a:custGeom>
          <a:ln w="3793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207239" y="1318892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4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209800" y="132079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55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214860" y="1323342"/>
            <a:ext cx="2247265" cy="0"/>
          </a:xfrm>
          <a:custGeom>
            <a:avLst/>
            <a:gdLst/>
            <a:ahLst/>
            <a:cxnLst/>
            <a:rect l="l" t="t" r="r" b="b"/>
            <a:pathLst>
              <a:path w="2247265">
                <a:moveTo>
                  <a:pt x="0" y="0"/>
                </a:moveTo>
                <a:lnTo>
                  <a:pt x="2246644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218670" y="1325238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90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221230" y="1327152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8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226289" y="1329688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560" y="0"/>
                </a:lnTo>
              </a:path>
            </a:pathLst>
          </a:custGeom>
          <a:ln w="3812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230099" y="1332227"/>
            <a:ext cx="2240280" cy="0"/>
          </a:xfrm>
          <a:custGeom>
            <a:avLst/>
            <a:gdLst/>
            <a:ahLst/>
            <a:cxnLst/>
            <a:rect l="l" t="t" r="r" b="b"/>
            <a:pathLst>
              <a:path w="2240279">
                <a:moveTo>
                  <a:pt x="0" y="0"/>
                </a:moveTo>
                <a:lnTo>
                  <a:pt x="2240292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235190" y="1334772"/>
            <a:ext cx="2237740" cy="0"/>
          </a:xfrm>
          <a:custGeom>
            <a:avLst/>
            <a:gdLst/>
            <a:ahLst/>
            <a:cxnLst/>
            <a:rect l="l" t="t" r="r" b="b"/>
            <a:pathLst>
              <a:path w="2237740">
                <a:moveTo>
                  <a:pt x="0" y="0"/>
                </a:moveTo>
                <a:lnTo>
                  <a:pt x="2237738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239000" y="1337308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3" y="0"/>
                </a:lnTo>
              </a:path>
            </a:pathLst>
          </a:custGeom>
          <a:ln w="3812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244090" y="1339847"/>
            <a:ext cx="2233930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233915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247900" y="1342392"/>
            <a:ext cx="2232660" cy="0"/>
          </a:xfrm>
          <a:custGeom>
            <a:avLst/>
            <a:gdLst/>
            <a:ahLst/>
            <a:cxnLst/>
            <a:rect l="l" t="t" r="r" b="b"/>
            <a:pathLst>
              <a:path w="2232659">
                <a:moveTo>
                  <a:pt x="0" y="0"/>
                </a:moveTo>
                <a:lnTo>
                  <a:pt x="223265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252960" y="1344288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255520" y="1346202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4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259330" y="1348098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09">
                <a:moveTo>
                  <a:pt x="0" y="0"/>
                </a:moveTo>
                <a:lnTo>
                  <a:pt x="2226301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261859" y="1350013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09">
                <a:moveTo>
                  <a:pt x="0" y="0"/>
                </a:moveTo>
                <a:lnTo>
                  <a:pt x="2226308" y="0"/>
                </a:lnTo>
              </a:path>
            </a:pathLst>
          </a:custGeom>
          <a:ln w="382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266950" y="1352548"/>
            <a:ext cx="2223770" cy="0"/>
          </a:xfrm>
          <a:custGeom>
            <a:avLst/>
            <a:gdLst/>
            <a:ahLst/>
            <a:cxnLst/>
            <a:rect l="l" t="t" r="r" b="b"/>
            <a:pathLst>
              <a:path w="2223770">
                <a:moveTo>
                  <a:pt x="0" y="0"/>
                </a:moveTo>
                <a:lnTo>
                  <a:pt x="2223753" y="0"/>
                </a:lnTo>
              </a:path>
            </a:pathLst>
          </a:custGeom>
          <a:ln w="3812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270760" y="1355087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485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7275820" y="1356992"/>
            <a:ext cx="2218690" cy="0"/>
          </a:xfrm>
          <a:custGeom>
            <a:avLst/>
            <a:gdLst/>
            <a:ahLst/>
            <a:cxnLst/>
            <a:rect l="l" t="t" r="r" b="b"/>
            <a:pathLst>
              <a:path w="2218690">
                <a:moveTo>
                  <a:pt x="0" y="0"/>
                </a:moveTo>
                <a:lnTo>
                  <a:pt x="221869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278380" y="1358897"/>
            <a:ext cx="2218690" cy="0"/>
          </a:xfrm>
          <a:custGeom>
            <a:avLst/>
            <a:gdLst/>
            <a:ahLst/>
            <a:cxnLst/>
            <a:rect l="l" t="t" r="r" b="b"/>
            <a:pathLst>
              <a:path w="2218690">
                <a:moveTo>
                  <a:pt x="0" y="0"/>
                </a:moveTo>
                <a:lnTo>
                  <a:pt x="2218669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282190" y="1361442"/>
            <a:ext cx="2217420" cy="0"/>
          </a:xfrm>
          <a:custGeom>
            <a:avLst/>
            <a:gdLst/>
            <a:ahLst/>
            <a:cxnLst/>
            <a:rect l="l" t="t" r="r" b="b"/>
            <a:pathLst>
              <a:path w="2217420">
                <a:moveTo>
                  <a:pt x="0" y="0"/>
                </a:moveTo>
                <a:lnTo>
                  <a:pt x="2217413" y="0"/>
                </a:lnTo>
              </a:path>
            </a:pathLst>
          </a:custGeom>
          <a:ln w="3824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287249" y="1363338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610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289810" y="1365252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597" y="0"/>
                </a:lnTo>
              </a:path>
            </a:pathLst>
          </a:custGeom>
          <a:ln w="3824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293620" y="1367788"/>
            <a:ext cx="2212340" cy="0"/>
          </a:xfrm>
          <a:custGeom>
            <a:avLst/>
            <a:gdLst/>
            <a:ahLst/>
            <a:cxnLst/>
            <a:rect l="l" t="t" r="r" b="b"/>
            <a:pathLst>
              <a:path w="2212340">
                <a:moveTo>
                  <a:pt x="0" y="0"/>
                </a:moveTo>
                <a:lnTo>
                  <a:pt x="2212329" y="0"/>
                </a:lnTo>
              </a:path>
            </a:pathLst>
          </a:custGeom>
          <a:ln w="3812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298680" y="1370327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6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302489" y="1372232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6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7305050" y="1374137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45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310110" y="1376042"/>
            <a:ext cx="2203450" cy="0"/>
          </a:xfrm>
          <a:custGeom>
            <a:avLst/>
            <a:gdLst/>
            <a:ahLst/>
            <a:cxnLst/>
            <a:rect l="l" t="t" r="r" b="b"/>
            <a:pathLst>
              <a:path w="2203450">
                <a:moveTo>
                  <a:pt x="0" y="0"/>
                </a:moveTo>
                <a:lnTo>
                  <a:pt x="220345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311390" y="1377947"/>
            <a:ext cx="2204720" cy="0"/>
          </a:xfrm>
          <a:custGeom>
            <a:avLst/>
            <a:gdLst/>
            <a:ahLst/>
            <a:cxnLst/>
            <a:rect l="l" t="t" r="r" b="b"/>
            <a:pathLst>
              <a:path w="2204720">
                <a:moveTo>
                  <a:pt x="0" y="0"/>
                </a:moveTo>
                <a:lnTo>
                  <a:pt x="2204709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316480" y="1380492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3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320290" y="1383028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899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7325349" y="1385567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382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330440" y="1388112"/>
            <a:ext cx="2195830" cy="0"/>
          </a:xfrm>
          <a:custGeom>
            <a:avLst/>
            <a:gdLst/>
            <a:ahLst/>
            <a:cxnLst/>
            <a:rect l="l" t="t" r="r" b="b"/>
            <a:pathLst>
              <a:path w="2195829">
                <a:moveTo>
                  <a:pt x="0" y="0"/>
                </a:moveTo>
                <a:lnTo>
                  <a:pt x="2195840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7334250" y="1390648"/>
            <a:ext cx="2194560" cy="0"/>
          </a:xfrm>
          <a:custGeom>
            <a:avLst/>
            <a:gdLst/>
            <a:ahLst/>
            <a:cxnLst/>
            <a:rect l="l" t="t" r="r" b="b"/>
            <a:pathLst>
              <a:path w="2194559">
                <a:moveTo>
                  <a:pt x="0" y="0"/>
                </a:moveTo>
                <a:lnTo>
                  <a:pt x="2194553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339340" y="1393187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2005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7343150" y="1395732"/>
            <a:ext cx="2190750" cy="0"/>
          </a:xfrm>
          <a:custGeom>
            <a:avLst/>
            <a:gdLst/>
            <a:ahLst/>
            <a:cxnLst/>
            <a:rect l="l" t="t" r="r" b="b"/>
            <a:pathLst>
              <a:path w="2190750">
                <a:moveTo>
                  <a:pt x="0" y="0"/>
                </a:moveTo>
                <a:lnTo>
                  <a:pt x="2190743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348210" y="1397628"/>
            <a:ext cx="2186940" cy="0"/>
          </a:xfrm>
          <a:custGeom>
            <a:avLst/>
            <a:gdLst/>
            <a:ahLst/>
            <a:cxnLst/>
            <a:rect l="l" t="t" r="r" b="b"/>
            <a:pathLst>
              <a:path w="2186940">
                <a:moveTo>
                  <a:pt x="0" y="0"/>
                </a:moveTo>
                <a:lnTo>
                  <a:pt x="2186940" y="0"/>
                </a:lnTo>
              </a:path>
            </a:pathLst>
          </a:custGeom>
          <a:ln w="3175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7350770" y="1399542"/>
            <a:ext cx="2186940" cy="0"/>
          </a:xfrm>
          <a:custGeom>
            <a:avLst/>
            <a:gdLst/>
            <a:ahLst/>
            <a:cxnLst/>
            <a:rect l="l" t="t" r="r" b="b"/>
            <a:pathLst>
              <a:path w="2186940">
                <a:moveTo>
                  <a:pt x="0" y="0"/>
                </a:moveTo>
                <a:lnTo>
                  <a:pt x="2186927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354580" y="1402078"/>
            <a:ext cx="2185670" cy="0"/>
          </a:xfrm>
          <a:custGeom>
            <a:avLst/>
            <a:gdLst/>
            <a:ahLst/>
            <a:cxnLst/>
            <a:rect l="l" t="t" r="r" b="b"/>
            <a:pathLst>
              <a:path w="2185670">
                <a:moveTo>
                  <a:pt x="0" y="0"/>
                </a:moveTo>
                <a:lnTo>
                  <a:pt x="2185659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7359639" y="1404617"/>
            <a:ext cx="218313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0" y="0"/>
                </a:moveTo>
                <a:lnTo>
                  <a:pt x="2183142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363449" y="1406522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80594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366010" y="1408427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80575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371070" y="1410972"/>
            <a:ext cx="2178685" cy="0"/>
          </a:xfrm>
          <a:custGeom>
            <a:avLst/>
            <a:gdLst/>
            <a:ahLst/>
            <a:cxnLst/>
            <a:rect l="l" t="t" r="r" b="b"/>
            <a:pathLst>
              <a:path w="2178684">
                <a:moveTo>
                  <a:pt x="0" y="0"/>
                </a:moveTo>
                <a:lnTo>
                  <a:pt x="2178064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374880" y="1412868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10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7377440" y="1414782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03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382499" y="1417318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>
                <a:moveTo>
                  <a:pt x="0" y="0"/>
                </a:moveTo>
                <a:lnTo>
                  <a:pt x="2172980" y="0"/>
                </a:lnTo>
              </a:path>
            </a:pathLst>
          </a:custGeom>
          <a:ln w="381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7386310" y="1419857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712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7391400" y="1422402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58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7395210" y="1424938"/>
            <a:ext cx="2167890" cy="0"/>
          </a:xfrm>
          <a:custGeom>
            <a:avLst/>
            <a:gdLst/>
            <a:ahLst/>
            <a:cxnLst/>
            <a:rect l="l" t="t" r="r" b="b"/>
            <a:pathLst>
              <a:path w="2167890">
                <a:moveTo>
                  <a:pt x="0" y="0"/>
                </a:moveTo>
                <a:lnTo>
                  <a:pt x="2167883" y="0"/>
                </a:lnTo>
              </a:path>
            </a:pathLst>
          </a:custGeom>
          <a:ln w="381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7400300" y="1427477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35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7404110" y="1430022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73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7409170" y="1431918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60270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7411730" y="1433192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996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7414260" y="1435097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900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7418070" y="1437642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728" y="0"/>
                </a:lnTo>
              </a:path>
            </a:pathLst>
          </a:custGeom>
          <a:ln w="3824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7423160" y="1440178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79" y="0"/>
                </a:lnTo>
              </a:path>
            </a:pathLst>
          </a:custGeom>
          <a:ln w="3812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426970" y="1442717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05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432030" y="1444622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09">
                <a:moveTo>
                  <a:pt x="0" y="0"/>
                </a:moveTo>
                <a:lnTo>
                  <a:pt x="2150114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434590" y="1446527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09">
                <a:moveTo>
                  <a:pt x="0" y="0"/>
                </a:moveTo>
                <a:lnTo>
                  <a:pt x="2150089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7438400" y="1448432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6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7440930" y="1450337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7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7446020" y="1452242"/>
            <a:ext cx="2143760" cy="0"/>
          </a:xfrm>
          <a:custGeom>
            <a:avLst/>
            <a:gdLst/>
            <a:ahLst/>
            <a:cxnLst/>
            <a:rect l="l" t="t" r="r" b="b"/>
            <a:pathLst>
              <a:path w="2143759">
                <a:moveTo>
                  <a:pt x="0" y="0"/>
                </a:moveTo>
                <a:lnTo>
                  <a:pt x="2143749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7447270" y="1454147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7452360" y="1456052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6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7454889" y="1457957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40">
                <a:moveTo>
                  <a:pt x="0" y="0"/>
                </a:moveTo>
                <a:lnTo>
                  <a:pt x="1691646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180820" y="1457957"/>
            <a:ext cx="415290" cy="0"/>
          </a:xfrm>
          <a:custGeom>
            <a:avLst/>
            <a:gdLst/>
            <a:ahLst/>
            <a:cxnLst/>
            <a:rect l="l" t="t" r="r" b="b"/>
            <a:pathLst>
              <a:path w="415290">
                <a:moveTo>
                  <a:pt x="0" y="0"/>
                </a:moveTo>
                <a:lnTo>
                  <a:pt x="41530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7458699" y="1459862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29">
                <a:moveTo>
                  <a:pt x="0" y="0"/>
                </a:moveTo>
                <a:lnTo>
                  <a:pt x="1687830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192249" y="145986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34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7461260" y="1461767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90">
                <a:moveTo>
                  <a:pt x="0" y="0"/>
                </a:moveTo>
                <a:lnTo>
                  <a:pt x="1685281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9197340" y="146176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579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7466320" y="1464316"/>
            <a:ext cx="1681480" cy="0"/>
          </a:xfrm>
          <a:custGeom>
            <a:avLst/>
            <a:gdLst/>
            <a:ahLst/>
            <a:cxnLst/>
            <a:rect l="l" t="t" r="r" b="b"/>
            <a:pathLst>
              <a:path w="1681479">
                <a:moveTo>
                  <a:pt x="0" y="0"/>
                </a:moveTo>
                <a:lnTo>
                  <a:pt x="1681490" y="0"/>
                </a:lnTo>
              </a:path>
            </a:pathLst>
          </a:custGeom>
          <a:ln w="3817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9208770" y="1463676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7470130" y="1466854"/>
            <a:ext cx="1678305" cy="0"/>
          </a:xfrm>
          <a:custGeom>
            <a:avLst/>
            <a:gdLst/>
            <a:ahLst/>
            <a:cxnLst/>
            <a:rect l="l" t="t" r="r" b="b"/>
            <a:pathLst>
              <a:path w="1678304">
                <a:moveTo>
                  <a:pt x="0" y="0"/>
                </a:moveTo>
                <a:lnTo>
                  <a:pt x="1677686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9215110" y="146557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6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9225290" y="146748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2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7475220" y="1469387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90">
                <a:moveTo>
                  <a:pt x="0" y="0"/>
                </a:moveTo>
                <a:lnTo>
                  <a:pt x="167259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9231630" y="146938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479030" y="1471932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>
                <a:moveTo>
                  <a:pt x="0" y="0"/>
                </a:moveTo>
                <a:lnTo>
                  <a:pt x="1670048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9243060" y="147129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484120" y="147447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9248150" y="1473197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3199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9259580" y="147510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7487930" y="1477007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59">
                <a:moveTo>
                  <a:pt x="0" y="0"/>
                </a:moveTo>
                <a:lnTo>
                  <a:pt x="166116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9264639" y="147700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3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7492989" y="1478912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>
                <a:moveTo>
                  <a:pt x="0" y="0"/>
                </a:moveTo>
                <a:lnTo>
                  <a:pt x="1656088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9276070" y="147891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64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7495550" y="1480817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40">
                <a:moveTo>
                  <a:pt x="0" y="0"/>
                </a:moveTo>
                <a:lnTo>
                  <a:pt x="165354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9281160" y="148081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09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499360" y="1483362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991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9292590" y="1482722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7504420" y="148590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32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9298930" y="148462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6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9309110" y="1486532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7508230" y="1488437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2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9315450" y="148843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7513320" y="1490982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293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9326880" y="1490342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9331970" y="149162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7518410" y="1493524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5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9337030" y="1492878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9343400" y="14941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8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7522220" y="1496057"/>
            <a:ext cx="1629410" cy="0"/>
          </a:xfrm>
          <a:custGeom>
            <a:avLst/>
            <a:gdLst/>
            <a:ahLst/>
            <a:cxnLst/>
            <a:rect l="l" t="t" r="r" b="b"/>
            <a:pathLst>
              <a:path w="1629409">
                <a:moveTo>
                  <a:pt x="0" y="0"/>
                </a:moveTo>
                <a:lnTo>
                  <a:pt x="1629405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9348460" y="149605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6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7527280" y="1497962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29">
                <a:moveTo>
                  <a:pt x="0" y="0"/>
                </a:moveTo>
                <a:lnTo>
                  <a:pt x="162433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9359889" y="1497962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7529840" y="1499867"/>
            <a:ext cx="1621790" cy="0"/>
          </a:xfrm>
          <a:custGeom>
            <a:avLst/>
            <a:gdLst/>
            <a:ahLst/>
            <a:cxnLst/>
            <a:rect l="l" t="t" r="r" b="b"/>
            <a:pathLst>
              <a:path w="1621790">
                <a:moveTo>
                  <a:pt x="0" y="0"/>
                </a:moveTo>
                <a:lnTo>
                  <a:pt x="1621785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9364980" y="1499867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3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7533650" y="1502412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9376410" y="150177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7538710" y="1504954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184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9382749" y="150367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6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9392930" y="150558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8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7542520" y="1507487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>
                <a:moveTo>
                  <a:pt x="0" y="0"/>
                </a:moveTo>
                <a:lnTo>
                  <a:pt x="1610380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9399270" y="150748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7547610" y="1510032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39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9410700" y="150939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7551420" y="1512574"/>
            <a:ext cx="1602740" cy="0"/>
          </a:xfrm>
          <a:custGeom>
            <a:avLst/>
            <a:gdLst/>
            <a:ahLst/>
            <a:cxnLst/>
            <a:rect l="l" t="t" r="r" b="b"/>
            <a:pathLst>
              <a:path w="1602740">
                <a:moveTo>
                  <a:pt x="0" y="0"/>
                </a:moveTo>
                <a:lnTo>
                  <a:pt x="1602735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9415790" y="1511297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5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9427220" y="151320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1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556510" y="1515107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59">
                <a:moveTo>
                  <a:pt x="0" y="0"/>
                </a:moveTo>
                <a:lnTo>
                  <a:pt x="1597651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9432280" y="151510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9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560320" y="1517652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1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9443710" y="1517012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565380" y="1519554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9448800" y="151891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6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567940" y="1521466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495" y="0"/>
                </a:lnTo>
              </a:path>
            </a:pathLst>
          </a:custGeom>
          <a:ln w="3817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9460230" y="1520826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7571750" y="1524004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90">
                <a:moveTo>
                  <a:pt x="0" y="0"/>
                </a:moveTo>
                <a:lnTo>
                  <a:pt x="1583685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9466570" y="1522727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9476750" y="15246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76810" y="1526537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62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9483090" y="152653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61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7581900" y="1529082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10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9494520" y="152844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585710" y="1531624"/>
            <a:ext cx="1570990" cy="0"/>
          </a:xfrm>
          <a:custGeom>
            <a:avLst/>
            <a:gdLst/>
            <a:ahLst/>
            <a:cxnLst/>
            <a:rect l="l" t="t" r="r" b="b"/>
            <a:pathLst>
              <a:path w="1570990">
                <a:moveTo>
                  <a:pt x="0" y="0"/>
                </a:moveTo>
                <a:lnTo>
                  <a:pt x="1570994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9499610" y="15303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889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9511040" y="1532252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7590800" y="1534157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9516099" y="153415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2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7594610" y="1536702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9527530" y="153606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4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7599670" y="1539244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90">
                <a:moveTo>
                  <a:pt x="0" y="0"/>
                </a:moveTo>
                <a:lnTo>
                  <a:pt x="1558302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9532620" y="153796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499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9544050" y="1539872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7603480" y="1541777"/>
            <a:ext cx="1554480" cy="0"/>
          </a:xfrm>
          <a:custGeom>
            <a:avLst/>
            <a:gdLst/>
            <a:ahLst/>
            <a:cxnLst/>
            <a:rect l="l" t="t" r="r" b="b"/>
            <a:pathLst>
              <a:path w="1554479">
                <a:moveTo>
                  <a:pt x="0" y="0"/>
                </a:moveTo>
                <a:lnTo>
                  <a:pt x="155449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9550389" y="154177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7608570" y="1544322"/>
            <a:ext cx="1549400" cy="0"/>
          </a:xfrm>
          <a:custGeom>
            <a:avLst/>
            <a:gdLst/>
            <a:ahLst/>
            <a:cxnLst/>
            <a:rect l="l" t="t" r="r" b="b"/>
            <a:pathLst>
              <a:path w="1549400">
                <a:moveTo>
                  <a:pt x="0" y="0"/>
                </a:moveTo>
                <a:lnTo>
                  <a:pt x="1549395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560570" y="1543682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7612380" y="1546864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90">
                <a:moveTo>
                  <a:pt x="0" y="0"/>
                </a:moveTo>
                <a:lnTo>
                  <a:pt x="1545585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66910" y="1545587"/>
            <a:ext cx="116839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84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9578340" y="154749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7617470" y="1548773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77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9583430" y="1548773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7617470" y="1553220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775" y="0"/>
                </a:lnTo>
              </a:path>
            </a:pathLst>
          </a:custGeom>
          <a:ln w="8890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9588489" y="1550028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9594860" y="1551302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5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9599920" y="155320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52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9611349" y="1555112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84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9616440" y="1557017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29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9627870" y="155892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9634210" y="1560827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6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9644390" y="156273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5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9650730" y="156463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72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9662160" y="1565905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636"/>
                </a:moveTo>
                <a:lnTo>
                  <a:pt x="41910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7597140" y="1570514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40">
                <a:moveTo>
                  <a:pt x="0" y="0"/>
                </a:moveTo>
                <a:lnTo>
                  <a:pt x="1564642" y="0"/>
                </a:lnTo>
              </a:path>
            </a:pathLst>
          </a:custGeom>
          <a:ln w="9839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9678680" y="156971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69">
                <a:moveTo>
                  <a:pt x="0" y="636"/>
                </a:moveTo>
                <a:lnTo>
                  <a:pt x="29206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9667250" y="157225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69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9695170" y="1573525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636"/>
                </a:moveTo>
                <a:lnTo>
                  <a:pt x="16513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7594610" y="1576072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71" y="0"/>
                </a:lnTo>
              </a:path>
            </a:pathLst>
          </a:custGeom>
          <a:ln w="380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9700260" y="1574806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69">
                <a:moveTo>
                  <a:pt x="0" y="636"/>
                </a:moveTo>
                <a:lnTo>
                  <a:pt x="12703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9714220" y="157734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3"/>
                </a:moveTo>
                <a:lnTo>
                  <a:pt x="1273" y="633"/>
                </a:lnTo>
              </a:path>
            </a:pathLst>
          </a:custGeom>
          <a:ln w="317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7581900" y="1584007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4" y="0"/>
                </a:lnTo>
              </a:path>
            </a:pathLst>
          </a:custGeom>
          <a:ln w="1079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583180" y="1586873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7579370" y="1590042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59">
                <a:moveTo>
                  <a:pt x="0" y="0"/>
                </a:moveTo>
                <a:lnTo>
                  <a:pt x="1584960" y="0"/>
                </a:lnTo>
              </a:path>
            </a:pathLst>
          </a:custGeom>
          <a:ln w="3824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7571750" y="1595757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1" y="0"/>
                </a:lnTo>
              </a:path>
            </a:pathLst>
          </a:custGeom>
          <a:ln w="5074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7567940" y="1599567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59">
                <a:moveTo>
                  <a:pt x="0" y="0"/>
                </a:moveTo>
                <a:lnTo>
                  <a:pt x="1597651" y="0"/>
                </a:lnTo>
              </a:path>
            </a:pathLst>
          </a:custGeom>
          <a:ln w="5073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561570" y="1604011"/>
            <a:ext cx="1605280" cy="0"/>
          </a:xfrm>
          <a:custGeom>
            <a:avLst/>
            <a:gdLst/>
            <a:ahLst/>
            <a:cxnLst/>
            <a:rect l="l" t="t" r="r" b="b"/>
            <a:pathLst>
              <a:path w="1605279">
                <a:moveTo>
                  <a:pt x="0" y="0"/>
                </a:moveTo>
                <a:lnTo>
                  <a:pt x="1605284" y="0"/>
                </a:lnTo>
              </a:path>
            </a:pathLst>
          </a:custGeom>
          <a:ln w="6341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555230" y="1609088"/>
            <a:ext cx="1611630" cy="0"/>
          </a:xfrm>
          <a:custGeom>
            <a:avLst/>
            <a:gdLst/>
            <a:ahLst/>
            <a:cxnLst/>
            <a:rect l="l" t="t" r="r" b="b"/>
            <a:pathLst>
              <a:path w="1611629">
                <a:moveTo>
                  <a:pt x="0" y="0"/>
                </a:moveTo>
                <a:lnTo>
                  <a:pt x="1611636" y="0"/>
                </a:lnTo>
              </a:path>
            </a:pathLst>
          </a:custGeom>
          <a:ln w="6347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546330" y="1616076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1810" y="0"/>
                </a:lnTo>
              </a:path>
            </a:pathLst>
          </a:custGeom>
          <a:ln w="7611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541270" y="1623067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30" y="0"/>
                </a:lnTo>
              </a:path>
            </a:pathLst>
          </a:custGeom>
          <a:ln w="635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8844290" y="162178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8850630" y="162369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4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537460" y="1626869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65" y="0"/>
                </a:lnTo>
              </a:path>
            </a:pathLst>
          </a:custGeom>
          <a:ln w="3809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8854440" y="162559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860780" y="1627502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7533650" y="1630047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79">
                <a:moveTo>
                  <a:pt x="0" y="0"/>
                </a:moveTo>
                <a:lnTo>
                  <a:pt x="1275069" y="0"/>
                </a:lnTo>
              </a:path>
            </a:pathLst>
          </a:custGeom>
          <a:ln w="507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8863340" y="162940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2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8869680" y="1631312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15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7531089" y="1633222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6" y="0"/>
                </a:lnTo>
              </a:path>
            </a:pathLst>
          </a:custGeom>
          <a:ln w="380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873490" y="1633217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7529840" y="1635126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611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879830" y="1635126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83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7518410" y="1639891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9521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883639" y="1637027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036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890010" y="1639572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5" y="0"/>
                </a:lnTo>
              </a:path>
            </a:pathLst>
          </a:custGeom>
          <a:ln w="3824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896350" y="1642114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799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902689" y="1644647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909060" y="164655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912870" y="164845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919210" y="165036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923020" y="1652267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4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929360" y="165417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505700" y="1654972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2" y="0"/>
                </a:lnTo>
              </a:path>
            </a:pathLst>
          </a:custGeom>
          <a:ln w="6026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931920" y="165607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292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7504420" y="1657982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67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938260" y="1657982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45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7498080" y="1661167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635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942070" y="1659887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8948410" y="166179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952220" y="1663072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8954780" y="166497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3799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7491740" y="1668147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79" y="0"/>
                </a:lnTo>
              </a:path>
            </a:pathLst>
          </a:custGeom>
          <a:ln w="5074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961120" y="166750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968740" y="1670052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824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7480310" y="1675133"/>
            <a:ext cx="1316990" cy="0"/>
          </a:xfrm>
          <a:custGeom>
            <a:avLst/>
            <a:gdLst/>
            <a:ahLst/>
            <a:cxnLst/>
            <a:rect l="l" t="t" r="r" b="b"/>
            <a:pathLst>
              <a:path w="1316990">
                <a:moveTo>
                  <a:pt x="0" y="0"/>
                </a:moveTo>
                <a:lnTo>
                  <a:pt x="1316985" y="0"/>
                </a:lnTo>
              </a:path>
            </a:pathLst>
          </a:custGeom>
          <a:ln w="1142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8975080" y="167259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680" y="0"/>
                </a:lnTo>
              </a:path>
            </a:pathLst>
          </a:custGeom>
          <a:ln w="3799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981450" y="1675127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8987790" y="16770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991600" y="167893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8997939" y="16808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7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470130" y="1684976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9516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9000500" y="16827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22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9006840" y="168465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9010650" y="168655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9016989" y="168846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466320" y="1691007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92" y="0"/>
                </a:lnTo>
              </a:path>
            </a:pathLst>
          </a:custGeom>
          <a:ln w="507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9020799" y="169036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22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9027170" y="1692272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5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029700" y="1694177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9037320" y="169672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82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043660" y="169926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636" y="0"/>
                </a:lnTo>
              </a:path>
            </a:pathLst>
          </a:custGeom>
          <a:ln w="3799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7453640" y="1701963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65" y="0"/>
                </a:lnTo>
              </a:path>
            </a:pathLst>
          </a:custGeom>
          <a:ln w="602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050030" y="170179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9056370" y="1703702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7442210" y="1709422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191" y="0"/>
                </a:lnTo>
              </a:path>
            </a:pathLst>
          </a:custGeom>
          <a:ln w="1142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9060180" y="170560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9066520" y="170751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3037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9069080" y="170941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9075420" y="171132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9079230" y="171322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9085570" y="171513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9089380" y="171703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52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433310" y="172021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818" y="0"/>
                </a:lnTo>
              </a:path>
            </a:pathLst>
          </a:custGeom>
          <a:ln w="508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9095750" y="1719582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49" y="0"/>
                </a:lnTo>
              </a:path>
            </a:pathLst>
          </a:custGeom>
          <a:ln w="382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9102090" y="1721484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9105900" y="17233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82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9112239" y="1725934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69866" y="0"/>
                </a:lnTo>
              </a:path>
            </a:pathLst>
          </a:custGeom>
          <a:ln w="3799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9118610" y="172846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9124950" y="173037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420599" y="1731648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79">
                <a:moveTo>
                  <a:pt x="0" y="0"/>
                </a:moveTo>
                <a:lnTo>
                  <a:pt x="1363980" y="0"/>
                </a:lnTo>
              </a:path>
            </a:pathLst>
          </a:custGeom>
          <a:ln w="507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9135099" y="1733545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69">
                <a:moveTo>
                  <a:pt x="0" y="636"/>
                </a:moveTo>
                <a:lnTo>
                  <a:pt x="48267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7407920" y="1740218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1" y="0"/>
                </a:lnTo>
              </a:path>
            </a:pathLst>
          </a:custGeom>
          <a:ln w="10792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9137660" y="173608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9144000" y="1737355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636"/>
                </a:moveTo>
                <a:lnTo>
                  <a:pt x="39374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9147810" y="17398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5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9154149" y="174116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69">
                <a:moveTo>
                  <a:pt x="0" y="636"/>
                </a:moveTo>
                <a:lnTo>
                  <a:pt x="30480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404110" y="1745618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40">
                <a:moveTo>
                  <a:pt x="0" y="0"/>
                </a:moveTo>
                <a:lnTo>
                  <a:pt x="1374129" y="0"/>
                </a:lnTo>
              </a:path>
            </a:pathLst>
          </a:custGeom>
          <a:ln w="761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9157960" y="1743707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82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9164330" y="1744975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69">
                <a:moveTo>
                  <a:pt x="0" y="636"/>
                </a:moveTo>
                <a:lnTo>
                  <a:pt x="20312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9166860" y="174751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6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401549" y="1749422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09">
                <a:moveTo>
                  <a:pt x="0" y="0"/>
                </a:moveTo>
                <a:lnTo>
                  <a:pt x="1375410" y="0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9174480" y="1748785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636"/>
                </a:moveTo>
                <a:lnTo>
                  <a:pt x="11430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397739" y="175196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32" y="0"/>
                </a:lnTo>
              </a:path>
            </a:pathLst>
          </a:custGeom>
          <a:ln w="507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9177010" y="1751327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3" y="0"/>
                </a:lnTo>
              </a:path>
            </a:pathLst>
          </a:custGeom>
          <a:ln w="379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9184630" y="175259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395210" y="1755143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90">
                <a:moveTo>
                  <a:pt x="0" y="0"/>
                </a:moveTo>
                <a:lnTo>
                  <a:pt x="1380494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393930" y="1757042"/>
            <a:ext cx="1382395" cy="0"/>
          </a:xfrm>
          <a:custGeom>
            <a:avLst/>
            <a:gdLst/>
            <a:ahLst/>
            <a:cxnLst/>
            <a:rect l="l" t="t" r="r" b="b"/>
            <a:pathLst>
              <a:path w="1382395">
                <a:moveTo>
                  <a:pt x="0" y="0"/>
                </a:moveTo>
                <a:lnTo>
                  <a:pt x="1381774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391400" y="1758952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6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388870" y="1760852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53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386310" y="1762762"/>
            <a:ext cx="1388745" cy="0"/>
          </a:xfrm>
          <a:custGeom>
            <a:avLst/>
            <a:gdLst/>
            <a:ahLst/>
            <a:cxnLst/>
            <a:rect l="l" t="t" r="r" b="b"/>
            <a:pathLst>
              <a:path w="1388745">
                <a:moveTo>
                  <a:pt x="0" y="0"/>
                </a:moveTo>
                <a:lnTo>
                  <a:pt x="1388126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7385060" y="1764662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09">
                <a:moveTo>
                  <a:pt x="0" y="0"/>
                </a:moveTo>
                <a:lnTo>
                  <a:pt x="1388102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7382499" y="1766572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62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8526780" y="176911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20" y="0"/>
                </a:lnTo>
              </a:path>
            </a:pathLst>
          </a:custGeom>
          <a:ln w="3824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7378689" y="1770698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080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8530590" y="1771654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4" y="0"/>
                </a:lnTo>
              </a:path>
            </a:pathLst>
          </a:custGeom>
          <a:ln w="3799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7372350" y="1774187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865" y="0"/>
                </a:lnTo>
              </a:path>
            </a:pathLst>
          </a:custGeom>
          <a:ln w="635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8534400" y="177418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6" y="0"/>
                </a:lnTo>
              </a:path>
            </a:pathLst>
          </a:custGeom>
          <a:ln w="379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538210" y="1776732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824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7369820" y="1778003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591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542020" y="1778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5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7366010" y="1781173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33" y="0"/>
                </a:lnTo>
              </a:path>
            </a:pathLst>
          </a:custGeom>
          <a:ln w="508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8544549" y="178054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6" y="0"/>
                </a:lnTo>
              </a:path>
            </a:pathLst>
          </a:custGeom>
          <a:ln w="382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548360" y="1783084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19724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7359639" y="1785617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635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552170" y="178561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8555980" y="1787522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354580" y="1790707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11" y="0"/>
                </a:lnTo>
              </a:path>
            </a:pathLst>
          </a:custGeom>
          <a:ln w="635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8558540" y="178942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5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8562350" y="179197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65" y="0"/>
                </a:lnTo>
              </a:path>
            </a:pathLst>
          </a:custGeom>
          <a:ln w="3824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346960" y="1796414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>
                <a:moveTo>
                  <a:pt x="0" y="0"/>
                </a:moveTo>
                <a:lnTo>
                  <a:pt x="1129021" y="0"/>
                </a:lnTo>
              </a:path>
            </a:pathLst>
          </a:custGeom>
          <a:ln w="761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8566160" y="1794514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82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7348210" y="179768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8569970" y="17970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2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8573780" y="179959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4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7354580" y="1800857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591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577590" y="1802134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7383780" y="1802762"/>
            <a:ext cx="1087120" cy="0"/>
          </a:xfrm>
          <a:custGeom>
            <a:avLst/>
            <a:gdLst/>
            <a:ahLst/>
            <a:cxnLst/>
            <a:rect l="l" t="t" r="r" b="b"/>
            <a:pathLst>
              <a:path w="1087120">
                <a:moveTo>
                  <a:pt x="0" y="0"/>
                </a:moveTo>
                <a:lnTo>
                  <a:pt x="10871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397739" y="180466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>
                <a:moveTo>
                  <a:pt x="0" y="0"/>
                </a:moveTo>
                <a:lnTo>
                  <a:pt x="1071884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582649" y="180466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50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7426970" y="1806572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391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586460" y="180657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7440930" y="1808477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616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587740" y="180847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85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7470130" y="1810382"/>
            <a:ext cx="995680" cy="0"/>
          </a:xfrm>
          <a:custGeom>
            <a:avLst/>
            <a:gdLst/>
            <a:ahLst/>
            <a:cxnLst/>
            <a:rect l="l" t="t" r="r" b="b"/>
            <a:pathLst>
              <a:path w="995679">
                <a:moveTo>
                  <a:pt x="0" y="0"/>
                </a:moveTo>
                <a:lnTo>
                  <a:pt x="995684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8591550" y="181102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7484120" y="1812287"/>
            <a:ext cx="980440" cy="0"/>
          </a:xfrm>
          <a:custGeom>
            <a:avLst/>
            <a:gdLst/>
            <a:ahLst/>
            <a:cxnLst/>
            <a:rect l="l" t="t" r="r" b="b"/>
            <a:pathLst>
              <a:path w="980440">
                <a:moveTo>
                  <a:pt x="0" y="0"/>
                </a:moveTo>
                <a:lnTo>
                  <a:pt x="980431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8596640" y="181356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7512039" y="1814192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1238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527280" y="1816097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8600450" y="181609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555230" y="1818002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8604260" y="1818642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570470" y="18199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8608070" y="182118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5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598420" y="1821812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8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7613660" y="1823717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1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8611880" y="182371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7641580" y="1825622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8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8615690" y="182626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2232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7656820" y="1827527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6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8619500" y="1828804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7684770" y="1829432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4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7698730" y="1831337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>
                <a:moveTo>
                  <a:pt x="0" y="0"/>
                </a:moveTo>
                <a:lnTo>
                  <a:pt x="75312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8624560" y="183133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2087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7727960" y="1833242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613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8628370" y="183388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10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7741920" y="1835147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7385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8632180" y="1835784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7771120" y="1837052"/>
            <a:ext cx="676910" cy="0"/>
          </a:xfrm>
          <a:custGeom>
            <a:avLst/>
            <a:gdLst/>
            <a:ahLst/>
            <a:cxnLst/>
            <a:rect l="l" t="t" r="r" b="b"/>
            <a:pathLst>
              <a:path w="676909">
                <a:moveTo>
                  <a:pt x="0" y="0"/>
                </a:moveTo>
                <a:lnTo>
                  <a:pt x="676917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8634740" y="183769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2" y="0"/>
                </a:lnTo>
              </a:path>
            </a:pathLst>
          </a:custGeom>
          <a:ln w="382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785110" y="1838957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59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8638550" y="1840234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820649" y="184086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820649" y="1842767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>
                <a:moveTo>
                  <a:pt x="0" y="0"/>
                </a:moveTo>
                <a:lnTo>
                  <a:pt x="623584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8642360" y="184276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820649" y="1844672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4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8646170" y="184531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7820649" y="184721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8202930" y="1847217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75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8649980" y="1847854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7820649" y="185102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1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8206740" y="1851027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8653790" y="185038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8657600" y="185293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02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7820649" y="18548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8210550" y="185483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6064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8662660" y="1855474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7821930" y="185864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1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8214360" y="185864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8666470" y="1858007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2564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8670280" y="1860552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47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821930" y="186245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0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8218170" y="186245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8674089" y="1863094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>
                <a:moveTo>
                  <a:pt x="0" y="0"/>
                </a:moveTo>
                <a:lnTo>
                  <a:pt x="73676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821930" y="1866267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8221980" y="186626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14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8677899" y="186562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8681710" y="1867532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7821930" y="187007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8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8225790" y="187071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655" y="0"/>
                </a:lnTo>
              </a:path>
            </a:pathLst>
          </a:custGeom>
          <a:ln w="635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8684270" y="1869437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22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8688080" y="187198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824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7821930" y="1873887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8229600" y="1875164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35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8691890" y="187452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799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7821930" y="187769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233410" y="1878975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8695700" y="1877057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55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699510" y="1878325"/>
            <a:ext cx="44450" cy="1270"/>
          </a:xfrm>
          <a:custGeom>
            <a:avLst/>
            <a:gdLst/>
            <a:ahLst/>
            <a:cxnLst/>
            <a:rect l="l" t="t" r="r" b="b"/>
            <a:pathLst>
              <a:path w="44450" h="1269">
                <a:moveTo>
                  <a:pt x="0" y="636"/>
                </a:moveTo>
                <a:lnTo>
                  <a:pt x="44445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7821930" y="188150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237220" y="18827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702040" y="1880867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5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705850" y="1882135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69">
                <a:moveTo>
                  <a:pt x="0" y="636"/>
                </a:moveTo>
                <a:lnTo>
                  <a:pt x="36825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823210" y="1885317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871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8241030" y="1886594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85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8708380" y="1884677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8712189" y="188594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69">
                <a:moveTo>
                  <a:pt x="0" y="636"/>
                </a:moveTo>
                <a:lnTo>
                  <a:pt x="29217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823210" y="188912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1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8244840" y="189040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8713470" y="1888487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3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8718560" y="1889755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636"/>
                </a:moveTo>
                <a:lnTo>
                  <a:pt x="21586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7823210" y="189229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2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8248650" y="1892934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8719810" y="1892297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336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8723620" y="1893572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633"/>
                </a:moveTo>
                <a:lnTo>
                  <a:pt x="16513" y="633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823210" y="189642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1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8249930" y="189642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8726180" y="189610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692" y="0"/>
                </a:lnTo>
              </a:path>
            </a:pathLst>
          </a:custGeom>
          <a:ln w="379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8729990" y="1897375"/>
            <a:ext cx="8890" cy="1270"/>
          </a:xfrm>
          <a:custGeom>
            <a:avLst/>
            <a:gdLst/>
            <a:ahLst/>
            <a:cxnLst/>
            <a:rect l="l" t="t" r="r" b="b"/>
            <a:pathLst>
              <a:path w="8890" h="1269">
                <a:moveTo>
                  <a:pt x="0" y="636"/>
                </a:moveTo>
                <a:lnTo>
                  <a:pt x="8882" y="636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7823210" y="1900233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8253740" y="190023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8732520" y="18999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379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8736330" y="19011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823210" y="1904043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8257550" y="190404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823210" y="190785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8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8261360" y="1907853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823210" y="19100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5" y="0"/>
                </a:lnTo>
              </a:path>
            </a:pathLst>
          </a:custGeom>
          <a:ln w="3824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824460" y="191262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7" y="0"/>
                </a:lnTo>
              </a:path>
            </a:pathLst>
          </a:custGeom>
          <a:ln w="3799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8265170" y="1911663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7824460" y="191579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0" y="0"/>
                </a:lnTo>
              </a:path>
            </a:pathLst>
          </a:custGeom>
          <a:ln w="507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8268980" y="191547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7824460" y="1919607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7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8272790" y="1919283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8276600" y="1921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24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7824460" y="1922153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7824460" y="192405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799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8279130" y="192469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7824460" y="192722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8282940" y="192850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44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7824460" y="1931037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8286750" y="193231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7824460" y="193484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8290560" y="193612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7824460" y="1938657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8294370" y="193993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94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825740" y="194246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85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8298180" y="1943744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825740" y="194627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75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825740" y="1949447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65" y="0"/>
                </a:lnTo>
              </a:path>
            </a:pathLst>
          </a:custGeom>
          <a:ln w="379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8301990" y="194944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90" y="0"/>
                </a:lnTo>
              </a:path>
            </a:pathLst>
          </a:custGeom>
          <a:ln w="3789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825740" y="195357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8305800" y="1953575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7825740" y="1957383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8309610" y="195738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8313420" y="195961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5" y="0"/>
                </a:lnTo>
              </a:path>
            </a:pathLst>
          </a:custGeom>
          <a:ln w="3824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7825740" y="1961193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8315949" y="196215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67" y="0"/>
                </a:lnTo>
              </a:path>
            </a:pathLst>
          </a:custGeom>
          <a:ln w="3799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7825740" y="196500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8318510" y="196532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72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7825740" y="196881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8322320" y="196913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5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7827020" y="1972623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8326130" y="19729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7827020" y="1976433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9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8329940" y="197675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2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7827020" y="1978662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2085" y="0"/>
                </a:lnTo>
              </a:path>
            </a:pathLst>
          </a:custGeom>
          <a:ln w="3824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8333750" y="1978666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69">
                <a:moveTo>
                  <a:pt x="0" y="636"/>
                </a:moveTo>
                <a:lnTo>
                  <a:pt x="17776" y="636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827020" y="1981204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799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8334999" y="1981204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3" y="0"/>
                </a:lnTo>
              </a:path>
            </a:pathLst>
          </a:custGeom>
          <a:ln w="3799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827020" y="198437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0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8337560" y="198373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8340090" y="198500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636"/>
                </a:moveTo>
                <a:lnTo>
                  <a:pt x="7620" y="636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827020" y="198818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19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8341370" y="198754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5072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8343900" y="19888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7827020" y="199199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8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7827020" y="199516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2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7828270" y="1999293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7828270" y="200310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7828270" y="2006913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7828270" y="20107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7828270" y="201453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3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7828270" y="201834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7828270" y="20221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1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7828270" y="202596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7829550" y="2029773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7829550" y="2033583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829550" y="203581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24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7829550" y="203835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799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829550" y="204152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31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7829550" y="204533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0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829550" y="204914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7829550" y="205295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8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830830" y="205676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7830830" y="206057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830830" y="206438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8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7830830" y="206819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830830" y="207200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7830830" y="2075817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75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7830830" y="207962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4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7832080" y="208343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7832080" y="208724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832080" y="209105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7832080" y="209360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7832080" y="2095504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7" y="0"/>
                </a:lnTo>
              </a:path>
            </a:pathLst>
          </a:custGeom>
          <a:ln w="3799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7832080" y="2098677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7832080" y="210248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7832080" y="2106297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832080" y="21101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7833360" y="211391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1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7833360" y="2117727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30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7833360" y="212153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7833360" y="2123445"/>
            <a:ext cx="59690" cy="29209"/>
          </a:xfrm>
          <a:custGeom>
            <a:avLst/>
            <a:gdLst/>
            <a:ahLst/>
            <a:cxnLst/>
            <a:rect l="l" t="t" r="r" b="b"/>
            <a:pathLst>
              <a:path w="59690" h="29210">
                <a:moveTo>
                  <a:pt x="58424" y="1273"/>
                </a:moveTo>
                <a:lnTo>
                  <a:pt x="0" y="1273"/>
                </a:lnTo>
                <a:lnTo>
                  <a:pt x="0" y="2523"/>
                </a:lnTo>
                <a:lnTo>
                  <a:pt x="58424" y="2523"/>
                </a:lnTo>
                <a:lnTo>
                  <a:pt x="58424" y="1273"/>
                </a:lnTo>
                <a:close/>
              </a:path>
              <a:path w="59690" h="29210">
                <a:moveTo>
                  <a:pt x="59685" y="0"/>
                </a:moveTo>
                <a:lnTo>
                  <a:pt x="0" y="0"/>
                </a:lnTo>
                <a:lnTo>
                  <a:pt x="0" y="1261"/>
                </a:lnTo>
                <a:lnTo>
                  <a:pt x="59685" y="1273"/>
                </a:lnTo>
                <a:lnTo>
                  <a:pt x="59685" y="0"/>
                </a:lnTo>
                <a:close/>
              </a:path>
              <a:path w="59690" h="29210">
                <a:moveTo>
                  <a:pt x="57150" y="2529"/>
                </a:moveTo>
                <a:lnTo>
                  <a:pt x="0" y="2529"/>
                </a:lnTo>
                <a:lnTo>
                  <a:pt x="0" y="3803"/>
                </a:lnTo>
                <a:lnTo>
                  <a:pt x="57150" y="3803"/>
                </a:lnTo>
                <a:lnTo>
                  <a:pt x="57150" y="2529"/>
                </a:lnTo>
                <a:close/>
              </a:path>
              <a:path w="59690" h="29210">
                <a:moveTo>
                  <a:pt x="54614" y="5083"/>
                </a:moveTo>
                <a:lnTo>
                  <a:pt x="0" y="5083"/>
                </a:lnTo>
                <a:lnTo>
                  <a:pt x="0" y="6333"/>
                </a:lnTo>
                <a:lnTo>
                  <a:pt x="54614" y="6333"/>
                </a:lnTo>
                <a:lnTo>
                  <a:pt x="54614" y="5083"/>
                </a:lnTo>
                <a:close/>
              </a:path>
              <a:path w="59690" h="29210">
                <a:moveTo>
                  <a:pt x="55875" y="3810"/>
                </a:moveTo>
                <a:lnTo>
                  <a:pt x="0" y="3810"/>
                </a:lnTo>
                <a:lnTo>
                  <a:pt x="0" y="5071"/>
                </a:lnTo>
                <a:lnTo>
                  <a:pt x="55875" y="5083"/>
                </a:lnTo>
                <a:lnTo>
                  <a:pt x="55875" y="3810"/>
                </a:lnTo>
                <a:close/>
              </a:path>
              <a:path w="59690" h="29210">
                <a:moveTo>
                  <a:pt x="53340" y="6339"/>
                </a:moveTo>
                <a:lnTo>
                  <a:pt x="0" y="6339"/>
                </a:lnTo>
                <a:lnTo>
                  <a:pt x="0" y="7613"/>
                </a:lnTo>
                <a:lnTo>
                  <a:pt x="53340" y="7613"/>
                </a:lnTo>
                <a:lnTo>
                  <a:pt x="53340" y="6339"/>
                </a:lnTo>
                <a:close/>
              </a:path>
              <a:path w="59690" h="29210">
                <a:moveTo>
                  <a:pt x="50804" y="8893"/>
                </a:moveTo>
                <a:lnTo>
                  <a:pt x="0" y="8893"/>
                </a:lnTo>
                <a:lnTo>
                  <a:pt x="0" y="10143"/>
                </a:lnTo>
                <a:lnTo>
                  <a:pt x="50804" y="10143"/>
                </a:lnTo>
                <a:lnTo>
                  <a:pt x="50804" y="8893"/>
                </a:lnTo>
                <a:close/>
              </a:path>
              <a:path w="59690" h="29210">
                <a:moveTo>
                  <a:pt x="52065" y="7620"/>
                </a:moveTo>
                <a:lnTo>
                  <a:pt x="0" y="7620"/>
                </a:lnTo>
                <a:lnTo>
                  <a:pt x="0" y="8881"/>
                </a:lnTo>
                <a:lnTo>
                  <a:pt x="52065" y="8893"/>
                </a:lnTo>
                <a:lnTo>
                  <a:pt x="52065" y="7620"/>
                </a:lnTo>
                <a:close/>
              </a:path>
              <a:path w="59690" h="29210">
                <a:moveTo>
                  <a:pt x="49530" y="10149"/>
                </a:moveTo>
                <a:lnTo>
                  <a:pt x="0" y="10149"/>
                </a:lnTo>
                <a:lnTo>
                  <a:pt x="0" y="11423"/>
                </a:lnTo>
                <a:lnTo>
                  <a:pt x="49530" y="11423"/>
                </a:lnTo>
                <a:lnTo>
                  <a:pt x="49530" y="10149"/>
                </a:lnTo>
                <a:close/>
              </a:path>
              <a:path w="59690" h="29210">
                <a:moveTo>
                  <a:pt x="46994" y="12703"/>
                </a:moveTo>
                <a:lnTo>
                  <a:pt x="0" y="12703"/>
                </a:lnTo>
                <a:lnTo>
                  <a:pt x="0" y="13953"/>
                </a:lnTo>
                <a:lnTo>
                  <a:pt x="46994" y="13953"/>
                </a:lnTo>
                <a:lnTo>
                  <a:pt x="46994" y="12703"/>
                </a:lnTo>
                <a:close/>
              </a:path>
              <a:path w="59690" h="29210">
                <a:moveTo>
                  <a:pt x="48255" y="11430"/>
                </a:moveTo>
                <a:lnTo>
                  <a:pt x="0" y="11430"/>
                </a:lnTo>
                <a:lnTo>
                  <a:pt x="0" y="12691"/>
                </a:lnTo>
                <a:lnTo>
                  <a:pt x="48255" y="12703"/>
                </a:lnTo>
                <a:lnTo>
                  <a:pt x="48255" y="11430"/>
                </a:lnTo>
                <a:close/>
              </a:path>
              <a:path w="59690" h="29210">
                <a:moveTo>
                  <a:pt x="45726" y="13959"/>
                </a:moveTo>
                <a:lnTo>
                  <a:pt x="1280" y="13959"/>
                </a:lnTo>
                <a:lnTo>
                  <a:pt x="1280" y="15233"/>
                </a:lnTo>
                <a:lnTo>
                  <a:pt x="45726" y="15233"/>
                </a:lnTo>
                <a:lnTo>
                  <a:pt x="45726" y="13959"/>
                </a:lnTo>
                <a:close/>
              </a:path>
              <a:path w="59690" h="29210">
                <a:moveTo>
                  <a:pt x="43190" y="16513"/>
                </a:moveTo>
                <a:lnTo>
                  <a:pt x="1280" y="16513"/>
                </a:lnTo>
                <a:lnTo>
                  <a:pt x="1280" y="17763"/>
                </a:lnTo>
                <a:lnTo>
                  <a:pt x="43190" y="17763"/>
                </a:lnTo>
                <a:lnTo>
                  <a:pt x="43190" y="16513"/>
                </a:lnTo>
                <a:close/>
              </a:path>
              <a:path w="59690" h="29210">
                <a:moveTo>
                  <a:pt x="44452" y="15240"/>
                </a:moveTo>
                <a:lnTo>
                  <a:pt x="1280" y="15240"/>
                </a:lnTo>
                <a:lnTo>
                  <a:pt x="1280" y="16501"/>
                </a:lnTo>
                <a:lnTo>
                  <a:pt x="44452" y="16513"/>
                </a:lnTo>
                <a:lnTo>
                  <a:pt x="44452" y="15240"/>
                </a:lnTo>
                <a:close/>
              </a:path>
              <a:path w="59690" h="29210">
                <a:moveTo>
                  <a:pt x="41916" y="17769"/>
                </a:moveTo>
                <a:lnTo>
                  <a:pt x="1280" y="17769"/>
                </a:lnTo>
                <a:lnTo>
                  <a:pt x="1280" y="19043"/>
                </a:lnTo>
                <a:lnTo>
                  <a:pt x="41916" y="19043"/>
                </a:lnTo>
                <a:lnTo>
                  <a:pt x="41916" y="17769"/>
                </a:lnTo>
                <a:close/>
              </a:path>
              <a:path w="59690" h="29210">
                <a:moveTo>
                  <a:pt x="39380" y="20323"/>
                </a:moveTo>
                <a:lnTo>
                  <a:pt x="1280" y="20323"/>
                </a:lnTo>
                <a:lnTo>
                  <a:pt x="1280" y="21573"/>
                </a:lnTo>
                <a:lnTo>
                  <a:pt x="39380" y="21573"/>
                </a:lnTo>
                <a:lnTo>
                  <a:pt x="39380" y="20323"/>
                </a:lnTo>
                <a:close/>
              </a:path>
              <a:path w="59690" h="29210">
                <a:moveTo>
                  <a:pt x="40642" y="19050"/>
                </a:moveTo>
                <a:lnTo>
                  <a:pt x="1280" y="19050"/>
                </a:lnTo>
                <a:lnTo>
                  <a:pt x="1280" y="20311"/>
                </a:lnTo>
                <a:lnTo>
                  <a:pt x="40642" y="20323"/>
                </a:lnTo>
                <a:lnTo>
                  <a:pt x="40642" y="19050"/>
                </a:lnTo>
                <a:close/>
              </a:path>
              <a:path w="59690" h="29210">
                <a:moveTo>
                  <a:pt x="38106" y="21579"/>
                </a:moveTo>
                <a:lnTo>
                  <a:pt x="1280" y="21579"/>
                </a:lnTo>
                <a:lnTo>
                  <a:pt x="1280" y="22853"/>
                </a:lnTo>
                <a:lnTo>
                  <a:pt x="38106" y="22853"/>
                </a:lnTo>
                <a:lnTo>
                  <a:pt x="38106" y="21579"/>
                </a:lnTo>
                <a:close/>
              </a:path>
              <a:path w="59690" h="29210">
                <a:moveTo>
                  <a:pt x="35570" y="24133"/>
                </a:moveTo>
                <a:lnTo>
                  <a:pt x="1280" y="24133"/>
                </a:lnTo>
                <a:lnTo>
                  <a:pt x="1280" y="25383"/>
                </a:lnTo>
                <a:lnTo>
                  <a:pt x="35570" y="25383"/>
                </a:lnTo>
                <a:lnTo>
                  <a:pt x="35570" y="24133"/>
                </a:lnTo>
                <a:close/>
              </a:path>
              <a:path w="59690" h="29210">
                <a:moveTo>
                  <a:pt x="36832" y="22860"/>
                </a:moveTo>
                <a:lnTo>
                  <a:pt x="1280" y="22860"/>
                </a:lnTo>
                <a:lnTo>
                  <a:pt x="1280" y="24121"/>
                </a:lnTo>
                <a:lnTo>
                  <a:pt x="36832" y="24133"/>
                </a:lnTo>
                <a:lnTo>
                  <a:pt x="36832" y="22860"/>
                </a:lnTo>
                <a:close/>
              </a:path>
              <a:path w="59690" h="29210">
                <a:moveTo>
                  <a:pt x="34296" y="25389"/>
                </a:moveTo>
                <a:lnTo>
                  <a:pt x="1280" y="25389"/>
                </a:lnTo>
                <a:lnTo>
                  <a:pt x="1280" y="26663"/>
                </a:lnTo>
                <a:lnTo>
                  <a:pt x="34296" y="26663"/>
                </a:lnTo>
                <a:lnTo>
                  <a:pt x="34296" y="25389"/>
                </a:lnTo>
                <a:close/>
              </a:path>
              <a:path w="59690" h="29210">
                <a:moveTo>
                  <a:pt x="31760" y="27943"/>
                </a:moveTo>
                <a:lnTo>
                  <a:pt x="1280" y="27943"/>
                </a:lnTo>
                <a:lnTo>
                  <a:pt x="1280" y="29193"/>
                </a:lnTo>
                <a:lnTo>
                  <a:pt x="31760" y="29193"/>
                </a:lnTo>
                <a:lnTo>
                  <a:pt x="31760" y="27943"/>
                </a:lnTo>
                <a:close/>
              </a:path>
              <a:path w="59690" h="29210">
                <a:moveTo>
                  <a:pt x="33022" y="26670"/>
                </a:moveTo>
                <a:lnTo>
                  <a:pt x="1280" y="26670"/>
                </a:lnTo>
                <a:lnTo>
                  <a:pt x="1280" y="27931"/>
                </a:lnTo>
                <a:lnTo>
                  <a:pt x="33022" y="27943"/>
                </a:lnTo>
                <a:lnTo>
                  <a:pt x="33022" y="2667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7834640" y="215264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9206" y="0"/>
                </a:moveTo>
                <a:lnTo>
                  <a:pt x="0" y="0"/>
                </a:lnTo>
                <a:lnTo>
                  <a:pt x="0" y="1273"/>
                </a:lnTo>
                <a:lnTo>
                  <a:pt x="29206" y="1273"/>
                </a:lnTo>
                <a:lnTo>
                  <a:pt x="29206" y="0"/>
                </a:lnTo>
                <a:close/>
              </a:path>
              <a:path w="29209" h="27939">
                <a:moveTo>
                  <a:pt x="26670" y="2553"/>
                </a:moveTo>
                <a:lnTo>
                  <a:pt x="0" y="2553"/>
                </a:lnTo>
                <a:lnTo>
                  <a:pt x="0" y="3803"/>
                </a:lnTo>
                <a:lnTo>
                  <a:pt x="26670" y="3803"/>
                </a:lnTo>
                <a:lnTo>
                  <a:pt x="26670" y="2553"/>
                </a:lnTo>
                <a:close/>
              </a:path>
              <a:path w="29209" h="27939">
                <a:moveTo>
                  <a:pt x="27932" y="1279"/>
                </a:moveTo>
                <a:lnTo>
                  <a:pt x="0" y="1279"/>
                </a:lnTo>
                <a:lnTo>
                  <a:pt x="0" y="2541"/>
                </a:lnTo>
                <a:lnTo>
                  <a:pt x="27932" y="2553"/>
                </a:lnTo>
                <a:lnTo>
                  <a:pt x="27932" y="1279"/>
                </a:lnTo>
                <a:close/>
              </a:path>
              <a:path w="29209" h="27939">
                <a:moveTo>
                  <a:pt x="25396" y="3809"/>
                </a:moveTo>
                <a:lnTo>
                  <a:pt x="0" y="3809"/>
                </a:lnTo>
                <a:lnTo>
                  <a:pt x="0" y="5083"/>
                </a:lnTo>
                <a:lnTo>
                  <a:pt x="25396" y="5083"/>
                </a:lnTo>
                <a:lnTo>
                  <a:pt x="25396" y="3809"/>
                </a:lnTo>
                <a:close/>
              </a:path>
              <a:path w="29209" h="27939">
                <a:moveTo>
                  <a:pt x="22860" y="6363"/>
                </a:moveTo>
                <a:lnTo>
                  <a:pt x="0" y="6363"/>
                </a:lnTo>
                <a:lnTo>
                  <a:pt x="0" y="7613"/>
                </a:lnTo>
                <a:lnTo>
                  <a:pt x="22860" y="7613"/>
                </a:lnTo>
                <a:lnTo>
                  <a:pt x="22860" y="6363"/>
                </a:lnTo>
                <a:close/>
              </a:path>
              <a:path w="29209" h="27939">
                <a:moveTo>
                  <a:pt x="24122" y="5089"/>
                </a:moveTo>
                <a:lnTo>
                  <a:pt x="0" y="5089"/>
                </a:lnTo>
                <a:lnTo>
                  <a:pt x="0" y="6351"/>
                </a:lnTo>
                <a:lnTo>
                  <a:pt x="24122" y="6363"/>
                </a:lnTo>
                <a:lnTo>
                  <a:pt x="24122" y="5089"/>
                </a:lnTo>
                <a:close/>
              </a:path>
              <a:path w="29209" h="27939">
                <a:moveTo>
                  <a:pt x="21586" y="7619"/>
                </a:moveTo>
                <a:lnTo>
                  <a:pt x="0" y="7619"/>
                </a:lnTo>
                <a:lnTo>
                  <a:pt x="0" y="8893"/>
                </a:lnTo>
                <a:lnTo>
                  <a:pt x="21586" y="8893"/>
                </a:lnTo>
                <a:lnTo>
                  <a:pt x="21586" y="7619"/>
                </a:lnTo>
                <a:close/>
              </a:path>
              <a:path w="29209" h="27939">
                <a:moveTo>
                  <a:pt x="19050" y="10173"/>
                </a:moveTo>
                <a:lnTo>
                  <a:pt x="0" y="10173"/>
                </a:lnTo>
                <a:lnTo>
                  <a:pt x="0" y="11423"/>
                </a:lnTo>
                <a:lnTo>
                  <a:pt x="19050" y="11423"/>
                </a:lnTo>
                <a:lnTo>
                  <a:pt x="19050" y="10173"/>
                </a:lnTo>
                <a:close/>
              </a:path>
              <a:path w="29209" h="27939">
                <a:moveTo>
                  <a:pt x="20312" y="8899"/>
                </a:moveTo>
                <a:lnTo>
                  <a:pt x="0" y="8899"/>
                </a:lnTo>
                <a:lnTo>
                  <a:pt x="0" y="10161"/>
                </a:lnTo>
                <a:lnTo>
                  <a:pt x="20312" y="10173"/>
                </a:lnTo>
                <a:lnTo>
                  <a:pt x="20312" y="8899"/>
                </a:lnTo>
                <a:close/>
              </a:path>
              <a:path w="29209" h="27939">
                <a:moveTo>
                  <a:pt x="17776" y="11429"/>
                </a:moveTo>
                <a:lnTo>
                  <a:pt x="0" y="11429"/>
                </a:lnTo>
                <a:lnTo>
                  <a:pt x="0" y="12703"/>
                </a:lnTo>
                <a:lnTo>
                  <a:pt x="17776" y="12703"/>
                </a:lnTo>
                <a:lnTo>
                  <a:pt x="17776" y="11429"/>
                </a:lnTo>
                <a:close/>
              </a:path>
              <a:path w="29209" h="27939">
                <a:moveTo>
                  <a:pt x="15227" y="13983"/>
                </a:moveTo>
                <a:lnTo>
                  <a:pt x="1249" y="13983"/>
                </a:lnTo>
                <a:lnTo>
                  <a:pt x="1249" y="15233"/>
                </a:lnTo>
                <a:lnTo>
                  <a:pt x="15227" y="15233"/>
                </a:lnTo>
                <a:lnTo>
                  <a:pt x="15227" y="13983"/>
                </a:lnTo>
                <a:close/>
              </a:path>
              <a:path w="29209" h="27939">
                <a:moveTo>
                  <a:pt x="16489" y="12709"/>
                </a:moveTo>
                <a:lnTo>
                  <a:pt x="1249" y="12709"/>
                </a:lnTo>
                <a:lnTo>
                  <a:pt x="1249" y="13971"/>
                </a:lnTo>
                <a:lnTo>
                  <a:pt x="16489" y="13983"/>
                </a:lnTo>
                <a:lnTo>
                  <a:pt x="16489" y="12709"/>
                </a:lnTo>
                <a:close/>
              </a:path>
              <a:path w="29209" h="27939">
                <a:moveTo>
                  <a:pt x="13953" y="15239"/>
                </a:moveTo>
                <a:lnTo>
                  <a:pt x="1249" y="15239"/>
                </a:lnTo>
                <a:lnTo>
                  <a:pt x="1249" y="16513"/>
                </a:lnTo>
                <a:lnTo>
                  <a:pt x="13953" y="16513"/>
                </a:lnTo>
                <a:lnTo>
                  <a:pt x="13953" y="15239"/>
                </a:lnTo>
                <a:close/>
              </a:path>
              <a:path w="29209" h="27939">
                <a:moveTo>
                  <a:pt x="11417" y="17793"/>
                </a:moveTo>
                <a:lnTo>
                  <a:pt x="1249" y="17793"/>
                </a:lnTo>
                <a:lnTo>
                  <a:pt x="1249" y="19043"/>
                </a:lnTo>
                <a:lnTo>
                  <a:pt x="11417" y="19043"/>
                </a:lnTo>
                <a:lnTo>
                  <a:pt x="11417" y="17793"/>
                </a:lnTo>
                <a:close/>
              </a:path>
              <a:path w="29209" h="27939">
                <a:moveTo>
                  <a:pt x="12679" y="16519"/>
                </a:moveTo>
                <a:lnTo>
                  <a:pt x="1249" y="16519"/>
                </a:lnTo>
                <a:lnTo>
                  <a:pt x="1249" y="17781"/>
                </a:lnTo>
                <a:lnTo>
                  <a:pt x="12679" y="17793"/>
                </a:lnTo>
                <a:lnTo>
                  <a:pt x="12679" y="16519"/>
                </a:lnTo>
                <a:close/>
              </a:path>
              <a:path w="29209" h="27939">
                <a:moveTo>
                  <a:pt x="10143" y="19049"/>
                </a:moveTo>
                <a:lnTo>
                  <a:pt x="1249" y="19049"/>
                </a:lnTo>
                <a:lnTo>
                  <a:pt x="1249" y="20323"/>
                </a:lnTo>
                <a:lnTo>
                  <a:pt x="10143" y="20323"/>
                </a:lnTo>
                <a:lnTo>
                  <a:pt x="10143" y="19049"/>
                </a:lnTo>
                <a:close/>
              </a:path>
              <a:path w="29209" h="27939">
                <a:moveTo>
                  <a:pt x="7607" y="21603"/>
                </a:moveTo>
                <a:lnTo>
                  <a:pt x="1249" y="21603"/>
                </a:lnTo>
                <a:lnTo>
                  <a:pt x="1249" y="22853"/>
                </a:lnTo>
                <a:lnTo>
                  <a:pt x="7607" y="22853"/>
                </a:lnTo>
                <a:lnTo>
                  <a:pt x="7607" y="21603"/>
                </a:lnTo>
                <a:close/>
              </a:path>
              <a:path w="29209" h="27939">
                <a:moveTo>
                  <a:pt x="8869" y="20329"/>
                </a:moveTo>
                <a:lnTo>
                  <a:pt x="1249" y="20329"/>
                </a:lnTo>
                <a:lnTo>
                  <a:pt x="1249" y="21591"/>
                </a:lnTo>
                <a:lnTo>
                  <a:pt x="8869" y="21603"/>
                </a:lnTo>
                <a:lnTo>
                  <a:pt x="8869" y="20329"/>
                </a:lnTo>
                <a:close/>
              </a:path>
              <a:path w="29209" h="27939">
                <a:moveTo>
                  <a:pt x="6333" y="22859"/>
                </a:moveTo>
                <a:lnTo>
                  <a:pt x="1249" y="22859"/>
                </a:lnTo>
                <a:lnTo>
                  <a:pt x="1249" y="24133"/>
                </a:lnTo>
                <a:lnTo>
                  <a:pt x="6333" y="24133"/>
                </a:lnTo>
                <a:lnTo>
                  <a:pt x="6333" y="22859"/>
                </a:lnTo>
                <a:close/>
              </a:path>
              <a:path w="29209" h="27939">
                <a:moveTo>
                  <a:pt x="3797" y="25413"/>
                </a:moveTo>
                <a:lnTo>
                  <a:pt x="1249" y="25413"/>
                </a:lnTo>
                <a:lnTo>
                  <a:pt x="1249" y="26663"/>
                </a:lnTo>
                <a:lnTo>
                  <a:pt x="3797" y="26663"/>
                </a:lnTo>
                <a:lnTo>
                  <a:pt x="3797" y="25413"/>
                </a:lnTo>
                <a:close/>
              </a:path>
              <a:path w="29209" h="27939">
                <a:moveTo>
                  <a:pt x="5059" y="24139"/>
                </a:moveTo>
                <a:lnTo>
                  <a:pt x="1249" y="24139"/>
                </a:lnTo>
                <a:lnTo>
                  <a:pt x="1249" y="25401"/>
                </a:lnTo>
                <a:lnTo>
                  <a:pt x="5059" y="25413"/>
                </a:lnTo>
                <a:lnTo>
                  <a:pt x="5059" y="24139"/>
                </a:lnTo>
                <a:close/>
              </a:path>
              <a:path w="29209" h="27939">
                <a:moveTo>
                  <a:pt x="2523" y="26669"/>
                </a:moveTo>
                <a:lnTo>
                  <a:pt x="1249" y="26669"/>
                </a:lnTo>
                <a:lnTo>
                  <a:pt x="1249" y="27943"/>
                </a:lnTo>
                <a:lnTo>
                  <a:pt x="2523" y="27943"/>
                </a:lnTo>
                <a:lnTo>
                  <a:pt x="2523" y="26669"/>
                </a:lnTo>
                <a:close/>
              </a:path>
            </a:pathLst>
          </a:custGeom>
          <a:solidFill>
            <a:srgbClr val="96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7174229" y="0"/>
            <a:ext cx="2907030" cy="2179320"/>
          </a:xfrm>
          <a:custGeom>
            <a:avLst/>
            <a:gdLst/>
            <a:ahLst/>
            <a:cxnLst/>
            <a:rect l="l" t="t" r="r" b="b"/>
            <a:pathLst>
              <a:path w="2907029" h="2179320">
                <a:moveTo>
                  <a:pt x="1543049" y="436900"/>
                </a:moveTo>
                <a:lnTo>
                  <a:pt x="1308110" y="190499"/>
                </a:lnTo>
                <a:lnTo>
                  <a:pt x="1150619" y="643889"/>
                </a:lnTo>
                <a:lnTo>
                  <a:pt x="605789" y="365759"/>
                </a:lnTo>
                <a:lnTo>
                  <a:pt x="722619" y="788669"/>
                </a:lnTo>
                <a:lnTo>
                  <a:pt x="157490" y="834389"/>
                </a:lnTo>
                <a:lnTo>
                  <a:pt x="529589" y="1169669"/>
                </a:lnTo>
                <a:lnTo>
                  <a:pt x="0" y="1299209"/>
                </a:lnTo>
                <a:lnTo>
                  <a:pt x="448299" y="1550669"/>
                </a:lnTo>
                <a:lnTo>
                  <a:pt x="172730" y="1798319"/>
                </a:lnTo>
                <a:lnTo>
                  <a:pt x="646419" y="1840229"/>
                </a:lnTo>
                <a:lnTo>
                  <a:pt x="661659" y="2179319"/>
                </a:lnTo>
                <a:lnTo>
                  <a:pt x="1012179" y="1828799"/>
                </a:lnTo>
                <a:lnTo>
                  <a:pt x="1169669" y="1988819"/>
                </a:lnTo>
                <a:lnTo>
                  <a:pt x="1328409" y="1752599"/>
                </a:lnTo>
                <a:lnTo>
                  <a:pt x="1562099" y="1901189"/>
                </a:lnTo>
                <a:lnTo>
                  <a:pt x="1638299" y="1607819"/>
                </a:lnTo>
                <a:lnTo>
                  <a:pt x="2010399" y="1752599"/>
                </a:lnTo>
                <a:lnTo>
                  <a:pt x="1969769" y="1447799"/>
                </a:lnTo>
                <a:lnTo>
                  <a:pt x="2539989" y="1577339"/>
                </a:lnTo>
                <a:lnTo>
                  <a:pt x="2204709" y="1242059"/>
                </a:lnTo>
                <a:lnTo>
                  <a:pt x="2458730" y="1139189"/>
                </a:lnTo>
                <a:lnTo>
                  <a:pt x="2285999" y="948689"/>
                </a:lnTo>
                <a:lnTo>
                  <a:pt x="2907029" y="670559"/>
                </a:lnTo>
                <a:lnTo>
                  <a:pt x="2204709" y="659129"/>
                </a:lnTo>
                <a:lnTo>
                  <a:pt x="2423159" y="320039"/>
                </a:lnTo>
                <a:lnTo>
                  <a:pt x="1954529" y="582929"/>
                </a:lnTo>
                <a:lnTo>
                  <a:pt x="1990099" y="9"/>
                </a:lnTo>
              </a:path>
              <a:path w="2907029" h="2179320">
                <a:moveTo>
                  <a:pt x="1990089" y="9"/>
                </a:moveTo>
                <a:lnTo>
                  <a:pt x="1543049" y="436900"/>
                </a:lnTo>
              </a:path>
            </a:pathLst>
          </a:custGeom>
          <a:ln w="9344">
            <a:solidFill>
              <a:srgbClr val="2E2E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 txBox="1"/>
          <p:nvPr/>
        </p:nvSpPr>
        <p:spPr>
          <a:xfrm>
            <a:off x="490220" y="1230807"/>
            <a:ext cx="871474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66050" marR="5080" indent="-259079">
              <a:lnSpc>
                <a:spcPts val="2010"/>
              </a:lnSpc>
              <a:tabLst>
                <a:tab pos="8637905" algn="l"/>
              </a:tabLst>
            </a:pP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rl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u="sng" spc="-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355600" algn="l"/>
                <a:tab pos="2573655" algn="l"/>
                <a:tab pos="4359275" algn="l"/>
              </a:tabLst>
            </a:pP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200" b="1" spc="-43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200" b="1" spc="2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360" dirty="0">
                <a:latin typeface="Times New Roman"/>
                <a:cs typeface="Times New Roman"/>
              </a:rPr>
              <a:t>go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l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94" name="object 10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70</a:t>
            </a:fld>
            <a:endParaRPr spc="210" dirty="0"/>
          </a:p>
        </p:txBody>
      </p:sp>
      <p:sp>
        <p:nvSpPr>
          <p:cNvPr id="1089" name="object 1089"/>
          <p:cNvSpPr txBox="1"/>
          <p:nvPr/>
        </p:nvSpPr>
        <p:spPr>
          <a:xfrm>
            <a:off x="833116" y="2224406"/>
            <a:ext cx="6770370" cy="52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5435" algn="l"/>
                <a:tab pos="22993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90" dirty="0">
                <a:latin typeface="Times New Roman"/>
                <a:cs typeface="Times New Roman"/>
              </a:rPr>
              <a:t>y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0" name="object 1090"/>
          <p:cNvSpPr txBox="1"/>
          <p:nvPr/>
        </p:nvSpPr>
        <p:spPr>
          <a:xfrm>
            <a:off x="490216" y="2628266"/>
            <a:ext cx="8108315" cy="280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3068320" algn="l"/>
                <a:tab pos="4358005" algn="l"/>
              </a:tabLst>
            </a:pP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o	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ff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180"/>
              </a:lnSpc>
              <a:spcBef>
                <a:spcPts val="1415"/>
              </a:spcBef>
              <a:buFont typeface="Arial"/>
              <a:buChar char="•"/>
              <a:tabLst>
                <a:tab pos="355600" algn="l"/>
                <a:tab pos="4288790" algn="l"/>
                <a:tab pos="7121525" algn="l"/>
              </a:tabLst>
            </a:pP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200" b="1" spc="345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200" b="1" spc="165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il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3200" b="1" spc="-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5" dirty="0">
                <a:latin typeface="Times New Roman"/>
                <a:cs typeface="Times New Roman"/>
              </a:rPr>
              <a:t>va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5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55650" algn="l"/>
                <a:tab pos="1506220" algn="l"/>
                <a:tab pos="3246120" algn="l"/>
                <a:tab pos="6109335" algn="l"/>
              </a:tabLst>
            </a:pPr>
            <a:r>
              <a:rPr sz="2800" b="1" spc="-195" dirty="0">
                <a:latin typeface="Times New Roman"/>
                <a:cs typeface="Times New Roman"/>
              </a:rPr>
              <a:t>H</a:t>
            </a:r>
            <a:r>
              <a:rPr sz="2800" b="1" spc="170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s	a</a:t>
            </a:r>
            <a:r>
              <a:rPr sz="2800" b="1" spc="245" dirty="0">
                <a:latin typeface="Times New Roman"/>
                <a:cs typeface="Times New Roman"/>
              </a:rPr>
              <a:t> </a:t>
            </a:r>
            <a:r>
              <a:rPr sz="2800" b="1" spc="290" dirty="0">
                <a:latin typeface="Times New Roman"/>
                <a:cs typeface="Times New Roman"/>
              </a:rPr>
              <a:t>c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le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55" dirty="0">
                <a:latin typeface="Times New Roman"/>
                <a:cs typeface="Times New Roman"/>
              </a:rPr>
              <a:t>m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ile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310" dirty="0">
                <a:latin typeface="Times New Roman"/>
                <a:cs typeface="Times New Roman"/>
              </a:rPr>
              <a:t>g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l</a:t>
            </a:r>
            <a:r>
              <a:rPr sz="2800" b="1" spc="7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5650" marR="469900" lvl="1" indent="-285750">
              <a:lnSpc>
                <a:spcPts val="2790"/>
              </a:lnSpc>
              <a:spcBef>
                <a:spcPts val="1125"/>
              </a:spcBef>
              <a:buFont typeface="Arial"/>
              <a:buChar char="•"/>
              <a:tabLst>
                <a:tab pos="755650" algn="l"/>
                <a:tab pos="1250950" algn="l"/>
                <a:tab pos="1883410" algn="l"/>
                <a:tab pos="2038350" algn="l"/>
                <a:tab pos="4407535" algn="l"/>
                <a:tab pos="5118735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170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310" dirty="0">
                <a:latin typeface="Times New Roman"/>
                <a:cs typeface="Times New Roman"/>
              </a:rPr>
              <a:t>g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	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x</a:t>
            </a:r>
            <a:r>
              <a:rPr sz="2800" b="1" spc="300" dirty="0">
                <a:latin typeface="Times New Roman"/>
                <a:cs typeface="Times New Roman"/>
              </a:rPr>
              <a:t>ec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le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il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91" name="object 1091"/>
          <p:cNvSpPr txBox="1"/>
          <p:nvPr/>
        </p:nvSpPr>
        <p:spPr>
          <a:xfrm>
            <a:off x="490220" y="5526656"/>
            <a:ext cx="7562215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180"/>
              </a:lnSpc>
              <a:buFont typeface="Arial"/>
              <a:buChar char="•"/>
              <a:tabLst>
                <a:tab pos="355600" algn="l"/>
                <a:tab pos="3702050" algn="l"/>
                <a:tab pos="5400675" algn="l"/>
                <a:tab pos="5897880" algn="l"/>
              </a:tabLst>
            </a:pPr>
            <a:r>
              <a:rPr sz="3200" b="1" spc="165" dirty="0">
                <a:solidFill>
                  <a:srgbClr val="3232CC"/>
                </a:solidFill>
                <a:latin typeface="Times New Roman"/>
                <a:cs typeface="Times New Roman"/>
              </a:rPr>
              <a:t>d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18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3200" b="1" spc="345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3200" b="1" spc="2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up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ti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s	to	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2" name="object 1092"/>
          <p:cNvSpPr txBox="1"/>
          <p:nvPr/>
        </p:nvSpPr>
        <p:spPr>
          <a:xfrm>
            <a:off x="8135626" y="721536"/>
            <a:ext cx="710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3" name="object 1093"/>
          <p:cNvSpPr txBox="1"/>
          <p:nvPr/>
        </p:nvSpPr>
        <p:spPr>
          <a:xfrm>
            <a:off x="8161034" y="975536"/>
            <a:ext cx="659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gin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9304" y="648892"/>
            <a:ext cx="513588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41450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Co</a:t>
            </a:r>
            <a:r>
              <a:rPr sz="4400" b="1" spc="-62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22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36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110" dirty="0">
                <a:solidFill>
                  <a:srgbClr val="198989"/>
                </a:solidFill>
                <a:latin typeface="Arial"/>
                <a:cs typeface="Arial"/>
              </a:rPr>
              <a:t>,</a:t>
            </a:r>
            <a:r>
              <a:rPr sz="44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110" dirty="0">
                <a:solidFill>
                  <a:srgbClr val="198989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1611243"/>
            <a:ext cx="550481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409315" algn="l"/>
                <a:tab pos="4133850" algn="l"/>
              </a:tabLst>
            </a:pP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3200" b="1" spc="16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200" b="1" spc="-2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ll</a:t>
            </a:r>
            <a:r>
              <a:rPr sz="3200" b="1" spc="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3280" y="1622425"/>
            <a:ext cx="1447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058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to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u="sng" spc="-15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926" y="2026286"/>
            <a:ext cx="7969250" cy="416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95" dirty="0">
                <a:latin typeface="Times New Roman"/>
                <a:cs typeface="Times New Roman"/>
              </a:rPr>
              <a:t>y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55650" algn="l"/>
                <a:tab pos="4671695" algn="l"/>
                <a:tab pos="625284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Arial"/>
                <a:cs typeface="Arial"/>
              </a:rPr>
              <a:t>’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755650" marR="436880" indent="-285750">
              <a:lnSpc>
                <a:spcPts val="2790"/>
              </a:lnSpc>
              <a:spcBef>
                <a:spcPts val="1125"/>
              </a:spcBef>
              <a:buFont typeface="Arial"/>
              <a:buChar char="•"/>
              <a:tabLst>
                <a:tab pos="755650" algn="l"/>
                <a:tab pos="2517140" algn="l"/>
                <a:tab pos="6296025" algn="l"/>
                <a:tab pos="6909434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ll</a:t>
            </a:r>
            <a:r>
              <a:rPr sz="2800" b="1" spc="5" dirty="0">
                <a:latin typeface="Arial"/>
                <a:cs typeface="Arial"/>
              </a:rPr>
              <a:t>-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-10" dirty="0">
                <a:latin typeface="Times New Roman"/>
                <a:cs typeface="Times New Roman"/>
              </a:rPr>
              <a:t>ile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l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300" dirty="0">
                <a:latin typeface="Times New Roman"/>
                <a:cs typeface="Times New Roman"/>
              </a:rPr>
              <a:t>ec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ic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le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 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9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o	</a:t>
            </a:r>
            <a:r>
              <a:rPr sz="2800" b="1" spc="-5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35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Arial"/>
                <a:cs typeface="Arial"/>
              </a:rPr>
              <a:t>-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10" dirty="0">
                <a:latin typeface="Times New Roman"/>
                <a:cs typeface="Times New Roman"/>
              </a:rPr>
              <a:t>f</a:t>
            </a:r>
            <a:r>
              <a:rPr sz="2800" b="1" spc="33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180"/>
              </a:lnSpc>
              <a:spcBef>
                <a:spcPts val="1135"/>
              </a:spcBef>
              <a:buFont typeface="Arial"/>
              <a:buChar char="•"/>
              <a:tabLst>
                <a:tab pos="355600" algn="l"/>
                <a:tab pos="1962785" algn="l"/>
                <a:tab pos="2642235" algn="l"/>
                <a:tab pos="3206750" algn="l"/>
                <a:tab pos="4993640" algn="l"/>
                <a:tab pos="6916420" algn="l"/>
              </a:tabLst>
            </a:pP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200" b="1" spc="-2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165" dirty="0">
                <a:solidFill>
                  <a:srgbClr val="3232CC"/>
                </a:solidFill>
                <a:latin typeface="Times New Roman"/>
                <a:cs typeface="Times New Roman"/>
              </a:rPr>
              <a:t>u</a:t>
            </a:r>
            <a:r>
              <a:rPr sz="3200" b="1" spc="-18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-43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3200" b="1" spc="-19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ll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90" dirty="0">
                <a:latin typeface="Times New Roman"/>
                <a:cs typeface="Times New Roman"/>
              </a:rPr>
              <a:t>y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   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903605" indent="-342900">
              <a:lnSpc>
                <a:spcPts val="318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2417445" algn="l"/>
                <a:tab pos="4068445" algn="l"/>
                <a:tab pos="6130290" algn="l"/>
                <a:tab pos="6626859" algn="l"/>
              </a:tabLst>
            </a:pPr>
            <a:r>
              <a:rPr sz="3200" b="1" spc="-18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-43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200" b="1" spc="-27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360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3200" b="1" spc="180" dirty="0">
                <a:solidFill>
                  <a:srgbClr val="3232CC"/>
                </a:solidFill>
                <a:latin typeface="Times New Roman"/>
                <a:cs typeface="Times New Roman"/>
              </a:rPr>
              <a:t>u</a:t>
            </a:r>
            <a:r>
              <a:rPr sz="3200" b="1" spc="-19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200" b="1" spc="-43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s	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to	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82189" y="20320"/>
            <a:ext cx="2800985" cy="2179320"/>
          </a:xfrm>
          <a:custGeom>
            <a:avLst/>
            <a:gdLst/>
            <a:ahLst/>
            <a:cxnLst/>
            <a:rect l="l" t="t" r="r" b="b"/>
            <a:pathLst>
              <a:path w="2800984" h="2179320">
                <a:moveTo>
                  <a:pt x="605789" y="365759"/>
                </a:moveTo>
                <a:lnTo>
                  <a:pt x="722619" y="788669"/>
                </a:lnTo>
                <a:lnTo>
                  <a:pt x="157459" y="834389"/>
                </a:lnTo>
                <a:lnTo>
                  <a:pt x="529589" y="1169669"/>
                </a:lnTo>
                <a:lnTo>
                  <a:pt x="0" y="1299209"/>
                </a:lnTo>
                <a:lnTo>
                  <a:pt x="448299" y="1550669"/>
                </a:lnTo>
                <a:lnTo>
                  <a:pt x="172699" y="1798319"/>
                </a:lnTo>
                <a:lnTo>
                  <a:pt x="646419" y="1840229"/>
                </a:lnTo>
                <a:lnTo>
                  <a:pt x="661659" y="2179319"/>
                </a:lnTo>
                <a:lnTo>
                  <a:pt x="1012179" y="1828799"/>
                </a:lnTo>
                <a:lnTo>
                  <a:pt x="1277203" y="1828799"/>
                </a:lnTo>
                <a:lnTo>
                  <a:pt x="1328409" y="1752599"/>
                </a:lnTo>
                <a:lnTo>
                  <a:pt x="1600694" y="1752599"/>
                </a:lnTo>
                <a:lnTo>
                  <a:pt x="1638299" y="1607819"/>
                </a:lnTo>
                <a:lnTo>
                  <a:pt x="1991100" y="1607819"/>
                </a:lnTo>
                <a:lnTo>
                  <a:pt x="1969769" y="1447799"/>
                </a:lnTo>
                <a:lnTo>
                  <a:pt x="2410449" y="1447799"/>
                </a:lnTo>
                <a:lnTo>
                  <a:pt x="2204709" y="1242059"/>
                </a:lnTo>
                <a:lnTo>
                  <a:pt x="2458699" y="1139189"/>
                </a:lnTo>
                <a:lnTo>
                  <a:pt x="2285999" y="948689"/>
                </a:lnTo>
                <a:lnTo>
                  <a:pt x="2800594" y="718227"/>
                </a:lnTo>
                <a:lnTo>
                  <a:pt x="2800594" y="668827"/>
                </a:lnTo>
                <a:lnTo>
                  <a:pt x="2204709" y="659129"/>
                </a:lnTo>
                <a:lnTo>
                  <a:pt x="2214527" y="643889"/>
                </a:lnTo>
                <a:lnTo>
                  <a:pt x="1150619" y="643889"/>
                </a:lnTo>
                <a:lnTo>
                  <a:pt x="605789" y="365759"/>
                </a:lnTo>
                <a:close/>
              </a:path>
              <a:path w="2800984" h="2179320">
                <a:moveTo>
                  <a:pt x="1277203" y="1828799"/>
                </a:moveTo>
                <a:lnTo>
                  <a:pt x="1012179" y="1828799"/>
                </a:lnTo>
                <a:lnTo>
                  <a:pt x="1169669" y="1988819"/>
                </a:lnTo>
                <a:lnTo>
                  <a:pt x="1277203" y="1828799"/>
                </a:lnTo>
                <a:close/>
              </a:path>
              <a:path w="2800984" h="2179320">
                <a:moveTo>
                  <a:pt x="1600694" y="1752599"/>
                </a:moveTo>
                <a:lnTo>
                  <a:pt x="1328409" y="1752599"/>
                </a:lnTo>
                <a:lnTo>
                  <a:pt x="1562099" y="1901189"/>
                </a:lnTo>
                <a:lnTo>
                  <a:pt x="1600694" y="1752599"/>
                </a:lnTo>
                <a:close/>
              </a:path>
              <a:path w="2800984" h="2179320">
                <a:moveTo>
                  <a:pt x="1991100" y="1607819"/>
                </a:moveTo>
                <a:lnTo>
                  <a:pt x="1638299" y="1607819"/>
                </a:lnTo>
                <a:lnTo>
                  <a:pt x="2010399" y="1752599"/>
                </a:lnTo>
                <a:lnTo>
                  <a:pt x="1991100" y="1607819"/>
                </a:lnTo>
                <a:close/>
              </a:path>
              <a:path w="2800984" h="2179320">
                <a:moveTo>
                  <a:pt x="2410449" y="1447799"/>
                </a:moveTo>
                <a:lnTo>
                  <a:pt x="1969769" y="1447799"/>
                </a:lnTo>
                <a:lnTo>
                  <a:pt x="2539989" y="1577339"/>
                </a:lnTo>
                <a:lnTo>
                  <a:pt x="2410449" y="1447799"/>
                </a:lnTo>
                <a:close/>
              </a:path>
              <a:path w="2800984" h="2179320">
                <a:moveTo>
                  <a:pt x="1308079" y="190499"/>
                </a:moveTo>
                <a:lnTo>
                  <a:pt x="1150619" y="643889"/>
                </a:lnTo>
                <a:lnTo>
                  <a:pt x="2214527" y="643889"/>
                </a:lnTo>
                <a:lnTo>
                  <a:pt x="2253799" y="582929"/>
                </a:lnTo>
                <a:lnTo>
                  <a:pt x="1954529" y="582929"/>
                </a:lnTo>
                <a:lnTo>
                  <a:pt x="1963434" y="436869"/>
                </a:lnTo>
                <a:lnTo>
                  <a:pt x="1543049" y="436869"/>
                </a:lnTo>
                <a:lnTo>
                  <a:pt x="1308079" y="190499"/>
                </a:lnTo>
                <a:close/>
              </a:path>
              <a:path w="2800984" h="2179320">
                <a:moveTo>
                  <a:pt x="2423159" y="320039"/>
                </a:moveTo>
                <a:lnTo>
                  <a:pt x="1954529" y="582929"/>
                </a:lnTo>
                <a:lnTo>
                  <a:pt x="2253799" y="582929"/>
                </a:lnTo>
                <a:lnTo>
                  <a:pt x="2423159" y="320039"/>
                </a:lnTo>
                <a:close/>
              </a:path>
              <a:path w="2800984" h="2179320">
                <a:moveTo>
                  <a:pt x="1990069" y="0"/>
                </a:moveTo>
                <a:lnTo>
                  <a:pt x="1543049" y="436869"/>
                </a:lnTo>
                <a:lnTo>
                  <a:pt x="1963434" y="436869"/>
                </a:lnTo>
                <a:lnTo>
                  <a:pt x="19900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2189" y="210820"/>
            <a:ext cx="2800985" cy="1988820"/>
          </a:xfrm>
          <a:custGeom>
            <a:avLst/>
            <a:gdLst/>
            <a:ahLst/>
            <a:cxnLst/>
            <a:rect l="l" t="t" r="r" b="b"/>
            <a:pathLst>
              <a:path w="2800984" h="1988820">
                <a:moveTo>
                  <a:pt x="1543049" y="246369"/>
                </a:moveTo>
                <a:lnTo>
                  <a:pt x="1308079" y="0"/>
                </a:lnTo>
                <a:lnTo>
                  <a:pt x="1150619" y="453389"/>
                </a:lnTo>
                <a:lnTo>
                  <a:pt x="605789" y="175259"/>
                </a:lnTo>
                <a:lnTo>
                  <a:pt x="722619" y="598169"/>
                </a:lnTo>
                <a:lnTo>
                  <a:pt x="157459" y="643889"/>
                </a:lnTo>
                <a:lnTo>
                  <a:pt x="529589" y="979169"/>
                </a:lnTo>
                <a:lnTo>
                  <a:pt x="0" y="1108709"/>
                </a:lnTo>
                <a:lnTo>
                  <a:pt x="448299" y="1360169"/>
                </a:lnTo>
                <a:lnTo>
                  <a:pt x="172699" y="1607819"/>
                </a:lnTo>
                <a:lnTo>
                  <a:pt x="646419" y="1649729"/>
                </a:lnTo>
                <a:lnTo>
                  <a:pt x="661659" y="1988819"/>
                </a:lnTo>
                <a:lnTo>
                  <a:pt x="1012179" y="1638299"/>
                </a:lnTo>
                <a:lnTo>
                  <a:pt x="1169669" y="1798319"/>
                </a:lnTo>
                <a:lnTo>
                  <a:pt x="1328409" y="1562099"/>
                </a:lnTo>
                <a:lnTo>
                  <a:pt x="1562099" y="1710689"/>
                </a:lnTo>
                <a:lnTo>
                  <a:pt x="1638299" y="1417319"/>
                </a:lnTo>
                <a:lnTo>
                  <a:pt x="2010399" y="1562099"/>
                </a:lnTo>
                <a:lnTo>
                  <a:pt x="1969769" y="1257299"/>
                </a:lnTo>
                <a:lnTo>
                  <a:pt x="2539989" y="1386839"/>
                </a:lnTo>
                <a:lnTo>
                  <a:pt x="2204709" y="1051559"/>
                </a:lnTo>
                <a:lnTo>
                  <a:pt x="2458699" y="948689"/>
                </a:lnTo>
                <a:lnTo>
                  <a:pt x="2285999" y="758189"/>
                </a:lnTo>
                <a:lnTo>
                  <a:pt x="2800593" y="527727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5239" y="20320"/>
            <a:ext cx="1257935" cy="669290"/>
          </a:xfrm>
          <a:custGeom>
            <a:avLst/>
            <a:gdLst/>
            <a:ahLst/>
            <a:cxnLst/>
            <a:rect l="l" t="t" r="r" b="b"/>
            <a:pathLst>
              <a:path w="1257934" h="669290">
                <a:moveTo>
                  <a:pt x="1257543" y="668827"/>
                </a:moveTo>
                <a:lnTo>
                  <a:pt x="661659" y="659129"/>
                </a:lnTo>
                <a:lnTo>
                  <a:pt x="880109" y="320039"/>
                </a:lnTo>
                <a:lnTo>
                  <a:pt x="411479" y="582929"/>
                </a:lnTo>
                <a:lnTo>
                  <a:pt x="447019" y="0"/>
                </a:lnTo>
                <a:lnTo>
                  <a:pt x="0" y="436869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37660" y="50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932" y="0"/>
                </a:moveTo>
                <a:lnTo>
                  <a:pt x="26670" y="0"/>
                </a:lnTo>
                <a:lnTo>
                  <a:pt x="26670" y="762"/>
                </a:lnTo>
                <a:lnTo>
                  <a:pt x="27932" y="762"/>
                </a:lnTo>
                <a:lnTo>
                  <a:pt x="27932" y="0"/>
                </a:lnTo>
                <a:close/>
              </a:path>
              <a:path w="27940" h="27940">
                <a:moveTo>
                  <a:pt x="25389" y="2029"/>
                </a:moveTo>
                <a:lnTo>
                  <a:pt x="24109" y="2029"/>
                </a:lnTo>
                <a:lnTo>
                  <a:pt x="24109" y="3291"/>
                </a:lnTo>
                <a:lnTo>
                  <a:pt x="27919" y="3291"/>
                </a:lnTo>
                <a:lnTo>
                  <a:pt x="27919" y="2042"/>
                </a:lnTo>
                <a:lnTo>
                  <a:pt x="25389" y="2029"/>
                </a:lnTo>
                <a:close/>
              </a:path>
              <a:path w="27940" h="27940">
                <a:moveTo>
                  <a:pt x="27925" y="768"/>
                </a:moveTo>
                <a:lnTo>
                  <a:pt x="25389" y="768"/>
                </a:lnTo>
                <a:lnTo>
                  <a:pt x="25389" y="2029"/>
                </a:lnTo>
                <a:lnTo>
                  <a:pt x="27925" y="2042"/>
                </a:lnTo>
                <a:lnTo>
                  <a:pt x="27925" y="768"/>
                </a:lnTo>
                <a:close/>
              </a:path>
              <a:path w="27940" h="27940">
                <a:moveTo>
                  <a:pt x="27932" y="3298"/>
                </a:moveTo>
                <a:lnTo>
                  <a:pt x="22860" y="3298"/>
                </a:lnTo>
                <a:lnTo>
                  <a:pt x="22860" y="4572"/>
                </a:lnTo>
                <a:lnTo>
                  <a:pt x="27932" y="4572"/>
                </a:lnTo>
                <a:lnTo>
                  <a:pt x="27932" y="3298"/>
                </a:lnTo>
                <a:close/>
              </a:path>
              <a:path w="27940" h="27940">
                <a:moveTo>
                  <a:pt x="21579" y="5839"/>
                </a:moveTo>
                <a:lnTo>
                  <a:pt x="20299" y="5839"/>
                </a:lnTo>
                <a:lnTo>
                  <a:pt x="20299" y="7101"/>
                </a:lnTo>
                <a:lnTo>
                  <a:pt x="27919" y="7101"/>
                </a:lnTo>
                <a:lnTo>
                  <a:pt x="27919" y="5852"/>
                </a:lnTo>
                <a:lnTo>
                  <a:pt x="21579" y="5839"/>
                </a:lnTo>
                <a:close/>
              </a:path>
              <a:path w="27940" h="27940">
                <a:moveTo>
                  <a:pt x="27925" y="4578"/>
                </a:moveTo>
                <a:lnTo>
                  <a:pt x="21579" y="4578"/>
                </a:lnTo>
                <a:lnTo>
                  <a:pt x="21579" y="5839"/>
                </a:lnTo>
                <a:lnTo>
                  <a:pt x="27925" y="5852"/>
                </a:lnTo>
                <a:lnTo>
                  <a:pt x="27925" y="4578"/>
                </a:lnTo>
                <a:close/>
              </a:path>
              <a:path w="27940" h="27940">
                <a:moveTo>
                  <a:pt x="27932" y="7108"/>
                </a:moveTo>
                <a:lnTo>
                  <a:pt x="19050" y="7108"/>
                </a:lnTo>
                <a:lnTo>
                  <a:pt x="19050" y="8382"/>
                </a:lnTo>
                <a:lnTo>
                  <a:pt x="27932" y="8382"/>
                </a:lnTo>
                <a:lnTo>
                  <a:pt x="27932" y="7108"/>
                </a:lnTo>
                <a:close/>
              </a:path>
              <a:path w="27940" h="27940">
                <a:moveTo>
                  <a:pt x="17769" y="9649"/>
                </a:moveTo>
                <a:lnTo>
                  <a:pt x="16489" y="9649"/>
                </a:lnTo>
                <a:lnTo>
                  <a:pt x="16489" y="10911"/>
                </a:lnTo>
                <a:lnTo>
                  <a:pt x="27919" y="10911"/>
                </a:lnTo>
                <a:lnTo>
                  <a:pt x="27919" y="9662"/>
                </a:lnTo>
                <a:lnTo>
                  <a:pt x="17769" y="9649"/>
                </a:lnTo>
                <a:close/>
              </a:path>
              <a:path w="27940" h="27940">
                <a:moveTo>
                  <a:pt x="27925" y="8388"/>
                </a:moveTo>
                <a:lnTo>
                  <a:pt x="17769" y="8388"/>
                </a:lnTo>
                <a:lnTo>
                  <a:pt x="17769" y="9649"/>
                </a:lnTo>
                <a:lnTo>
                  <a:pt x="27925" y="9662"/>
                </a:lnTo>
                <a:lnTo>
                  <a:pt x="27925" y="8388"/>
                </a:lnTo>
                <a:close/>
              </a:path>
              <a:path w="27940" h="27940">
                <a:moveTo>
                  <a:pt x="26670" y="10918"/>
                </a:moveTo>
                <a:lnTo>
                  <a:pt x="15240" y="10918"/>
                </a:lnTo>
                <a:lnTo>
                  <a:pt x="15240" y="12192"/>
                </a:lnTo>
                <a:lnTo>
                  <a:pt x="26670" y="12192"/>
                </a:lnTo>
                <a:lnTo>
                  <a:pt x="26670" y="10918"/>
                </a:lnTo>
                <a:close/>
              </a:path>
              <a:path w="27940" h="27940">
                <a:moveTo>
                  <a:pt x="13959" y="13459"/>
                </a:moveTo>
                <a:lnTo>
                  <a:pt x="12679" y="13459"/>
                </a:lnTo>
                <a:lnTo>
                  <a:pt x="12679" y="14721"/>
                </a:lnTo>
                <a:lnTo>
                  <a:pt x="26657" y="14721"/>
                </a:lnTo>
                <a:lnTo>
                  <a:pt x="26657" y="13472"/>
                </a:lnTo>
                <a:lnTo>
                  <a:pt x="13959" y="13459"/>
                </a:lnTo>
                <a:close/>
              </a:path>
              <a:path w="27940" h="27940">
                <a:moveTo>
                  <a:pt x="26663" y="12198"/>
                </a:moveTo>
                <a:lnTo>
                  <a:pt x="13959" y="12198"/>
                </a:lnTo>
                <a:lnTo>
                  <a:pt x="13959" y="13459"/>
                </a:lnTo>
                <a:lnTo>
                  <a:pt x="26663" y="13472"/>
                </a:lnTo>
                <a:lnTo>
                  <a:pt x="26663" y="12198"/>
                </a:lnTo>
                <a:close/>
              </a:path>
              <a:path w="27940" h="27940">
                <a:moveTo>
                  <a:pt x="26670" y="14728"/>
                </a:moveTo>
                <a:lnTo>
                  <a:pt x="11430" y="14728"/>
                </a:lnTo>
                <a:lnTo>
                  <a:pt x="11430" y="16002"/>
                </a:lnTo>
                <a:lnTo>
                  <a:pt x="26670" y="16002"/>
                </a:lnTo>
                <a:lnTo>
                  <a:pt x="26670" y="14728"/>
                </a:lnTo>
                <a:close/>
              </a:path>
              <a:path w="27940" h="27940">
                <a:moveTo>
                  <a:pt x="10149" y="17269"/>
                </a:moveTo>
                <a:lnTo>
                  <a:pt x="8869" y="17269"/>
                </a:lnTo>
                <a:lnTo>
                  <a:pt x="8869" y="18531"/>
                </a:lnTo>
                <a:lnTo>
                  <a:pt x="26657" y="18531"/>
                </a:lnTo>
                <a:lnTo>
                  <a:pt x="26657" y="17282"/>
                </a:lnTo>
                <a:lnTo>
                  <a:pt x="10149" y="17269"/>
                </a:lnTo>
                <a:close/>
              </a:path>
              <a:path w="27940" h="27940">
                <a:moveTo>
                  <a:pt x="26663" y="16008"/>
                </a:moveTo>
                <a:lnTo>
                  <a:pt x="10149" y="16008"/>
                </a:lnTo>
                <a:lnTo>
                  <a:pt x="10149" y="17269"/>
                </a:lnTo>
                <a:lnTo>
                  <a:pt x="26663" y="17282"/>
                </a:lnTo>
                <a:lnTo>
                  <a:pt x="26663" y="16008"/>
                </a:lnTo>
                <a:close/>
              </a:path>
              <a:path w="27940" h="27940">
                <a:moveTo>
                  <a:pt x="26670" y="18538"/>
                </a:moveTo>
                <a:lnTo>
                  <a:pt x="7620" y="18538"/>
                </a:lnTo>
                <a:lnTo>
                  <a:pt x="7620" y="19812"/>
                </a:lnTo>
                <a:lnTo>
                  <a:pt x="26670" y="19812"/>
                </a:lnTo>
                <a:lnTo>
                  <a:pt x="26670" y="18538"/>
                </a:lnTo>
                <a:close/>
              </a:path>
              <a:path w="27940" h="27940">
                <a:moveTo>
                  <a:pt x="6339" y="21079"/>
                </a:moveTo>
                <a:lnTo>
                  <a:pt x="5059" y="21079"/>
                </a:lnTo>
                <a:lnTo>
                  <a:pt x="5059" y="22341"/>
                </a:lnTo>
                <a:lnTo>
                  <a:pt x="26657" y="22341"/>
                </a:lnTo>
                <a:lnTo>
                  <a:pt x="26657" y="21092"/>
                </a:lnTo>
                <a:lnTo>
                  <a:pt x="6339" y="21079"/>
                </a:lnTo>
                <a:close/>
              </a:path>
              <a:path w="27940" h="27940">
                <a:moveTo>
                  <a:pt x="26663" y="19818"/>
                </a:moveTo>
                <a:lnTo>
                  <a:pt x="6339" y="19818"/>
                </a:lnTo>
                <a:lnTo>
                  <a:pt x="6339" y="21079"/>
                </a:lnTo>
                <a:lnTo>
                  <a:pt x="26663" y="21092"/>
                </a:lnTo>
                <a:lnTo>
                  <a:pt x="26663" y="19818"/>
                </a:lnTo>
                <a:close/>
              </a:path>
              <a:path w="27940" h="27940">
                <a:moveTo>
                  <a:pt x="26670" y="22348"/>
                </a:moveTo>
                <a:lnTo>
                  <a:pt x="3810" y="22348"/>
                </a:lnTo>
                <a:lnTo>
                  <a:pt x="3810" y="23622"/>
                </a:lnTo>
                <a:lnTo>
                  <a:pt x="26670" y="23622"/>
                </a:lnTo>
                <a:lnTo>
                  <a:pt x="26670" y="22348"/>
                </a:lnTo>
                <a:close/>
              </a:path>
              <a:path w="27940" h="27940">
                <a:moveTo>
                  <a:pt x="2529" y="24889"/>
                </a:moveTo>
                <a:lnTo>
                  <a:pt x="1249" y="24889"/>
                </a:lnTo>
                <a:lnTo>
                  <a:pt x="1249" y="26151"/>
                </a:lnTo>
                <a:lnTo>
                  <a:pt x="26657" y="26151"/>
                </a:lnTo>
                <a:lnTo>
                  <a:pt x="26657" y="24902"/>
                </a:lnTo>
                <a:lnTo>
                  <a:pt x="2529" y="24889"/>
                </a:lnTo>
                <a:close/>
              </a:path>
              <a:path w="27940" h="27940">
                <a:moveTo>
                  <a:pt x="26663" y="23628"/>
                </a:moveTo>
                <a:lnTo>
                  <a:pt x="2529" y="23628"/>
                </a:lnTo>
                <a:lnTo>
                  <a:pt x="2529" y="24889"/>
                </a:lnTo>
                <a:lnTo>
                  <a:pt x="26663" y="24902"/>
                </a:lnTo>
                <a:lnTo>
                  <a:pt x="26663" y="23628"/>
                </a:lnTo>
                <a:close/>
              </a:path>
              <a:path w="27940" h="27940">
                <a:moveTo>
                  <a:pt x="26670" y="26158"/>
                </a:moveTo>
                <a:lnTo>
                  <a:pt x="0" y="26158"/>
                </a:lnTo>
                <a:lnTo>
                  <a:pt x="0" y="27432"/>
                </a:lnTo>
                <a:lnTo>
                  <a:pt x="26670" y="27432"/>
                </a:lnTo>
                <a:lnTo>
                  <a:pt x="26670" y="26158"/>
                </a:lnTo>
                <a:close/>
              </a:path>
            </a:pathLst>
          </a:custGeom>
          <a:solidFill>
            <a:srgbClr val="E1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08430" y="27946"/>
            <a:ext cx="56515" cy="27940"/>
          </a:xfrm>
          <a:custGeom>
            <a:avLst/>
            <a:gdLst/>
            <a:ahLst/>
            <a:cxnLst/>
            <a:rect l="l" t="t" r="r" b="b"/>
            <a:pathLst>
              <a:path w="56515" h="27940">
                <a:moveTo>
                  <a:pt x="27950" y="1261"/>
                </a:moveTo>
                <a:lnTo>
                  <a:pt x="25420" y="1261"/>
                </a:lnTo>
                <a:lnTo>
                  <a:pt x="25420" y="2523"/>
                </a:lnTo>
                <a:lnTo>
                  <a:pt x="55900" y="2523"/>
                </a:lnTo>
                <a:lnTo>
                  <a:pt x="55900" y="1273"/>
                </a:lnTo>
                <a:lnTo>
                  <a:pt x="27950" y="1261"/>
                </a:lnTo>
                <a:close/>
              </a:path>
              <a:path w="56515" h="27940">
                <a:moveTo>
                  <a:pt x="55894" y="0"/>
                </a:moveTo>
                <a:lnTo>
                  <a:pt x="27950" y="0"/>
                </a:lnTo>
                <a:lnTo>
                  <a:pt x="27950" y="1261"/>
                </a:lnTo>
                <a:lnTo>
                  <a:pt x="55894" y="1261"/>
                </a:lnTo>
                <a:lnTo>
                  <a:pt x="55894" y="0"/>
                </a:lnTo>
                <a:close/>
              </a:path>
              <a:path w="56515" h="27940">
                <a:moveTo>
                  <a:pt x="55894" y="2529"/>
                </a:moveTo>
                <a:lnTo>
                  <a:pt x="24140" y="2529"/>
                </a:lnTo>
                <a:lnTo>
                  <a:pt x="24140" y="3803"/>
                </a:lnTo>
                <a:lnTo>
                  <a:pt x="55894" y="3803"/>
                </a:lnTo>
                <a:lnTo>
                  <a:pt x="55894" y="2529"/>
                </a:lnTo>
                <a:close/>
              </a:path>
              <a:path w="56515" h="27940">
                <a:moveTo>
                  <a:pt x="22860" y="5071"/>
                </a:moveTo>
                <a:lnTo>
                  <a:pt x="21610" y="5071"/>
                </a:lnTo>
                <a:lnTo>
                  <a:pt x="21610" y="6333"/>
                </a:lnTo>
                <a:lnTo>
                  <a:pt x="54626" y="6333"/>
                </a:lnTo>
                <a:lnTo>
                  <a:pt x="54626" y="5083"/>
                </a:lnTo>
                <a:lnTo>
                  <a:pt x="22860" y="5071"/>
                </a:lnTo>
                <a:close/>
              </a:path>
              <a:path w="56515" h="27940">
                <a:moveTo>
                  <a:pt x="54614" y="3809"/>
                </a:moveTo>
                <a:lnTo>
                  <a:pt x="22860" y="3809"/>
                </a:lnTo>
                <a:lnTo>
                  <a:pt x="22860" y="5071"/>
                </a:lnTo>
                <a:lnTo>
                  <a:pt x="54614" y="5071"/>
                </a:lnTo>
                <a:lnTo>
                  <a:pt x="54614" y="3809"/>
                </a:lnTo>
                <a:close/>
              </a:path>
              <a:path w="56515" h="27940">
                <a:moveTo>
                  <a:pt x="54620" y="6339"/>
                </a:moveTo>
                <a:lnTo>
                  <a:pt x="20330" y="6339"/>
                </a:lnTo>
                <a:lnTo>
                  <a:pt x="20330" y="7613"/>
                </a:lnTo>
                <a:lnTo>
                  <a:pt x="54620" y="7613"/>
                </a:lnTo>
                <a:lnTo>
                  <a:pt x="54620" y="6339"/>
                </a:lnTo>
                <a:close/>
              </a:path>
              <a:path w="56515" h="27940">
                <a:moveTo>
                  <a:pt x="19050" y="8881"/>
                </a:moveTo>
                <a:lnTo>
                  <a:pt x="17800" y="8881"/>
                </a:lnTo>
                <a:lnTo>
                  <a:pt x="17800" y="10143"/>
                </a:lnTo>
                <a:lnTo>
                  <a:pt x="54626" y="10143"/>
                </a:lnTo>
                <a:lnTo>
                  <a:pt x="54626" y="8893"/>
                </a:lnTo>
                <a:lnTo>
                  <a:pt x="19050" y="8881"/>
                </a:lnTo>
                <a:close/>
              </a:path>
              <a:path w="56515" h="27940">
                <a:moveTo>
                  <a:pt x="54614" y="7619"/>
                </a:moveTo>
                <a:lnTo>
                  <a:pt x="19050" y="7619"/>
                </a:lnTo>
                <a:lnTo>
                  <a:pt x="19050" y="8881"/>
                </a:lnTo>
                <a:lnTo>
                  <a:pt x="54614" y="8881"/>
                </a:lnTo>
                <a:lnTo>
                  <a:pt x="54614" y="7619"/>
                </a:lnTo>
                <a:close/>
              </a:path>
              <a:path w="56515" h="27940">
                <a:moveTo>
                  <a:pt x="54620" y="10149"/>
                </a:moveTo>
                <a:lnTo>
                  <a:pt x="16520" y="10149"/>
                </a:lnTo>
                <a:lnTo>
                  <a:pt x="16520" y="11423"/>
                </a:lnTo>
                <a:lnTo>
                  <a:pt x="54620" y="11423"/>
                </a:lnTo>
                <a:lnTo>
                  <a:pt x="54620" y="10149"/>
                </a:lnTo>
                <a:close/>
              </a:path>
              <a:path w="56515" h="27940">
                <a:moveTo>
                  <a:pt x="15240" y="12691"/>
                </a:moveTo>
                <a:lnTo>
                  <a:pt x="13990" y="12691"/>
                </a:lnTo>
                <a:lnTo>
                  <a:pt x="13990" y="13953"/>
                </a:lnTo>
                <a:lnTo>
                  <a:pt x="54626" y="13953"/>
                </a:lnTo>
                <a:lnTo>
                  <a:pt x="54626" y="12703"/>
                </a:lnTo>
                <a:lnTo>
                  <a:pt x="15240" y="12691"/>
                </a:lnTo>
                <a:close/>
              </a:path>
              <a:path w="56515" h="27940">
                <a:moveTo>
                  <a:pt x="54614" y="11429"/>
                </a:moveTo>
                <a:lnTo>
                  <a:pt x="15240" y="11429"/>
                </a:lnTo>
                <a:lnTo>
                  <a:pt x="15240" y="12691"/>
                </a:lnTo>
                <a:lnTo>
                  <a:pt x="54614" y="12691"/>
                </a:lnTo>
                <a:lnTo>
                  <a:pt x="54614" y="11429"/>
                </a:lnTo>
                <a:close/>
              </a:path>
              <a:path w="56515" h="27940">
                <a:moveTo>
                  <a:pt x="54620" y="13959"/>
                </a:moveTo>
                <a:lnTo>
                  <a:pt x="12710" y="13959"/>
                </a:lnTo>
                <a:lnTo>
                  <a:pt x="12710" y="15233"/>
                </a:lnTo>
                <a:lnTo>
                  <a:pt x="54620" y="15233"/>
                </a:lnTo>
                <a:lnTo>
                  <a:pt x="54620" y="13959"/>
                </a:lnTo>
                <a:close/>
              </a:path>
              <a:path w="56515" h="27940">
                <a:moveTo>
                  <a:pt x="11430" y="16501"/>
                </a:moveTo>
                <a:lnTo>
                  <a:pt x="10180" y="16501"/>
                </a:lnTo>
                <a:lnTo>
                  <a:pt x="10180" y="17763"/>
                </a:lnTo>
                <a:lnTo>
                  <a:pt x="54626" y="17763"/>
                </a:lnTo>
                <a:lnTo>
                  <a:pt x="54626" y="16513"/>
                </a:lnTo>
                <a:lnTo>
                  <a:pt x="11430" y="16501"/>
                </a:lnTo>
                <a:close/>
              </a:path>
              <a:path w="56515" h="27940">
                <a:moveTo>
                  <a:pt x="54614" y="15239"/>
                </a:moveTo>
                <a:lnTo>
                  <a:pt x="11430" y="15239"/>
                </a:lnTo>
                <a:lnTo>
                  <a:pt x="11430" y="16501"/>
                </a:lnTo>
                <a:lnTo>
                  <a:pt x="54614" y="16501"/>
                </a:lnTo>
                <a:lnTo>
                  <a:pt x="54614" y="15239"/>
                </a:lnTo>
                <a:close/>
              </a:path>
              <a:path w="56515" h="27940">
                <a:moveTo>
                  <a:pt x="54620" y="17769"/>
                </a:moveTo>
                <a:lnTo>
                  <a:pt x="8900" y="17769"/>
                </a:lnTo>
                <a:lnTo>
                  <a:pt x="8900" y="19043"/>
                </a:lnTo>
                <a:lnTo>
                  <a:pt x="54620" y="19043"/>
                </a:lnTo>
                <a:lnTo>
                  <a:pt x="54620" y="17769"/>
                </a:lnTo>
                <a:close/>
              </a:path>
              <a:path w="56515" h="27940">
                <a:moveTo>
                  <a:pt x="7620" y="20311"/>
                </a:moveTo>
                <a:lnTo>
                  <a:pt x="6370" y="20311"/>
                </a:lnTo>
                <a:lnTo>
                  <a:pt x="6370" y="21573"/>
                </a:lnTo>
                <a:lnTo>
                  <a:pt x="54626" y="21573"/>
                </a:lnTo>
                <a:lnTo>
                  <a:pt x="54626" y="20323"/>
                </a:lnTo>
                <a:lnTo>
                  <a:pt x="7620" y="20311"/>
                </a:lnTo>
                <a:close/>
              </a:path>
              <a:path w="56515" h="27940">
                <a:moveTo>
                  <a:pt x="54614" y="19049"/>
                </a:moveTo>
                <a:lnTo>
                  <a:pt x="7620" y="19049"/>
                </a:lnTo>
                <a:lnTo>
                  <a:pt x="7620" y="20311"/>
                </a:lnTo>
                <a:lnTo>
                  <a:pt x="54614" y="20311"/>
                </a:lnTo>
                <a:lnTo>
                  <a:pt x="54614" y="19049"/>
                </a:lnTo>
                <a:close/>
              </a:path>
              <a:path w="56515" h="27940">
                <a:moveTo>
                  <a:pt x="54620" y="21579"/>
                </a:moveTo>
                <a:lnTo>
                  <a:pt x="5090" y="21579"/>
                </a:lnTo>
                <a:lnTo>
                  <a:pt x="5090" y="22853"/>
                </a:lnTo>
                <a:lnTo>
                  <a:pt x="54620" y="22853"/>
                </a:lnTo>
                <a:lnTo>
                  <a:pt x="54620" y="21579"/>
                </a:lnTo>
                <a:close/>
              </a:path>
              <a:path w="56515" h="27940">
                <a:moveTo>
                  <a:pt x="3810" y="24121"/>
                </a:moveTo>
                <a:lnTo>
                  <a:pt x="2560" y="24121"/>
                </a:lnTo>
                <a:lnTo>
                  <a:pt x="2560" y="25383"/>
                </a:lnTo>
                <a:lnTo>
                  <a:pt x="53352" y="25383"/>
                </a:lnTo>
                <a:lnTo>
                  <a:pt x="53352" y="24133"/>
                </a:lnTo>
                <a:lnTo>
                  <a:pt x="3810" y="24121"/>
                </a:lnTo>
                <a:close/>
              </a:path>
              <a:path w="56515" h="27940">
                <a:moveTo>
                  <a:pt x="54614" y="22859"/>
                </a:moveTo>
                <a:lnTo>
                  <a:pt x="3810" y="22859"/>
                </a:lnTo>
                <a:lnTo>
                  <a:pt x="3810" y="24121"/>
                </a:lnTo>
                <a:lnTo>
                  <a:pt x="54614" y="24133"/>
                </a:lnTo>
                <a:lnTo>
                  <a:pt x="54614" y="22859"/>
                </a:lnTo>
                <a:close/>
              </a:path>
              <a:path w="56515" h="27940">
                <a:moveTo>
                  <a:pt x="53346" y="25389"/>
                </a:moveTo>
                <a:lnTo>
                  <a:pt x="1280" y="25389"/>
                </a:lnTo>
                <a:lnTo>
                  <a:pt x="1280" y="26663"/>
                </a:lnTo>
                <a:lnTo>
                  <a:pt x="53346" y="26663"/>
                </a:lnTo>
                <a:lnTo>
                  <a:pt x="53346" y="25389"/>
                </a:lnTo>
                <a:close/>
              </a:path>
              <a:path w="56515" h="27940">
                <a:moveTo>
                  <a:pt x="53340" y="26669"/>
                </a:moveTo>
                <a:lnTo>
                  <a:pt x="0" y="26669"/>
                </a:lnTo>
                <a:lnTo>
                  <a:pt x="0" y="27931"/>
                </a:lnTo>
                <a:lnTo>
                  <a:pt x="53340" y="27931"/>
                </a:lnTo>
                <a:lnTo>
                  <a:pt x="53340" y="26669"/>
                </a:lnTo>
                <a:close/>
              </a:path>
            </a:pathLst>
          </a:custGeom>
          <a:solidFill>
            <a:srgbClr val="E1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77949" y="55884"/>
            <a:ext cx="83820" cy="29209"/>
          </a:xfrm>
          <a:custGeom>
            <a:avLst/>
            <a:gdLst/>
            <a:ahLst/>
            <a:cxnLst/>
            <a:rect l="l" t="t" r="r" b="b"/>
            <a:pathLst>
              <a:path w="83820" h="29209">
                <a:moveTo>
                  <a:pt x="30480" y="0"/>
                </a:moveTo>
                <a:lnTo>
                  <a:pt x="29230" y="0"/>
                </a:lnTo>
                <a:lnTo>
                  <a:pt x="29230" y="1255"/>
                </a:lnTo>
                <a:lnTo>
                  <a:pt x="83832" y="1255"/>
                </a:lnTo>
                <a:lnTo>
                  <a:pt x="83832" y="5"/>
                </a:lnTo>
                <a:lnTo>
                  <a:pt x="30480" y="0"/>
                </a:lnTo>
                <a:close/>
              </a:path>
              <a:path w="83820" h="29209">
                <a:moveTo>
                  <a:pt x="83826" y="1261"/>
                </a:moveTo>
                <a:lnTo>
                  <a:pt x="27950" y="1261"/>
                </a:lnTo>
                <a:lnTo>
                  <a:pt x="27950" y="2535"/>
                </a:lnTo>
                <a:lnTo>
                  <a:pt x="83826" y="2535"/>
                </a:lnTo>
                <a:lnTo>
                  <a:pt x="83826" y="1261"/>
                </a:lnTo>
                <a:close/>
              </a:path>
              <a:path w="83820" h="29209">
                <a:moveTo>
                  <a:pt x="26670" y="3803"/>
                </a:moveTo>
                <a:lnTo>
                  <a:pt x="25420" y="3803"/>
                </a:lnTo>
                <a:lnTo>
                  <a:pt x="25420" y="5065"/>
                </a:lnTo>
                <a:lnTo>
                  <a:pt x="83832" y="5065"/>
                </a:lnTo>
                <a:lnTo>
                  <a:pt x="83832" y="3815"/>
                </a:lnTo>
                <a:lnTo>
                  <a:pt x="26670" y="3803"/>
                </a:lnTo>
                <a:close/>
              </a:path>
              <a:path w="83820" h="29209">
                <a:moveTo>
                  <a:pt x="83820" y="2541"/>
                </a:moveTo>
                <a:lnTo>
                  <a:pt x="26670" y="2541"/>
                </a:lnTo>
                <a:lnTo>
                  <a:pt x="26670" y="3803"/>
                </a:lnTo>
                <a:lnTo>
                  <a:pt x="83820" y="3803"/>
                </a:lnTo>
                <a:lnTo>
                  <a:pt x="83820" y="2541"/>
                </a:lnTo>
                <a:close/>
              </a:path>
              <a:path w="83820" h="29209">
                <a:moveTo>
                  <a:pt x="83826" y="5071"/>
                </a:moveTo>
                <a:lnTo>
                  <a:pt x="24140" y="5071"/>
                </a:lnTo>
                <a:lnTo>
                  <a:pt x="24140" y="6345"/>
                </a:lnTo>
                <a:lnTo>
                  <a:pt x="83826" y="6345"/>
                </a:lnTo>
                <a:lnTo>
                  <a:pt x="83826" y="5071"/>
                </a:lnTo>
                <a:close/>
              </a:path>
              <a:path w="83820" h="29209">
                <a:moveTo>
                  <a:pt x="22860" y="7613"/>
                </a:moveTo>
                <a:lnTo>
                  <a:pt x="21610" y="7613"/>
                </a:lnTo>
                <a:lnTo>
                  <a:pt x="21610" y="8875"/>
                </a:lnTo>
                <a:lnTo>
                  <a:pt x="83832" y="8875"/>
                </a:lnTo>
                <a:lnTo>
                  <a:pt x="83832" y="7625"/>
                </a:lnTo>
                <a:lnTo>
                  <a:pt x="22860" y="7613"/>
                </a:lnTo>
                <a:close/>
              </a:path>
              <a:path w="83820" h="29209">
                <a:moveTo>
                  <a:pt x="83820" y="6351"/>
                </a:moveTo>
                <a:lnTo>
                  <a:pt x="22860" y="6351"/>
                </a:lnTo>
                <a:lnTo>
                  <a:pt x="22860" y="7613"/>
                </a:lnTo>
                <a:lnTo>
                  <a:pt x="83820" y="7613"/>
                </a:lnTo>
                <a:lnTo>
                  <a:pt x="83820" y="6351"/>
                </a:lnTo>
                <a:close/>
              </a:path>
              <a:path w="83820" h="29209">
                <a:moveTo>
                  <a:pt x="83826" y="8881"/>
                </a:moveTo>
                <a:lnTo>
                  <a:pt x="20330" y="8881"/>
                </a:lnTo>
                <a:lnTo>
                  <a:pt x="20330" y="10155"/>
                </a:lnTo>
                <a:lnTo>
                  <a:pt x="83826" y="10155"/>
                </a:lnTo>
                <a:lnTo>
                  <a:pt x="83826" y="8881"/>
                </a:lnTo>
                <a:close/>
              </a:path>
              <a:path w="83820" h="29209">
                <a:moveTo>
                  <a:pt x="19050" y="11423"/>
                </a:moveTo>
                <a:lnTo>
                  <a:pt x="17800" y="11423"/>
                </a:lnTo>
                <a:lnTo>
                  <a:pt x="17800" y="12685"/>
                </a:lnTo>
                <a:lnTo>
                  <a:pt x="83832" y="12685"/>
                </a:lnTo>
                <a:lnTo>
                  <a:pt x="83832" y="11435"/>
                </a:lnTo>
                <a:lnTo>
                  <a:pt x="19050" y="11423"/>
                </a:lnTo>
                <a:close/>
              </a:path>
              <a:path w="83820" h="29209">
                <a:moveTo>
                  <a:pt x="83820" y="10161"/>
                </a:moveTo>
                <a:lnTo>
                  <a:pt x="19050" y="10161"/>
                </a:lnTo>
                <a:lnTo>
                  <a:pt x="19050" y="11423"/>
                </a:lnTo>
                <a:lnTo>
                  <a:pt x="83820" y="11423"/>
                </a:lnTo>
                <a:lnTo>
                  <a:pt x="83820" y="10161"/>
                </a:lnTo>
                <a:close/>
              </a:path>
              <a:path w="83820" h="29209">
                <a:moveTo>
                  <a:pt x="83826" y="12691"/>
                </a:moveTo>
                <a:lnTo>
                  <a:pt x="16520" y="12691"/>
                </a:lnTo>
                <a:lnTo>
                  <a:pt x="16520" y="13965"/>
                </a:lnTo>
                <a:lnTo>
                  <a:pt x="83826" y="13965"/>
                </a:lnTo>
                <a:lnTo>
                  <a:pt x="83826" y="12691"/>
                </a:lnTo>
                <a:close/>
              </a:path>
              <a:path w="83820" h="29209">
                <a:moveTo>
                  <a:pt x="15240" y="15233"/>
                </a:moveTo>
                <a:lnTo>
                  <a:pt x="13990" y="15233"/>
                </a:lnTo>
                <a:lnTo>
                  <a:pt x="13990" y="16495"/>
                </a:lnTo>
                <a:lnTo>
                  <a:pt x="83832" y="16495"/>
                </a:lnTo>
                <a:lnTo>
                  <a:pt x="83832" y="15245"/>
                </a:lnTo>
                <a:lnTo>
                  <a:pt x="15240" y="15233"/>
                </a:lnTo>
                <a:close/>
              </a:path>
              <a:path w="83820" h="29209">
                <a:moveTo>
                  <a:pt x="83820" y="13971"/>
                </a:moveTo>
                <a:lnTo>
                  <a:pt x="15240" y="13971"/>
                </a:lnTo>
                <a:lnTo>
                  <a:pt x="15240" y="15233"/>
                </a:lnTo>
                <a:lnTo>
                  <a:pt x="83820" y="15233"/>
                </a:lnTo>
                <a:lnTo>
                  <a:pt x="83820" y="13971"/>
                </a:lnTo>
                <a:close/>
              </a:path>
              <a:path w="83820" h="29209">
                <a:moveTo>
                  <a:pt x="83826" y="16501"/>
                </a:moveTo>
                <a:lnTo>
                  <a:pt x="12710" y="16501"/>
                </a:lnTo>
                <a:lnTo>
                  <a:pt x="12710" y="17775"/>
                </a:lnTo>
                <a:lnTo>
                  <a:pt x="83826" y="17775"/>
                </a:lnTo>
                <a:lnTo>
                  <a:pt x="83826" y="16501"/>
                </a:lnTo>
                <a:close/>
              </a:path>
              <a:path w="83820" h="29209">
                <a:moveTo>
                  <a:pt x="11430" y="19043"/>
                </a:moveTo>
                <a:lnTo>
                  <a:pt x="10180" y="19043"/>
                </a:lnTo>
                <a:lnTo>
                  <a:pt x="10180" y="20305"/>
                </a:lnTo>
                <a:lnTo>
                  <a:pt x="82570" y="20305"/>
                </a:lnTo>
                <a:lnTo>
                  <a:pt x="82570" y="19055"/>
                </a:lnTo>
                <a:lnTo>
                  <a:pt x="11430" y="19043"/>
                </a:lnTo>
                <a:close/>
              </a:path>
              <a:path w="83820" h="29209">
                <a:moveTo>
                  <a:pt x="82557" y="17781"/>
                </a:moveTo>
                <a:lnTo>
                  <a:pt x="11430" y="17781"/>
                </a:lnTo>
                <a:lnTo>
                  <a:pt x="11430" y="19043"/>
                </a:lnTo>
                <a:lnTo>
                  <a:pt x="82557" y="19043"/>
                </a:lnTo>
                <a:lnTo>
                  <a:pt x="82557" y="17781"/>
                </a:lnTo>
                <a:close/>
              </a:path>
              <a:path w="83820" h="29209">
                <a:moveTo>
                  <a:pt x="82564" y="20311"/>
                </a:moveTo>
                <a:lnTo>
                  <a:pt x="8900" y="20311"/>
                </a:lnTo>
                <a:lnTo>
                  <a:pt x="8900" y="21585"/>
                </a:lnTo>
                <a:lnTo>
                  <a:pt x="82564" y="21585"/>
                </a:lnTo>
                <a:lnTo>
                  <a:pt x="82564" y="20311"/>
                </a:lnTo>
                <a:close/>
              </a:path>
              <a:path w="83820" h="29209">
                <a:moveTo>
                  <a:pt x="7620" y="22853"/>
                </a:moveTo>
                <a:lnTo>
                  <a:pt x="6370" y="22853"/>
                </a:lnTo>
                <a:lnTo>
                  <a:pt x="6370" y="24115"/>
                </a:lnTo>
                <a:lnTo>
                  <a:pt x="82570" y="24115"/>
                </a:lnTo>
                <a:lnTo>
                  <a:pt x="82570" y="22865"/>
                </a:lnTo>
                <a:lnTo>
                  <a:pt x="7620" y="22853"/>
                </a:lnTo>
                <a:close/>
              </a:path>
              <a:path w="83820" h="29209">
                <a:moveTo>
                  <a:pt x="82557" y="21591"/>
                </a:moveTo>
                <a:lnTo>
                  <a:pt x="7620" y="21591"/>
                </a:lnTo>
                <a:lnTo>
                  <a:pt x="7620" y="22853"/>
                </a:lnTo>
                <a:lnTo>
                  <a:pt x="82557" y="22853"/>
                </a:lnTo>
                <a:lnTo>
                  <a:pt x="82557" y="21591"/>
                </a:lnTo>
                <a:close/>
              </a:path>
              <a:path w="83820" h="29209">
                <a:moveTo>
                  <a:pt x="82564" y="24121"/>
                </a:moveTo>
                <a:lnTo>
                  <a:pt x="5090" y="24121"/>
                </a:lnTo>
                <a:lnTo>
                  <a:pt x="5090" y="25395"/>
                </a:lnTo>
                <a:lnTo>
                  <a:pt x="82564" y="25395"/>
                </a:lnTo>
                <a:lnTo>
                  <a:pt x="82564" y="24121"/>
                </a:lnTo>
                <a:close/>
              </a:path>
              <a:path w="83820" h="29209">
                <a:moveTo>
                  <a:pt x="3810" y="26663"/>
                </a:moveTo>
                <a:lnTo>
                  <a:pt x="2560" y="26663"/>
                </a:lnTo>
                <a:lnTo>
                  <a:pt x="2560" y="27925"/>
                </a:lnTo>
                <a:lnTo>
                  <a:pt x="82570" y="27925"/>
                </a:lnTo>
                <a:lnTo>
                  <a:pt x="82570" y="26675"/>
                </a:lnTo>
                <a:lnTo>
                  <a:pt x="3810" y="26663"/>
                </a:lnTo>
                <a:close/>
              </a:path>
              <a:path w="83820" h="29209">
                <a:moveTo>
                  <a:pt x="82557" y="25401"/>
                </a:moveTo>
                <a:lnTo>
                  <a:pt x="3810" y="25401"/>
                </a:lnTo>
                <a:lnTo>
                  <a:pt x="3810" y="26663"/>
                </a:lnTo>
                <a:lnTo>
                  <a:pt x="82557" y="26663"/>
                </a:lnTo>
                <a:lnTo>
                  <a:pt x="82557" y="25401"/>
                </a:lnTo>
                <a:close/>
              </a:path>
              <a:path w="83820" h="29209">
                <a:moveTo>
                  <a:pt x="82557" y="27931"/>
                </a:moveTo>
                <a:lnTo>
                  <a:pt x="0" y="27931"/>
                </a:lnTo>
                <a:lnTo>
                  <a:pt x="0" y="29205"/>
                </a:lnTo>
                <a:lnTo>
                  <a:pt x="82557" y="29205"/>
                </a:lnTo>
                <a:lnTo>
                  <a:pt x="82557" y="27931"/>
                </a:lnTo>
                <a:close/>
              </a:path>
            </a:pathLst>
          </a:custGeom>
          <a:solidFill>
            <a:srgbClr val="E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67800" y="9017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20" y="0"/>
                </a:lnTo>
              </a:path>
            </a:pathLst>
          </a:custGeom>
          <a:ln w="1142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69080" y="9335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60180" y="9905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6" y="0"/>
                </a:lnTo>
              </a:path>
            </a:pathLst>
          </a:custGeom>
          <a:ln w="889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61460" y="100972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2560" y="10667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6" y="0"/>
                </a:lnTo>
              </a:path>
            </a:pathLst>
          </a:custGeom>
          <a:ln w="889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3840" y="10859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48750" y="112392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6" y="0"/>
                </a:lnTo>
              </a:path>
            </a:pathLst>
          </a:custGeom>
          <a:ln w="508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39849" y="11874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1016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29700" y="12827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2" y="0"/>
                </a:lnTo>
              </a:path>
            </a:pathLst>
          </a:custGeom>
          <a:ln w="11424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30980" y="13145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3175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24610" y="13588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62" y="0"/>
                </a:lnTo>
              </a:path>
            </a:pathLst>
          </a:custGeom>
          <a:ln w="635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19550" y="1403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507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15740" y="144147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1930" y="14795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4310" y="1552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5706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00500" y="15938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96690" y="16319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92880" y="167007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90320" y="17018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10" y="0"/>
                </a:lnTo>
              </a:path>
            </a:pathLst>
          </a:custGeom>
          <a:ln w="3804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89070" y="17208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5260" y="17462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81450" y="17843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79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77640" y="1822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22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70020" y="189551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42" y="0"/>
                </a:lnTo>
              </a:path>
            </a:pathLst>
          </a:custGeom>
          <a:ln w="5706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2340" y="19049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62" y="636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81060" y="1936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1120" y="195582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2" y="0"/>
                </a:lnTo>
              </a:path>
            </a:pathLst>
          </a:custGeom>
          <a:ln w="888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79780" y="19748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77250" y="203202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3" y="0"/>
                </a:lnTo>
              </a:path>
            </a:pathLst>
          </a:custGeom>
          <a:ln w="888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50970" y="204472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0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75970" y="2089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7" y="0"/>
                </a:lnTo>
              </a:path>
            </a:pathLst>
          </a:custGeom>
          <a:ln w="507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43350" y="21209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73440" y="21463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564" y="0"/>
                </a:lnTo>
              </a:path>
            </a:pathLst>
          </a:custGeom>
          <a:ln w="888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35730" y="219712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63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72160" y="21970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4" y="0"/>
                </a:lnTo>
              </a:path>
            </a:pathLst>
          </a:custGeom>
          <a:ln w="379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72160" y="220975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40" h="1270">
                <a:moveTo>
                  <a:pt x="0" y="636"/>
                </a:moveTo>
                <a:lnTo>
                  <a:pt x="40647" y="636"/>
                </a:lnTo>
              </a:path>
            </a:pathLst>
          </a:custGeom>
          <a:ln w="3175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69630" y="2254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760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31920" y="22542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761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68349" y="23113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14" y="0"/>
                </a:lnTo>
              </a:path>
            </a:pathLst>
          </a:custGeom>
          <a:ln w="6353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19210" y="23748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6" y="0"/>
                </a:lnTo>
              </a:path>
            </a:pathLst>
          </a:custGeom>
          <a:ln w="8891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12870" y="244477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82" y="0"/>
                </a:lnTo>
              </a:path>
            </a:pathLst>
          </a:custGeom>
          <a:ln w="7614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03970" y="25145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2" y="0"/>
                </a:lnTo>
              </a:path>
            </a:pathLst>
          </a:custGeom>
          <a:ln w="8894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59480" y="25401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6312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05250" y="25337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02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02689" y="255902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58200" y="258447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2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92540" y="261622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12" y="0"/>
                </a:lnTo>
              </a:path>
            </a:pathLst>
          </a:custGeom>
          <a:ln w="1142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55670" y="265748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2" y="0"/>
                </a:lnTo>
              </a:path>
            </a:pathLst>
          </a:custGeom>
          <a:ln w="571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93820" y="264802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84920" y="27050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70" y="0"/>
                </a:lnTo>
              </a:path>
            </a:pathLst>
          </a:custGeom>
          <a:ln w="889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53110" y="273368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71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86200" y="27242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77300" y="27812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90" y="0"/>
                </a:lnTo>
              </a:path>
            </a:pathLst>
          </a:custGeom>
          <a:ln w="889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51860" y="27749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50580" y="28130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78580" y="280042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73490" y="28384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6" y="0"/>
                </a:lnTo>
              </a:path>
            </a:pathLst>
          </a:custGeom>
          <a:ln w="508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49299" y="284482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67" y="0"/>
                </a:lnTo>
              </a:path>
            </a:pathLst>
          </a:custGeom>
          <a:ln w="380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64589" y="290196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226" y="0"/>
                </a:lnTo>
              </a:path>
            </a:pathLst>
          </a:custGeom>
          <a:ln w="10157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45489" y="294640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7" y="0"/>
                </a:lnTo>
              </a:path>
            </a:pathLst>
          </a:custGeom>
          <a:ln w="8888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42960" y="302262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888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51910" y="30289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7611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41680" y="30797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47" y="0"/>
                </a:lnTo>
              </a:path>
            </a:pathLst>
          </a:custGeom>
          <a:ln w="50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48100" y="307977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42" y="0"/>
                </a:lnTo>
              </a:path>
            </a:pathLst>
          </a:custGeom>
          <a:ln w="50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39150" y="312421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300" y="0"/>
                </a:lnTo>
              </a:path>
            </a:pathLst>
          </a:custGeom>
          <a:ln w="6341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43010" y="312427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32" y="0"/>
                </a:lnTo>
              </a:path>
            </a:pathLst>
          </a:custGeom>
          <a:ln w="635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37870" y="31813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14" y="0"/>
                </a:lnTo>
              </a:path>
            </a:pathLst>
          </a:custGeom>
          <a:ln w="7621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40480" y="316229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1" y="0"/>
                </a:lnTo>
              </a:path>
            </a:pathLst>
          </a:custGeom>
          <a:ln w="3809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36670" y="319407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871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9620" y="32575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43" y="0"/>
                </a:lnTo>
              </a:path>
            </a:pathLst>
          </a:custGeom>
          <a:ln w="127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34060" y="32512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888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32860" y="323217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>
                <a:moveTo>
                  <a:pt x="0" y="0"/>
                </a:moveTo>
                <a:lnTo>
                  <a:pt x="313675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29050" y="32702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30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84680" y="32702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174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25240" y="33083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82150" y="32893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630"/>
                </a:moveTo>
                <a:lnTo>
                  <a:pt x="10156" y="630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77060" y="33146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636"/>
                </a:moveTo>
                <a:lnTo>
                  <a:pt x="13977" y="636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73249" y="33401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800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70720" y="335275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636"/>
                </a:moveTo>
                <a:lnTo>
                  <a:pt x="17776" y="636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30249" y="339243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7" y="0"/>
                </a:lnTo>
              </a:path>
            </a:pathLst>
          </a:custGeom>
          <a:ln w="8562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17620" y="33814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5706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64380" y="33845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2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15060" y="341632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214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559290" y="341632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63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13810" y="343536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7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56760" y="342902"/>
            <a:ext cx="26670" cy="1270"/>
          </a:xfrm>
          <a:custGeom>
            <a:avLst/>
            <a:gdLst/>
            <a:ahLst/>
            <a:cxnLst/>
            <a:rect l="l" t="t" r="r" b="b"/>
            <a:pathLst>
              <a:path w="26670" h="1270">
                <a:moveTo>
                  <a:pt x="0" y="633"/>
                </a:moveTo>
                <a:lnTo>
                  <a:pt x="26670" y="633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10000" y="34607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05" y="0"/>
                </a:lnTo>
              </a:path>
            </a:pathLst>
          </a:custGeom>
          <a:ln w="507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552950" y="34544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3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50389" y="34670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636"/>
                </a:moveTo>
                <a:lnTo>
                  <a:pt x="30480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41520" y="35052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55" y="0"/>
                </a:lnTo>
              </a:path>
            </a:pathLst>
          </a:custGeom>
          <a:ln w="635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25190" y="35329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2" y="0"/>
                </a:lnTo>
              </a:path>
            </a:pathLst>
          </a:custGeom>
          <a:ln w="58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802380" y="353381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625" y="0"/>
                </a:lnTo>
              </a:path>
            </a:pathLst>
          </a:custGeom>
          <a:ln w="5706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536430" y="354329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5" y="0"/>
                </a:lnTo>
              </a:path>
            </a:pathLst>
          </a:custGeom>
          <a:ln w="3809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90950" y="36068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1142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532620" y="35687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90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530090" y="358135"/>
            <a:ext cx="44450" cy="1270"/>
          </a:xfrm>
          <a:custGeom>
            <a:avLst/>
            <a:gdLst/>
            <a:ahLst/>
            <a:cxnLst/>
            <a:rect l="l" t="t" r="r" b="b"/>
            <a:pathLst>
              <a:path w="44450" h="1270">
                <a:moveTo>
                  <a:pt x="0" y="636"/>
                </a:moveTo>
                <a:lnTo>
                  <a:pt x="44445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22630" y="360998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571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525000" y="360682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49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523720" y="361945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70">
                <a:moveTo>
                  <a:pt x="0" y="636"/>
                </a:moveTo>
                <a:lnTo>
                  <a:pt x="48267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18820" y="367673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232" y="0"/>
                </a:lnTo>
              </a:path>
            </a:pathLst>
          </a:custGeom>
          <a:ln w="1016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85860" y="36703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3" y="0"/>
                </a:lnTo>
              </a:path>
            </a:pathLst>
          </a:custGeom>
          <a:ln w="888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518660" y="36449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59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80020" y="3676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2" y="0"/>
                </a:lnTo>
              </a:path>
            </a:pathLst>
          </a:custGeom>
          <a:ln w="507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516099" y="36639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507230" y="36957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3" y="0"/>
                </a:lnTo>
              </a:path>
            </a:pathLst>
          </a:custGeom>
          <a:ln w="635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81300" y="36956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636"/>
                </a:moveTo>
                <a:lnTo>
                  <a:pt x="7620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81300" y="37084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630"/>
                </a:moveTo>
                <a:lnTo>
                  <a:pt x="10156" y="63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20100" y="37148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3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84580" y="37147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81300" y="372107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630"/>
                </a:moveTo>
                <a:lnTo>
                  <a:pt x="12692" y="63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75710" y="37655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1" y="0"/>
                </a:lnTo>
              </a:path>
            </a:pathLst>
          </a:custGeom>
          <a:ln w="10159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503420" y="373379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09" y="0"/>
                </a:lnTo>
              </a:path>
            </a:pathLst>
          </a:custGeom>
          <a:ln w="3809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782549" y="37337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636"/>
                </a:moveTo>
                <a:lnTo>
                  <a:pt x="1397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82549" y="37591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95800" y="376557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299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82549" y="377185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636"/>
                </a:moveTo>
                <a:lnTo>
                  <a:pt x="2159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83830" y="3797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96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68090" y="38354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41" y="0"/>
                </a:lnTo>
              </a:path>
            </a:pathLst>
          </a:custGeom>
          <a:ln w="1142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491990" y="37973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783830" y="380995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70">
                <a:moveTo>
                  <a:pt x="0" y="636"/>
                </a:moveTo>
                <a:lnTo>
                  <a:pt x="27943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89430" y="38163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85110" y="38353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42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15010" y="38417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7" y="0"/>
                </a:lnTo>
              </a:path>
            </a:pathLst>
          </a:custGeom>
          <a:ln w="5080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484370" y="38354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652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785110" y="384805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90" h="1270">
                <a:moveTo>
                  <a:pt x="0" y="636"/>
                </a:moveTo>
                <a:lnTo>
                  <a:pt x="34290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81810" y="385442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7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785110" y="38734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49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411199" y="390529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4" y="0"/>
                </a:lnTo>
              </a:path>
            </a:pathLst>
          </a:custGeom>
          <a:ln w="10156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60470" y="39116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142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477999" y="387352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760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86360" y="388615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40" h="1270">
                <a:moveTo>
                  <a:pt x="0" y="636"/>
                </a:moveTo>
                <a:lnTo>
                  <a:pt x="4064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475470" y="389252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86360" y="39115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6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469130" y="39179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82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87640" y="392425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90" h="1270">
                <a:moveTo>
                  <a:pt x="0" y="636"/>
                </a:moveTo>
                <a:lnTo>
                  <a:pt x="46994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87640" y="39560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6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56660" y="396877"/>
            <a:ext cx="384810" cy="0"/>
          </a:xfrm>
          <a:custGeom>
            <a:avLst/>
            <a:gdLst/>
            <a:ahLst/>
            <a:cxnLst/>
            <a:rect l="l" t="t" r="r" b="b"/>
            <a:pathLst>
              <a:path w="384809">
                <a:moveTo>
                  <a:pt x="0" y="0"/>
                </a:moveTo>
                <a:lnTo>
                  <a:pt x="384810" y="0"/>
                </a:lnTo>
              </a:path>
            </a:pathLst>
          </a:custGeom>
          <a:ln w="761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461510" y="395607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53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88920" y="39877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409950" y="39877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2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457700" y="39878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3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88920" y="401319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09" y="0"/>
                </a:lnTo>
              </a:path>
            </a:pathLst>
          </a:custGeom>
          <a:ln w="380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07389" y="40449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4" y="0"/>
                </a:lnTo>
              </a:path>
            </a:pathLst>
          </a:custGeom>
          <a:ln w="1015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747760" y="40449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10" y="0"/>
                </a:lnTo>
              </a:path>
            </a:pathLst>
          </a:custGeom>
          <a:ln w="1015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455139" y="40068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90170" y="403858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44" y="0"/>
                </a:lnTo>
              </a:path>
            </a:pathLst>
          </a:custGeom>
          <a:ln w="3812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446270" y="403867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15" y="0"/>
                </a:lnTo>
              </a:path>
            </a:pathLst>
          </a:custGeom>
          <a:ln w="635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91450" y="40767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5" y="0"/>
                </a:lnTo>
              </a:path>
            </a:pathLst>
          </a:custGeom>
          <a:ln w="635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441180" y="4076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809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92730" y="411478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3812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404860" y="41275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888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745230" y="410212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65" y="0"/>
                </a:lnTo>
              </a:path>
            </a:pathLst>
          </a:custGeom>
          <a:ln w="380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434840" y="41084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67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736330" y="41528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66" y="0"/>
                </a:lnTo>
              </a:path>
            </a:pathLst>
          </a:custGeom>
          <a:ln w="889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92730" y="414657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43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428470" y="41465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93980" y="41846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2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737610" y="41720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585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423410" y="41783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3019" y="0"/>
                </a:lnTo>
              </a:path>
            </a:pathLst>
          </a:custGeom>
          <a:ln w="380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35049" y="4197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34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420849" y="41973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5260" y="4222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414510" y="42227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9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96540" y="42672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67" y="0"/>
                </a:lnTo>
              </a:path>
            </a:pathLst>
          </a:custGeom>
          <a:ln w="6341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99770" y="425291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426" y="0"/>
                </a:lnTo>
              </a:path>
            </a:pathLst>
          </a:custGeom>
          <a:ln w="412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408170" y="42608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82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99770" y="428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52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405610" y="42862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97789" y="430531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80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400550" y="4305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59" y="0"/>
                </a:lnTo>
              </a:path>
            </a:pathLst>
          </a:custGeom>
          <a:ln w="3809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97789" y="433707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16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396740" y="43307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04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394180" y="434972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14" y="0"/>
                </a:lnTo>
              </a:path>
            </a:pathLst>
          </a:custGeom>
          <a:ln w="317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99070" y="437517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6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387840" y="43751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9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800350" y="44132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789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380220" y="441327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6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01599" y="4451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92149" y="44640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72" y="0"/>
                </a:lnTo>
              </a:path>
            </a:pathLst>
          </a:custGeom>
          <a:ln w="10156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373880" y="44513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802880" y="44894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05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367510" y="44894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804160" y="45275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5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89620" y="454662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0" y="0"/>
                </a:moveTo>
                <a:lnTo>
                  <a:pt x="748040" y="0"/>
                </a:lnTo>
              </a:path>
            </a:pathLst>
          </a:custGeom>
          <a:ln w="888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362450" y="4521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3" y="0"/>
                </a:lnTo>
              </a:path>
            </a:pathLst>
          </a:custGeom>
          <a:ln w="3804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359889" y="4540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804160" y="45656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59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353550" y="4565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805410" y="45973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85810" y="463553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50" y="0"/>
                </a:lnTo>
              </a:path>
            </a:pathLst>
          </a:custGeom>
          <a:ln w="1142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347210" y="460378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5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806690" y="461642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06690" y="46354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339590" y="46418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27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807970" y="46545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07970" y="46735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12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83280" y="471172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80" y="0"/>
                </a:lnTo>
              </a:path>
            </a:pathLst>
          </a:custGeom>
          <a:ln w="1142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335780" y="46736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889" y="0"/>
                </a:lnTo>
              </a:path>
            </a:pathLst>
          </a:custGeom>
          <a:ln w="380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807970" y="469896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83" y="0"/>
                </a:lnTo>
              </a:path>
            </a:pathLst>
          </a:custGeom>
          <a:ln w="3811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333220" y="46926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87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809220" y="471798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328160" y="471172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79" y="0"/>
                </a:lnTo>
              </a:path>
            </a:pathLst>
          </a:custGeom>
          <a:ln w="380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325599" y="47307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809220" y="47529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6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319260" y="47561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50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810500" y="479103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2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312920" y="47942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42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811780" y="480692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811780" y="48323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17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79470" y="48323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15" y="0"/>
                </a:lnTo>
              </a:path>
            </a:pathLst>
          </a:custGeom>
          <a:ln w="761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305300" y="483237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19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813030" y="485776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304020" y="485776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813030" y="487041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175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76910" y="490854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476" y="0"/>
                </a:lnTo>
              </a:path>
            </a:pathLst>
          </a:custGeom>
          <a:ln w="10139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298930" y="487679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060" y="0"/>
                </a:lnTo>
              </a:path>
            </a:pathLst>
          </a:custGeom>
          <a:ln w="3809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814310" y="48894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5" y="0"/>
                </a:lnTo>
              </a:path>
            </a:pathLst>
          </a:custGeom>
          <a:ln w="3811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814310" y="49148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292590" y="49085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5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74380" y="497209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32" y="0"/>
                </a:lnTo>
              </a:path>
            </a:pathLst>
          </a:custGeom>
          <a:ln w="1015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284970" y="49466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6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815590" y="498801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849" y="0"/>
                </a:lnTo>
              </a:path>
            </a:pathLst>
          </a:custGeom>
          <a:ln w="698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278630" y="49847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3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18120" y="50291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272260" y="50228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818120" y="506097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6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267200" y="50546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3" y="0"/>
                </a:lnTo>
              </a:path>
            </a:pathLst>
          </a:custGeom>
          <a:ln w="3804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264639" y="50736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175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819400" y="510541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99" y="0"/>
                </a:lnTo>
              </a:path>
            </a:pathLst>
          </a:custGeom>
          <a:ln w="6341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258300" y="50990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12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820649" y="514348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69289" y="512441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22" y="0"/>
                </a:lnTo>
              </a:path>
            </a:pathLst>
          </a:custGeom>
          <a:ln w="506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251960" y="513717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15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65480" y="520069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370" y="0"/>
                </a:lnTo>
              </a:path>
            </a:pathLst>
          </a:custGeom>
          <a:ln w="10156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244340" y="51752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87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21930" y="52102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2" y="0"/>
                </a:lnTo>
              </a:path>
            </a:pathLst>
          </a:custGeom>
          <a:ln w="5706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240530" y="520703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855" y="0"/>
                </a:lnTo>
              </a:path>
            </a:pathLst>
          </a:custGeom>
          <a:ln w="3804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237970" y="522602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7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823210" y="52514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59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231630" y="52514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824460" y="52895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6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224010" y="52895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1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825740" y="53276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5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217670" y="53276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02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827020" y="536577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822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828270" y="54038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359140" y="54165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10" y="0"/>
                </a:lnTo>
              </a:path>
            </a:pathLst>
          </a:custGeom>
          <a:ln w="7618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206240" y="539433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983" y="0"/>
                </a:lnTo>
              </a:path>
            </a:pathLst>
          </a:custGeom>
          <a:ln w="444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203680" y="54165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828270" y="54355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70" y="0"/>
                </a:lnTo>
              </a:path>
            </a:pathLst>
          </a:custGeom>
          <a:ln w="379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199870" y="543562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6" y="0"/>
                </a:lnTo>
              </a:path>
            </a:pathLst>
          </a:custGeom>
          <a:ln w="3804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829550" y="545462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25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355330" y="549592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6" y="0"/>
                </a:lnTo>
              </a:path>
            </a:pathLst>
          </a:custGeom>
          <a:ln w="10801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197340" y="54546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829550" y="54800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2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191000" y="548007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15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830830" y="55181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17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183380" y="5518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693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832080" y="55498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179570" y="554992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62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832080" y="556892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88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52800" y="560067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1" y="0"/>
                </a:lnTo>
              </a:path>
            </a:pathLst>
          </a:custGeom>
          <a:ln w="889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177010" y="55689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833360" y="55879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85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171950" y="558803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3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833360" y="560702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93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169389" y="56070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834640" y="562607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31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352800" y="562612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922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834640" y="566733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39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351520" y="566422"/>
            <a:ext cx="1089660" cy="0"/>
          </a:xfrm>
          <a:custGeom>
            <a:avLst/>
            <a:gdLst/>
            <a:ahLst/>
            <a:cxnLst/>
            <a:rect l="l" t="t" r="r" b="b"/>
            <a:pathLst>
              <a:path w="1089659">
                <a:moveTo>
                  <a:pt x="0" y="0"/>
                </a:moveTo>
                <a:lnTo>
                  <a:pt x="1089666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835889" y="568322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638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350239" y="568962"/>
            <a:ext cx="1089025" cy="0"/>
          </a:xfrm>
          <a:custGeom>
            <a:avLst/>
            <a:gdLst/>
            <a:ahLst/>
            <a:cxnLst/>
            <a:rect l="l" t="t" r="r" b="b"/>
            <a:pathLst>
              <a:path w="1089025">
                <a:moveTo>
                  <a:pt x="0" y="0"/>
                </a:moveTo>
                <a:lnTo>
                  <a:pt x="1088410" y="0"/>
                </a:lnTo>
              </a:path>
            </a:pathLst>
          </a:custGeom>
          <a:ln w="382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835889" y="57022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10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837170" y="57213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98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350239" y="572132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62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837170" y="574037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838450" y="575942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30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347710" y="575942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85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38450" y="57784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01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346430" y="581657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6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838450" y="582610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283" y="0"/>
                </a:lnTo>
              </a:path>
            </a:pathLst>
          </a:custGeom>
          <a:ln w="4448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840980" y="58674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15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343900" y="58642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82" y="0"/>
                </a:lnTo>
              </a:path>
            </a:pathLst>
          </a:custGeom>
          <a:ln w="5706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842260" y="59054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25" y="0"/>
                </a:lnTo>
              </a:path>
            </a:pathLst>
          </a:custGeom>
          <a:ln w="3812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342620" y="593087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40">
                <a:moveTo>
                  <a:pt x="0" y="0"/>
                </a:moveTo>
                <a:lnTo>
                  <a:pt x="1082046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42260" y="593727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333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843510" y="59753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10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341370" y="59753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91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844790" y="600707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>
                <a:moveTo>
                  <a:pt x="0" y="0"/>
                </a:moveTo>
                <a:lnTo>
                  <a:pt x="397514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340090" y="600707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230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844790" y="60261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337560" y="60451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7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846070" y="609291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39" y="0"/>
                </a:lnTo>
              </a:path>
            </a:pathLst>
          </a:custGeom>
          <a:ln w="6986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334999" y="609604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242" y="0"/>
                </a:lnTo>
              </a:path>
            </a:pathLst>
          </a:custGeom>
          <a:ln w="6346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848600" y="613408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825" y="0"/>
                </a:lnTo>
              </a:path>
            </a:pathLst>
          </a:custGeom>
          <a:ln w="3812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848600" y="616587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2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333750" y="617227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90">
                <a:moveTo>
                  <a:pt x="0" y="0"/>
                </a:moveTo>
                <a:lnTo>
                  <a:pt x="107566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849880" y="62039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79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851130" y="624207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332470" y="623569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2" y="0"/>
                </a:lnTo>
              </a:path>
            </a:pathLst>
          </a:custGeom>
          <a:ln w="3789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329940" y="62737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>
                <a:moveTo>
                  <a:pt x="0" y="0"/>
                </a:moveTo>
                <a:lnTo>
                  <a:pt x="107185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852410" y="628017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495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852410" y="631192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59">
                <a:moveTo>
                  <a:pt x="0" y="0"/>
                </a:moveTo>
                <a:lnTo>
                  <a:pt x="1546866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853690" y="633092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05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853690" y="635003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43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854939" y="636902"/>
            <a:ext cx="1540510" cy="0"/>
          </a:xfrm>
          <a:custGeom>
            <a:avLst/>
            <a:gdLst/>
            <a:ahLst/>
            <a:cxnLst/>
            <a:rect l="l" t="t" r="r" b="b"/>
            <a:pathLst>
              <a:path w="1540509">
                <a:moveTo>
                  <a:pt x="0" y="0"/>
                </a:moveTo>
                <a:lnTo>
                  <a:pt x="1540514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854939" y="638812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40">
                <a:moveTo>
                  <a:pt x="0" y="0"/>
                </a:moveTo>
                <a:lnTo>
                  <a:pt x="1539240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856220" y="640712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10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856220" y="643897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36" y="0"/>
                </a:lnTo>
              </a:path>
            </a:pathLst>
          </a:custGeom>
          <a:ln w="635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857500" y="648969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345" y="0"/>
                </a:lnTo>
              </a:path>
            </a:pathLst>
          </a:custGeom>
          <a:ln w="6329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858749" y="654047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8" y="0"/>
                </a:lnTo>
              </a:path>
            </a:pathLst>
          </a:custGeom>
          <a:ln w="635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860030" y="657857"/>
            <a:ext cx="1521460" cy="0"/>
          </a:xfrm>
          <a:custGeom>
            <a:avLst/>
            <a:gdLst/>
            <a:ahLst/>
            <a:cxnLst/>
            <a:rect l="l" t="t" r="r" b="b"/>
            <a:pathLst>
              <a:path w="1521459">
                <a:moveTo>
                  <a:pt x="0" y="0"/>
                </a:moveTo>
                <a:lnTo>
                  <a:pt x="1521470" y="0"/>
                </a:lnTo>
              </a:path>
            </a:pathLst>
          </a:custGeom>
          <a:ln w="379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861310" y="659766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15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861310" y="661667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25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862560" y="663572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862560" y="665477"/>
            <a:ext cx="1945639" cy="0"/>
          </a:xfrm>
          <a:custGeom>
            <a:avLst/>
            <a:gdLst/>
            <a:ahLst/>
            <a:cxnLst/>
            <a:rect l="l" t="t" r="r" b="b"/>
            <a:pathLst>
              <a:path w="1945640">
                <a:moveTo>
                  <a:pt x="0" y="0"/>
                </a:moveTo>
                <a:lnTo>
                  <a:pt x="1945648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862560" y="667382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>
                <a:moveTo>
                  <a:pt x="0" y="0"/>
                </a:moveTo>
                <a:lnTo>
                  <a:pt x="2024384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863840" y="669287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863840" y="671832"/>
            <a:ext cx="2217420" cy="0"/>
          </a:xfrm>
          <a:custGeom>
            <a:avLst/>
            <a:gdLst/>
            <a:ahLst/>
            <a:cxnLst/>
            <a:rect l="l" t="t" r="r" b="b"/>
            <a:pathLst>
              <a:path w="2217420">
                <a:moveTo>
                  <a:pt x="0" y="0"/>
                </a:moveTo>
                <a:lnTo>
                  <a:pt x="2217413" y="0"/>
                </a:lnTo>
              </a:path>
            </a:pathLst>
          </a:custGeom>
          <a:ln w="3824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865120" y="674374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61" y="0"/>
                </a:lnTo>
              </a:path>
            </a:pathLst>
          </a:custGeom>
          <a:ln w="3799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865120" y="676907"/>
            <a:ext cx="2204720" cy="0"/>
          </a:xfrm>
          <a:custGeom>
            <a:avLst/>
            <a:gdLst/>
            <a:ahLst/>
            <a:cxnLst/>
            <a:rect l="l" t="t" r="r" b="b"/>
            <a:pathLst>
              <a:path w="2204720">
                <a:moveTo>
                  <a:pt x="0" y="0"/>
                </a:moveTo>
                <a:lnTo>
                  <a:pt x="2204716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866370" y="679452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370" y="0"/>
                </a:lnTo>
              </a:path>
            </a:pathLst>
          </a:custGeom>
          <a:ln w="3824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867650" y="681994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2024" y="0"/>
                </a:lnTo>
              </a:path>
            </a:pathLst>
          </a:custGeom>
          <a:ln w="3799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867650" y="684527"/>
            <a:ext cx="2185670" cy="0"/>
          </a:xfrm>
          <a:custGeom>
            <a:avLst/>
            <a:gdLst/>
            <a:ahLst/>
            <a:cxnLst/>
            <a:rect l="l" t="t" r="r" b="b"/>
            <a:pathLst>
              <a:path w="2185670">
                <a:moveTo>
                  <a:pt x="0" y="0"/>
                </a:moveTo>
                <a:lnTo>
                  <a:pt x="2185666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868930" y="686432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868930" y="687712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1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868930" y="689614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>
                <a:moveTo>
                  <a:pt x="0" y="0"/>
                </a:moveTo>
                <a:lnTo>
                  <a:pt x="2172961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870180" y="692147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>
                <a:moveTo>
                  <a:pt x="0" y="0"/>
                </a:moveTo>
                <a:lnTo>
                  <a:pt x="2166628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870180" y="694692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60270" y="0"/>
                </a:lnTo>
              </a:path>
            </a:pathLst>
          </a:custGeom>
          <a:ln w="3824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871460" y="697234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24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871460" y="699767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6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872740" y="701672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0" y="0"/>
                </a:lnTo>
              </a:path>
            </a:pathLst>
          </a:custGeom>
          <a:ln w="3175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872740" y="703577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71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873989" y="706122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59">
                <a:moveTo>
                  <a:pt x="0" y="0"/>
                </a:moveTo>
                <a:lnTo>
                  <a:pt x="2131064" y="0"/>
                </a:lnTo>
              </a:path>
            </a:pathLst>
          </a:custGeom>
          <a:ln w="3824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873989" y="708664"/>
            <a:ext cx="2125980" cy="0"/>
          </a:xfrm>
          <a:custGeom>
            <a:avLst/>
            <a:gdLst/>
            <a:ahLst/>
            <a:cxnLst/>
            <a:rect l="l" t="t" r="r" b="b"/>
            <a:pathLst>
              <a:path w="2125979">
                <a:moveTo>
                  <a:pt x="0" y="0"/>
                </a:moveTo>
                <a:lnTo>
                  <a:pt x="2125980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875270" y="711197"/>
            <a:ext cx="2118360" cy="0"/>
          </a:xfrm>
          <a:custGeom>
            <a:avLst/>
            <a:gdLst/>
            <a:ahLst/>
            <a:cxnLst/>
            <a:rect l="l" t="t" r="r" b="b"/>
            <a:pathLst>
              <a:path w="2118359">
                <a:moveTo>
                  <a:pt x="0" y="0"/>
                </a:moveTo>
                <a:lnTo>
                  <a:pt x="2118360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875270" y="713102"/>
            <a:ext cx="2113280" cy="0"/>
          </a:xfrm>
          <a:custGeom>
            <a:avLst/>
            <a:gdLst/>
            <a:ahLst/>
            <a:cxnLst/>
            <a:rect l="l" t="t" r="r" b="b"/>
            <a:pathLst>
              <a:path w="2113279">
                <a:moveTo>
                  <a:pt x="0" y="0"/>
                </a:moveTo>
                <a:lnTo>
                  <a:pt x="2113276" y="0"/>
                </a:lnTo>
              </a:path>
            </a:pathLst>
          </a:custGeom>
          <a:ln w="3175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876550" y="715007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191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876550" y="716916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877799" y="718817"/>
            <a:ext cx="2099310" cy="0"/>
          </a:xfrm>
          <a:custGeom>
            <a:avLst/>
            <a:gdLst/>
            <a:ahLst/>
            <a:cxnLst/>
            <a:rect l="l" t="t" r="r" b="b"/>
            <a:pathLst>
              <a:path w="2099309">
                <a:moveTo>
                  <a:pt x="0" y="0"/>
                </a:moveTo>
                <a:lnTo>
                  <a:pt x="209931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877799" y="721362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59">
                <a:moveTo>
                  <a:pt x="0" y="0"/>
                </a:moveTo>
                <a:lnTo>
                  <a:pt x="2092964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879080" y="72390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879080" y="726437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26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880360" y="728982"/>
            <a:ext cx="2073910" cy="0"/>
          </a:xfrm>
          <a:custGeom>
            <a:avLst/>
            <a:gdLst/>
            <a:ahLst/>
            <a:cxnLst/>
            <a:rect l="l" t="t" r="r" b="b"/>
            <a:pathLst>
              <a:path w="2073909">
                <a:moveTo>
                  <a:pt x="0" y="0"/>
                </a:moveTo>
                <a:lnTo>
                  <a:pt x="2073901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880360" y="731524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59">
                <a:moveTo>
                  <a:pt x="0" y="0"/>
                </a:moveTo>
                <a:lnTo>
                  <a:pt x="2067556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881610" y="734057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09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881610" y="735962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>
                <a:moveTo>
                  <a:pt x="0" y="0"/>
                </a:moveTo>
                <a:lnTo>
                  <a:pt x="2056138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882890" y="737867"/>
            <a:ext cx="2051050" cy="0"/>
          </a:xfrm>
          <a:custGeom>
            <a:avLst/>
            <a:gdLst/>
            <a:ahLst/>
            <a:cxnLst/>
            <a:rect l="l" t="t" r="r" b="b"/>
            <a:pathLst>
              <a:path w="2051050">
                <a:moveTo>
                  <a:pt x="0" y="0"/>
                </a:moveTo>
                <a:lnTo>
                  <a:pt x="2051054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882890" y="740412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884170" y="742954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884170" y="744862"/>
            <a:ext cx="2033270" cy="0"/>
          </a:xfrm>
          <a:custGeom>
            <a:avLst/>
            <a:gdLst/>
            <a:ahLst/>
            <a:cxnLst/>
            <a:rect l="l" t="t" r="r" b="b"/>
            <a:pathLst>
              <a:path w="2033270">
                <a:moveTo>
                  <a:pt x="0" y="0"/>
                </a:moveTo>
                <a:lnTo>
                  <a:pt x="2033266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885420" y="746764"/>
            <a:ext cx="2029460" cy="0"/>
          </a:xfrm>
          <a:custGeom>
            <a:avLst/>
            <a:gdLst/>
            <a:ahLst/>
            <a:cxnLst/>
            <a:rect l="l" t="t" r="r" b="b"/>
            <a:pathLst>
              <a:path w="2029459">
                <a:moveTo>
                  <a:pt x="0" y="0"/>
                </a:moveTo>
                <a:lnTo>
                  <a:pt x="2029468" y="0"/>
                </a:lnTo>
              </a:path>
            </a:pathLst>
          </a:custGeom>
          <a:ln w="3799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885420" y="749297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09">
                <a:moveTo>
                  <a:pt x="0" y="0"/>
                </a:moveTo>
                <a:lnTo>
                  <a:pt x="2023110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886700" y="751202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64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886700" y="753107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954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887980" y="755652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5" y="0"/>
                </a:lnTo>
              </a:path>
            </a:pathLst>
          </a:custGeom>
          <a:ln w="3824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887980" y="758194"/>
            <a:ext cx="2001520" cy="0"/>
          </a:xfrm>
          <a:custGeom>
            <a:avLst/>
            <a:gdLst/>
            <a:ahLst/>
            <a:cxnLst/>
            <a:rect l="l" t="t" r="r" b="b"/>
            <a:pathLst>
              <a:path w="2001520">
                <a:moveTo>
                  <a:pt x="0" y="0"/>
                </a:moveTo>
                <a:lnTo>
                  <a:pt x="2001511" y="0"/>
                </a:lnTo>
              </a:path>
            </a:pathLst>
          </a:custGeom>
          <a:ln w="3799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889230" y="76072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904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889230" y="762632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20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889230" y="764537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09">
                <a:moveTo>
                  <a:pt x="0" y="0"/>
                </a:moveTo>
                <a:lnTo>
                  <a:pt x="1985010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890510" y="766442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64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890510" y="768347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115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891790" y="770892"/>
            <a:ext cx="1968500" cy="0"/>
          </a:xfrm>
          <a:custGeom>
            <a:avLst/>
            <a:gdLst/>
            <a:ahLst/>
            <a:cxnLst/>
            <a:rect l="l" t="t" r="r" b="b"/>
            <a:pathLst>
              <a:path w="1968500">
                <a:moveTo>
                  <a:pt x="0" y="0"/>
                </a:moveTo>
                <a:lnTo>
                  <a:pt x="1968495" y="0"/>
                </a:lnTo>
              </a:path>
            </a:pathLst>
          </a:custGeom>
          <a:ln w="3824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891790" y="772794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3411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893039" y="774066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09">
                <a:moveTo>
                  <a:pt x="0" y="0"/>
                </a:moveTo>
                <a:lnTo>
                  <a:pt x="1959614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893039" y="775967"/>
            <a:ext cx="1955800" cy="0"/>
          </a:xfrm>
          <a:custGeom>
            <a:avLst/>
            <a:gdLst/>
            <a:ahLst/>
            <a:cxnLst/>
            <a:rect l="l" t="t" r="r" b="b"/>
            <a:pathLst>
              <a:path w="1955800">
                <a:moveTo>
                  <a:pt x="0" y="0"/>
                </a:moveTo>
                <a:lnTo>
                  <a:pt x="1955804" y="0"/>
                </a:lnTo>
              </a:path>
            </a:pathLst>
          </a:custGeom>
          <a:ln w="3793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894320" y="77851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445" y="0"/>
                </a:lnTo>
              </a:path>
            </a:pathLst>
          </a:custGeom>
          <a:ln w="382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894320" y="781054"/>
            <a:ext cx="1943100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0" y="0"/>
                </a:moveTo>
                <a:lnTo>
                  <a:pt x="1943100" y="0"/>
                </a:lnTo>
              </a:path>
            </a:pathLst>
          </a:custGeom>
          <a:ln w="37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895600" y="783587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41" y="0"/>
                </a:lnTo>
              </a:path>
            </a:pathLst>
          </a:custGeom>
          <a:ln w="3793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895600" y="786132"/>
            <a:ext cx="1930400" cy="0"/>
          </a:xfrm>
          <a:custGeom>
            <a:avLst/>
            <a:gdLst/>
            <a:ahLst/>
            <a:cxnLst/>
            <a:rect l="l" t="t" r="r" b="b"/>
            <a:pathLst>
              <a:path w="1930400">
                <a:moveTo>
                  <a:pt x="0" y="0"/>
                </a:moveTo>
                <a:lnTo>
                  <a:pt x="1930395" y="0"/>
                </a:lnTo>
              </a:path>
            </a:pathLst>
          </a:custGeom>
          <a:ln w="382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896849" y="788674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7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872740" y="791212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>
                <a:moveTo>
                  <a:pt x="0" y="0"/>
                </a:moveTo>
                <a:lnTo>
                  <a:pt x="1941825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857500" y="793112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90">
                <a:moveTo>
                  <a:pt x="0" y="0"/>
                </a:moveTo>
                <a:lnTo>
                  <a:pt x="1951981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825740" y="795022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810500" y="796922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90">
                <a:moveTo>
                  <a:pt x="0" y="0"/>
                </a:moveTo>
                <a:lnTo>
                  <a:pt x="1990094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778739" y="798832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762250" y="800732"/>
            <a:ext cx="2030730" cy="0"/>
          </a:xfrm>
          <a:custGeom>
            <a:avLst/>
            <a:gdLst/>
            <a:ahLst/>
            <a:cxnLst/>
            <a:rect l="l" t="t" r="r" b="b"/>
            <a:pathLst>
              <a:path w="2030729">
                <a:moveTo>
                  <a:pt x="0" y="0"/>
                </a:moveTo>
                <a:lnTo>
                  <a:pt x="203073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747010" y="802012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216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715250" y="803909"/>
            <a:ext cx="2071370" cy="0"/>
          </a:xfrm>
          <a:custGeom>
            <a:avLst/>
            <a:gdLst/>
            <a:ahLst/>
            <a:cxnLst/>
            <a:rect l="l" t="t" r="r" b="b"/>
            <a:pathLst>
              <a:path w="2071370">
                <a:moveTo>
                  <a:pt x="0" y="0"/>
                </a:moveTo>
                <a:lnTo>
                  <a:pt x="2071372" y="0"/>
                </a:lnTo>
              </a:path>
            </a:pathLst>
          </a:custGeom>
          <a:ln w="3809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84770" y="806453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668249" y="808352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637770" y="810262"/>
            <a:ext cx="2134870" cy="0"/>
          </a:xfrm>
          <a:custGeom>
            <a:avLst/>
            <a:gdLst/>
            <a:ahLst/>
            <a:cxnLst/>
            <a:rect l="l" t="t" r="r" b="b"/>
            <a:pathLst>
              <a:path w="2134870">
                <a:moveTo>
                  <a:pt x="0" y="0"/>
                </a:moveTo>
                <a:lnTo>
                  <a:pt x="213487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621280" y="812162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>
                <a:moveTo>
                  <a:pt x="0" y="0"/>
                </a:moveTo>
                <a:lnTo>
                  <a:pt x="2146291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589520" y="814072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4242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574280" y="815972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4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542520" y="817883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616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527280" y="819782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4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495550" y="821692"/>
            <a:ext cx="2251710" cy="0"/>
          </a:xfrm>
          <a:custGeom>
            <a:avLst/>
            <a:gdLst/>
            <a:ahLst/>
            <a:cxnLst/>
            <a:rect l="l" t="t" r="r" b="b"/>
            <a:pathLst>
              <a:path w="2251709">
                <a:moveTo>
                  <a:pt x="0" y="0"/>
                </a:moveTo>
                <a:lnTo>
                  <a:pt x="2251697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480310" y="823592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>
                <a:moveTo>
                  <a:pt x="0" y="0"/>
                </a:moveTo>
                <a:lnTo>
                  <a:pt x="2260591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448550" y="825503"/>
            <a:ext cx="2289810" cy="0"/>
          </a:xfrm>
          <a:custGeom>
            <a:avLst/>
            <a:gdLst/>
            <a:ahLst/>
            <a:cxnLst/>
            <a:rect l="l" t="t" r="r" b="b"/>
            <a:pathLst>
              <a:path w="2289809">
                <a:moveTo>
                  <a:pt x="0" y="0"/>
                </a:moveTo>
                <a:lnTo>
                  <a:pt x="2289816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433310" y="827402"/>
            <a:ext cx="2299970" cy="0"/>
          </a:xfrm>
          <a:custGeom>
            <a:avLst/>
            <a:gdLst/>
            <a:ahLst/>
            <a:cxnLst/>
            <a:rect l="l" t="t" r="r" b="b"/>
            <a:pathLst>
              <a:path w="2299970">
                <a:moveTo>
                  <a:pt x="0" y="0"/>
                </a:moveTo>
                <a:lnTo>
                  <a:pt x="2299966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401549" y="829312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918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386310" y="831212"/>
            <a:ext cx="2338070" cy="0"/>
          </a:xfrm>
          <a:custGeom>
            <a:avLst/>
            <a:gdLst/>
            <a:ahLst/>
            <a:cxnLst/>
            <a:rect l="l" t="t" r="r" b="b"/>
            <a:pathLst>
              <a:path w="2338070">
                <a:moveTo>
                  <a:pt x="0" y="0"/>
                </a:moveTo>
                <a:lnTo>
                  <a:pt x="2338078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354580" y="833123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7271" y="0"/>
                </a:lnTo>
              </a:path>
            </a:pathLst>
          </a:custGeom>
          <a:ln w="380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331720" y="835022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>
                <a:moveTo>
                  <a:pt x="0" y="0"/>
                </a:moveTo>
                <a:lnTo>
                  <a:pt x="238378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332970" y="836927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79">
                <a:moveTo>
                  <a:pt x="0" y="0"/>
                </a:moveTo>
                <a:lnTo>
                  <a:pt x="2379988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335530" y="838832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59">
                <a:moveTo>
                  <a:pt x="0" y="0"/>
                </a:moveTo>
                <a:lnTo>
                  <a:pt x="237235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336780" y="840737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7284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340589" y="843282"/>
            <a:ext cx="2358390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3824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343150" y="845824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496" y="0"/>
                </a:lnTo>
              </a:path>
            </a:pathLst>
          </a:custGeom>
          <a:ln w="3799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345680" y="848357"/>
            <a:ext cx="2341880" cy="0"/>
          </a:xfrm>
          <a:custGeom>
            <a:avLst/>
            <a:gdLst/>
            <a:ahLst/>
            <a:cxnLst/>
            <a:rect l="l" t="t" r="r" b="b"/>
            <a:pathLst>
              <a:path w="2341879">
                <a:moveTo>
                  <a:pt x="0" y="0"/>
                </a:moveTo>
                <a:lnTo>
                  <a:pt x="2341876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348210" y="850262"/>
            <a:ext cx="2334260" cy="0"/>
          </a:xfrm>
          <a:custGeom>
            <a:avLst/>
            <a:gdLst/>
            <a:ahLst/>
            <a:cxnLst/>
            <a:rect l="l" t="t" r="r" b="b"/>
            <a:pathLst>
              <a:path w="2334259">
                <a:moveTo>
                  <a:pt x="0" y="0"/>
                </a:moveTo>
                <a:lnTo>
                  <a:pt x="2334268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349490" y="852167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9184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353300" y="854712"/>
            <a:ext cx="2320290" cy="0"/>
          </a:xfrm>
          <a:custGeom>
            <a:avLst/>
            <a:gdLst/>
            <a:ahLst/>
            <a:cxnLst/>
            <a:rect l="l" t="t" r="r" b="b"/>
            <a:pathLst>
              <a:path w="2320290">
                <a:moveTo>
                  <a:pt x="0" y="0"/>
                </a:moveTo>
                <a:lnTo>
                  <a:pt x="2320290" y="0"/>
                </a:lnTo>
              </a:path>
            </a:pathLst>
          </a:custGeom>
          <a:ln w="3824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355830" y="857254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>
                <a:moveTo>
                  <a:pt x="0" y="0"/>
                </a:moveTo>
                <a:lnTo>
                  <a:pt x="2311408" y="0"/>
                </a:lnTo>
              </a:path>
            </a:pathLst>
          </a:custGeom>
          <a:ln w="3799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358390" y="859162"/>
            <a:ext cx="2303780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77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359639" y="861064"/>
            <a:ext cx="2299970" cy="0"/>
          </a:xfrm>
          <a:custGeom>
            <a:avLst/>
            <a:gdLst/>
            <a:ahLst/>
            <a:cxnLst/>
            <a:rect l="l" t="t" r="r" b="b"/>
            <a:pathLst>
              <a:path w="2299970">
                <a:moveTo>
                  <a:pt x="0" y="0"/>
                </a:moveTo>
                <a:lnTo>
                  <a:pt x="2299978" y="0"/>
                </a:lnTo>
              </a:path>
            </a:pathLst>
          </a:custGeom>
          <a:ln w="3799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362200" y="863597"/>
            <a:ext cx="2291080" cy="0"/>
          </a:xfrm>
          <a:custGeom>
            <a:avLst/>
            <a:gdLst/>
            <a:ahLst/>
            <a:cxnLst/>
            <a:rect l="l" t="t" r="r" b="b"/>
            <a:pathLst>
              <a:path w="2291079">
                <a:moveTo>
                  <a:pt x="0" y="0"/>
                </a:moveTo>
                <a:lnTo>
                  <a:pt x="2291071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366010" y="865502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367260" y="867407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>
                <a:moveTo>
                  <a:pt x="0" y="0"/>
                </a:moveTo>
                <a:lnTo>
                  <a:pt x="2278380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369820" y="869312"/>
            <a:ext cx="2269490" cy="0"/>
          </a:xfrm>
          <a:custGeom>
            <a:avLst/>
            <a:gdLst/>
            <a:ahLst/>
            <a:cxnLst/>
            <a:rect l="l" t="t" r="r" b="b"/>
            <a:pathLst>
              <a:path w="2269490">
                <a:moveTo>
                  <a:pt x="0" y="0"/>
                </a:moveTo>
                <a:lnTo>
                  <a:pt x="2269486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371070" y="871217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688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373630" y="873122"/>
            <a:ext cx="2256790" cy="0"/>
          </a:xfrm>
          <a:custGeom>
            <a:avLst/>
            <a:gdLst/>
            <a:ahLst/>
            <a:cxnLst/>
            <a:rect l="l" t="t" r="r" b="b"/>
            <a:pathLst>
              <a:path w="2256790">
                <a:moveTo>
                  <a:pt x="0" y="0"/>
                </a:moveTo>
                <a:lnTo>
                  <a:pt x="2256781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374880" y="875027"/>
            <a:ext cx="2252980" cy="0"/>
          </a:xfrm>
          <a:custGeom>
            <a:avLst/>
            <a:gdLst/>
            <a:ahLst/>
            <a:cxnLst/>
            <a:rect l="l" t="t" r="r" b="b"/>
            <a:pathLst>
              <a:path w="2252979">
                <a:moveTo>
                  <a:pt x="0" y="0"/>
                </a:moveTo>
                <a:lnTo>
                  <a:pt x="2252984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378689" y="876932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379970" y="878837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9006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382499" y="881382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8" y="0"/>
                </a:lnTo>
              </a:path>
            </a:pathLst>
          </a:custGeom>
          <a:ln w="3824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385060" y="883924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491" y="0"/>
                </a:lnTo>
              </a:path>
            </a:pathLst>
          </a:custGeom>
          <a:ln w="3799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387590" y="886457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884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391400" y="888362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392680" y="890267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906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395210" y="892812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>
                <a:moveTo>
                  <a:pt x="0" y="0"/>
                </a:moveTo>
                <a:lnTo>
                  <a:pt x="2193286" y="0"/>
                </a:lnTo>
              </a:path>
            </a:pathLst>
          </a:custGeom>
          <a:ln w="3824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397739" y="895354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4" y="0"/>
                </a:lnTo>
              </a:path>
            </a:pathLst>
          </a:custGeom>
          <a:ln w="3799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00300" y="897887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1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04110" y="899792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>
                <a:moveTo>
                  <a:pt x="0" y="0"/>
                </a:moveTo>
                <a:lnTo>
                  <a:pt x="2166616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05360" y="901697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818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07920" y="903602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86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09170" y="905507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79">
                <a:moveTo>
                  <a:pt x="0" y="0"/>
                </a:moveTo>
                <a:lnTo>
                  <a:pt x="2151388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411730" y="907412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81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412980" y="909317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84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416789" y="911862"/>
            <a:ext cx="2128520" cy="0"/>
          </a:xfrm>
          <a:custGeom>
            <a:avLst/>
            <a:gdLst/>
            <a:ahLst/>
            <a:cxnLst/>
            <a:rect l="l" t="t" r="r" b="b"/>
            <a:pathLst>
              <a:path w="2128520">
                <a:moveTo>
                  <a:pt x="0" y="0"/>
                </a:moveTo>
                <a:lnTo>
                  <a:pt x="2128528" y="0"/>
                </a:lnTo>
              </a:path>
            </a:pathLst>
          </a:custGeom>
          <a:ln w="3824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419350" y="914404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0" y="0"/>
                </a:moveTo>
                <a:lnTo>
                  <a:pt x="2120896" y="0"/>
                </a:lnTo>
              </a:path>
            </a:pathLst>
          </a:custGeom>
          <a:ln w="3799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421880" y="916937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09">
                <a:moveTo>
                  <a:pt x="0" y="0"/>
                </a:moveTo>
                <a:lnTo>
                  <a:pt x="2112014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424410" y="919483"/>
            <a:ext cx="2104390" cy="0"/>
          </a:xfrm>
          <a:custGeom>
            <a:avLst/>
            <a:gdLst/>
            <a:ahLst/>
            <a:cxnLst/>
            <a:rect l="l" t="t" r="r" b="b"/>
            <a:pathLst>
              <a:path w="2104390">
                <a:moveTo>
                  <a:pt x="0" y="0"/>
                </a:moveTo>
                <a:lnTo>
                  <a:pt x="2104394" y="0"/>
                </a:lnTo>
              </a:path>
            </a:pathLst>
          </a:custGeom>
          <a:ln w="382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26970" y="922024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61" y="0"/>
                </a:lnTo>
              </a:path>
            </a:pathLst>
          </a:custGeom>
          <a:ln w="37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430780" y="924557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33310" y="926462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90">
                <a:moveTo>
                  <a:pt x="0" y="0"/>
                </a:moveTo>
                <a:lnTo>
                  <a:pt x="2078986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34590" y="928367"/>
            <a:ext cx="2073910" cy="0"/>
          </a:xfrm>
          <a:custGeom>
            <a:avLst/>
            <a:gdLst/>
            <a:ahLst/>
            <a:cxnLst/>
            <a:rect l="l" t="t" r="r" b="b"/>
            <a:pathLst>
              <a:path w="2073909">
                <a:moveTo>
                  <a:pt x="0" y="0"/>
                </a:moveTo>
                <a:lnTo>
                  <a:pt x="2073901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437120" y="930912"/>
            <a:ext cx="2066289" cy="0"/>
          </a:xfrm>
          <a:custGeom>
            <a:avLst/>
            <a:gdLst/>
            <a:ahLst/>
            <a:cxnLst/>
            <a:rect l="l" t="t" r="r" b="b"/>
            <a:pathLst>
              <a:path w="2066290">
                <a:moveTo>
                  <a:pt x="0" y="0"/>
                </a:moveTo>
                <a:lnTo>
                  <a:pt x="2066294" y="0"/>
                </a:lnTo>
              </a:path>
            </a:pathLst>
          </a:custGeom>
          <a:ln w="3824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439649" y="933454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7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443460" y="935987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09">
                <a:moveTo>
                  <a:pt x="0" y="0"/>
                </a:moveTo>
                <a:lnTo>
                  <a:pt x="2048518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446020" y="937892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1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447270" y="939797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09">
                <a:moveTo>
                  <a:pt x="0" y="0"/>
                </a:moveTo>
                <a:lnTo>
                  <a:pt x="2035814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449830" y="941702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81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451080" y="943607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>
                <a:moveTo>
                  <a:pt x="0" y="0"/>
                </a:moveTo>
                <a:lnTo>
                  <a:pt x="2024384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454889" y="945512"/>
            <a:ext cx="2014220" cy="0"/>
          </a:xfrm>
          <a:custGeom>
            <a:avLst/>
            <a:gdLst/>
            <a:ahLst/>
            <a:cxnLst/>
            <a:rect l="l" t="t" r="r" b="b"/>
            <a:pathLst>
              <a:path w="2014220">
                <a:moveTo>
                  <a:pt x="0" y="0"/>
                </a:moveTo>
                <a:lnTo>
                  <a:pt x="2014228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456170" y="947417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09">
                <a:moveTo>
                  <a:pt x="0" y="0"/>
                </a:moveTo>
                <a:lnTo>
                  <a:pt x="2010405" y="0"/>
                </a:lnTo>
              </a:path>
            </a:pathLst>
          </a:custGeom>
          <a:ln w="379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458699" y="949962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6" y="0"/>
                </a:lnTo>
              </a:path>
            </a:pathLst>
          </a:custGeom>
          <a:ln w="3824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461260" y="953138"/>
            <a:ext cx="2005330" cy="0"/>
          </a:xfrm>
          <a:custGeom>
            <a:avLst/>
            <a:gdLst/>
            <a:ahLst/>
            <a:cxnLst/>
            <a:rect l="l" t="t" r="r" b="b"/>
            <a:pathLst>
              <a:path w="2005329">
                <a:moveTo>
                  <a:pt x="0" y="0"/>
                </a:moveTo>
                <a:lnTo>
                  <a:pt x="2005315" y="0"/>
                </a:lnTo>
              </a:path>
            </a:pathLst>
          </a:custGeom>
          <a:ln w="509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465070" y="956308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85" y="0"/>
                </a:lnTo>
              </a:path>
            </a:pathLst>
          </a:custGeom>
          <a:ln w="381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468880" y="95948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472690" y="96329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476500" y="96710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481560" y="970277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94" y="0"/>
                </a:lnTo>
              </a:path>
            </a:pathLst>
          </a:custGeom>
          <a:ln w="379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484120" y="974403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2000243" y="0"/>
                </a:lnTo>
              </a:path>
            </a:pathLst>
          </a:custGeom>
          <a:ln w="3175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487930" y="978213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2000243" y="0"/>
                </a:lnTo>
              </a:path>
            </a:pathLst>
          </a:custGeom>
          <a:ln w="3175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491740" y="980442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69" y="0"/>
                </a:lnTo>
              </a:path>
            </a:pathLst>
          </a:custGeom>
          <a:ln w="3824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495550" y="983618"/>
            <a:ext cx="1997710" cy="0"/>
          </a:xfrm>
          <a:custGeom>
            <a:avLst/>
            <a:gdLst/>
            <a:ahLst/>
            <a:cxnLst/>
            <a:rect l="l" t="t" r="r" b="b"/>
            <a:pathLst>
              <a:path w="1997709">
                <a:moveTo>
                  <a:pt x="0" y="0"/>
                </a:moveTo>
                <a:lnTo>
                  <a:pt x="1997695" y="0"/>
                </a:lnTo>
              </a:path>
            </a:pathLst>
          </a:custGeom>
          <a:ln w="509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499360" y="987428"/>
            <a:ext cx="1997710" cy="0"/>
          </a:xfrm>
          <a:custGeom>
            <a:avLst/>
            <a:gdLst/>
            <a:ahLst/>
            <a:cxnLst/>
            <a:rect l="l" t="t" r="r" b="b"/>
            <a:pathLst>
              <a:path w="1997709">
                <a:moveTo>
                  <a:pt x="0" y="0"/>
                </a:moveTo>
                <a:lnTo>
                  <a:pt x="1997695" y="0"/>
                </a:lnTo>
              </a:path>
            </a:pathLst>
          </a:custGeom>
          <a:ln w="509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503170" y="990598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0" y="0"/>
                </a:moveTo>
                <a:lnTo>
                  <a:pt x="1996427" y="0"/>
                </a:lnTo>
              </a:path>
            </a:pathLst>
          </a:custGeom>
          <a:ln w="381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506980" y="993777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0" y="0"/>
                </a:moveTo>
                <a:lnTo>
                  <a:pt x="1996433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10790" y="997587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159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514600" y="1001397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159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519660" y="1004567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36" y="0"/>
                </a:lnTo>
              </a:path>
            </a:pathLst>
          </a:custGeom>
          <a:ln w="379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522220" y="100773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885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526030" y="1011547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3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529840" y="1014732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3824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533650" y="1017908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5092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537460" y="1021718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5092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541270" y="1024894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07" y="0"/>
                </a:lnTo>
              </a:path>
            </a:pathLst>
          </a:custGeom>
          <a:ln w="379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545080" y="1028067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13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548890" y="1031237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533" y="0"/>
                </a:lnTo>
              </a:path>
            </a:pathLst>
          </a:custGeom>
          <a:ln w="379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551420" y="1034407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13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555230" y="1037592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84" y="0"/>
                </a:lnTo>
              </a:path>
            </a:pathLst>
          </a:custGeom>
          <a:ln w="3824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559040" y="1040768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78" y="0"/>
                </a:lnTo>
              </a:path>
            </a:pathLst>
          </a:custGeom>
          <a:ln w="509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562850" y="1044578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78" y="0"/>
                </a:lnTo>
              </a:path>
            </a:pathLst>
          </a:custGeom>
          <a:ln w="509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566660" y="1047748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09">
                <a:moveTo>
                  <a:pt x="0" y="0"/>
                </a:moveTo>
                <a:lnTo>
                  <a:pt x="1985016" y="0"/>
                </a:lnTo>
              </a:path>
            </a:pathLst>
          </a:custGeom>
          <a:ln w="381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570470" y="105092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42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574280" y="105473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29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578090" y="105854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29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581900" y="1061717"/>
            <a:ext cx="1982470" cy="0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0" y="0"/>
                </a:moveTo>
                <a:lnTo>
                  <a:pt x="1982468" y="0"/>
                </a:lnTo>
              </a:path>
            </a:pathLst>
          </a:custGeom>
          <a:ln w="3793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585710" y="1065843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6" y="0"/>
                </a:lnTo>
              </a:path>
            </a:pathLst>
          </a:custGeom>
          <a:ln w="3175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589520" y="106869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3" y="0"/>
                </a:lnTo>
              </a:path>
            </a:pathLst>
          </a:custGeom>
          <a:ln w="5073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593330" y="1071882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>
                <a:moveTo>
                  <a:pt x="0" y="0"/>
                </a:moveTo>
                <a:lnTo>
                  <a:pt x="1979932" y="0"/>
                </a:lnTo>
              </a:path>
            </a:pathLst>
          </a:custGeom>
          <a:ln w="3824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597140" y="1075058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>
                <a:moveTo>
                  <a:pt x="0" y="0"/>
                </a:moveTo>
                <a:lnTo>
                  <a:pt x="1979919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600950" y="1078868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58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604760" y="1082678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58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609850" y="1086488"/>
            <a:ext cx="1977389" cy="0"/>
          </a:xfrm>
          <a:custGeom>
            <a:avLst/>
            <a:gdLst/>
            <a:ahLst/>
            <a:cxnLst/>
            <a:rect l="l" t="t" r="r" b="b"/>
            <a:pathLst>
              <a:path w="1977390">
                <a:moveTo>
                  <a:pt x="0" y="0"/>
                </a:moveTo>
                <a:lnTo>
                  <a:pt x="1977383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613660" y="1089018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41" y="0"/>
                </a:lnTo>
              </a:path>
            </a:pathLst>
          </a:custGeom>
          <a:ln w="3175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614910" y="1090936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>
                <a:moveTo>
                  <a:pt x="0" y="0"/>
                </a:moveTo>
                <a:lnTo>
                  <a:pt x="1976134" y="0"/>
                </a:lnTo>
              </a:path>
            </a:pathLst>
          </a:custGeom>
          <a:ln w="3817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617470" y="1094114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109" y="0"/>
                </a:lnTo>
              </a:path>
            </a:pathLst>
          </a:custGeom>
          <a:ln w="5080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622530" y="1097278"/>
            <a:ext cx="1973580" cy="0"/>
          </a:xfrm>
          <a:custGeom>
            <a:avLst/>
            <a:gdLst/>
            <a:ahLst/>
            <a:cxnLst/>
            <a:rect l="l" t="t" r="r" b="b"/>
            <a:pathLst>
              <a:path w="1973579">
                <a:moveTo>
                  <a:pt x="0" y="0"/>
                </a:moveTo>
                <a:lnTo>
                  <a:pt x="1973586" y="0"/>
                </a:lnTo>
              </a:path>
            </a:pathLst>
          </a:custGeom>
          <a:ln w="3812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625090" y="1100457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35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628900" y="1104267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35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632710" y="110743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379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636520" y="111060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640330" y="111441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644140" y="1117602"/>
            <a:ext cx="1971039" cy="0"/>
          </a:xfrm>
          <a:custGeom>
            <a:avLst/>
            <a:gdLst/>
            <a:ahLst/>
            <a:cxnLst/>
            <a:rect l="l" t="t" r="r" b="b"/>
            <a:pathLst>
              <a:path w="1971040">
                <a:moveTo>
                  <a:pt x="0" y="0"/>
                </a:moveTo>
                <a:lnTo>
                  <a:pt x="1971019" y="0"/>
                </a:lnTo>
              </a:path>
            </a:pathLst>
          </a:custGeom>
          <a:ln w="3824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647950" y="112078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80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651760" y="1124588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9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655570" y="1128398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9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660630" y="1131568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40" y="0"/>
                </a:lnTo>
              </a:path>
            </a:pathLst>
          </a:custGeom>
          <a:ln w="381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663190" y="1134747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15" y="0"/>
                </a:lnTo>
              </a:path>
            </a:pathLst>
          </a:custGeom>
          <a:ln w="507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667000" y="1138557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15" y="0"/>
                </a:lnTo>
              </a:path>
            </a:pathLst>
          </a:custGeom>
          <a:ln w="507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670810" y="1141727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09">
                <a:moveTo>
                  <a:pt x="0" y="0"/>
                </a:moveTo>
                <a:lnTo>
                  <a:pt x="1959601" y="0"/>
                </a:lnTo>
              </a:path>
            </a:pathLst>
          </a:custGeom>
          <a:ln w="379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674620" y="114363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445" y="0"/>
                </a:lnTo>
              </a:path>
            </a:pathLst>
          </a:custGeom>
          <a:ln w="3175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675870" y="1145537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74" y="0"/>
                </a:lnTo>
              </a:path>
            </a:pathLst>
          </a:custGeom>
          <a:ln w="379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678430" y="1147446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679680" y="1149347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>
                <a:moveTo>
                  <a:pt x="0" y="0"/>
                </a:moveTo>
                <a:lnTo>
                  <a:pt x="1931670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682240" y="1151252"/>
            <a:ext cx="1922780" cy="0"/>
          </a:xfrm>
          <a:custGeom>
            <a:avLst/>
            <a:gdLst/>
            <a:ahLst/>
            <a:cxnLst/>
            <a:rect l="l" t="t" r="r" b="b"/>
            <a:pathLst>
              <a:path w="1922779">
                <a:moveTo>
                  <a:pt x="0" y="0"/>
                </a:moveTo>
                <a:lnTo>
                  <a:pt x="1922775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683489" y="1153157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978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687299" y="1155062"/>
            <a:ext cx="1908810" cy="0"/>
          </a:xfrm>
          <a:custGeom>
            <a:avLst/>
            <a:gdLst/>
            <a:ahLst/>
            <a:cxnLst/>
            <a:rect l="l" t="t" r="r" b="b"/>
            <a:pathLst>
              <a:path w="1908809">
                <a:moveTo>
                  <a:pt x="0" y="0"/>
                </a:moveTo>
                <a:lnTo>
                  <a:pt x="190881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688580" y="1156967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5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691110" y="1159512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40">
                <a:moveTo>
                  <a:pt x="0" y="0"/>
                </a:moveTo>
                <a:lnTo>
                  <a:pt x="1894844" y="0"/>
                </a:lnTo>
              </a:path>
            </a:pathLst>
          </a:custGeom>
          <a:ln w="382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693670" y="1162054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79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696200" y="1164587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5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700010" y="1167132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82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702539" y="1169674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09">
                <a:moveTo>
                  <a:pt x="0" y="0"/>
                </a:moveTo>
                <a:lnTo>
                  <a:pt x="1858018" y="0"/>
                </a:lnTo>
              </a:path>
            </a:pathLst>
          </a:custGeom>
          <a:ln w="379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694920" y="1172213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560" y="0"/>
                </a:lnTo>
              </a:path>
            </a:pathLst>
          </a:custGeom>
          <a:ln w="380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689860" y="1174112"/>
            <a:ext cx="1859280" cy="0"/>
          </a:xfrm>
          <a:custGeom>
            <a:avLst/>
            <a:gdLst/>
            <a:ahLst/>
            <a:cxnLst/>
            <a:rect l="l" t="t" r="r" b="b"/>
            <a:pathLst>
              <a:path w="1859279">
                <a:moveTo>
                  <a:pt x="0" y="0"/>
                </a:moveTo>
                <a:lnTo>
                  <a:pt x="185928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684770" y="1175392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554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674620" y="1177289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49" y="0"/>
                </a:lnTo>
              </a:path>
            </a:pathLst>
          </a:custGeom>
          <a:ln w="3809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664439" y="1179833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90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659380" y="1181732"/>
            <a:ext cx="1870710" cy="0"/>
          </a:xfrm>
          <a:custGeom>
            <a:avLst/>
            <a:gdLst/>
            <a:ahLst/>
            <a:cxnLst/>
            <a:rect l="l" t="t" r="r" b="b"/>
            <a:pathLst>
              <a:path w="1870709">
                <a:moveTo>
                  <a:pt x="0" y="0"/>
                </a:moveTo>
                <a:lnTo>
                  <a:pt x="1870710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649199" y="1183642"/>
            <a:ext cx="1877695" cy="0"/>
          </a:xfrm>
          <a:custGeom>
            <a:avLst/>
            <a:gdLst/>
            <a:ahLst/>
            <a:cxnLst/>
            <a:rect l="l" t="t" r="r" b="b"/>
            <a:pathLst>
              <a:path w="1877695">
                <a:moveTo>
                  <a:pt x="0" y="0"/>
                </a:moveTo>
                <a:lnTo>
                  <a:pt x="1877074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642860" y="1185542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5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632710" y="1187453"/>
            <a:ext cx="1884680" cy="0"/>
          </a:xfrm>
          <a:custGeom>
            <a:avLst/>
            <a:gdLst/>
            <a:ahLst/>
            <a:cxnLst/>
            <a:rect l="l" t="t" r="r" b="b"/>
            <a:pathLst>
              <a:path w="1884679">
                <a:moveTo>
                  <a:pt x="0" y="0"/>
                </a:moveTo>
                <a:lnTo>
                  <a:pt x="1884663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627620" y="1189352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0" y="0"/>
                </a:moveTo>
                <a:lnTo>
                  <a:pt x="188341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617470" y="1191263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47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612380" y="1193162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602230" y="1195072"/>
            <a:ext cx="1896110" cy="0"/>
          </a:xfrm>
          <a:custGeom>
            <a:avLst/>
            <a:gdLst/>
            <a:ahLst/>
            <a:cxnLst/>
            <a:rect l="l" t="t" r="r" b="b"/>
            <a:pathLst>
              <a:path w="1896109">
                <a:moveTo>
                  <a:pt x="0" y="0"/>
                </a:moveTo>
                <a:lnTo>
                  <a:pt x="1896093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597140" y="1196972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40">
                <a:moveTo>
                  <a:pt x="0" y="0"/>
                </a:moveTo>
                <a:lnTo>
                  <a:pt x="189484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586990" y="1198883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59">
                <a:moveTo>
                  <a:pt x="0" y="0"/>
                </a:moveTo>
                <a:lnTo>
                  <a:pt x="1902439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580620" y="1200782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59">
                <a:moveTo>
                  <a:pt x="0" y="0"/>
                </a:moveTo>
                <a:lnTo>
                  <a:pt x="190246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570470" y="1202692"/>
            <a:ext cx="1908810" cy="0"/>
          </a:xfrm>
          <a:custGeom>
            <a:avLst/>
            <a:gdLst/>
            <a:ahLst/>
            <a:cxnLst/>
            <a:rect l="l" t="t" r="r" b="b"/>
            <a:pathLst>
              <a:path w="1908809">
                <a:moveTo>
                  <a:pt x="0" y="0"/>
                </a:moveTo>
                <a:lnTo>
                  <a:pt x="1908816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565380" y="1204596"/>
            <a:ext cx="1907539" cy="0"/>
          </a:xfrm>
          <a:custGeom>
            <a:avLst/>
            <a:gdLst/>
            <a:ahLst/>
            <a:cxnLst/>
            <a:rect l="l" t="t" r="r" b="b"/>
            <a:pathLst>
              <a:path w="1907540">
                <a:moveTo>
                  <a:pt x="0" y="0"/>
                </a:moveTo>
                <a:lnTo>
                  <a:pt x="1907548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555230" y="1206503"/>
            <a:ext cx="1915160" cy="0"/>
          </a:xfrm>
          <a:custGeom>
            <a:avLst/>
            <a:gdLst/>
            <a:ahLst/>
            <a:cxnLst/>
            <a:rect l="l" t="t" r="r" b="b"/>
            <a:pathLst>
              <a:path w="1915159">
                <a:moveTo>
                  <a:pt x="0" y="0"/>
                </a:moveTo>
                <a:lnTo>
                  <a:pt x="1915162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550139" y="1208402"/>
            <a:ext cx="1913889" cy="0"/>
          </a:xfrm>
          <a:custGeom>
            <a:avLst/>
            <a:gdLst/>
            <a:ahLst/>
            <a:cxnLst/>
            <a:rect l="l" t="t" r="r" b="b"/>
            <a:pathLst>
              <a:path w="1913890">
                <a:moveTo>
                  <a:pt x="0" y="0"/>
                </a:moveTo>
                <a:lnTo>
                  <a:pt x="1913894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539990" y="1210313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46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534899" y="1212212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40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523470" y="1214122"/>
            <a:ext cx="1927860" cy="0"/>
          </a:xfrm>
          <a:custGeom>
            <a:avLst/>
            <a:gdLst/>
            <a:ahLst/>
            <a:cxnLst/>
            <a:rect l="l" t="t" r="r" b="b"/>
            <a:pathLst>
              <a:path w="1927859">
                <a:moveTo>
                  <a:pt x="0" y="0"/>
                </a:moveTo>
                <a:lnTo>
                  <a:pt x="1927872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518410" y="1216022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5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508230" y="1217933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224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503170" y="1219832"/>
            <a:ext cx="1932939" cy="0"/>
          </a:xfrm>
          <a:custGeom>
            <a:avLst/>
            <a:gdLst/>
            <a:ahLst/>
            <a:cxnLst/>
            <a:rect l="l" t="t" r="r" b="b"/>
            <a:pathLst>
              <a:path w="1932940">
                <a:moveTo>
                  <a:pt x="0" y="0"/>
                </a:moveTo>
                <a:lnTo>
                  <a:pt x="1932931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492989" y="1221742"/>
            <a:ext cx="1939289" cy="0"/>
          </a:xfrm>
          <a:custGeom>
            <a:avLst/>
            <a:gdLst/>
            <a:ahLst/>
            <a:cxnLst/>
            <a:rect l="l" t="t" r="r" b="b"/>
            <a:pathLst>
              <a:path w="1939290">
                <a:moveTo>
                  <a:pt x="0" y="0"/>
                </a:moveTo>
                <a:lnTo>
                  <a:pt x="1939296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487930" y="1223642"/>
            <a:ext cx="1938020" cy="0"/>
          </a:xfrm>
          <a:custGeom>
            <a:avLst/>
            <a:gdLst/>
            <a:ahLst/>
            <a:cxnLst/>
            <a:rect l="l" t="t" r="r" b="b"/>
            <a:pathLst>
              <a:path w="1938020">
                <a:moveTo>
                  <a:pt x="0" y="0"/>
                </a:moveTo>
                <a:lnTo>
                  <a:pt x="1938015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477749" y="1225553"/>
            <a:ext cx="1946275" cy="0"/>
          </a:xfrm>
          <a:custGeom>
            <a:avLst/>
            <a:gdLst/>
            <a:ahLst/>
            <a:cxnLst/>
            <a:rect l="l" t="t" r="r" b="b"/>
            <a:pathLst>
              <a:path w="1946275">
                <a:moveTo>
                  <a:pt x="0" y="0"/>
                </a:moveTo>
                <a:lnTo>
                  <a:pt x="1945654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472690" y="1227452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61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461260" y="1229363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90">
                <a:moveTo>
                  <a:pt x="0" y="0"/>
                </a:moveTo>
                <a:lnTo>
                  <a:pt x="1951969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456170" y="1231262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20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451080" y="1232542"/>
            <a:ext cx="1953260" cy="0"/>
          </a:xfrm>
          <a:custGeom>
            <a:avLst/>
            <a:gdLst/>
            <a:ahLst/>
            <a:cxnLst/>
            <a:rect l="l" t="t" r="r" b="b"/>
            <a:pathLst>
              <a:path w="1953259">
                <a:moveTo>
                  <a:pt x="0" y="0"/>
                </a:moveTo>
                <a:lnTo>
                  <a:pt x="1953268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440930" y="1234439"/>
            <a:ext cx="1960880" cy="0"/>
          </a:xfrm>
          <a:custGeom>
            <a:avLst/>
            <a:gdLst/>
            <a:ahLst/>
            <a:cxnLst/>
            <a:rect l="l" t="t" r="r" b="b"/>
            <a:pathLst>
              <a:path w="1960879">
                <a:moveTo>
                  <a:pt x="0" y="0"/>
                </a:moveTo>
                <a:lnTo>
                  <a:pt x="1960882" y="0"/>
                </a:lnTo>
              </a:path>
            </a:pathLst>
          </a:custGeom>
          <a:ln w="3809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430780" y="1236983"/>
            <a:ext cx="1964689" cy="0"/>
          </a:xfrm>
          <a:custGeom>
            <a:avLst/>
            <a:gdLst/>
            <a:ahLst/>
            <a:cxnLst/>
            <a:rect l="l" t="t" r="r" b="b"/>
            <a:pathLst>
              <a:path w="1964690">
                <a:moveTo>
                  <a:pt x="0" y="0"/>
                </a:moveTo>
                <a:lnTo>
                  <a:pt x="1964673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425690" y="1238882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342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415540" y="1240792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57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410450" y="1242692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399020" y="12446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3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393930" y="1246502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90">
                <a:moveTo>
                  <a:pt x="0" y="0"/>
                </a:moveTo>
                <a:lnTo>
                  <a:pt x="199009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383780" y="1248413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8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378689" y="1250312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40">
                <a:moveTo>
                  <a:pt x="0" y="0"/>
                </a:moveTo>
                <a:lnTo>
                  <a:pt x="200914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368540" y="1252222"/>
            <a:ext cx="2021839" cy="0"/>
          </a:xfrm>
          <a:custGeom>
            <a:avLst/>
            <a:gdLst/>
            <a:ahLst/>
            <a:cxnLst/>
            <a:rect l="l" t="t" r="r" b="b"/>
            <a:pathLst>
              <a:path w="2021840">
                <a:moveTo>
                  <a:pt x="0" y="0"/>
                </a:moveTo>
                <a:lnTo>
                  <a:pt x="202183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63449" y="1254122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353300" y="125603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2040886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346960" y="1257932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09">
                <a:moveTo>
                  <a:pt x="0" y="0"/>
                </a:moveTo>
                <a:lnTo>
                  <a:pt x="2048506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336780" y="1259842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09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331720" y="1261742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59">
                <a:moveTo>
                  <a:pt x="0" y="0"/>
                </a:moveTo>
                <a:lnTo>
                  <a:pt x="2067556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321539" y="1263653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260" y="0"/>
                </a:lnTo>
              </a:path>
            </a:pathLst>
          </a:custGeom>
          <a:ln w="3803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316480" y="1265552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306299" y="1267463"/>
            <a:ext cx="2099310" cy="0"/>
          </a:xfrm>
          <a:custGeom>
            <a:avLst/>
            <a:gdLst/>
            <a:ahLst/>
            <a:cxnLst/>
            <a:rect l="l" t="t" r="r" b="b"/>
            <a:pathLst>
              <a:path w="2099309">
                <a:moveTo>
                  <a:pt x="0" y="0"/>
                </a:moveTo>
                <a:lnTo>
                  <a:pt x="2099310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301240" y="1269362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289810" y="1271272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284720" y="1273172"/>
            <a:ext cx="2125980" cy="0"/>
          </a:xfrm>
          <a:custGeom>
            <a:avLst/>
            <a:gdLst/>
            <a:ahLst/>
            <a:cxnLst/>
            <a:rect l="l" t="t" r="r" b="b"/>
            <a:pathLst>
              <a:path w="2125979">
                <a:moveTo>
                  <a:pt x="0" y="0"/>
                </a:moveTo>
                <a:lnTo>
                  <a:pt x="212598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274570" y="1275083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7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269480" y="1276982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259330" y="1278892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72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254240" y="1280792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8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244090" y="1282703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239000" y="1284602"/>
            <a:ext cx="218313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0" y="0"/>
                </a:moveTo>
                <a:lnTo>
                  <a:pt x="218313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227570" y="1286513"/>
            <a:ext cx="2197100" cy="0"/>
          </a:xfrm>
          <a:custGeom>
            <a:avLst/>
            <a:gdLst/>
            <a:ahLst/>
            <a:cxnLst/>
            <a:rect l="l" t="t" r="r" b="b"/>
            <a:pathLst>
              <a:path w="2197100">
                <a:moveTo>
                  <a:pt x="0" y="0"/>
                </a:moveTo>
                <a:lnTo>
                  <a:pt x="2197096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222480" y="1288412"/>
            <a:ext cx="2203450" cy="0"/>
          </a:xfrm>
          <a:custGeom>
            <a:avLst/>
            <a:gdLst/>
            <a:ahLst/>
            <a:cxnLst/>
            <a:rect l="l" t="t" r="r" b="b"/>
            <a:pathLst>
              <a:path w="2203450">
                <a:moveTo>
                  <a:pt x="0" y="0"/>
                </a:moveTo>
                <a:lnTo>
                  <a:pt x="2203454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212330" y="1289693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614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207239" y="1291589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4" y="0"/>
                </a:lnTo>
              </a:path>
            </a:pathLst>
          </a:custGeom>
          <a:ln w="3809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197090" y="1294133"/>
            <a:ext cx="2235200" cy="0"/>
          </a:xfrm>
          <a:custGeom>
            <a:avLst/>
            <a:gdLst/>
            <a:ahLst/>
            <a:cxnLst/>
            <a:rect l="l" t="t" r="r" b="b"/>
            <a:pathLst>
              <a:path w="2235200">
                <a:moveTo>
                  <a:pt x="0" y="0"/>
                </a:moveTo>
                <a:lnTo>
                  <a:pt x="2235196" y="0"/>
                </a:lnTo>
              </a:path>
            </a:pathLst>
          </a:custGeom>
          <a:ln w="380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91999" y="1296032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554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181850" y="1297942"/>
            <a:ext cx="2254250" cy="0"/>
          </a:xfrm>
          <a:custGeom>
            <a:avLst/>
            <a:gdLst/>
            <a:ahLst/>
            <a:cxnLst/>
            <a:rect l="l" t="t" r="r" b="b"/>
            <a:pathLst>
              <a:path w="2254250">
                <a:moveTo>
                  <a:pt x="0" y="0"/>
                </a:moveTo>
                <a:lnTo>
                  <a:pt x="2254246" y="0"/>
                </a:lnTo>
              </a:path>
            </a:pathLst>
          </a:custGeom>
          <a:ln w="380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174230" y="1300482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20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178040" y="1303018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33" y="0"/>
                </a:lnTo>
              </a:path>
            </a:pathLst>
          </a:custGeom>
          <a:ln w="381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83130" y="1305557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>
                <a:moveTo>
                  <a:pt x="0" y="0"/>
                </a:moveTo>
                <a:lnTo>
                  <a:pt x="2260585" y="0"/>
                </a:lnTo>
              </a:path>
            </a:pathLst>
          </a:custGeom>
          <a:ln w="3793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186940" y="1308102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29">
                <a:moveTo>
                  <a:pt x="0" y="0"/>
                </a:moveTo>
                <a:lnTo>
                  <a:pt x="2259323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191999" y="1309998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520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194560" y="1311912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507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198370" y="1314448"/>
            <a:ext cx="2254250" cy="0"/>
          </a:xfrm>
          <a:custGeom>
            <a:avLst/>
            <a:gdLst/>
            <a:ahLst/>
            <a:cxnLst/>
            <a:rect l="l" t="t" r="r" b="b"/>
            <a:pathLst>
              <a:path w="2254250">
                <a:moveTo>
                  <a:pt x="0" y="0"/>
                </a:moveTo>
                <a:lnTo>
                  <a:pt x="2254239" y="0"/>
                </a:lnTo>
              </a:path>
            </a:pathLst>
          </a:custGeom>
          <a:ln w="381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203430" y="1316987"/>
            <a:ext cx="2251710" cy="0"/>
          </a:xfrm>
          <a:custGeom>
            <a:avLst/>
            <a:gdLst/>
            <a:ahLst/>
            <a:cxnLst/>
            <a:rect l="l" t="t" r="r" b="b"/>
            <a:pathLst>
              <a:path w="2251709">
                <a:moveTo>
                  <a:pt x="0" y="0"/>
                </a:moveTo>
                <a:lnTo>
                  <a:pt x="2251722" y="0"/>
                </a:lnTo>
              </a:path>
            </a:pathLst>
          </a:custGeom>
          <a:ln w="3793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207239" y="1318892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4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209800" y="132079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55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214860" y="1323342"/>
            <a:ext cx="2247265" cy="0"/>
          </a:xfrm>
          <a:custGeom>
            <a:avLst/>
            <a:gdLst/>
            <a:ahLst/>
            <a:cxnLst/>
            <a:rect l="l" t="t" r="r" b="b"/>
            <a:pathLst>
              <a:path w="2247265">
                <a:moveTo>
                  <a:pt x="0" y="0"/>
                </a:moveTo>
                <a:lnTo>
                  <a:pt x="2246644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218670" y="1325238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90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221230" y="1327152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8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226289" y="1329688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560" y="0"/>
                </a:lnTo>
              </a:path>
            </a:pathLst>
          </a:custGeom>
          <a:ln w="3812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230099" y="1332227"/>
            <a:ext cx="2240280" cy="0"/>
          </a:xfrm>
          <a:custGeom>
            <a:avLst/>
            <a:gdLst/>
            <a:ahLst/>
            <a:cxnLst/>
            <a:rect l="l" t="t" r="r" b="b"/>
            <a:pathLst>
              <a:path w="2240279">
                <a:moveTo>
                  <a:pt x="0" y="0"/>
                </a:moveTo>
                <a:lnTo>
                  <a:pt x="2240292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235190" y="1334772"/>
            <a:ext cx="2237740" cy="0"/>
          </a:xfrm>
          <a:custGeom>
            <a:avLst/>
            <a:gdLst/>
            <a:ahLst/>
            <a:cxnLst/>
            <a:rect l="l" t="t" r="r" b="b"/>
            <a:pathLst>
              <a:path w="2237740">
                <a:moveTo>
                  <a:pt x="0" y="0"/>
                </a:moveTo>
                <a:lnTo>
                  <a:pt x="2237738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239000" y="1337308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3" y="0"/>
                </a:lnTo>
              </a:path>
            </a:pathLst>
          </a:custGeom>
          <a:ln w="3812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244090" y="1339847"/>
            <a:ext cx="2233930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233915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247900" y="1342392"/>
            <a:ext cx="2232660" cy="0"/>
          </a:xfrm>
          <a:custGeom>
            <a:avLst/>
            <a:gdLst/>
            <a:ahLst/>
            <a:cxnLst/>
            <a:rect l="l" t="t" r="r" b="b"/>
            <a:pathLst>
              <a:path w="2232659">
                <a:moveTo>
                  <a:pt x="0" y="0"/>
                </a:moveTo>
                <a:lnTo>
                  <a:pt x="223265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252960" y="1344288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255520" y="1346202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4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259330" y="1348098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09">
                <a:moveTo>
                  <a:pt x="0" y="0"/>
                </a:moveTo>
                <a:lnTo>
                  <a:pt x="2226301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7261859" y="1350013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09">
                <a:moveTo>
                  <a:pt x="0" y="0"/>
                </a:moveTo>
                <a:lnTo>
                  <a:pt x="2226308" y="0"/>
                </a:lnTo>
              </a:path>
            </a:pathLst>
          </a:custGeom>
          <a:ln w="382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266950" y="1352548"/>
            <a:ext cx="2223770" cy="0"/>
          </a:xfrm>
          <a:custGeom>
            <a:avLst/>
            <a:gdLst/>
            <a:ahLst/>
            <a:cxnLst/>
            <a:rect l="l" t="t" r="r" b="b"/>
            <a:pathLst>
              <a:path w="2223770">
                <a:moveTo>
                  <a:pt x="0" y="0"/>
                </a:moveTo>
                <a:lnTo>
                  <a:pt x="2223753" y="0"/>
                </a:lnTo>
              </a:path>
            </a:pathLst>
          </a:custGeom>
          <a:ln w="3812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270760" y="1355087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485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275820" y="1356992"/>
            <a:ext cx="2218690" cy="0"/>
          </a:xfrm>
          <a:custGeom>
            <a:avLst/>
            <a:gdLst/>
            <a:ahLst/>
            <a:cxnLst/>
            <a:rect l="l" t="t" r="r" b="b"/>
            <a:pathLst>
              <a:path w="2218690">
                <a:moveTo>
                  <a:pt x="0" y="0"/>
                </a:moveTo>
                <a:lnTo>
                  <a:pt x="221869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278380" y="1358897"/>
            <a:ext cx="2218690" cy="0"/>
          </a:xfrm>
          <a:custGeom>
            <a:avLst/>
            <a:gdLst/>
            <a:ahLst/>
            <a:cxnLst/>
            <a:rect l="l" t="t" r="r" b="b"/>
            <a:pathLst>
              <a:path w="2218690">
                <a:moveTo>
                  <a:pt x="0" y="0"/>
                </a:moveTo>
                <a:lnTo>
                  <a:pt x="2218669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282190" y="1361442"/>
            <a:ext cx="2217420" cy="0"/>
          </a:xfrm>
          <a:custGeom>
            <a:avLst/>
            <a:gdLst/>
            <a:ahLst/>
            <a:cxnLst/>
            <a:rect l="l" t="t" r="r" b="b"/>
            <a:pathLst>
              <a:path w="2217420">
                <a:moveTo>
                  <a:pt x="0" y="0"/>
                </a:moveTo>
                <a:lnTo>
                  <a:pt x="2217413" y="0"/>
                </a:lnTo>
              </a:path>
            </a:pathLst>
          </a:custGeom>
          <a:ln w="3824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287249" y="1363338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610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289810" y="1365252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597" y="0"/>
                </a:lnTo>
              </a:path>
            </a:pathLst>
          </a:custGeom>
          <a:ln w="3824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7293620" y="1367788"/>
            <a:ext cx="2212340" cy="0"/>
          </a:xfrm>
          <a:custGeom>
            <a:avLst/>
            <a:gdLst/>
            <a:ahLst/>
            <a:cxnLst/>
            <a:rect l="l" t="t" r="r" b="b"/>
            <a:pathLst>
              <a:path w="2212340">
                <a:moveTo>
                  <a:pt x="0" y="0"/>
                </a:moveTo>
                <a:lnTo>
                  <a:pt x="2212329" y="0"/>
                </a:lnTo>
              </a:path>
            </a:pathLst>
          </a:custGeom>
          <a:ln w="3812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298680" y="1370327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6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302489" y="1372232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6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305050" y="1374137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45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310110" y="1376042"/>
            <a:ext cx="2203450" cy="0"/>
          </a:xfrm>
          <a:custGeom>
            <a:avLst/>
            <a:gdLst/>
            <a:ahLst/>
            <a:cxnLst/>
            <a:rect l="l" t="t" r="r" b="b"/>
            <a:pathLst>
              <a:path w="2203450">
                <a:moveTo>
                  <a:pt x="0" y="0"/>
                </a:moveTo>
                <a:lnTo>
                  <a:pt x="220345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7311390" y="1377947"/>
            <a:ext cx="2204720" cy="0"/>
          </a:xfrm>
          <a:custGeom>
            <a:avLst/>
            <a:gdLst/>
            <a:ahLst/>
            <a:cxnLst/>
            <a:rect l="l" t="t" r="r" b="b"/>
            <a:pathLst>
              <a:path w="2204720">
                <a:moveTo>
                  <a:pt x="0" y="0"/>
                </a:moveTo>
                <a:lnTo>
                  <a:pt x="2204709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316480" y="1380492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3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7320290" y="1383028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899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325349" y="1385567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382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7330440" y="1388112"/>
            <a:ext cx="2195830" cy="0"/>
          </a:xfrm>
          <a:custGeom>
            <a:avLst/>
            <a:gdLst/>
            <a:ahLst/>
            <a:cxnLst/>
            <a:rect l="l" t="t" r="r" b="b"/>
            <a:pathLst>
              <a:path w="2195829">
                <a:moveTo>
                  <a:pt x="0" y="0"/>
                </a:moveTo>
                <a:lnTo>
                  <a:pt x="2195840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334250" y="1390648"/>
            <a:ext cx="2194560" cy="0"/>
          </a:xfrm>
          <a:custGeom>
            <a:avLst/>
            <a:gdLst/>
            <a:ahLst/>
            <a:cxnLst/>
            <a:rect l="l" t="t" r="r" b="b"/>
            <a:pathLst>
              <a:path w="2194559">
                <a:moveTo>
                  <a:pt x="0" y="0"/>
                </a:moveTo>
                <a:lnTo>
                  <a:pt x="2194553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7339340" y="1393187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2005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343150" y="1395732"/>
            <a:ext cx="2190750" cy="0"/>
          </a:xfrm>
          <a:custGeom>
            <a:avLst/>
            <a:gdLst/>
            <a:ahLst/>
            <a:cxnLst/>
            <a:rect l="l" t="t" r="r" b="b"/>
            <a:pathLst>
              <a:path w="2190750">
                <a:moveTo>
                  <a:pt x="0" y="0"/>
                </a:moveTo>
                <a:lnTo>
                  <a:pt x="2190743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7348210" y="1397628"/>
            <a:ext cx="2186940" cy="0"/>
          </a:xfrm>
          <a:custGeom>
            <a:avLst/>
            <a:gdLst/>
            <a:ahLst/>
            <a:cxnLst/>
            <a:rect l="l" t="t" r="r" b="b"/>
            <a:pathLst>
              <a:path w="2186940">
                <a:moveTo>
                  <a:pt x="0" y="0"/>
                </a:moveTo>
                <a:lnTo>
                  <a:pt x="2186940" y="0"/>
                </a:lnTo>
              </a:path>
            </a:pathLst>
          </a:custGeom>
          <a:ln w="3175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350770" y="1399542"/>
            <a:ext cx="2186940" cy="0"/>
          </a:xfrm>
          <a:custGeom>
            <a:avLst/>
            <a:gdLst/>
            <a:ahLst/>
            <a:cxnLst/>
            <a:rect l="l" t="t" r="r" b="b"/>
            <a:pathLst>
              <a:path w="2186940">
                <a:moveTo>
                  <a:pt x="0" y="0"/>
                </a:moveTo>
                <a:lnTo>
                  <a:pt x="2186927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354580" y="1402078"/>
            <a:ext cx="2185670" cy="0"/>
          </a:xfrm>
          <a:custGeom>
            <a:avLst/>
            <a:gdLst/>
            <a:ahLst/>
            <a:cxnLst/>
            <a:rect l="l" t="t" r="r" b="b"/>
            <a:pathLst>
              <a:path w="2185670">
                <a:moveTo>
                  <a:pt x="0" y="0"/>
                </a:moveTo>
                <a:lnTo>
                  <a:pt x="2185659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359639" y="1404617"/>
            <a:ext cx="218313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0" y="0"/>
                </a:moveTo>
                <a:lnTo>
                  <a:pt x="2183142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363449" y="1406522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80594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7366010" y="1408427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80575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371070" y="1410972"/>
            <a:ext cx="2178685" cy="0"/>
          </a:xfrm>
          <a:custGeom>
            <a:avLst/>
            <a:gdLst/>
            <a:ahLst/>
            <a:cxnLst/>
            <a:rect l="l" t="t" r="r" b="b"/>
            <a:pathLst>
              <a:path w="2178684">
                <a:moveTo>
                  <a:pt x="0" y="0"/>
                </a:moveTo>
                <a:lnTo>
                  <a:pt x="2178064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7374880" y="1412868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10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7377440" y="1414782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03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7382499" y="1417318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>
                <a:moveTo>
                  <a:pt x="0" y="0"/>
                </a:moveTo>
                <a:lnTo>
                  <a:pt x="2172980" y="0"/>
                </a:lnTo>
              </a:path>
            </a:pathLst>
          </a:custGeom>
          <a:ln w="381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7386310" y="1419857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712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7391400" y="1422402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58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7395210" y="1424938"/>
            <a:ext cx="2167890" cy="0"/>
          </a:xfrm>
          <a:custGeom>
            <a:avLst/>
            <a:gdLst/>
            <a:ahLst/>
            <a:cxnLst/>
            <a:rect l="l" t="t" r="r" b="b"/>
            <a:pathLst>
              <a:path w="2167890">
                <a:moveTo>
                  <a:pt x="0" y="0"/>
                </a:moveTo>
                <a:lnTo>
                  <a:pt x="2167883" y="0"/>
                </a:lnTo>
              </a:path>
            </a:pathLst>
          </a:custGeom>
          <a:ln w="381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7400300" y="1427477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35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7404110" y="1430022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73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7409170" y="1431918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60270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7411730" y="1433192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996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414260" y="1435097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900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418070" y="1437642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728" y="0"/>
                </a:lnTo>
              </a:path>
            </a:pathLst>
          </a:custGeom>
          <a:ln w="3824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423160" y="1440178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79" y="0"/>
                </a:lnTo>
              </a:path>
            </a:pathLst>
          </a:custGeom>
          <a:ln w="3812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7426970" y="1442717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05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7432030" y="1444622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09">
                <a:moveTo>
                  <a:pt x="0" y="0"/>
                </a:moveTo>
                <a:lnTo>
                  <a:pt x="2150114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7434590" y="1446527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09">
                <a:moveTo>
                  <a:pt x="0" y="0"/>
                </a:moveTo>
                <a:lnTo>
                  <a:pt x="2150089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7438400" y="1448432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6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7440930" y="1450337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7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7446020" y="1452242"/>
            <a:ext cx="2143760" cy="0"/>
          </a:xfrm>
          <a:custGeom>
            <a:avLst/>
            <a:gdLst/>
            <a:ahLst/>
            <a:cxnLst/>
            <a:rect l="l" t="t" r="r" b="b"/>
            <a:pathLst>
              <a:path w="2143759">
                <a:moveTo>
                  <a:pt x="0" y="0"/>
                </a:moveTo>
                <a:lnTo>
                  <a:pt x="2143749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7447270" y="1454147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7452360" y="1456052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6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7454889" y="1457957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40">
                <a:moveTo>
                  <a:pt x="0" y="0"/>
                </a:moveTo>
                <a:lnTo>
                  <a:pt x="1691646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9180820" y="1457957"/>
            <a:ext cx="415290" cy="0"/>
          </a:xfrm>
          <a:custGeom>
            <a:avLst/>
            <a:gdLst/>
            <a:ahLst/>
            <a:cxnLst/>
            <a:rect l="l" t="t" r="r" b="b"/>
            <a:pathLst>
              <a:path w="415290">
                <a:moveTo>
                  <a:pt x="0" y="0"/>
                </a:moveTo>
                <a:lnTo>
                  <a:pt x="41530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7458699" y="1459862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29">
                <a:moveTo>
                  <a:pt x="0" y="0"/>
                </a:moveTo>
                <a:lnTo>
                  <a:pt x="1687830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9192249" y="145986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34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7461260" y="1461767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90">
                <a:moveTo>
                  <a:pt x="0" y="0"/>
                </a:moveTo>
                <a:lnTo>
                  <a:pt x="1685281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9197340" y="146176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579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7466320" y="1464316"/>
            <a:ext cx="1681480" cy="0"/>
          </a:xfrm>
          <a:custGeom>
            <a:avLst/>
            <a:gdLst/>
            <a:ahLst/>
            <a:cxnLst/>
            <a:rect l="l" t="t" r="r" b="b"/>
            <a:pathLst>
              <a:path w="1681479">
                <a:moveTo>
                  <a:pt x="0" y="0"/>
                </a:moveTo>
                <a:lnTo>
                  <a:pt x="1681490" y="0"/>
                </a:lnTo>
              </a:path>
            </a:pathLst>
          </a:custGeom>
          <a:ln w="3817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9208770" y="1463676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7470130" y="1466854"/>
            <a:ext cx="1678305" cy="0"/>
          </a:xfrm>
          <a:custGeom>
            <a:avLst/>
            <a:gdLst/>
            <a:ahLst/>
            <a:cxnLst/>
            <a:rect l="l" t="t" r="r" b="b"/>
            <a:pathLst>
              <a:path w="1678304">
                <a:moveTo>
                  <a:pt x="0" y="0"/>
                </a:moveTo>
                <a:lnTo>
                  <a:pt x="1677686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9215110" y="146557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6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9225290" y="146748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2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7475220" y="1469387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90">
                <a:moveTo>
                  <a:pt x="0" y="0"/>
                </a:moveTo>
                <a:lnTo>
                  <a:pt x="167259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9231630" y="146938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7479030" y="1471932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>
                <a:moveTo>
                  <a:pt x="0" y="0"/>
                </a:moveTo>
                <a:lnTo>
                  <a:pt x="1670048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9243060" y="147129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7484120" y="147447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9248150" y="1473197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3199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9259580" y="147510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7487930" y="1477007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59">
                <a:moveTo>
                  <a:pt x="0" y="0"/>
                </a:moveTo>
                <a:lnTo>
                  <a:pt x="166116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9264639" y="147700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3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7492989" y="1478912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>
                <a:moveTo>
                  <a:pt x="0" y="0"/>
                </a:moveTo>
                <a:lnTo>
                  <a:pt x="1656088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9276070" y="147891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64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7495550" y="1480817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40">
                <a:moveTo>
                  <a:pt x="0" y="0"/>
                </a:moveTo>
                <a:lnTo>
                  <a:pt x="165354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9281160" y="148081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09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7499360" y="1483362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991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9292590" y="1482722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7504420" y="148590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32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9298930" y="148462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6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9309110" y="1486532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7508230" y="1488437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2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9315450" y="148843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7513320" y="1490982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293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9326880" y="1490342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9331970" y="149162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7518410" y="1493524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5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9337030" y="1492878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9343400" y="14941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8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7522220" y="1496057"/>
            <a:ext cx="1629410" cy="0"/>
          </a:xfrm>
          <a:custGeom>
            <a:avLst/>
            <a:gdLst/>
            <a:ahLst/>
            <a:cxnLst/>
            <a:rect l="l" t="t" r="r" b="b"/>
            <a:pathLst>
              <a:path w="1629409">
                <a:moveTo>
                  <a:pt x="0" y="0"/>
                </a:moveTo>
                <a:lnTo>
                  <a:pt x="1629405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9348460" y="149605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6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7527280" y="1497962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29">
                <a:moveTo>
                  <a:pt x="0" y="0"/>
                </a:moveTo>
                <a:lnTo>
                  <a:pt x="162433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9359889" y="1497962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7529840" y="1499867"/>
            <a:ext cx="1621790" cy="0"/>
          </a:xfrm>
          <a:custGeom>
            <a:avLst/>
            <a:gdLst/>
            <a:ahLst/>
            <a:cxnLst/>
            <a:rect l="l" t="t" r="r" b="b"/>
            <a:pathLst>
              <a:path w="1621790">
                <a:moveTo>
                  <a:pt x="0" y="0"/>
                </a:moveTo>
                <a:lnTo>
                  <a:pt x="1621785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9364980" y="1499867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3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7533650" y="1502412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9376410" y="150177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7538710" y="1504954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184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9382749" y="150367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6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9392930" y="150558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8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7542520" y="1507487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>
                <a:moveTo>
                  <a:pt x="0" y="0"/>
                </a:moveTo>
                <a:lnTo>
                  <a:pt x="1610380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9399270" y="150748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7547610" y="1510032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39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9410700" y="150939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551420" y="1512574"/>
            <a:ext cx="1602740" cy="0"/>
          </a:xfrm>
          <a:custGeom>
            <a:avLst/>
            <a:gdLst/>
            <a:ahLst/>
            <a:cxnLst/>
            <a:rect l="l" t="t" r="r" b="b"/>
            <a:pathLst>
              <a:path w="1602740">
                <a:moveTo>
                  <a:pt x="0" y="0"/>
                </a:moveTo>
                <a:lnTo>
                  <a:pt x="1602735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9415790" y="1511297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5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9427220" y="151320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1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7556510" y="1515107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59">
                <a:moveTo>
                  <a:pt x="0" y="0"/>
                </a:moveTo>
                <a:lnTo>
                  <a:pt x="1597651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9432280" y="151510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9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7560320" y="1517652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1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9443710" y="1517012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7565380" y="1519554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9448800" y="151891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6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7567940" y="1521466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495" y="0"/>
                </a:lnTo>
              </a:path>
            </a:pathLst>
          </a:custGeom>
          <a:ln w="3817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9460230" y="1520826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71750" y="1524004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90">
                <a:moveTo>
                  <a:pt x="0" y="0"/>
                </a:moveTo>
                <a:lnTo>
                  <a:pt x="1583685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9466570" y="1522727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9476750" y="15246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7576810" y="1526537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62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9483090" y="152653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61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7581900" y="1529082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10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9494520" y="152844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7585710" y="1531624"/>
            <a:ext cx="1570990" cy="0"/>
          </a:xfrm>
          <a:custGeom>
            <a:avLst/>
            <a:gdLst/>
            <a:ahLst/>
            <a:cxnLst/>
            <a:rect l="l" t="t" r="r" b="b"/>
            <a:pathLst>
              <a:path w="1570990">
                <a:moveTo>
                  <a:pt x="0" y="0"/>
                </a:moveTo>
                <a:lnTo>
                  <a:pt x="1570994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9499610" y="15303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889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9511040" y="1532252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7590800" y="1534157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9516099" y="153415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2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7594610" y="1536702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9527530" y="153606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4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7599670" y="1539244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90">
                <a:moveTo>
                  <a:pt x="0" y="0"/>
                </a:moveTo>
                <a:lnTo>
                  <a:pt x="1558302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9532620" y="153796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499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9544050" y="1539872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603480" y="1541777"/>
            <a:ext cx="1554480" cy="0"/>
          </a:xfrm>
          <a:custGeom>
            <a:avLst/>
            <a:gdLst/>
            <a:ahLst/>
            <a:cxnLst/>
            <a:rect l="l" t="t" r="r" b="b"/>
            <a:pathLst>
              <a:path w="1554479">
                <a:moveTo>
                  <a:pt x="0" y="0"/>
                </a:moveTo>
                <a:lnTo>
                  <a:pt x="155449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9550389" y="154177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7608570" y="1544322"/>
            <a:ext cx="1549400" cy="0"/>
          </a:xfrm>
          <a:custGeom>
            <a:avLst/>
            <a:gdLst/>
            <a:ahLst/>
            <a:cxnLst/>
            <a:rect l="l" t="t" r="r" b="b"/>
            <a:pathLst>
              <a:path w="1549400">
                <a:moveTo>
                  <a:pt x="0" y="0"/>
                </a:moveTo>
                <a:lnTo>
                  <a:pt x="1549395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9560570" y="1543682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7612380" y="1546864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90">
                <a:moveTo>
                  <a:pt x="0" y="0"/>
                </a:moveTo>
                <a:lnTo>
                  <a:pt x="1545585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9566910" y="1545587"/>
            <a:ext cx="116839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84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9578340" y="154749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7617470" y="1548773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77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9583430" y="1548773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617470" y="1553220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775" y="0"/>
                </a:lnTo>
              </a:path>
            </a:pathLst>
          </a:custGeom>
          <a:ln w="8890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9588489" y="1550028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9594860" y="1551302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5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9599920" y="155320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52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9611349" y="1555112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84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9616440" y="1557017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29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9627870" y="155892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9634210" y="1560827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6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9644390" y="156273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5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9650730" y="156463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72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9662160" y="1565905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636"/>
                </a:moveTo>
                <a:lnTo>
                  <a:pt x="41910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597140" y="1570514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40">
                <a:moveTo>
                  <a:pt x="0" y="0"/>
                </a:moveTo>
                <a:lnTo>
                  <a:pt x="1564642" y="0"/>
                </a:lnTo>
              </a:path>
            </a:pathLst>
          </a:custGeom>
          <a:ln w="9839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9678680" y="156971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69">
                <a:moveTo>
                  <a:pt x="0" y="636"/>
                </a:moveTo>
                <a:lnTo>
                  <a:pt x="29206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9667250" y="157225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69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9695170" y="1573525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636"/>
                </a:moveTo>
                <a:lnTo>
                  <a:pt x="16513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7594610" y="1576072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71" y="0"/>
                </a:lnTo>
              </a:path>
            </a:pathLst>
          </a:custGeom>
          <a:ln w="380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9700260" y="1574806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69">
                <a:moveTo>
                  <a:pt x="0" y="636"/>
                </a:moveTo>
                <a:lnTo>
                  <a:pt x="12703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9714220" y="157734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3"/>
                </a:moveTo>
                <a:lnTo>
                  <a:pt x="1273" y="633"/>
                </a:lnTo>
              </a:path>
            </a:pathLst>
          </a:custGeom>
          <a:ln w="317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7581900" y="1584007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4" y="0"/>
                </a:lnTo>
              </a:path>
            </a:pathLst>
          </a:custGeom>
          <a:ln w="1079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7583180" y="1586873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579370" y="1590042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59">
                <a:moveTo>
                  <a:pt x="0" y="0"/>
                </a:moveTo>
                <a:lnTo>
                  <a:pt x="1584960" y="0"/>
                </a:lnTo>
              </a:path>
            </a:pathLst>
          </a:custGeom>
          <a:ln w="3824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571750" y="1595757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1" y="0"/>
                </a:lnTo>
              </a:path>
            </a:pathLst>
          </a:custGeom>
          <a:ln w="5074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567940" y="1599567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59">
                <a:moveTo>
                  <a:pt x="0" y="0"/>
                </a:moveTo>
                <a:lnTo>
                  <a:pt x="1597651" y="0"/>
                </a:lnTo>
              </a:path>
            </a:pathLst>
          </a:custGeom>
          <a:ln w="5073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561570" y="1604011"/>
            <a:ext cx="1605280" cy="0"/>
          </a:xfrm>
          <a:custGeom>
            <a:avLst/>
            <a:gdLst/>
            <a:ahLst/>
            <a:cxnLst/>
            <a:rect l="l" t="t" r="r" b="b"/>
            <a:pathLst>
              <a:path w="1605279">
                <a:moveTo>
                  <a:pt x="0" y="0"/>
                </a:moveTo>
                <a:lnTo>
                  <a:pt x="1605284" y="0"/>
                </a:lnTo>
              </a:path>
            </a:pathLst>
          </a:custGeom>
          <a:ln w="6341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555230" y="1609088"/>
            <a:ext cx="1611630" cy="0"/>
          </a:xfrm>
          <a:custGeom>
            <a:avLst/>
            <a:gdLst/>
            <a:ahLst/>
            <a:cxnLst/>
            <a:rect l="l" t="t" r="r" b="b"/>
            <a:pathLst>
              <a:path w="1611629">
                <a:moveTo>
                  <a:pt x="0" y="0"/>
                </a:moveTo>
                <a:lnTo>
                  <a:pt x="1611636" y="0"/>
                </a:lnTo>
              </a:path>
            </a:pathLst>
          </a:custGeom>
          <a:ln w="6347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546330" y="1616076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1810" y="0"/>
                </a:lnTo>
              </a:path>
            </a:pathLst>
          </a:custGeom>
          <a:ln w="7611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541270" y="1623067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30" y="0"/>
                </a:lnTo>
              </a:path>
            </a:pathLst>
          </a:custGeom>
          <a:ln w="635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8844290" y="162178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850630" y="162369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4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7537460" y="1626869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65" y="0"/>
                </a:lnTo>
              </a:path>
            </a:pathLst>
          </a:custGeom>
          <a:ln w="3809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8854440" y="162559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8860780" y="1627502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7533650" y="1630047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79">
                <a:moveTo>
                  <a:pt x="0" y="0"/>
                </a:moveTo>
                <a:lnTo>
                  <a:pt x="1275069" y="0"/>
                </a:lnTo>
              </a:path>
            </a:pathLst>
          </a:custGeom>
          <a:ln w="507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863340" y="162940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2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8869680" y="1631312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15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7531089" y="1633222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6" y="0"/>
                </a:lnTo>
              </a:path>
            </a:pathLst>
          </a:custGeom>
          <a:ln w="380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8873490" y="1633217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7529840" y="1635126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611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879830" y="1635126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83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7518410" y="1639891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9521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883639" y="1637027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036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890010" y="1639572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5" y="0"/>
                </a:lnTo>
              </a:path>
            </a:pathLst>
          </a:custGeom>
          <a:ln w="3824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896350" y="1642114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799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902689" y="1644647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909060" y="164655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912870" y="164845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919210" y="165036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923020" y="1652267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4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8929360" y="165417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7505700" y="1654972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2" y="0"/>
                </a:lnTo>
              </a:path>
            </a:pathLst>
          </a:custGeom>
          <a:ln w="6026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931920" y="165607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292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7504420" y="1657982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67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8938260" y="1657982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45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498080" y="1661167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635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8942070" y="1659887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8948410" y="166179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952220" y="1663072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954780" y="166497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3799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7491740" y="1668147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79" y="0"/>
                </a:lnTo>
              </a:path>
            </a:pathLst>
          </a:custGeom>
          <a:ln w="5074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8961120" y="166750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968740" y="1670052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824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7480310" y="1675133"/>
            <a:ext cx="1316990" cy="0"/>
          </a:xfrm>
          <a:custGeom>
            <a:avLst/>
            <a:gdLst/>
            <a:ahLst/>
            <a:cxnLst/>
            <a:rect l="l" t="t" r="r" b="b"/>
            <a:pathLst>
              <a:path w="1316990">
                <a:moveTo>
                  <a:pt x="0" y="0"/>
                </a:moveTo>
                <a:lnTo>
                  <a:pt x="1316985" y="0"/>
                </a:lnTo>
              </a:path>
            </a:pathLst>
          </a:custGeom>
          <a:ln w="1142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975080" y="167259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680" y="0"/>
                </a:lnTo>
              </a:path>
            </a:pathLst>
          </a:custGeom>
          <a:ln w="3799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8981450" y="1675127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8987790" y="16770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8991600" y="167893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8997939" y="16808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7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470130" y="1684976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9516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9000500" y="16827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22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9006840" y="168465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9010650" y="168655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9016989" y="168846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7466320" y="1691007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92" y="0"/>
                </a:lnTo>
              </a:path>
            </a:pathLst>
          </a:custGeom>
          <a:ln w="507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9020799" y="169036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22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027170" y="1692272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5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9029700" y="1694177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037320" y="169672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82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9043660" y="169926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636" y="0"/>
                </a:lnTo>
              </a:path>
            </a:pathLst>
          </a:custGeom>
          <a:ln w="3799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7453640" y="1701963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65" y="0"/>
                </a:lnTo>
              </a:path>
            </a:pathLst>
          </a:custGeom>
          <a:ln w="602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9050030" y="170179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9056370" y="1703702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7442210" y="1709422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191" y="0"/>
                </a:lnTo>
              </a:path>
            </a:pathLst>
          </a:custGeom>
          <a:ln w="1142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9060180" y="170560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9066520" y="170751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3037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9069080" y="170941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9075420" y="171132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9079230" y="171322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9085570" y="171513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9089380" y="171703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52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433310" y="172021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818" y="0"/>
                </a:lnTo>
              </a:path>
            </a:pathLst>
          </a:custGeom>
          <a:ln w="508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9095750" y="1719582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49" y="0"/>
                </a:lnTo>
              </a:path>
            </a:pathLst>
          </a:custGeom>
          <a:ln w="382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9102090" y="1721484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9105900" y="17233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82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9112239" y="1725934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69866" y="0"/>
                </a:lnTo>
              </a:path>
            </a:pathLst>
          </a:custGeom>
          <a:ln w="3799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9118610" y="172846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9124950" y="173037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7420599" y="1731648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79">
                <a:moveTo>
                  <a:pt x="0" y="0"/>
                </a:moveTo>
                <a:lnTo>
                  <a:pt x="1363980" y="0"/>
                </a:lnTo>
              </a:path>
            </a:pathLst>
          </a:custGeom>
          <a:ln w="507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9135099" y="1733545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69">
                <a:moveTo>
                  <a:pt x="0" y="636"/>
                </a:moveTo>
                <a:lnTo>
                  <a:pt x="48267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7407920" y="1740218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1" y="0"/>
                </a:lnTo>
              </a:path>
            </a:pathLst>
          </a:custGeom>
          <a:ln w="10792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9137660" y="173608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9144000" y="1737355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636"/>
                </a:moveTo>
                <a:lnTo>
                  <a:pt x="39374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9147810" y="17398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5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9154149" y="174116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69">
                <a:moveTo>
                  <a:pt x="0" y="636"/>
                </a:moveTo>
                <a:lnTo>
                  <a:pt x="30480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7404110" y="1745618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40">
                <a:moveTo>
                  <a:pt x="0" y="0"/>
                </a:moveTo>
                <a:lnTo>
                  <a:pt x="1374129" y="0"/>
                </a:lnTo>
              </a:path>
            </a:pathLst>
          </a:custGeom>
          <a:ln w="761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9157960" y="1743707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82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9164330" y="1744975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69">
                <a:moveTo>
                  <a:pt x="0" y="636"/>
                </a:moveTo>
                <a:lnTo>
                  <a:pt x="20312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9166860" y="174751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6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401549" y="1749422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09">
                <a:moveTo>
                  <a:pt x="0" y="0"/>
                </a:moveTo>
                <a:lnTo>
                  <a:pt x="1375410" y="0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9174480" y="1748785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636"/>
                </a:moveTo>
                <a:lnTo>
                  <a:pt x="11430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397739" y="175196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32" y="0"/>
                </a:lnTo>
              </a:path>
            </a:pathLst>
          </a:custGeom>
          <a:ln w="507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9177010" y="1751327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3" y="0"/>
                </a:lnTo>
              </a:path>
            </a:pathLst>
          </a:custGeom>
          <a:ln w="379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9184630" y="175259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395210" y="1755143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90">
                <a:moveTo>
                  <a:pt x="0" y="0"/>
                </a:moveTo>
                <a:lnTo>
                  <a:pt x="1380494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393930" y="1757042"/>
            <a:ext cx="1382395" cy="0"/>
          </a:xfrm>
          <a:custGeom>
            <a:avLst/>
            <a:gdLst/>
            <a:ahLst/>
            <a:cxnLst/>
            <a:rect l="l" t="t" r="r" b="b"/>
            <a:pathLst>
              <a:path w="1382395">
                <a:moveTo>
                  <a:pt x="0" y="0"/>
                </a:moveTo>
                <a:lnTo>
                  <a:pt x="1381774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7391400" y="1758952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6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7388870" y="1760852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53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7386310" y="1762762"/>
            <a:ext cx="1388745" cy="0"/>
          </a:xfrm>
          <a:custGeom>
            <a:avLst/>
            <a:gdLst/>
            <a:ahLst/>
            <a:cxnLst/>
            <a:rect l="l" t="t" r="r" b="b"/>
            <a:pathLst>
              <a:path w="1388745">
                <a:moveTo>
                  <a:pt x="0" y="0"/>
                </a:moveTo>
                <a:lnTo>
                  <a:pt x="1388126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7385060" y="1764662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09">
                <a:moveTo>
                  <a:pt x="0" y="0"/>
                </a:moveTo>
                <a:lnTo>
                  <a:pt x="1388102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7382499" y="1766572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62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8526780" y="176911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20" y="0"/>
                </a:lnTo>
              </a:path>
            </a:pathLst>
          </a:custGeom>
          <a:ln w="3824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7378689" y="1770698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080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530590" y="1771654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4" y="0"/>
                </a:lnTo>
              </a:path>
            </a:pathLst>
          </a:custGeom>
          <a:ln w="3799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7372350" y="1774187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865" y="0"/>
                </a:lnTo>
              </a:path>
            </a:pathLst>
          </a:custGeom>
          <a:ln w="635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534400" y="177418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6" y="0"/>
                </a:lnTo>
              </a:path>
            </a:pathLst>
          </a:custGeom>
          <a:ln w="379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538210" y="1776732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824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7369820" y="1778003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591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542020" y="1778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5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7366010" y="1781173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33" y="0"/>
                </a:lnTo>
              </a:path>
            </a:pathLst>
          </a:custGeom>
          <a:ln w="508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544549" y="178054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6" y="0"/>
                </a:lnTo>
              </a:path>
            </a:pathLst>
          </a:custGeom>
          <a:ln w="382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8548360" y="1783084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19724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359639" y="1785617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635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8552170" y="178561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8555980" y="1787522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354580" y="1790707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11" y="0"/>
                </a:lnTo>
              </a:path>
            </a:pathLst>
          </a:custGeom>
          <a:ln w="635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8558540" y="178942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5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8562350" y="179197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65" y="0"/>
                </a:lnTo>
              </a:path>
            </a:pathLst>
          </a:custGeom>
          <a:ln w="3824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7346960" y="1796414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>
                <a:moveTo>
                  <a:pt x="0" y="0"/>
                </a:moveTo>
                <a:lnTo>
                  <a:pt x="1129021" y="0"/>
                </a:lnTo>
              </a:path>
            </a:pathLst>
          </a:custGeom>
          <a:ln w="761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8566160" y="1794514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82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7348210" y="179768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569970" y="17970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2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8573780" y="179959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4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354580" y="1800857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591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577590" y="1802134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7383780" y="1802762"/>
            <a:ext cx="1087120" cy="0"/>
          </a:xfrm>
          <a:custGeom>
            <a:avLst/>
            <a:gdLst/>
            <a:ahLst/>
            <a:cxnLst/>
            <a:rect l="l" t="t" r="r" b="b"/>
            <a:pathLst>
              <a:path w="1087120">
                <a:moveTo>
                  <a:pt x="0" y="0"/>
                </a:moveTo>
                <a:lnTo>
                  <a:pt x="10871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7397739" y="180466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>
                <a:moveTo>
                  <a:pt x="0" y="0"/>
                </a:moveTo>
                <a:lnTo>
                  <a:pt x="1071884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8582649" y="180466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50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7426970" y="1806572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391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8586460" y="180657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7440930" y="1808477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616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8587740" y="180847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85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7470130" y="1810382"/>
            <a:ext cx="995680" cy="0"/>
          </a:xfrm>
          <a:custGeom>
            <a:avLst/>
            <a:gdLst/>
            <a:ahLst/>
            <a:cxnLst/>
            <a:rect l="l" t="t" r="r" b="b"/>
            <a:pathLst>
              <a:path w="995679">
                <a:moveTo>
                  <a:pt x="0" y="0"/>
                </a:moveTo>
                <a:lnTo>
                  <a:pt x="995684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8591550" y="181102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484120" y="1812287"/>
            <a:ext cx="980440" cy="0"/>
          </a:xfrm>
          <a:custGeom>
            <a:avLst/>
            <a:gdLst/>
            <a:ahLst/>
            <a:cxnLst/>
            <a:rect l="l" t="t" r="r" b="b"/>
            <a:pathLst>
              <a:path w="980440">
                <a:moveTo>
                  <a:pt x="0" y="0"/>
                </a:moveTo>
                <a:lnTo>
                  <a:pt x="980431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8596640" y="181356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512039" y="1814192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1238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7527280" y="1816097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8600450" y="181609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555230" y="1818002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8604260" y="1818642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7570470" y="18199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8608070" y="182118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5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7598420" y="1821812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8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7613660" y="1823717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1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8611880" y="182371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7641580" y="1825622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8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8615690" y="182626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2232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7656820" y="1827527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6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8619500" y="1828804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7684770" y="1829432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4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7698730" y="1831337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>
                <a:moveTo>
                  <a:pt x="0" y="0"/>
                </a:moveTo>
                <a:lnTo>
                  <a:pt x="75312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624560" y="183133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2087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7727960" y="1833242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613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628370" y="183388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10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7741920" y="1835147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7385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8632180" y="1835784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771120" y="1837052"/>
            <a:ext cx="676910" cy="0"/>
          </a:xfrm>
          <a:custGeom>
            <a:avLst/>
            <a:gdLst/>
            <a:ahLst/>
            <a:cxnLst/>
            <a:rect l="l" t="t" r="r" b="b"/>
            <a:pathLst>
              <a:path w="676909">
                <a:moveTo>
                  <a:pt x="0" y="0"/>
                </a:moveTo>
                <a:lnTo>
                  <a:pt x="676917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8634740" y="183769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2" y="0"/>
                </a:lnTo>
              </a:path>
            </a:pathLst>
          </a:custGeom>
          <a:ln w="382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785110" y="1838957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59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8638550" y="1840234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820649" y="184086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7820649" y="1842767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>
                <a:moveTo>
                  <a:pt x="0" y="0"/>
                </a:moveTo>
                <a:lnTo>
                  <a:pt x="623584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8642360" y="184276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7820649" y="1844672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4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8646170" y="184531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7820649" y="184721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8202930" y="1847217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75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8649980" y="1847854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7820649" y="185102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1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8206740" y="1851027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8653790" y="185038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8657600" y="185293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02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7820649" y="18548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8210550" y="185483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6064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8662660" y="1855474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821930" y="185864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1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8214360" y="185864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8666470" y="1858007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2564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8670280" y="1860552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47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821930" y="186245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0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8218170" y="186245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8674089" y="1863094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>
                <a:moveTo>
                  <a:pt x="0" y="0"/>
                </a:moveTo>
                <a:lnTo>
                  <a:pt x="73676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7821930" y="1866267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8221980" y="186626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14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8677899" y="186562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8681710" y="1867532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7821930" y="187007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8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8225790" y="187071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655" y="0"/>
                </a:lnTo>
              </a:path>
            </a:pathLst>
          </a:custGeom>
          <a:ln w="635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8684270" y="1869437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22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8688080" y="187198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824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7821930" y="1873887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229600" y="1875164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35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8691890" y="187452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799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7821930" y="187769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8233410" y="1878975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695700" y="1877057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55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699510" y="1878325"/>
            <a:ext cx="44450" cy="1270"/>
          </a:xfrm>
          <a:custGeom>
            <a:avLst/>
            <a:gdLst/>
            <a:ahLst/>
            <a:cxnLst/>
            <a:rect l="l" t="t" r="r" b="b"/>
            <a:pathLst>
              <a:path w="44450" h="1269">
                <a:moveTo>
                  <a:pt x="0" y="636"/>
                </a:moveTo>
                <a:lnTo>
                  <a:pt x="44445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821930" y="188150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8237220" y="18827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8702040" y="1880867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5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8705850" y="1882135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69">
                <a:moveTo>
                  <a:pt x="0" y="636"/>
                </a:moveTo>
                <a:lnTo>
                  <a:pt x="36825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823210" y="1885317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871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8241030" y="1886594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85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8708380" y="1884677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8712189" y="188594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69">
                <a:moveTo>
                  <a:pt x="0" y="636"/>
                </a:moveTo>
                <a:lnTo>
                  <a:pt x="29217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823210" y="188912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1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8244840" y="189040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8713470" y="1888487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3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8718560" y="1889755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636"/>
                </a:moveTo>
                <a:lnTo>
                  <a:pt x="21586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7823210" y="189229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2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8248650" y="1892934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8719810" y="1892297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336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8723620" y="1893572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633"/>
                </a:moveTo>
                <a:lnTo>
                  <a:pt x="16513" y="633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7823210" y="189642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1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8249930" y="189642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8726180" y="189610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692" y="0"/>
                </a:lnTo>
              </a:path>
            </a:pathLst>
          </a:custGeom>
          <a:ln w="379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8729990" y="1897375"/>
            <a:ext cx="8890" cy="1270"/>
          </a:xfrm>
          <a:custGeom>
            <a:avLst/>
            <a:gdLst/>
            <a:ahLst/>
            <a:cxnLst/>
            <a:rect l="l" t="t" r="r" b="b"/>
            <a:pathLst>
              <a:path w="8890" h="1269">
                <a:moveTo>
                  <a:pt x="0" y="636"/>
                </a:moveTo>
                <a:lnTo>
                  <a:pt x="8882" y="636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7823210" y="1900233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8253740" y="190023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8732520" y="18999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379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8736330" y="19011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823210" y="1904043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8257550" y="190404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823210" y="190785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8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8261360" y="1907853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7823210" y="19100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5" y="0"/>
                </a:lnTo>
              </a:path>
            </a:pathLst>
          </a:custGeom>
          <a:ln w="3824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7824460" y="191262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7" y="0"/>
                </a:lnTo>
              </a:path>
            </a:pathLst>
          </a:custGeom>
          <a:ln w="3799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8265170" y="1911663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7824460" y="191579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0" y="0"/>
                </a:lnTo>
              </a:path>
            </a:pathLst>
          </a:custGeom>
          <a:ln w="507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8268980" y="191547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7824460" y="1919607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7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8272790" y="1919283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8276600" y="1921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24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7824460" y="1922153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7824460" y="192405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799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8279130" y="192469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7824460" y="192722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8282940" y="192850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44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7824460" y="1931037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8286750" y="193231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824460" y="193484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8290560" y="193612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824460" y="1938657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8294370" y="193993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94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825740" y="194246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85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8298180" y="1943744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825740" y="194627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75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825740" y="1949447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65" y="0"/>
                </a:lnTo>
              </a:path>
            </a:pathLst>
          </a:custGeom>
          <a:ln w="379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8301990" y="194944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90" y="0"/>
                </a:lnTo>
              </a:path>
            </a:pathLst>
          </a:custGeom>
          <a:ln w="3789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825740" y="195357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8305800" y="1953575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7825740" y="1957383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8309610" y="195738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7825740" y="1961193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8315949" y="196215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67" y="0"/>
                </a:lnTo>
              </a:path>
            </a:pathLst>
          </a:custGeom>
          <a:ln w="3799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7825740" y="196500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8318510" y="196532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72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7825740" y="196881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8322320" y="196913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5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7827020" y="1972623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8326130" y="19729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7827020" y="1976433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9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8329940" y="197675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2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827020" y="1978662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2085" y="0"/>
                </a:lnTo>
              </a:path>
            </a:pathLst>
          </a:custGeom>
          <a:ln w="3824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8333750" y="1978666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69">
                <a:moveTo>
                  <a:pt x="0" y="636"/>
                </a:moveTo>
                <a:lnTo>
                  <a:pt x="17776" y="636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827020" y="1981204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799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8334999" y="1981204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3" y="0"/>
                </a:lnTo>
              </a:path>
            </a:pathLst>
          </a:custGeom>
          <a:ln w="3799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827020" y="198437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0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8337560" y="198373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8340090" y="198500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636"/>
                </a:moveTo>
                <a:lnTo>
                  <a:pt x="7620" y="636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7827020" y="198818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19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8341370" y="198754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5072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8343900" y="19888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7827020" y="199199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8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7827020" y="199516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2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7828270" y="1999293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7828270" y="200310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7828270" y="2006913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7828270" y="20107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7828270" y="201453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3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7828270" y="201834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7828270" y="20221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1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7828270" y="202596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829550" y="2029773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7829550" y="2033583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829550" y="203581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24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7829550" y="203835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799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829550" y="204152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31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7829550" y="204533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0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829550" y="204914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7829550" y="205295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8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830830" y="205676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7830830" y="206057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830830" y="206438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8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7830830" y="206819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7830830" y="207200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7830830" y="2075817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75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7830830" y="207962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4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832080" y="208343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7832080" y="208724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7832080" y="209105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7832080" y="209360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7832080" y="2095504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7" y="0"/>
                </a:lnTo>
              </a:path>
            </a:pathLst>
          </a:custGeom>
          <a:ln w="3799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7832080" y="2098677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832080" y="210248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7832080" y="2106297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7832080" y="21101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7833360" y="211391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1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7833360" y="2117727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30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7833360" y="212153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7833360" y="2123445"/>
            <a:ext cx="59690" cy="29209"/>
          </a:xfrm>
          <a:custGeom>
            <a:avLst/>
            <a:gdLst/>
            <a:ahLst/>
            <a:cxnLst/>
            <a:rect l="l" t="t" r="r" b="b"/>
            <a:pathLst>
              <a:path w="59690" h="29210">
                <a:moveTo>
                  <a:pt x="58424" y="1273"/>
                </a:moveTo>
                <a:lnTo>
                  <a:pt x="0" y="1273"/>
                </a:lnTo>
                <a:lnTo>
                  <a:pt x="0" y="2523"/>
                </a:lnTo>
                <a:lnTo>
                  <a:pt x="58424" y="2523"/>
                </a:lnTo>
                <a:lnTo>
                  <a:pt x="58424" y="1273"/>
                </a:lnTo>
                <a:close/>
              </a:path>
              <a:path w="59690" h="29210">
                <a:moveTo>
                  <a:pt x="59685" y="0"/>
                </a:moveTo>
                <a:lnTo>
                  <a:pt x="0" y="0"/>
                </a:lnTo>
                <a:lnTo>
                  <a:pt x="0" y="1261"/>
                </a:lnTo>
                <a:lnTo>
                  <a:pt x="59685" y="1273"/>
                </a:lnTo>
                <a:lnTo>
                  <a:pt x="59685" y="0"/>
                </a:lnTo>
                <a:close/>
              </a:path>
              <a:path w="59690" h="29210">
                <a:moveTo>
                  <a:pt x="57150" y="2529"/>
                </a:moveTo>
                <a:lnTo>
                  <a:pt x="0" y="2529"/>
                </a:lnTo>
                <a:lnTo>
                  <a:pt x="0" y="3803"/>
                </a:lnTo>
                <a:lnTo>
                  <a:pt x="57150" y="3803"/>
                </a:lnTo>
                <a:lnTo>
                  <a:pt x="57150" y="2529"/>
                </a:lnTo>
                <a:close/>
              </a:path>
              <a:path w="59690" h="29210">
                <a:moveTo>
                  <a:pt x="54614" y="5083"/>
                </a:moveTo>
                <a:lnTo>
                  <a:pt x="0" y="5083"/>
                </a:lnTo>
                <a:lnTo>
                  <a:pt x="0" y="6333"/>
                </a:lnTo>
                <a:lnTo>
                  <a:pt x="54614" y="6333"/>
                </a:lnTo>
                <a:lnTo>
                  <a:pt x="54614" y="5083"/>
                </a:lnTo>
                <a:close/>
              </a:path>
              <a:path w="59690" h="29210">
                <a:moveTo>
                  <a:pt x="55875" y="3810"/>
                </a:moveTo>
                <a:lnTo>
                  <a:pt x="0" y="3810"/>
                </a:lnTo>
                <a:lnTo>
                  <a:pt x="0" y="5071"/>
                </a:lnTo>
                <a:lnTo>
                  <a:pt x="55875" y="5083"/>
                </a:lnTo>
                <a:lnTo>
                  <a:pt x="55875" y="3810"/>
                </a:lnTo>
                <a:close/>
              </a:path>
              <a:path w="59690" h="29210">
                <a:moveTo>
                  <a:pt x="53340" y="6339"/>
                </a:moveTo>
                <a:lnTo>
                  <a:pt x="0" y="6339"/>
                </a:lnTo>
                <a:lnTo>
                  <a:pt x="0" y="7613"/>
                </a:lnTo>
                <a:lnTo>
                  <a:pt x="53340" y="7613"/>
                </a:lnTo>
                <a:lnTo>
                  <a:pt x="53340" y="6339"/>
                </a:lnTo>
                <a:close/>
              </a:path>
              <a:path w="59690" h="29210">
                <a:moveTo>
                  <a:pt x="50804" y="8893"/>
                </a:moveTo>
                <a:lnTo>
                  <a:pt x="0" y="8893"/>
                </a:lnTo>
                <a:lnTo>
                  <a:pt x="0" y="10143"/>
                </a:lnTo>
                <a:lnTo>
                  <a:pt x="50804" y="10143"/>
                </a:lnTo>
                <a:lnTo>
                  <a:pt x="50804" y="8893"/>
                </a:lnTo>
                <a:close/>
              </a:path>
              <a:path w="59690" h="29210">
                <a:moveTo>
                  <a:pt x="52065" y="7620"/>
                </a:moveTo>
                <a:lnTo>
                  <a:pt x="0" y="7620"/>
                </a:lnTo>
                <a:lnTo>
                  <a:pt x="0" y="8881"/>
                </a:lnTo>
                <a:lnTo>
                  <a:pt x="52065" y="8893"/>
                </a:lnTo>
                <a:lnTo>
                  <a:pt x="52065" y="7620"/>
                </a:lnTo>
                <a:close/>
              </a:path>
              <a:path w="59690" h="29210">
                <a:moveTo>
                  <a:pt x="49530" y="10149"/>
                </a:moveTo>
                <a:lnTo>
                  <a:pt x="0" y="10149"/>
                </a:lnTo>
                <a:lnTo>
                  <a:pt x="0" y="11423"/>
                </a:lnTo>
                <a:lnTo>
                  <a:pt x="49530" y="11423"/>
                </a:lnTo>
                <a:lnTo>
                  <a:pt x="49530" y="10149"/>
                </a:lnTo>
                <a:close/>
              </a:path>
              <a:path w="59690" h="29210">
                <a:moveTo>
                  <a:pt x="46994" y="12703"/>
                </a:moveTo>
                <a:lnTo>
                  <a:pt x="0" y="12703"/>
                </a:lnTo>
                <a:lnTo>
                  <a:pt x="0" y="13953"/>
                </a:lnTo>
                <a:lnTo>
                  <a:pt x="46994" y="13953"/>
                </a:lnTo>
                <a:lnTo>
                  <a:pt x="46994" y="12703"/>
                </a:lnTo>
                <a:close/>
              </a:path>
              <a:path w="59690" h="29210">
                <a:moveTo>
                  <a:pt x="48255" y="11430"/>
                </a:moveTo>
                <a:lnTo>
                  <a:pt x="0" y="11430"/>
                </a:lnTo>
                <a:lnTo>
                  <a:pt x="0" y="12691"/>
                </a:lnTo>
                <a:lnTo>
                  <a:pt x="48255" y="12703"/>
                </a:lnTo>
                <a:lnTo>
                  <a:pt x="48255" y="11430"/>
                </a:lnTo>
                <a:close/>
              </a:path>
              <a:path w="59690" h="29210">
                <a:moveTo>
                  <a:pt x="45726" y="13959"/>
                </a:moveTo>
                <a:lnTo>
                  <a:pt x="1280" y="13959"/>
                </a:lnTo>
                <a:lnTo>
                  <a:pt x="1280" y="15233"/>
                </a:lnTo>
                <a:lnTo>
                  <a:pt x="45726" y="15233"/>
                </a:lnTo>
                <a:lnTo>
                  <a:pt x="45726" y="13959"/>
                </a:lnTo>
                <a:close/>
              </a:path>
              <a:path w="59690" h="29210">
                <a:moveTo>
                  <a:pt x="43190" y="16513"/>
                </a:moveTo>
                <a:lnTo>
                  <a:pt x="1280" y="16513"/>
                </a:lnTo>
                <a:lnTo>
                  <a:pt x="1280" y="17763"/>
                </a:lnTo>
                <a:lnTo>
                  <a:pt x="43190" y="17763"/>
                </a:lnTo>
                <a:lnTo>
                  <a:pt x="43190" y="16513"/>
                </a:lnTo>
                <a:close/>
              </a:path>
              <a:path w="59690" h="29210">
                <a:moveTo>
                  <a:pt x="44452" y="15240"/>
                </a:moveTo>
                <a:lnTo>
                  <a:pt x="1280" y="15240"/>
                </a:lnTo>
                <a:lnTo>
                  <a:pt x="1280" y="16501"/>
                </a:lnTo>
                <a:lnTo>
                  <a:pt x="44452" y="16513"/>
                </a:lnTo>
                <a:lnTo>
                  <a:pt x="44452" y="15240"/>
                </a:lnTo>
                <a:close/>
              </a:path>
              <a:path w="59690" h="29210">
                <a:moveTo>
                  <a:pt x="41916" y="17769"/>
                </a:moveTo>
                <a:lnTo>
                  <a:pt x="1280" y="17769"/>
                </a:lnTo>
                <a:lnTo>
                  <a:pt x="1280" y="19043"/>
                </a:lnTo>
                <a:lnTo>
                  <a:pt x="41916" y="19043"/>
                </a:lnTo>
                <a:lnTo>
                  <a:pt x="41916" y="17769"/>
                </a:lnTo>
                <a:close/>
              </a:path>
              <a:path w="59690" h="29210">
                <a:moveTo>
                  <a:pt x="39380" y="20323"/>
                </a:moveTo>
                <a:lnTo>
                  <a:pt x="1280" y="20323"/>
                </a:lnTo>
                <a:lnTo>
                  <a:pt x="1280" y="21573"/>
                </a:lnTo>
                <a:lnTo>
                  <a:pt x="39380" y="21573"/>
                </a:lnTo>
                <a:lnTo>
                  <a:pt x="39380" y="20323"/>
                </a:lnTo>
                <a:close/>
              </a:path>
              <a:path w="59690" h="29210">
                <a:moveTo>
                  <a:pt x="40642" y="19050"/>
                </a:moveTo>
                <a:lnTo>
                  <a:pt x="1280" y="19050"/>
                </a:lnTo>
                <a:lnTo>
                  <a:pt x="1280" y="20311"/>
                </a:lnTo>
                <a:lnTo>
                  <a:pt x="40642" y="20323"/>
                </a:lnTo>
                <a:lnTo>
                  <a:pt x="40642" y="19050"/>
                </a:lnTo>
                <a:close/>
              </a:path>
              <a:path w="59690" h="29210">
                <a:moveTo>
                  <a:pt x="38106" y="21579"/>
                </a:moveTo>
                <a:lnTo>
                  <a:pt x="1280" y="21579"/>
                </a:lnTo>
                <a:lnTo>
                  <a:pt x="1280" y="22853"/>
                </a:lnTo>
                <a:lnTo>
                  <a:pt x="38106" y="22853"/>
                </a:lnTo>
                <a:lnTo>
                  <a:pt x="38106" y="21579"/>
                </a:lnTo>
                <a:close/>
              </a:path>
              <a:path w="59690" h="29210">
                <a:moveTo>
                  <a:pt x="35570" y="24133"/>
                </a:moveTo>
                <a:lnTo>
                  <a:pt x="1280" y="24133"/>
                </a:lnTo>
                <a:lnTo>
                  <a:pt x="1280" y="25383"/>
                </a:lnTo>
                <a:lnTo>
                  <a:pt x="35570" y="25383"/>
                </a:lnTo>
                <a:lnTo>
                  <a:pt x="35570" y="24133"/>
                </a:lnTo>
                <a:close/>
              </a:path>
              <a:path w="59690" h="29210">
                <a:moveTo>
                  <a:pt x="36832" y="22860"/>
                </a:moveTo>
                <a:lnTo>
                  <a:pt x="1280" y="22860"/>
                </a:lnTo>
                <a:lnTo>
                  <a:pt x="1280" y="24121"/>
                </a:lnTo>
                <a:lnTo>
                  <a:pt x="36832" y="24133"/>
                </a:lnTo>
                <a:lnTo>
                  <a:pt x="36832" y="22860"/>
                </a:lnTo>
                <a:close/>
              </a:path>
              <a:path w="59690" h="29210">
                <a:moveTo>
                  <a:pt x="34296" y="25389"/>
                </a:moveTo>
                <a:lnTo>
                  <a:pt x="1280" y="25389"/>
                </a:lnTo>
                <a:lnTo>
                  <a:pt x="1280" y="26663"/>
                </a:lnTo>
                <a:lnTo>
                  <a:pt x="34296" y="26663"/>
                </a:lnTo>
                <a:lnTo>
                  <a:pt x="34296" y="25389"/>
                </a:lnTo>
                <a:close/>
              </a:path>
              <a:path w="59690" h="29210">
                <a:moveTo>
                  <a:pt x="31760" y="27943"/>
                </a:moveTo>
                <a:lnTo>
                  <a:pt x="1280" y="27943"/>
                </a:lnTo>
                <a:lnTo>
                  <a:pt x="1280" y="29193"/>
                </a:lnTo>
                <a:lnTo>
                  <a:pt x="31760" y="29193"/>
                </a:lnTo>
                <a:lnTo>
                  <a:pt x="31760" y="27943"/>
                </a:lnTo>
                <a:close/>
              </a:path>
              <a:path w="59690" h="29210">
                <a:moveTo>
                  <a:pt x="33022" y="26670"/>
                </a:moveTo>
                <a:lnTo>
                  <a:pt x="1280" y="26670"/>
                </a:lnTo>
                <a:lnTo>
                  <a:pt x="1280" y="27931"/>
                </a:lnTo>
                <a:lnTo>
                  <a:pt x="33022" y="27943"/>
                </a:lnTo>
                <a:lnTo>
                  <a:pt x="33022" y="2667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7834640" y="215264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9206" y="0"/>
                </a:moveTo>
                <a:lnTo>
                  <a:pt x="0" y="0"/>
                </a:lnTo>
                <a:lnTo>
                  <a:pt x="0" y="1273"/>
                </a:lnTo>
                <a:lnTo>
                  <a:pt x="29206" y="1273"/>
                </a:lnTo>
                <a:lnTo>
                  <a:pt x="29206" y="0"/>
                </a:lnTo>
                <a:close/>
              </a:path>
              <a:path w="29209" h="27939">
                <a:moveTo>
                  <a:pt x="26670" y="2553"/>
                </a:moveTo>
                <a:lnTo>
                  <a:pt x="0" y="2553"/>
                </a:lnTo>
                <a:lnTo>
                  <a:pt x="0" y="3803"/>
                </a:lnTo>
                <a:lnTo>
                  <a:pt x="26670" y="3803"/>
                </a:lnTo>
                <a:lnTo>
                  <a:pt x="26670" y="2553"/>
                </a:lnTo>
                <a:close/>
              </a:path>
              <a:path w="29209" h="27939">
                <a:moveTo>
                  <a:pt x="27932" y="1279"/>
                </a:moveTo>
                <a:lnTo>
                  <a:pt x="0" y="1279"/>
                </a:lnTo>
                <a:lnTo>
                  <a:pt x="0" y="2541"/>
                </a:lnTo>
                <a:lnTo>
                  <a:pt x="27932" y="2553"/>
                </a:lnTo>
                <a:lnTo>
                  <a:pt x="27932" y="1279"/>
                </a:lnTo>
                <a:close/>
              </a:path>
              <a:path w="29209" h="27939">
                <a:moveTo>
                  <a:pt x="25396" y="3809"/>
                </a:moveTo>
                <a:lnTo>
                  <a:pt x="0" y="3809"/>
                </a:lnTo>
                <a:lnTo>
                  <a:pt x="0" y="5083"/>
                </a:lnTo>
                <a:lnTo>
                  <a:pt x="25396" y="5083"/>
                </a:lnTo>
                <a:lnTo>
                  <a:pt x="25396" y="3809"/>
                </a:lnTo>
                <a:close/>
              </a:path>
              <a:path w="29209" h="27939">
                <a:moveTo>
                  <a:pt x="22860" y="6363"/>
                </a:moveTo>
                <a:lnTo>
                  <a:pt x="0" y="6363"/>
                </a:lnTo>
                <a:lnTo>
                  <a:pt x="0" y="7613"/>
                </a:lnTo>
                <a:lnTo>
                  <a:pt x="22860" y="7613"/>
                </a:lnTo>
                <a:lnTo>
                  <a:pt x="22860" y="6363"/>
                </a:lnTo>
                <a:close/>
              </a:path>
              <a:path w="29209" h="27939">
                <a:moveTo>
                  <a:pt x="24122" y="5089"/>
                </a:moveTo>
                <a:lnTo>
                  <a:pt x="0" y="5089"/>
                </a:lnTo>
                <a:lnTo>
                  <a:pt x="0" y="6351"/>
                </a:lnTo>
                <a:lnTo>
                  <a:pt x="24122" y="6363"/>
                </a:lnTo>
                <a:lnTo>
                  <a:pt x="24122" y="5089"/>
                </a:lnTo>
                <a:close/>
              </a:path>
              <a:path w="29209" h="27939">
                <a:moveTo>
                  <a:pt x="21586" y="7619"/>
                </a:moveTo>
                <a:lnTo>
                  <a:pt x="0" y="7619"/>
                </a:lnTo>
                <a:lnTo>
                  <a:pt x="0" y="8893"/>
                </a:lnTo>
                <a:lnTo>
                  <a:pt x="21586" y="8893"/>
                </a:lnTo>
                <a:lnTo>
                  <a:pt x="21586" y="7619"/>
                </a:lnTo>
                <a:close/>
              </a:path>
              <a:path w="29209" h="27939">
                <a:moveTo>
                  <a:pt x="19050" y="10173"/>
                </a:moveTo>
                <a:lnTo>
                  <a:pt x="0" y="10173"/>
                </a:lnTo>
                <a:lnTo>
                  <a:pt x="0" y="11423"/>
                </a:lnTo>
                <a:lnTo>
                  <a:pt x="19050" y="11423"/>
                </a:lnTo>
                <a:lnTo>
                  <a:pt x="19050" y="10173"/>
                </a:lnTo>
                <a:close/>
              </a:path>
              <a:path w="29209" h="27939">
                <a:moveTo>
                  <a:pt x="20312" y="8899"/>
                </a:moveTo>
                <a:lnTo>
                  <a:pt x="0" y="8899"/>
                </a:lnTo>
                <a:lnTo>
                  <a:pt x="0" y="10161"/>
                </a:lnTo>
                <a:lnTo>
                  <a:pt x="20312" y="10173"/>
                </a:lnTo>
                <a:lnTo>
                  <a:pt x="20312" y="8899"/>
                </a:lnTo>
                <a:close/>
              </a:path>
              <a:path w="29209" h="27939">
                <a:moveTo>
                  <a:pt x="17776" y="11429"/>
                </a:moveTo>
                <a:lnTo>
                  <a:pt x="0" y="11429"/>
                </a:lnTo>
                <a:lnTo>
                  <a:pt x="0" y="12703"/>
                </a:lnTo>
                <a:lnTo>
                  <a:pt x="17776" y="12703"/>
                </a:lnTo>
                <a:lnTo>
                  <a:pt x="17776" y="11429"/>
                </a:lnTo>
                <a:close/>
              </a:path>
              <a:path w="29209" h="27939">
                <a:moveTo>
                  <a:pt x="15227" y="13983"/>
                </a:moveTo>
                <a:lnTo>
                  <a:pt x="1249" y="13983"/>
                </a:lnTo>
                <a:lnTo>
                  <a:pt x="1249" y="15233"/>
                </a:lnTo>
                <a:lnTo>
                  <a:pt x="15227" y="15233"/>
                </a:lnTo>
                <a:lnTo>
                  <a:pt x="15227" y="13983"/>
                </a:lnTo>
                <a:close/>
              </a:path>
              <a:path w="29209" h="27939">
                <a:moveTo>
                  <a:pt x="16489" y="12709"/>
                </a:moveTo>
                <a:lnTo>
                  <a:pt x="1249" y="12709"/>
                </a:lnTo>
                <a:lnTo>
                  <a:pt x="1249" y="13971"/>
                </a:lnTo>
                <a:lnTo>
                  <a:pt x="16489" y="13983"/>
                </a:lnTo>
                <a:lnTo>
                  <a:pt x="16489" y="12709"/>
                </a:lnTo>
                <a:close/>
              </a:path>
              <a:path w="29209" h="27939">
                <a:moveTo>
                  <a:pt x="13953" y="15239"/>
                </a:moveTo>
                <a:lnTo>
                  <a:pt x="1249" y="15239"/>
                </a:lnTo>
                <a:lnTo>
                  <a:pt x="1249" y="16513"/>
                </a:lnTo>
                <a:lnTo>
                  <a:pt x="13953" y="16513"/>
                </a:lnTo>
                <a:lnTo>
                  <a:pt x="13953" y="15239"/>
                </a:lnTo>
                <a:close/>
              </a:path>
              <a:path w="29209" h="27939">
                <a:moveTo>
                  <a:pt x="11417" y="17793"/>
                </a:moveTo>
                <a:lnTo>
                  <a:pt x="1249" y="17793"/>
                </a:lnTo>
                <a:lnTo>
                  <a:pt x="1249" y="19043"/>
                </a:lnTo>
                <a:lnTo>
                  <a:pt x="11417" y="19043"/>
                </a:lnTo>
                <a:lnTo>
                  <a:pt x="11417" y="17793"/>
                </a:lnTo>
                <a:close/>
              </a:path>
              <a:path w="29209" h="27939">
                <a:moveTo>
                  <a:pt x="12679" y="16519"/>
                </a:moveTo>
                <a:lnTo>
                  <a:pt x="1249" y="16519"/>
                </a:lnTo>
                <a:lnTo>
                  <a:pt x="1249" y="17781"/>
                </a:lnTo>
                <a:lnTo>
                  <a:pt x="12679" y="17793"/>
                </a:lnTo>
                <a:lnTo>
                  <a:pt x="12679" y="16519"/>
                </a:lnTo>
                <a:close/>
              </a:path>
              <a:path w="29209" h="27939">
                <a:moveTo>
                  <a:pt x="10143" y="19049"/>
                </a:moveTo>
                <a:lnTo>
                  <a:pt x="1249" y="19049"/>
                </a:lnTo>
                <a:lnTo>
                  <a:pt x="1249" y="20323"/>
                </a:lnTo>
                <a:lnTo>
                  <a:pt x="10143" y="20323"/>
                </a:lnTo>
                <a:lnTo>
                  <a:pt x="10143" y="19049"/>
                </a:lnTo>
                <a:close/>
              </a:path>
              <a:path w="29209" h="27939">
                <a:moveTo>
                  <a:pt x="7607" y="21603"/>
                </a:moveTo>
                <a:lnTo>
                  <a:pt x="1249" y="21603"/>
                </a:lnTo>
                <a:lnTo>
                  <a:pt x="1249" y="22853"/>
                </a:lnTo>
                <a:lnTo>
                  <a:pt x="7607" y="22853"/>
                </a:lnTo>
                <a:lnTo>
                  <a:pt x="7607" y="21603"/>
                </a:lnTo>
                <a:close/>
              </a:path>
              <a:path w="29209" h="27939">
                <a:moveTo>
                  <a:pt x="8869" y="20329"/>
                </a:moveTo>
                <a:lnTo>
                  <a:pt x="1249" y="20329"/>
                </a:lnTo>
                <a:lnTo>
                  <a:pt x="1249" y="21591"/>
                </a:lnTo>
                <a:lnTo>
                  <a:pt x="8869" y="21603"/>
                </a:lnTo>
                <a:lnTo>
                  <a:pt x="8869" y="20329"/>
                </a:lnTo>
                <a:close/>
              </a:path>
              <a:path w="29209" h="27939">
                <a:moveTo>
                  <a:pt x="6333" y="22859"/>
                </a:moveTo>
                <a:lnTo>
                  <a:pt x="1249" y="22859"/>
                </a:lnTo>
                <a:lnTo>
                  <a:pt x="1249" y="24133"/>
                </a:lnTo>
                <a:lnTo>
                  <a:pt x="6333" y="24133"/>
                </a:lnTo>
                <a:lnTo>
                  <a:pt x="6333" y="22859"/>
                </a:lnTo>
                <a:close/>
              </a:path>
              <a:path w="29209" h="27939">
                <a:moveTo>
                  <a:pt x="3797" y="25413"/>
                </a:moveTo>
                <a:lnTo>
                  <a:pt x="1249" y="25413"/>
                </a:lnTo>
                <a:lnTo>
                  <a:pt x="1249" y="26663"/>
                </a:lnTo>
                <a:lnTo>
                  <a:pt x="3797" y="26663"/>
                </a:lnTo>
                <a:lnTo>
                  <a:pt x="3797" y="25413"/>
                </a:lnTo>
                <a:close/>
              </a:path>
              <a:path w="29209" h="27939">
                <a:moveTo>
                  <a:pt x="5059" y="24139"/>
                </a:moveTo>
                <a:lnTo>
                  <a:pt x="1249" y="24139"/>
                </a:lnTo>
                <a:lnTo>
                  <a:pt x="1249" y="25401"/>
                </a:lnTo>
                <a:lnTo>
                  <a:pt x="5059" y="25413"/>
                </a:lnTo>
                <a:lnTo>
                  <a:pt x="5059" y="24139"/>
                </a:lnTo>
                <a:close/>
              </a:path>
              <a:path w="29209" h="27939">
                <a:moveTo>
                  <a:pt x="2523" y="26669"/>
                </a:moveTo>
                <a:lnTo>
                  <a:pt x="1249" y="26669"/>
                </a:lnTo>
                <a:lnTo>
                  <a:pt x="1249" y="27943"/>
                </a:lnTo>
                <a:lnTo>
                  <a:pt x="2523" y="27943"/>
                </a:lnTo>
                <a:lnTo>
                  <a:pt x="2523" y="26669"/>
                </a:lnTo>
                <a:close/>
              </a:path>
            </a:pathLst>
          </a:custGeom>
          <a:solidFill>
            <a:srgbClr val="96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7174229" y="0"/>
            <a:ext cx="2907030" cy="2179320"/>
          </a:xfrm>
          <a:custGeom>
            <a:avLst/>
            <a:gdLst/>
            <a:ahLst/>
            <a:cxnLst/>
            <a:rect l="l" t="t" r="r" b="b"/>
            <a:pathLst>
              <a:path w="2907029" h="2179320">
                <a:moveTo>
                  <a:pt x="1543049" y="436900"/>
                </a:moveTo>
                <a:lnTo>
                  <a:pt x="1308110" y="190499"/>
                </a:lnTo>
                <a:lnTo>
                  <a:pt x="1150619" y="643889"/>
                </a:lnTo>
                <a:lnTo>
                  <a:pt x="605789" y="365759"/>
                </a:lnTo>
                <a:lnTo>
                  <a:pt x="722619" y="788669"/>
                </a:lnTo>
                <a:lnTo>
                  <a:pt x="157490" y="834389"/>
                </a:lnTo>
                <a:lnTo>
                  <a:pt x="529589" y="1169669"/>
                </a:lnTo>
                <a:lnTo>
                  <a:pt x="0" y="1299209"/>
                </a:lnTo>
                <a:lnTo>
                  <a:pt x="448299" y="1550669"/>
                </a:lnTo>
                <a:lnTo>
                  <a:pt x="172730" y="1798319"/>
                </a:lnTo>
                <a:lnTo>
                  <a:pt x="646419" y="1840229"/>
                </a:lnTo>
                <a:lnTo>
                  <a:pt x="661659" y="2179319"/>
                </a:lnTo>
                <a:lnTo>
                  <a:pt x="1012179" y="1828799"/>
                </a:lnTo>
                <a:lnTo>
                  <a:pt x="1169669" y="1988819"/>
                </a:lnTo>
                <a:lnTo>
                  <a:pt x="1328409" y="1752599"/>
                </a:lnTo>
                <a:lnTo>
                  <a:pt x="1562099" y="1901189"/>
                </a:lnTo>
                <a:lnTo>
                  <a:pt x="1638299" y="1607819"/>
                </a:lnTo>
                <a:lnTo>
                  <a:pt x="2010399" y="1752599"/>
                </a:lnTo>
                <a:lnTo>
                  <a:pt x="1969769" y="1447799"/>
                </a:lnTo>
                <a:lnTo>
                  <a:pt x="2539989" y="1577339"/>
                </a:lnTo>
                <a:lnTo>
                  <a:pt x="2204709" y="1242059"/>
                </a:lnTo>
                <a:lnTo>
                  <a:pt x="2458730" y="1139189"/>
                </a:lnTo>
                <a:lnTo>
                  <a:pt x="2285999" y="948689"/>
                </a:lnTo>
                <a:lnTo>
                  <a:pt x="2907029" y="670559"/>
                </a:lnTo>
                <a:lnTo>
                  <a:pt x="2204709" y="659129"/>
                </a:lnTo>
                <a:lnTo>
                  <a:pt x="2423159" y="320039"/>
                </a:lnTo>
                <a:lnTo>
                  <a:pt x="1954529" y="582929"/>
                </a:lnTo>
                <a:lnTo>
                  <a:pt x="1990099" y="9"/>
                </a:lnTo>
              </a:path>
              <a:path w="2907029" h="2179320">
                <a:moveTo>
                  <a:pt x="1990089" y="9"/>
                </a:moveTo>
                <a:lnTo>
                  <a:pt x="1543049" y="436900"/>
                </a:lnTo>
              </a:path>
            </a:pathLst>
          </a:custGeom>
          <a:ln w="9344">
            <a:solidFill>
              <a:srgbClr val="2E2E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 txBox="1"/>
          <p:nvPr/>
        </p:nvSpPr>
        <p:spPr>
          <a:xfrm>
            <a:off x="8135626" y="721536"/>
            <a:ext cx="710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4" name="object 10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71</a:t>
            </a:fld>
            <a:endParaRPr spc="210" dirty="0"/>
          </a:p>
        </p:txBody>
      </p:sp>
      <p:sp>
        <p:nvSpPr>
          <p:cNvPr id="1091" name="object 1091"/>
          <p:cNvSpPr txBox="1"/>
          <p:nvPr/>
        </p:nvSpPr>
        <p:spPr>
          <a:xfrm>
            <a:off x="8161034" y="975536"/>
            <a:ext cx="659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gin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2" name="object 1092"/>
          <p:cNvSpPr txBox="1"/>
          <p:nvPr/>
        </p:nvSpPr>
        <p:spPr>
          <a:xfrm>
            <a:off x="7984500" y="1230807"/>
            <a:ext cx="10140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rl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3" name="object 1093"/>
          <p:cNvSpPr txBox="1"/>
          <p:nvPr/>
        </p:nvSpPr>
        <p:spPr>
          <a:xfrm>
            <a:off x="8243580" y="1486077"/>
            <a:ext cx="9613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4555" algn="l"/>
              </a:tabLst>
            </a:pP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u="sng" spc="-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0251" y="636192"/>
            <a:ext cx="490474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65450" algn="l"/>
              </a:tabLst>
            </a:pPr>
            <a:r>
              <a:rPr sz="4400" b="1" spc="22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k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g	</a:t>
            </a:r>
            <a:r>
              <a:rPr sz="4400" b="1" spc="204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2189" y="20320"/>
            <a:ext cx="2800985" cy="2179320"/>
          </a:xfrm>
          <a:custGeom>
            <a:avLst/>
            <a:gdLst/>
            <a:ahLst/>
            <a:cxnLst/>
            <a:rect l="l" t="t" r="r" b="b"/>
            <a:pathLst>
              <a:path w="2800984" h="2179320">
                <a:moveTo>
                  <a:pt x="605789" y="365759"/>
                </a:moveTo>
                <a:lnTo>
                  <a:pt x="722619" y="788669"/>
                </a:lnTo>
                <a:lnTo>
                  <a:pt x="157459" y="834389"/>
                </a:lnTo>
                <a:lnTo>
                  <a:pt x="529589" y="1169669"/>
                </a:lnTo>
                <a:lnTo>
                  <a:pt x="0" y="1299209"/>
                </a:lnTo>
                <a:lnTo>
                  <a:pt x="448299" y="1550669"/>
                </a:lnTo>
                <a:lnTo>
                  <a:pt x="172699" y="1798319"/>
                </a:lnTo>
                <a:lnTo>
                  <a:pt x="646419" y="1840229"/>
                </a:lnTo>
                <a:lnTo>
                  <a:pt x="661659" y="2179319"/>
                </a:lnTo>
                <a:lnTo>
                  <a:pt x="1012179" y="1828799"/>
                </a:lnTo>
                <a:lnTo>
                  <a:pt x="1277203" y="1828799"/>
                </a:lnTo>
                <a:lnTo>
                  <a:pt x="1328409" y="1752599"/>
                </a:lnTo>
                <a:lnTo>
                  <a:pt x="1600694" y="1752599"/>
                </a:lnTo>
                <a:lnTo>
                  <a:pt x="1638299" y="1607819"/>
                </a:lnTo>
                <a:lnTo>
                  <a:pt x="1991100" y="1607819"/>
                </a:lnTo>
                <a:lnTo>
                  <a:pt x="1969769" y="1447799"/>
                </a:lnTo>
                <a:lnTo>
                  <a:pt x="2410449" y="1447799"/>
                </a:lnTo>
                <a:lnTo>
                  <a:pt x="2204709" y="1242059"/>
                </a:lnTo>
                <a:lnTo>
                  <a:pt x="2458699" y="1139189"/>
                </a:lnTo>
                <a:lnTo>
                  <a:pt x="2285999" y="948689"/>
                </a:lnTo>
                <a:lnTo>
                  <a:pt x="2800594" y="718227"/>
                </a:lnTo>
                <a:lnTo>
                  <a:pt x="2800594" y="668827"/>
                </a:lnTo>
                <a:lnTo>
                  <a:pt x="2204709" y="659129"/>
                </a:lnTo>
                <a:lnTo>
                  <a:pt x="2214527" y="643889"/>
                </a:lnTo>
                <a:lnTo>
                  <a:pt x="1150619" y="643889"/>
                </a:lnTo>
                <a:lnTo>
                  <a:pt x="605789" y="365759"/>
                </a:lnTo>
                <a:close/>
              </a:path>
              <a:path w="2800984" h="2179320">
                <a:moveTo>
                  <a:pt x="1277203" y="1828799"/>
                </a:moveTo>
                <a:lnTo>
                  <a:pt x="1012179" y="1828799"/>
                </a:lnTo>
                <a:lnTo>
                  <a:pt x="1169669" y="1988819"/>
                </a:lnTo>
                <a:lnTo>
                  <a:pt x="1277203" y="1828799"/>
                </a:lnTo>
                <a:close/>
              </a:path>
              <a:path w="2800984" h="2179320">
                <a:moveTo>
                  <a:pt x="1600694" y="1752599"/>
                </a:moveTo>
                <a:lnTo>
                  <a:pt x="1328409" y="1752599"/>
                </a:lnTo>
                <a:lnTo>
                  <a:pt x="1562099" y="1901189"/>
                </a:lnTo>
                <a:lnTo>
                  <a:pt x="1600694" y="1752599"/>
                </a:lnTo>
                <a:close/>
              </a:path>
              <a:path w="2800984" h="2179320">
                <a:moveTo>
                  <a:pt x="1991100" y="1607819"/>
                </a:moveTo>
                <a:lnTo>
                  <a:pt x="1638299" y="1607819"/>
                </a:lnTo>
                <a:lnTo>
                  <a:pt x="2010399" y="1752599"/>
                </a:lnTo>
                <a:lnTo>
                  <a:pt x="1991100" y="1607819"/>
                </a:lnTo>
                <a:close/>
              </a:path>
              <a:path w="2800984" h="2179320">
                <a:moveTo>
                  <a:pt x="2410449" y="1447799"/>
                </a:moveTo>
                <a:lnTo>
                  <a:pt x="1969769" y="1447799"/>
                </a:lnTo>
                <a:lnTo>
                  <a:pt x="2539989" y="1577339"/>
                </a:lnTo>
                <a:lnTo>
                  <a:pt x="2410449" y="1447799"/>
                </a:lnTo>
                <a:close/>
              </a:path>
              <a:path w="2800984" h="2179320">
                <a:moveTo>
                  <a:pt x="1308079" y="190499"/>
                </a:moveTo>
                <a:lnTo>
                  <a:pt x="1150619" y="643889"/>
                </a:lnTo>
                <a:lnTo>
                  <a:pt x="2214527" y="643889"/>
                </a:lnTo>
                <a:lnTo>
                  <a:pt x="2253799" y="582929"/>
                </a:lnTo>
                <a:lnTo>
                  <a:pt x="1954529" y="582929"/>
                </a:lnTo>
                <a:lnTo>
                  <a:pt x="1963434" y="436869"/>
                </a:lnTo>
                <a:lnTo>
                  <a:pt x="1543049" y="436869"/>
                </a:lnTo>
                <a:lnTo>
                  <a:pt x="1308079" y="190499"/>
                </a:lnTo>
                <a:close/>
              </a:path>
              <a:path w="2800984" h="2179320">
                <a:moveTo>
                  <a:pt x="2423159" y="320039"/>
                </a:moveTo>
                <a:lnTo>
                  <a:pt x="1954529" y="582929"/>
                </a:lnTo>
                <a:lnTo>
                  <a:pt x="2253799" y="582929"/>
                </a:lnTo>
                <a:lnTo>
                  <a:pt x="2423159" y="320039"/>
                </a:lnTo>
                <a:close/>
              </a:path>
              <a:path w="2800984" h="2179320">
                <a:moveTo>
                  <a:pt x="1990069" y="0"/>
                </a:moveTo>
                <a:lnTo>
                  <a:pt x="1543049" y="436869"/>
                </a:lnTo>
                <a:lnTo>
                  <a:pt x="1963434" y="436869"/>
                </a:lnTo>
                <a:lnTo>
                  <a:pt x="19900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2189" y="210820"/>
            <a:ext cx="2800985" cy="1988820"/>
          </a:xfrm>
          <a:custGeom>
            <a:avLst/>
            <a:gdLst/>
            <a:ahLst/>
            <a:cxnLst/>
            <a:rect l="l" t="t" r="r" b="b"/>
            <a:pathLst>
              <a:path w="2800984" h="1988820">
                <a:moveTo>
                  <a:pt x="1543049" y="246369"/>
                </a:moveTo>
                <a:lnTo>
                  <a:pt x="1308079" y="0"/>
                </a:lnTo>
                <a:lnTo>
                  <a:pt x="1150619" y="453389"/>
                </a:lnTo>
                <a:lnTo>
                  <a:pt x="605789" y="175259"/>
                </a:lnTo>
                <a:lnTo>
                  <a:pt x="722619" y="598169"/>
                </a:lnTo>
                <a:lnTo>
                  <a:pt x="157459" y="643889"/>
                </a:lnTo>
                <a:lnTo>
                  <a:pt x="529589" y="979169"/>
                </a:lnTo>
                <a:lnTo>
                  <a:pt x="0" y="1108709"/>
                </a:lnTo>
                <a:lnTo>
                  <a:pt x="448299" y="1360169"/>
                </a:lnTo>
                <a:lnTo>
                  <a:pt x="172699" y="1607819"/>
                </a:lnTo>
                <a:lnTo>
                  <a:pt x="646419" y="1649729"/>
                </a:lnTo>
                <a:lnTo>
                  <a:pt x="661659" y="1988819"/>
                </a:lnTo>
                <a:lnTo>
                  <a:pt x="1012179" y="1638299"/>
                </a:lnTo>
                <a:lnTo>
                  <a:pt x="1169669" y="1798319"/>
                </a:lnTo>
                <a:lnTo>
                  <a:pt x="1328409" y="1562099"/>
                </a:lnTo>
                <a:lnTo>
                  <a:pt x="1562099" y="1710689"/>
                </a:lnTo>
                <a:lnTo>
                  <a:pt x="1638299" y="1417319"/>
                </a:lnTo>
                <a:lnTo>
                  <a:pt x="2010399" y="1562099"/>
                </a:lnTo>
                <a:lnTo>
                  <a:pt x="1969769" y="1257299"/>
                </a:lnTo>
                <a:lnTo>
                  <a:pt x="2539989" y="1386839"/>
                </a:lnTo>
                <a:lnTo>
                  <a:pt x="2204709" y="1051559"/>
                </a:lnTo>
                <a:lnTo>
                  <a:pt x="2458699" y="948689"/>
                </a:lnTo>
                <a:lnTo>
                  <a:pt x="2285999" y="758189"/>
                </a:lnTo>
                <a:lnTo>
                  <a:pt x="2800593" y="527727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5239" y="20320"/>
            <a:ext cx="1257935" cy="669290"/>
          </a:xfrm>
          <a:custGeom>
            <a:avLst/>
            <a:gdLst/>
            <a:ahLst/>
            <a:cxnLst/>
            <a:rect l="l" t="t" r="r" b="b"/>
            <a:pathLst>
              <a:path w="1257934" h="669290">
                <a:moveTo>
                  <a:pt x="1257543" y="668827"/>
                </a:moveTo>
                <a:lnTo>
                  <a:pt x="661659" y="659129"/>
                </a:lnTo>
                <a:lnTo>
                  <a:pt x="880109" y="320039"/>
                </a:lnTo>
                <a:lnTo>
                  <a:pt x="411479" y="582929"/>
                </a:lnTo>
                <a:lnTo>
                  <a:pt x="447019" y="0"/>
                </a:lnTo>
                <a:lnTo>
                  <a:pt x="0" y="436869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37660" y="50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932" y="0"/>
                </a:moveTo>
                <a:lnTo>
                  <a:pt x="26670" y="0"/>
                </a:lnTo>
                <a:lnTo>
                  <a:pt x="26670" y="762"/>
                </a:lnTo>
                <a:lnTo>
                  <a:pt x="27932" y="762"/>
                </a:lnTo>
                <a:lnTo>
                  <a:pt x="27932" y="0"/>
                </a:lnTo>
                <a:close/>
              </a:path>
              <a:path w="27940" h="27940">
                <a:moveTo>
                  <a:pt x="25389" y="2029"/>
                </a:moveTo>
                <a:lnTo>
                  <a:pt x="24109" y="2029"/>
                </a:lnTo>
                <a:lnTo>
                  <a:pt x="24109" y="3291"/>
                </a:lnTo>
                <a:lnTo>
                  <a:pt x="27919" y="3291"/>
                </a:lnTo>
                <a:lnTo>
                  <a:pt x="27919" y="2042"/>
                </a:lnTo>
                <a:lnTo>
                  <a:pt x="25389" y="2029"/>
                </a:lnTo>
                <a:close/>
              </a:path>
              <a:path w="27940" h="27940">
                <a:moveTo>
                  <a:pt x="27925" y="768"/>
                </a:moveTo>
                <a:lnTo>
                  <a:pt x="25389" y="768"/>
                </a:lnTo>
                <a:lnTo>
                  <a:pt x="25389" y="2029"/>
                </a:lnTo>
                <a:lnTo>
                  <a:pt x="27925" y="2042"/>
                </a:lnTo>
                <a:lnTo>
                  <a:pt x="27925" y="768"/>
                </a:lnTo>
                <a:close/>
              </a:path>
              <a:path w="27940" h="27940">
                <a:moveTo>
                  <a:pt x="27932" y="3298"/>
                </a:moveTo>
                <a:lnTo>
                  <a:pt x="22860" y="3298"/>
                </a:lnTo>
                <a:lnTo>
                  <a:pt x="22860" y="4572"/>
                </a:lnTo>
                <a:lnTo>
                  <a:pt x="27932" y="4572"/>
                </a:lnTo>
                <a:lnTo>
                  <a:pt x="27932" y="3298"/>
                </a:lnTo>
                <a:close/>
              </a:path>
              <a:path w="27940" h="27940">
                <a:moveTo>
                  <a:pt x="21579" y="5839"/>
                </a:moveTo>
                <a:lnTo>
                  <a:pt x="20299" y="5839"/>
                </a:lnTo>
                <a:lnTo>
                  <a:pt x="20299" y="7101"/>
                </a:lnTo>
                <a:lnTo>
                  <a:pt x="27919" y="7101"/>
                </a:lnTo>
                <a:lnTo>
                  <a:pt x="27919" y="5852"/>
                </a:lnTo>
                <a:lnTo>
                  <a:pt x="21579" y="5839"/>
                </a:lnTo>
                <a:close/>
              </a:path>
              <a:path w="27940" h="27940">
                <a:moveTo>
                  <a:pt x="27925" y="4578"/>
                </a:moveTo>
                <a:lnTo>
                  <a:pt x="21579" y="4578"/>
                </a:lnTo>
                <a:lnTo>
                  <a:pt x="21579" y="5839"/>
                </a:lnTo>
                <a:lnTo>
                  <a:pt x="27925" y="5852"/>
                </a:lnTo>
                <a:lnTo>
                  <a:pt x="27925" y="4578"/>
                </a:lnTo>
                <a:close/>
              </a:path>
              <a:path w="27940" h="27940">
                <a:moveTo>
                  <a:pt x="27932" y="7108"/>
                </a:moveTo>
                <a:lnTo>
                  <a:pt x="19050" y="7108"/>
                </a:lnTo>
                <a:lnTo>
                  <a:pt x="19050" y="8382"/>
                </a:lnTo>
                <a:lnTo>
                  <a:pt x="27932" y="8382"/>
                </a:lnTo>
                <a:lnTo>
                  <a:pt x="27932" y="7108"/>
                </a:lnTo>
                <a:close/>
              </a:path>
              <a:path w="27940" h="27940">
                <a:moveTo>
                  <a:pt x="17769" y="9649"/>
                </a:moveTo>
                <a:lnTo>
                  <a:pt x="16489" y="9649"/>
                </a:lnTo>
                <a:lnTo>
                  <a:pt x="16489" y="10911"/>
                </a:lnTo>
                <a:lnTo>
                  <a:pt x="27919" y="10911"/>
                </a:lnTo>
                <a:lnTo>
                  <a:pt x="27919" y="9662"/>
                </a:lnTo>
                <a:lnTo>
                  <a:pt x="17769" y="9649"/>
                </a:lnTo>
                <a:close/>
              </a:path>
              <a:path w="27940" h="27940">
                <a:moveTo>
                  <a:pt x="27925" y="8388"/>
                </a:moveTo>
                <a:lnTo>
                  <a:pt x="17769" y="8388"/>
                </a:lnTo>
                <a:lnTo>
                  <a:pt x="17769" y="9649"/>
                </a:lnTo>
                <a:lnTo>
                  <a:pt x="27925" y="9662"/>
                </a:lnTo>
                <a:lnTo>
                  <a:pt x="27925" y="8388"/>
                </a:lnTo>
                <a:close/>
              </a:path>
              <a:path w="27940" h="27940">
                <a:moveTo>
                  <a:pt x="26670" y="10918"/>
                </a:moveTo>
                <a:lnTo>
                  <a:pt x="15240" y="10918"/>
                </a:lnTo>
                <a:lnTo>
                  <a:pt x="15240" y="12192"/>
                </a:lnTo>
                <a:lnTo>
                  <a:pt x="26670" y="12192"/>
                </a:lnTo>
                <a:lnTo>
                  <a:pt x="26670" y="10918"/>
                </a:lnTo>
                <a:close/>
              </a:path>
              <a:path w="27940" h="27940">
                <a:moveTo>
                  <a:pt x="13959" y="13459"/>
                </a:moveTo>
                <a:lnTo>
                  <a:pt x="12679" y="13459"/>
                </a:lnTo>
                <a:lnTo>
                  <a:pt x="12679" y="14721"/>
                </a:lnTo>
                <a:lnTo>
                  <a:pt x="26657" y="14721"/>
                </a:lnTo>
                <a:lnTo>
                  <a:pt x="26657" y="13472"/>
                </a:lnTo>
                <a:lnTo>
                  <a:pt x="13959" y="13459"/>
                </a:lnTo>
                <a:close/>
              </a:path>
              <a:path w="27940" h="27940">
                <a:moveTo>
                  <a:pt x="26663" y="12198"/>
                </a:moveTo>
                <a:lnTo>
                  <a:pt x="13959" y="12198"/>
                </a:lnTo>
                <a:lnTo>
                  <a:pt x="13959" y="13459"/>
                </a:lnTo>
                <a:lnTo>
                  <a:pt x="26663" y="13472"/>
                </a:lnTo>
                <a:lnTo>
                  <a:pt x="26663" y="12198"/>
                </a:lnTo>
                <a:close/>
              </a:path>
              <a:path w="27940" h="27940">
                <a:moveTo>
                  <a:pt x="26670" y="14728"/>
                </a:moveTo>
                <a:lnTo>
                  <a:pt x="11430" y="14728"/>
                </a:lnTo>
                <a:lnTo>
                  <a:pt x="11430" y="16002"/>
                </a:lnTo>
                <a:lnTo>
                  <a:pt x="26670" y="16002"/>
                </a:lnTo>
                <a:lnTo>
                  <a:pt x="26670" y="14728"/>
                </a:lnTo>
                <a:close/>
              </a:path>
              <a:path w="27940" h="27940">
                <a:moveTo>
                  <a:pt x="10149" y="17269"/>
                </a:moveTo>
                <a:lnTo>
                  <a:pt x="8869" y="17269"/>
                </a:lnTo>
                <a:lnTo>
                  <a:pt x="8869" y="18531"/>
                </a:lnTo>
                <a:lnTo>
                  <a:pt x="26657" y="18531"/>
                </a:lnTo>
                <a:lnTo>
                  <a:pt x="26657" y="17282"/>
                </a:lnTo>
                <a:lnTo>
                  <a:pt x="10149" y="17269"/>
                </a:lnTo>
                <a:close/>
              </a:path>
              <a:path w="27940" h="27940">
                <a:moveTo>
                  <a:pt x="26663" y="16008"/>
                </a:moveTo>
                <a:lnTo>
                  <a:pt x="10149" y="16008"/>
                </a:lnTo>
                <a:lnTo>
                  <a:pt x="10149" y="17269"/>
                </a:lnTo>
                <a:lnTo>
                  <a:pt x="26663" y="17282"/>
                </a:lnTo>
                <a:lnTo>
                  <a:pt x="26663" y="16008"/>
                </a:lnTo>
                <a:close/>
              </a:path>
              <a:path w="27940" h="27940">
                <a:moveTo>
                  <a:pt x="26670" y="18538"/>
                </a:moveTo>
                <a:lnTo>
                  <a:pt x="7620" y="18538"/>
                </a:lnTo>
                <a:lnTo>
                  <a:pt x="7620" y="19812"/>
                </a:lnTo>
                <a:lnTo>
                  <a:pt x="26670" y="19812"/>
                </a:lnTo>
                <a:lnTo>
                  <a:pt x="26670" y="18538"/>
                </a:lnTo>
                <a:close/>
              </a:path>
              <a:path w="27940" h="27940">
                <a:moveTo>
                  <a:pt x="6339" y="21079"/>
                </a:moveTo>
                <a:lnTo>
                  <a:pt x="5059" y="21079"/>
                </a:lnTo>
                <a:lnTo>
                  <a:pt x="5059" y="22341"/>
                </a:lnTo>
                <a:lnTo>
                  <a:pt x="26657" y="22341"/>
                </a:lnTo>
                <a:lnTo>
                  <a:pt x="26657" y="21092"/>
                </a:lnTo>
                <a:lnTo>
                  <a:pt x="6339" y="21079"/>
                </a:lnTo>
                <a:close/>
              </a:path>
              <a:path w="27940" h="27940">
                <a:moveTo>
                  <a:pt x="26663" y="19818"/>
                </a:moveTo>
                <a:lnTo>
                  <a:pt x="6339" y="19818"/>
                </a:lnTo>
                <a:lnTo>
                  <a:pt x="6339" y="21079"/>
                </a:lnTo>
                <a:lnTo>
                  <a:pt x="26663" y="21092"/>
                </a:lnTo>
                <a:lnTo>
                  <a:pt x="26663" y="19818"/>
                </a:lnTo>
                <a:close/>
              </a:path>
              <a:path w="27940" h="27940">
                <a:moveTo>
                  <a:pt x="26670" y="22348"/>
                </a:moveTo>
                <a:lnTo>
                  <a:pt x="3810" y="22348"/>
                </a:lnTo>
                <a:lnTo>
                  <a:pt x="3810" y="23622"/>
                </a:lnTo>
                <a:lnTo>
                  <a:pt x="26670" y="23622"/>
                </a:lnTo>
                <a:lnTo>
                  <a:pt x="26670" y="22348"/>
                </a:lnTo>
                <a:close/>
              </a:path>
              <a:path w="27940" h="27940">
                <a:moveTo>
                  <a:pt x="2529" y="24889"/>
                </a:moveTo>
                <a:lnTo>
                  <a:pt x="1249" y="24889"/>
                </a:lnTo>
                <a:lnTo>
                  <a:pt x="1249" y="26151"/>
                </a:lnTo>
                <a:lnTo>
                  <a:pt x="26657" y="26151"/>
                </a:lnTo>
                <a:lnTo>
                  <a:pt x="26657" y="24902"/>
                </a:lnTo>
                <a:lnTo>
                  <a:pt x="2529" y="24889"/>
                </a:lnTo>
                <a:close/>
              </a:path>
              <a:path w="27940" h="27940">
                <a:moveTo>
                  <a:pt x="26663" y="23628"/>
                </a:moveTo>
                <a:lnTo>
                  <a:pt x="2529" y="23628"/>
                </a:lnTo>
                <a:lnTo>
                  <a:pt x="2529" y="24889"/>
                </a:lnTo>
                <a:lnTo>
                  <a:pt x="26663" y="24902"/>
                </a:lnTo>
                <a:lnTo>
                  <a:pt x="26663" y="23628"/>
                </a:lnTo>
                <a:close/>
              </a:path>
              <a:path w="27940" h="27940">
                <a:moveTo>
                  <a:pt x="26670" y="26158"/>
                </a:moveTo>
                <a:lnTo>
                  <a:pt x="0" y="26158"/>
                </a:lnTo>
                <a:lnTo>
                  <a:pt x="0" y="27432"/>
                </a:lnTo>
                <a:lnTo>
                  <a:pt x="26670" y="27432"/>
                </a:lnTo>
                <a:lnTo>
                  <a:pt x="26670" y="26158"/>
                </a:lnTo>
                <a:close/>
              </a:path>
            </a:pathLst>
          </a:custGeom>
          <a:solidFill>
            <a:srgbClr val="E1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8430" y="27946"/>
            <a:ext cx="56515" cy="27940"/>
          </a:xfrm>
          <a:custGeom>
            <a:avLst/>
            <a:gdLst/>
            <a:ahLst/>
            <a:cxnLst/>
            <a:rect l="l" t="t" r="r" b="b"/>
            <a:pathLst>
              <a:path w="56515" h="27940">
                <a:moveTo>
                  <a:pt x="27950" y="1261"/>
                </a:moveTo>
                <a:lnTo>
                  <a:pt x="25420" y="1261"/>
                </a:lnTo>
                <a:lnTo>
                  <a:pt x="25420" y="2523"/>
                </a:lnTo>
                <a:lnTo>
                  <a:pt x="55900" y="2523"/>
                </a:lnTo>
                <a:lnTo>
                  <a:pt x="55900" y="1273"/>
                </a:lnTo>
                <a:lnTo>
                  <a:pt x="27950" y="1261"/>
                </a:lnTo>
                <a:close/>
              </a:path>
              <a:path w="56515" h="27940">
                <a:moveTo>
                  <a:pt x="55894" y="0"/>
                </a:moveTo>
                <a:lnTo>
                  <a:pt x="27950" y="0"/>
                </a:lnTo>
                <a:lnTo>
                  <a:pt x="27950" y="1261"/>
                </a:lnTo>
                <a:lnTo>
                  <a:pt x="55894" y="1261"/>
                </a:lnTo>
                <a:lnTo>
                  <a:pt x="55894" y="0"/>
                </a:lnTo>
                <a:close/>
              </a:path>
              <a:path w="56515" h="27940">
                <a:moveTo>
                  <a:pt x="55894" y="2529"/>
                </a:moveTo>
                <a:lnTo>
                  <a:pt x="24140" y="2529"/>
                </a:lnTo>
                <a:lnTo>
                  <a:pt x="24140" y="3803"/>
                </a:lnTo>
                <a:lnTo>
                  <a:pt x="55894" y="3803"/>
                </a:lnTo>
                <a:lnTo>
                  <a:pt x="55894" y="2529"/>
                </a:lnTo>
                <a:close/>
              </a:path>
              <a:path w="56515" h="27940">
                <a:moveTo>
                  <a:pt x="22860" y="5071"/>
                </a:moveTo>
                <a:lnTo>
                  <a:pt x="21610" y="5071"/>
                </a:lnTo>
                <a:lnTo>
                  <a:pt x="21610" y="6333"/>
                </a:lnTo>
                <a:lnTo>
                  <a:pt x="54626" y="6333"/>
                </a:lnTo>
                <a:lnTo>
                  <a:pt x="54626" y="5083"/>
                </a:lnTo>
                <a:lnTo>
                  <a:pt x="22860" y="5071"/>
                </a:lnTo>
                <a:close/>
              </a:path>
              <a:path w="56515" h="27940">
                <a:moveTo>
                  <a:pt x="54614" y="3809"/>
                </a:moveTo>
                <a:lnTo>
                  <a:pt x="22860" y="3809"/>
                </a:lnTo>
                <a:lnTo>
                  <a:pt x="22860" y="5071"/>
                </a:lnTo>
                <a:lnTo>
                  <a:pt x="54614" y="5071"/>
                </a:lnTo>
                <a:lnTo>
                  <a:pt x="54614" y="3809"/>
                </a:lnTo>
                <a:close/>
              </a:path>
              <a:path w="56515" h="27940">
                <a:moveTo>
                  <a:pt x="54620" y="6339"/>
                </a:moveTo>
                <a:lnTo>
                  <a:pt x="20330" y="6339"/>
                </a:lnTo>
                <a:lnTo>
                  <a:pt x="20330" y="7613"/>
                </a:lnTo>
                <a:lnTo>
                  <a:pt x="54620" y="7613"/>
                </a:lnTo>
                <a:lnTo>
                  <a:pt x="54620" y="6339"/>
                </a:lnTo>
                <a:close/>
              </a:path>
              <a:path w="56515" h="27940">
                <a:moveTo>
                  <a:pt x="19050" y="8881"/>
                </a:moveTo>
                <a:lnTo>
                  <a:pt x="17800" y="8881"/>
                </a:lnTo>
                <a:lnTo>
                  <a:pt x="17800" y="10143"/>
                </a:lnTo>
                <a:lnTo>
                  <a:pt x="54626" y="10143"/>
                </a:lnTo>
                <a:lnTo>
                  <a:pt x="54626" y="8893"/>
                </a:lnTo>
                <a:lnTo>
                  <a:pt x="19050" y="8881"/>
                </a:lnTo>
                <a:close/>
              </a:path>
              <a:path w="56515" h="27940">
                <a:moveTo>
                  <a:pt x="54614" y="7619"/>
                </a:moveTo>
                <a:lnTo>
                  <a:pt x="19050" y="7619"/>
                </a:lnTo>
                <a:lnTo>
                  <a:pt x="19050" y="8881"/>
                </a:lnTo>
                <a:lnTo>
                  <a:pt x="54614" y="8881"/>
                </a:lnTo>
                <a:lnTo>
                  <a:pt x="54614" y="7619"/>
                </a:lnTo>
                <a:close/>
              </a:path>
              <a:path w="56515" h="27940">
                <a:moveTo>
                  <a:pt x="54620" y="10149"/>
                </a:moveTo>
                <a:lnTo>
                  <a:pt x="16520" y="10149"/>
                </a:lnTo>
                <a:lnTo>
                  <a:pt x="16520" y="11423"/>
                </a:lnTo>
                <a:lnTo>
                  <a:pt x="54620" y="11423"/>
                </a:lnTo>
                <a:lnTo>
                  <a:pt x="54620" y="10149"/>
                </a:lnTo>
                <a:close/>
              </a:path>
              <a:path w="56515" h="27940">
                <a:moveTo>
                  <a:pt x="15240" y="12691"/>
                </a:moveTo>
                <a:lnTo>
                  <a:pt x="13990" y="12691"/>
                </a:lnTo>
                <a:lnTo>
                  <a:pt x="13990" y="13953"/>
                </a:lnTo>
                <a:lnTo>
                  <a:pt x="54626" y="13953"/>
                </a:lnTo>
                <a:lnTo>
                  <a:pt x="54626" y="12703"/>
                </a:lnTo>
                <a:lnTo>
                  <a:pt x="15240" y="12691"/>
                </a:lnTo>
                <a:close/>
              </a:path>
              <a:path w="56515" h="27940">
                <a:moveTo>
                  <a:pt x="54614" y="11429"/>
                </a:moveTo>
                <a:lnTo>
                  <a:pt x="15240" y="11429"/>
                </a:lnTo>
                <a:lnTo>
                  <a:pt x="15240" y="12691"/>
                </a:lnTo>
                <a:lnTo>
                  <a:pt x="54614" y="12691"/>
                </a:lnTo>
                <a:lnTo>
                  <a:pt x="54614" y="11429"/>
                </a:lnTo>
                <a:close/>
              </a:path>
              <a:path w="56515" h="27940">
                <a:moveTo>
                  <a:pt x="54620" y="13959"/>
                </a:moveTo>
                <a:lnTo>
                  <a:pt x="12710" y="13959"/>
                </a:lnTo>
                <a:lnTo>
                  <a:pt x="12710" y="15233"/>
                </a:lnTo>
                <a:lnTo>
                  <a:pt x="54620" y="15233"/>
                </a:lnTo>
                <a:lnTo>
                  <a:pt x="54620" y="13959"/>
                </a:lnTo>
                <a:close/>
              </a:path>
              <a:path w="56515" h="27940">
                <a:moveTo>
                  <a:pt x="11430" y="16501"/>
                </a:moveTo>
                <a:lnTo>
                  <a:pt x="10180" y="16501"/>
                </a:lnTo>
                <a:lnTo>
                  <a:pt x="10180" y="17763"/>
                </a:lnTo>
                <a:lnTo>
                  <a:pt x="54626" y="17763"/>
                </a:lnTo>
                <a:lnTo>
                  <a:pt x="54626" y="16513"/>
                </a:lnTo>
                <a:lnTo>
                  <a:pt x="11430" y="16501"/>
                </a:lnTo>
                <a:close/>
              </a:path>
              <a:path w="56515" h="27940">
                <a:moveTo>
                  <a:pt x="54614" y="15239"/>
                </a:moveTo>
                <a:lnTo>
                  <a:pt x="11430" y="15239"/>
                </a:lnTo>
                <a:lnTo>
                  <a:pt x="11430" y="16501"/>
                </a:lnTo>
                <a:lnTo>
                  <a:pt x="54614" y="16501"/>
                </a:lnTo>
                <a:lnTo>
                  <a:pt x="54614" y="15239"/>
                </a:lnTo>
                <a:close/>
              </a:path>
              <a:path w="56515" h="27940">
                <a:moveTo>
                  <a:pt x="54620" y="17769"/>
                </a:moveTo>
                <a:lnTo>
                  <a:pt x="8900" y="17769"/>
                </a:lnTo>
                <a:lnTo>
                  <a:pt x="8900" y="19043"/>
                </a:lnTo>
                <a:lnTo>
                  <a:pt x="54620" y="19043"/>
                </a:lnTo>
                <a:lnTo>
                  <a:pt x="54620" y="17769"/>
                </a:lnTo>
                <a:close/>
              </a:path>
              <a:path w="56515" h="27940">
                <a:moveTo>
                  <a:pt x="7620" y="20311"/>
                </a:moveTo>
                <a:lnTo>
                  <a:pt x="6370" y="20311"/>
                </a:lnTo>
                <a:lnTo>
                  <a:pt x="6370" y="21573"/>
                </a:lnTo>
                <a:lnTo>
                  <a:pt x="54626" y="21573"/>
                </a:lnTo>
                <a:lnTo>
                  <a:pt x="54626" y="20323"/>
                </a:lnTo>
                <a:lnTo>
                  <a:pt x="7620" y="20311"/>
                </a:lnTo>
                <a:close/>
              </a:path>
              <a:path w="56515" h="27940">
                <a:moveTo>
                  <a:pt x="54614" y="19049"/>
                </a:moveTo>
                <a:lnTo>
                  <a:pt x="7620" y="19049"/>
                </a:lnTo>
                <a:lnTo>
                  <a:pt x="7620" y="20311"/>
                </a:lnTo>
                <a:lnTo>
                  <a:pt x="54614" y="20311"/>
                </a:lnTo>
                <a:lnTo>
                  <a:pt x="54614" y="19049"/>
                </a:lnTo>
                <a:close/>
              </a:path>
              <a:path w="56515" h="27940">
                <a:moveTo>
                  <a:pt x="54620" y="21579"/>
                </a:moveTo>
                <a:lnTo>
                  <a:pt x="5090" y="21579"/>
                </a:lnTo>
                <a:lnTo>
                  <a:pt x="5090" y="22853"/>
                </a:lnTo>
                <a:lnTo>
                  <a:pt x="54620" y="22853"/>
                </a:lnTo>
                <a:lnTo>
                  <a:pt x="54620" y="21579"/>
                </a:lnTo>
                <a:close/>
              </a:path>
              <a:path w="56515" h="27940">
                <a:moveTo>
                  <a:pt x="3810" y="24121"/>
                </a:moveTo>
                <a:lnTo>
                  <a:pt x="2560" y="24121"/>
                </a:lnTo>
                <a:lnTo>
                  <a:pt x="2560" y="25383"/>
                </a:lnTo>
                <a:lnTo>
                  <a:pt x="53352" y="25383"/>
                </a:lnTo>
                <a:lnTo>
                  <a:pt x="53352" y="24133"/>
                </a:lnTo>
                <a:lnTo>
                  <a:pt x="3810" y="24121"/>
                </a:lnTo>
                <a:close/>
              </a:path>
              <a:path w="56515" h="27940">
                <a:moveTo>
                  <a:pt x="54614" y="22859"/>
                </a:moveTo>
                <a:lnTo>
                  <a:pt x="3810" y="22859"/>
                </a:lnTo>
                <a:lnTo>
                  <a:pt x="3810" y="24121"/>
                </a:lnTo>
                <a:lnTo>
                  <a:pt x="54614" y="24133"/>
                </a:lnTo>
                <a:lnTo>
                  <a:pt x="54614" y="22859"/>
                </a:lnTo>
                <a:close/>
              </a:path>
              <a:path w="56515" h="27940">
                <a:moveTo>
                  <a:pt x="53346" y="25389"/>
                </a:moveTo>
                <a:lnTo>
                  <a:pt x="1280" y="25389"/>
                </a:lnTo>
                <a:lnTo>
                  <a:pt x="1280" y="26663"/>
                </a:lnTo>
                <a:lnTo>
                  <a:pt x="53346" y="26663"/>
                </a:lnTo>
                <a:lnTo>
                  <a:pt x="53346" y="25389"/>
                </a:lnTo>
                <a:close/>
              </a:path>
              <a:path w="56515" h="27940">
                <a:moveTo>
                  <a:pt x="53340" y="26669"/>
                </a:moveTo>
                <a:lnTo>
                  <a:pt x="0" y="26669"/>
                </a:lnTo>
                <a:lnTo>
                  <a:pt x="0" y="27931"/>
                </a:lnTo>
                <a:lnTo>
                  <a:pt x="53340" y="27931"/>
                </a:lnTo>
                <a:lnTo>
                  <a:pt x="53340" y="26669"/>
                </a:lnTo>
                <a:close/>
              </a:path>
            </a:pathLst>
          </a:custGeom>
          <a:solidFill>
            <a:srgbClr val="E1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77949" y="55884"/>
            <a:ext cx="83820" cy="29209"/>
          </a:xfrm>
          <a:custGeom>
            <a:avLst/>
            <a:gdLst/>
            <a:ahLst/>
            <a:cxnLst/>
            <a:rect l="l" t="t" r="r" b="b"/>
            <a:pathLst>
              <a:path w="83820" h="29209">
                <a:moveTo>
                  <a:pt x="30480" y="0"/>
                </a:moveTo>
                <a:lnTo>
                  <a:pt x="29230" y="0"/>
                </a:lnTo>
                <a:lnTo>
                  <a:pt x="29230" y="1255"/>
                </a:lnTo>
                <a:lnTo>
                  <a:pt x="83832" y="1255"/>
                </a:lnTo>
                <a:lnTo>
                  <a:pt x="83832" y="5"/>
                </a:lnTo>
                <a:lnTo>
                  <a:pt x="30480" y="0"/>
                </a:lnTo>
                <a:close/>
              </a:path>
              <a:path w="83820" h="29209">
                <a:moveTo>
                  <a:pt x="83826" y="1261"/>
                </a:moveTo>
                <a:lnTo>
                  <a:pt x="27950" y="1261"/>
                </a:lnTo>
                <a:lnTo>
                  <a:pt x="27950" y="2535"/>
                </a:lnTo>
                <a:lnTo>
                  <a:pt x="83826" y="2535"/>
                </a:lnTo>
                <a:lnTo>
                  <a:pt x="83826" y="1261"/>
                </a:lnTo>
                <a:close/>
              </a:path>
              <a:path w="83820" h="29209">
                <a:moveTo>
                  <a:pt x="26670" y="3803"/>
                </a:moveTo>
                <a:lnTo>
                  <a:pt x="25420" y="3803"/>
                </a:lnTo>
                <a:lnTo>
                  <a:pt x="25420" y="5065"/>
                </a:lnTo>
                <a:lnTo>
                  <a:pt x="83832" y="5065"/>
                </a:lnTo>
                <a:lnTo>
                  <a:pt x="83832" y="3815"/>
                </a:lnTo>
                <a:lnTo>
                  <a:pt x="26670" y="3803"/>
                </a:lnTo>
                <a:close/>
              </a:path>
              <a:path w="83820" h="29209">
                <a:moveTo>
                  <a:pt x="83820" y="2541"/>
                </a:moveTo>
                <a:lnTo>
                  <a:pt x="26670" y="2541"/>
                </a:lnTo>
                <a:lnTo>
                  <a:pt x="26670" y="3803"/>
                </a:lnTo>
                <a:lnTo>
                  <a:pt x="83820" y="3803"/>
                </a:lnTo>
                <a:lnTo>
                  <a:pt x="83820" y="2541"/>
                </a:lnTo>
                <a:close/>
              </a:path>
              <a:path w="83820" h="29209">
                <a:moveTo>
                  <a:pt x="83826" y="5071"/>
                </a:moveTo>
                <a:lnTo>
                  <a:pt x="24140" y="5071"/>
                </a:lnTo>
                <a:lnTo>
                  <a:pt x="24140" y="6345"/>
                </a:lnTo>
                <a:lnTo>
                  <a:pt x="83826" y="6345"/>
                </a:lnTo>
                <a:lnTo>
                  <a:pt x="83826" y="5071"/>
                </a:lnTo>
                <a:close/>
              </a:path>
              <a:path w="83820" h="29209">
                <a:moveTo>
                  <a:pt x="22860" y="7613"/>
                </a:moveTo>
                <a:lnTo>
                  <a:pt x="21610" y="7613"/>
                </a:lnTo>
                <a:lnTo>
                  <a:pt x="21610" y="8875"/>
                </a:lnTo>
                <a:lnTo>
                  <a:pt x="83832" y="8875"/>
                </a:lnTo>
                <a:lnTo>
                  <a:pt x="83832" y="7625"/>
                </a:lnTo>
                <a:lnTo>
                  <a:pt x="22860" y="7613"/>
                </a:lnTo>
                <a:close/>
              </a:path>
              <a:path w="83820" h="29209">
                <a:moveTo>
                  <a:pt x="83820" y="6351"/>
                </a:moveTo>
                <a:lnTo>
                  <a:pt x="22860" y="6351"/>
                </a:lnTo>
                <a:lnTo>
                  <a:pt x="22860" y="7613"/>
                </a:lnTo>
                <a:lnTo>
                  <a:pt x="83820" y="7613"/>
                </a:lnTo>
                <a:lnTo>
                  <a:pt x="83820" y="6351"/>
                </a:lnTo>
                <a:close/>
              </a:path>
              <a:path w="83820" h="29209">
                <a:moveTo>
                  <a:pt x="83826" y="8881"/>
                </a:moveTo>
                <a:lnTo>
                  <a:pt x="20330" y="8881"/>
                </a:lnTo>
                <a:lnTo>
                  <a:pt x="20330" y="10155"/>
                </a:lnTo>
                <a:lnTo>
                  <a:pt x="83826" y="10155"/>
                </a:lnTo>
                <a:lnTo>
                  <a:pt x="83826" y="8881"/>
                </a:lnTo>
                <a:close/>
              </a:path>
              <a:path w="83820" h="29209">
                <a:moveTo>
                  <a:pt x="19050" y="11423"/>
                </a:moveTo>
                <a:lnTo>
                  <a:pt x="17800" y="11423"/>
                </a:lnTo>
                <a:lnTo>
                  <a:pt x="17800" y="12685"/>
                </a:lnTo>
                <a:lnTo>
                  <a:pt x="83832" y="12685"/>
                </a:lnTo>
                <a:lnTo>
                  <a:pt x="83832" y="11435"/>
                </a:lnTo>
                <a:lnTo>
                  <a:pt x="19050" y="11423"/>
                </a:lnTo>
                <a:close/>
              </a:path>
              <a:path w="83820" h="29209">
                <a:moveTo>
                  <a:pt x="83820" y="10161"/>
                </a:moveTo>
                <a:lnTo>
                  <a:pt x="19050" y="10161"/>
                </a:lnTo>
                <a:lnTo>
                  <a:pt x="19050" y="11423"/>
                </a:lnTo>
                <a:lnTo>
                  <a:pt x="83820" y="11423"/>
                </a:lnTo>
                <a:lnTo>
                  <a:pt x="83820" y="10161"/>
                </a:lnTo>
                <a:close/>
              </a:path>
              <a:path w="83820" h="29209">
                <a:moveTo>
                  <a:pt x="83826" y="12691"/>
                </a:moveTo>
                <a:lnTo>
                  <a:pt x="16520" y="12691"/>
                </a:lnTo>
                <a:lnTo>
                  <a:pt x="16520" y="13965"/>
                </a:lnTo>
                <a:lnTo>
                  <a:pt x="83826" y="13965"/>
                </a:lnTo>
                <a:lnTo>
                  <a:pt x="83826" y="12691"/>
                </a:lnTo>
                <a:close/>
              </a:path>
              <a:path w="83820" h="29209">
                <a:moveTo>
                  <a:pt x="15240" y="15233"/>
                </a:moveTo>
                <a:lnTo>
                  <a:pt x="13990" y="15233"/>
                </a:lnTo>
                <a:lnTo>
                  <a:pt x="13990" y="16495"/>
                </a:lnTo>
                <a:lnTo>
                  <a:pt x="83832" y="16495"/>
                </a:lnTo>
                <a:lnTo>
                  <a:pt x="83832" y="15245"/>
                </a:lnTo>
                <a:lnTo>
                  <a:pt x="15240" y="15233"/>
                </a:lnTo>
                <a:close/>
              </a:path>
              <a:path w="83820" h="29209">
                <a:moveTo>
                  <a:pt x="83820" y="13971"/>
                </a:moveTo>
                <a:lnTo>
                  <a:pt x="15240" y="13971"/>
                </a:lnTo>
                <a:lnTo>
                  <a:pt x="15240" y="15233"/>
                </a:lnTo>
                <a:lnTo>
                  <a:pt x="83820" y="15233"/>
                </a:lnTo>
                <a:lnTo>
                  <a:pt x="83820" y="13971"/>
                </a:lnTo>
                <a:close/>
              </a:path>
              <a:path w="83820" h="29209">
                <a:moveTo>
                  <a:pt x="83826" y="16501"/>
                </a:moveTo>
                <a:lnTo>
                  <a:pt x="12710" y="16501"/>
                </a:lnTo>
                <a:lnTo>
                  <a:pt x="12710" y="17775"/>
                </a:lnTo>
                <a:lnTo>
                  <a:pt x="83826" y="17775"/>
                </a:lnTo>
                <a:lnTo>
                  <a:pt x="83826" y="16501"/>
                </a:lnTo>
                <a:close/>
              </a:path>
              <a:path w="83820" h="29209">
                <a:moveTo>
                  <a:pt x="11430" y="19043"/>
                </a:moveTo>
                <a:lnTo>
                  <a:pt x="10180" y="19043"/>
                </a:lnTo>
                <a:lnTo>
                  <a:pt x="10180" y="20305"/>
                </a:lnTo>
                <a:lnTo>
                  <a:pt x="82570" y="20305"/>
                </a:lnTo>
                <a:lnTo>
                  <a:pt x="82570" y="19055"/>
                </a:lnTo>
                <a:lnTo>
                  <a:pt x="11430" y="19043"/>
                </a:lnTo>
                <a:close/>
              </a:path>
              <a:path w="83820" h="29209">
                <a:moveTo>
                  <a:pt x="82557" y="17781"/>
                </a:moveTo>
                <a:lnTo>
                  <a:pt x="11430" y="17781"/>
                </a:lnTo>
                <a:lnTo>
                  <a:pt x="11430" y="19043"/>
                </a:lnTo>
                <a:lnTo>
                  <a:pt x="82557" y="19043"/>
                </a:lnTo>
                <a:lnTo>
                  <a:pt x="82557" y="17781"/>
                </a:lnTo>
                <a:close/>
              </a:path>
              <a:path w="83820" h="29209">
                <a:moveTo>
                  <a:pt x="82564" y="20311"/>
                </a:moveTo>
                <a:lnTo>
                  <a:pt x="8900" y="20311"/>
                </a:lnTo>
                <a:lnTo>
                  <a:pt x="8900" y="21585"/>
                </a:lnTo>
                <a:lnTo>
                  <a:pt x="82564" y="21585"/>
                </a:lnTo>
                <a:lnTo>
                  <a:pt x="82564" y="20311"/>
                </a:lnTo>
                <a:close/>
              </a:path>
              <a:path w="83820" h="29209">
                <a:moveTo>
                  <a:pt x="7620" y="22853"/>
                </a:moveTo>
                <a:lnTo>
                  <a:pt x="6370" y="22853"/>
                </a:lnTo>
                <a:lnTo>
                  <a:pt x="6370" y="24115"/>
                </a:lnTo>
                <a:lnTo>
                  <a:pt x="82570" y="24115"/>
                </a:lnTo>
                <a:lnTo>
                  <a:pt x="82570" y="22865"/>
                </a:lnTo>
                <a:lnTo>
                  <a:pt x="7620" y="22853"/>
                </a:lnTo>
                <a:close/>
              </a:path>
              <a:path w="83820" h="29209">
                <a:moveTo>
                  <a:pt x="82557" y="21591"/>
                </a:moveTo>
                <a:lnTo>
                  <a:pt x="7620" y="21591"/>
                </a:lnTo>
                <a:lnTo>
                  <a:pt x="7620" y="22853"/>
                </a:lnTo>
                <a:lnTo>
                  <a:pt x="82557" y="22853"/>
                </a:lnTo>
                <a:lnTo>
                  <a:pt x="82557" y="21591"/>
                </a:lnTo>
                <a:close/>
              </a:path>
              <a:path w="83820" h="29209">
                <a:moveTo>
                  <a:pt x="82564" y="24121"/>
                </a:moveTo>
                <a:lnTo>
                  <a:pt x="5090" y="24121"/>
                </a:lnTo>
                <a:lnTo>
                  <a:pt x="5090" y="25395"/>
                </a:lnTo>
                <a:lnTo>
                  <a:pt x="82564" y="25395"/>
                </a:lnTo>
                <a:lnTo>
                  <a:pt x="82564" y="24121"/>
                </a:lnTo>
                <a:close/>
              </a:path>
              <a:path w="83820" h="29209">
                <a:moveTo>
                  <a:pt x="3810" y="26663"/>
                </a:moveTo>
                <a:lnTo>
                  <a:pt x="2560" y="26663"/>
                </a:lnTo>
                <a:lnTo>
                  <a:pt x="2560" y="27925"/>
                </a:lnTo>
                <a:lnTo>
                  <a:pt x="82570" y="27925"/>
                </a:lnTo>
                <a:lnTo>
                  <a:pt x="82570" y="26675"/>
                </a:lnTo>
                <a:lnTo>
                  <a:pt x="3810" y="26663"/>
                </a:lnTo>
                <a:close/>
              </a:path>
              <a:path w="83820" h="29209">
                <a:moveTo>
                  <a:pt x="82557" y="25401"/>
                </a:moveTo>
                <a:lnTo>
                  <a:pt x="3810" y="25401"/>
                </a:lnTo>
                <a:lnTo>
                  <a:pt x="3810" y="26663"/>
                </a:lnTo>
                <a:lnTo>
                  <a:pt x="82557" y="26663"/>
                </a:lnTo>
                <a:lnTo>
                  <a:pt x="82557" y="25401"/>
                </a:lnTo>
                <a:close/>
              </a:path>
              <a:path w="83820" h="29209">
                <a:moveTo>
                  <a:pt x="82557" y="27931"/>
                </a:moveTo>
                <a:lnTo>
                  <a:pt x="0" y="27931"/>
                </a:lnTo>
                <a:lnTo>
                  <a:pt x="0" y="29205"/>
                </a:lnTo>
                <a:lnTo>
                  <a:pt x="82557" y="29205"/>
                </a:lnTo>
                <a:lnTo>
                  <a:pt x="82557" y="27931"/>
                </a:lnTo>
                <a:close/>
              </a:path>
            </a:pathLst>
          </a:custGeom>
          <a:solidFill>
            <a:srgbClr val="E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67800" y="9017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20" y="0"/>
                </a:lnTo>
              </a:path>
            </a:pathLst>
          </a:custGeom>
          <a:ln w="1142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69080" y="9335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60180" y="9905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6" y="0"/>
                </a:lnTo>
              </a:path>
            </a:pathLst>
          </a:custGeom>
          <a:ln w="889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61460" y="100972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2560" y="10667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6" y="0"/>
                </a:lnTo>
              </a:path>
            </a:pathLst>
          </a:custGeom>
          <a:ln w="889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3840" y="10859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48750" y="112392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6" y="0"/>
                </a:lnTo>
              </a:path>
            </a:pathLst>
          </a:custGeom>
          <a:ln w="508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9849" y="11874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1016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700" y="12827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2" y="0"/>
                </a:lnTo>
              </a:path>
            </a:pathLst>
          </a:custGeom>
          <a:ln w="11424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30980" y="13145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3175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24610" y="13588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62" y="0"/>
                </a:lnTo>
              </a:path>
            </a:pathLst>
          </a:custGeom>
          <a:ln w="635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9550" y="1403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507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5740" y="144147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11930" y="14795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4310" y="1552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5706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00500" y="15938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96690" y="16319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92880" y="167007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90320" y="17018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10" y="0"/>
                </a:lnTo>
              </a:path>
            </a:pathLst>
          </a:custGeom>
          <a:ln w="3804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89070" y="17208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85260" y="17462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81450" y="17843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79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77640" y="1822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22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0020" y="189551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42" y="0"/>
                </a:lnTo>
              </a:path>
            </a:pathLst>
          </a:custGeom>
          <a:ln w="5706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2340" y="19049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62" y="636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1060" y="1936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1120" y="195582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2" y="0"/>
                </a:lnTo>
              </a:path>
            </a:pathLst>
          </a:custGeom>
          <a:ln w="888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79780" y="19748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77250" y="203202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3" y="0"/>
                </a:lnTo>
              </a:path>
            </a:pathLst>
          </a:custGeom>
          <a:ln w="888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50970" y="204472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0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75970" y="2089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7" y="0"/>
                </a:lnTo>
              </a:path>
            </a:pathLst>
          </a:custGeom>
          <a:ln w="507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43350" y="21209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73440" y="21463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564" y="0"/>
                </a:lnTo>
              </a:path>
            </a:pathLst>
          </a:custGeom>
          <a:ln w="888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35730" y="219712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63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72160" y="21970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4" y="0"/>
                </a:lnTo>
              </a:path>
            </a:pathLst>
          </a:custGeom>
          <a:ln w="379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72160" y="220975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40" h="1270">
                <a:moveTo>
                  <a:pt x="0" y="636"/>
                </a:moveTo>
                <a:lnTo>
                  <a:pt x="40647" y="636"/>
                </a:lnTo>
              </a:path>
            </a:pathLst>
          </a:custGeom>
          <a:ln w="3175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69630" y="2254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760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31920" y="22542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761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68349" y="23113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14" y="0"/>
                </a:lnTo>
              </a:path>
            </a:pathLst>
          </a:custGeom>
          <a:ln w="6353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19210" y="23748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6" y="0"/>
                </a:lnTo>
              </a:path>
            </a:pathLst>
          </a:custGeom>
          <a:ln w="8891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12870" y="244477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82" y="0"/>
                </a:lnTo>
              </a:path>
            </a:pathLst>
          </a:custGeom>
          <a:ln w="7614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03970" y="25145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2" y="0"/>
                </a:lnTo>
              </a:path>
            </a:pathLst>
          </a:custGeom>
          <a:ln w="8894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59480" y="25401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6312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05250" y="25337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02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02689" y="255902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58200" y="258447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2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92540" y="261622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12" y="0"/>
                </a:lnTo>
              </a:path>
            </a:pathLst>
          </a:custGeom>
          <a:ln w="1142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5670" y="265748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2" y="0"/>
                </a:lnTo>
              </a:path>
            </a:pathLst>
          </a:custGeom>
          <a:ln w="571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93820" y="264802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84920" y="27050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70" y="0"/>
                </a:lnTo>
              </a:path>
            </a:pathLst>
          </a:custGeom>
          <a:ln w="889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53110" y="273368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71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86200" y="27242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77300" y="27812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90" y="0"/>
                </a:lnTo>
              </a:path>
            </a:pathLst>
          </a:custGeom>
          <a:ln w="889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51860" y="27749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0580" y="28130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78580" y="280042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73490" y="28384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6" y="0"/>
                </a:lnTo>
              </a:path>
            </a:pathLst>
          </a:custGeom>
          <a:ln w="508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49299" y="284482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67" y="0"/>
                </a:lnTo>
              </a:path>
            </a:pathLst>
          </a:custGeom>
          <a:ln w="380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64589" y="290196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226" y="0"/>
                </a:lnTo>
              </a:path>
            </a:pathLst>
          </a:custGeom>
          <a:ln w="10157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45489" y="294640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7" y="0"/>
                </a:lnTo>
              </a:path>
            </a:pathLst>
          </a:custGeom>
          <a:ln w="8888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42960" y="302262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888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910" y="30289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7611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41680" y="30797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47" y="0"/>
                </a:lnTo>
              </a:path>
            </a:pathLst>
          </a:custGeom>
          <a:ln w="50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48100" y="307977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42" y="0"/>
                </a:lnTo>
              </a:path>
            </a:pathLst>
          </a:custGeom>
          <a:ln w="50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39150" y="312421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300" y="0"/>
                </a:lnTo>
              </a:path>
            </a:pathLst>
          </a:custGeom>
          <a:ln w="6341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43010" y="312427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32" y="0"/>
                </a:lnTo>
              </a:path>
            </a:pathLst>
          </a:custGeom>
          <a:ln w="635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7870" y="31813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14" y="0"/>
                </a:lnTo>
              </a:path>
            </a:pathLst>
          </a:custGeom>
          <a:ln w="7621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40480" y="316229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1" y="0"/>
                </a:lnTo>
              </a:path>
            </a:pathLst>
          </a:custGeom>
          <a:ln w="3809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36670" y="319407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871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79620" y="32575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43" y="0"/>
                </a:lnTo>
              </a:path>
            </a:pathLst>
          </a:custGeom>
          <a:ln w="127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34060" y="32512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888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32860" y="323217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>
                <a:moveTo>
                  <a:pt x="0" y="0"/>
                </a:moveTo>
                <a:lnTo>
                  <a:pt x="313675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29050" y="32702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30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84680" y="32702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174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25240" y="33083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82150" y="32893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630"/>
                </a:moveTo>
                <a:lnTo>
                  <a:pt x="10156" y="630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77060" y="33146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636"/>
                </a:moveTo>
                <a:lnTo>
                  <a:pt x="13977" y="636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73249" y="33401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800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70720" y="335275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636"/>
                </a:moveTo>
                <a:lnTo>
                  <a:pt x="17776" y="636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430249" y="339243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7" y="0"/>
                </a:lnTo>
              </a:path>
            </a:pathLst>
          </a:custGeom>
          <a:ln w="8562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17620" y="33814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5706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64380" y="33845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2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15060" y="341632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214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59290" y="341632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63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13810" y="343536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7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56760" y="342902"/>
            <a:ext cx="26670" cy="1270"/>
          </a:xfrm>
          <a:custGeom>
            <a:avLst/>
            <a:gdLst/>
            <a:ahLst/>
            <a:cxnLst/>
            <a:rect l="l" t="t" r="r" b="b"/>
            <a:pathLst>
              <a:path w="26670" h="1270">
                <a:moveTo>
                  <a:pt x="0" y="633"/>
                </a:moveTo>
                <a:lnTo>
                  <a:pt x="26670" y="633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10000" y="34607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05" y="0"/>
                </a:lnTo>
              </a:path>
            </a:pathLst>
          </a:custGeom>
          <a:ln w="507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552950" y="34544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3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50389" y="34670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636"/>
                </a:moveTo>
                <a:lnTo>
                  <a:pt x="30480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41520" y="35052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55" y="0"/>
                </a:lnTo>
              </a:path>
            </a:pathLst>
          </a:custGeom>
          <a:ln w="635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5190" y="35329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2" y="0"/>
                </a:lnTo>
              </a:path>
            </a:pathLst>
          </a:custGeom>
          <a:ln w="58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02380" y="353381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625" y="0"/>
                </a:lnTo>
              </a:path>
            </a:pathLst>
          </a:custGeom>
          <a:ln w="5706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36430" y="354329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5" y="0"/>
                </a:lnTo>
              </a:path>
            </a:pathLst>
          </a:custGeom>
          <a:ln w="3809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90950" y="36068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1142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32620" y="35687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90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530090" y="358135"/>
            <a:ext cx="44450" cy="1270"/>
          </a:xfrm>
          <a:custGeom>
            <a:avLst/>
            <a:gdLst/>
            <a:ahLst/>
            <a:cxnLst/>
            <a:rect l="l" t="t" r="r" b="b"/>
            <a:pathLst>
              <a:path w="44450" h="1270">
                <a:moveTo>
                  <a:pt x="0" y="636"/>
                </a:moveTo>
                <a:lnTo>
                  <a:pt x="44445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22630" y="360998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571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525000" y="360682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49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523720" y="361945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70">
                <a:moveTo>
                  <a:pt x="0" y="636"/>
                </a:moveTo>
                <a:lnTo>
                  <a:pt x="48267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18820" y="367673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232" y="0"/>
                </a:lnTo>
              </a:path>
            </a:pathLst>
          </a:custGeom>
          <a:ln w="1016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85860" y="36703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3" y="0"/>
                </a:lnTo>
              </a:path>
            </a:pathLst>
          </a:custGeom>
          <a:ln w="888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518660" y="36449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59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80020" y="3676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2" y="0"/>
                </a:lnTo>
              </a:path>
            </a:pathLst>
          </a:custGeom>
          <a:ln w="507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516099" y="36639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507230" y="36957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3" y="0"/>
                </a:lnTo>
              </a:path>
            </a:pathLst>
          </a:custGeom>
          <a:ln w="635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81300" y="36956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636"/>
                </a:moveTo>
                <a:lnTo>
                  <a:pt x="7620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81300" y="37084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630"/>
                </a:moveTo>
                <a:lnTo>
                  <a:pt x="10156" y="63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20100" y="37148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3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84580" y="37147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81300" y="372107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630"/>
                </a:moveTo>
                <a:lnTo>
                  <a:pt x="12692" y="63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75710" y="37655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1" y="0"/>
                </a:lnTo>
              </a:path>
            </a:pathLst>
          </a:custGeom>
          <a:ln w="10159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503420" y="373379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09" y="0"/>
                </a:lnTo>
              </a:path>
            </a:pathLst>
          </a:custGeom>
          <a:ln w="3809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82549" y="37337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636"/>
                </a:moveTo>
                <a:lnTo>
                  <a:pt x="1397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82549" y="37591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95800" y="376557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299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782549" y="377185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636"/>
                </a:moveTo>
                <a:lnTo>
                  <a:pt x="2159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83830" y="3797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96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68090" y="38354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41" y="0"/>
                </a:lnTo>
              </a:path>
            </a:pathLst>
          </a:custGeom>
          <a:ln w="1142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91990" y="37973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83830" y="380995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70">
                <a:moveTo>
                  <a:pt x="0" y="636"/>
                </a:moveTo>
                <a:lnTo>
                  <a:pt x="27943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89430" y="38163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85110" y="38353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42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15010" y="38417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7" y="0"/>
                </a:lnTo>
              </a:path>
            </a:pathLst>
          </a:custGeom>
          <a:ln w="5080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84370" y="38354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652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85110" y="384805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90" h="1270">
                <a:moveTo>
                  <a:pt x="0" y="636"/>
                </a:moveTo>
                <a:lnTo>
                  <a:pt x="34290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481810" y="385442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7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785110" y="38734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49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11199" y="390529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4" y="0"/>
                </a:lnTo>
              </a:path>
            </a:pathLst>
          </a:custGeom>
          <a:ln w="10156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60470" y="39116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142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477999" y="387352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760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786360" y="388615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40" h="1270">
                <a:moveTo>
                  <a:pt x="0" y="636"/>
                </a:moveTo>
                <a:lnTo>
                  <a:pt x="4064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475470" y="389252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86360" y="39115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6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469130" y="39179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82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87640" y="392425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90" h="1270">
                <a:moveTo>
                  <a:pt x="0" y="636"/>
                </a:moveTo>
                <a:lnTo>
                  <a:pt x="46994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87640" y="39560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6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756660" y="396877"/>
            <a:ext cx="384810" cy="0"/>
          </a:xfrm>
          <a:custGeom>
            <a:avLst/>
            <a:gdLst/>
            <a:ahLst/>
            <a:cxnLst/>
            <a:rect l="l" t="t" r="r" b="b"/>
            <a:pathLst>
              <a:path w="384809">
                <a:moveTo>
                  <a:pt x="0" y="0"/>
                </a:moveTo>
                <a:lnTo>
                  <a:pt x="384810" y="0"/>
                </a:lnTo>
              </a:path>
            </a:pathLst>
          </a:custGeom>
          <a:ln w="761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461510" y="395607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53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88920" y="39877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09950" y="39877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2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457700" y="39878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3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88920" y="401319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09" y="0"/>
                </a:lnTo>
              </a:path>
            </a:pathLst>
          </a:custGeom>
          <a:ln w="380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407389" y="40449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4" y="0"/>
                </a:lnTo>
              </a:path>
            </a:pathLst>
          </a:custGeom>
          <a:ln w="1015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747760" y="40449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10" y="0"/>
                </a:lnTo>
              </a:path>
            </a:pathLst>
          </a:custGeom>
          <a:ln w="1015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455139" y="40068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90170" y="403858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44" y="0"/>
                </a:lnTo>
              </a:path>
            </a:pathLst>
          </a:custGeom>
          <a:ln w="3812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446270" y="403867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15" y="0"/>
                </a:lnTo>
              </a:path>
            </a:pathLst>
          </a:custGeom>
          <a:ln w="635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91450" y="40767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5" y="0"/>
                </a:lnTo>
              </a:path>
            </a:pathLst>
          </a:custGeom>
          <a:ln w="635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441180" y="4076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809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92730" y="411478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3812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04860" y="41275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888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745230" y="410212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65" y="0"/>
                </a:lnTo>
              </a:path>
            </a:pathLst>
          </a:custGeom>
          <a:ln w="380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434840" y="41084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67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736330" y="41528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66" y="0"/>
                </a:lnTo>
              </a:path>
            </a:pathLst>
          </a:custGeom>
          <a:ln w="889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92730" y="414657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43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428470" y="41465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93980" y="41846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2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737610" y="41720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585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423410" y="41783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3019" y="0"/>
                </a:lnTo>
              </a:path>
            </a:pathLst>
          </a:custGeom>
          <a:ln w="380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735049" y="4197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34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420849" y="41973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795260" y="4222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414510" y="42227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9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96540" y="42672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67" y="0"/>
                </a:lnTo>
              </a:path>
            </a:pathLst>
          </a:custGeom>
          <a:ln w="6341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99770" y="425291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426" y="0"/>
                </a:lnTo>
              </a:path>
            </a:pathLst>
          </a:custGeom>
          <a:ln w="412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408170" y="42608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82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99770" y="428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52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405610" y="42862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97789" y="430531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80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400550" y="4305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59" y="0"/>
                </a:lnTo>
              </a:path>
            </a:pathLst>
          </a:custGeom>
          <a:ln w="3809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97789" y="433707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16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396740" y="43307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04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394180" y="434972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14" y="0"/>
                </a:lnTo>
              </a:path>
            </a:pathLst>
          </a:custGeom>
          <a:ln w="317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99070" y="437517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6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387840" y="43751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9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800350" y="44132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789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380220" y="441327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6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801599" y="4451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92149" y="44640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72" y="0"/>
                </a:lnTo>
              </a:path>
            </a:pathLst>
          </a:custGeom>
          <a:ln w="10156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373880" y="44513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02880" y="44894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05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367510" y="44894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804160" y="45275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5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89620" y="454662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0" y="0"/>
                </a:moveTo>
                <a:lnTo>
                  <a:pt x="748040" y="0"/>
                </a:lnTo>
              </a:path>
            </a:pathLst>
          </a:custGeom>
          <a:ln w="888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362450" y="4521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3" y="0"/>
                </a:lnTo>
              </a:path>
            </a:pathLst>
          </a:custGeom>
          <a:ln w="3804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359889" y="4540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804160" y="45656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59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353550" y="4565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805410" y="45973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85810" y="463553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50" y="0"/>
                </a:lnTo>
              </a:path>
            </a:pathLst>
          </a:custGeom>
          <a:ln w="1142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347210" y="460378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5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806690" y="461642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06690" y="46354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339590" y="46418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27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807970" y="46545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07970" y="46735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12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3280" y="471172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80" y="0"/>
                </a:lnTo>
              </a:path>
            </a:pathLst>
          </a:custGeom>
          <a:ln w="1142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335780" y="46736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889" y="0"/>
                </a:lnTo>
              </a:path>
            </a:pathLst>
          </a:custGeom>
          <a:ln w="380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07970" y="469896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83" y="0"/>
                </a:lnTo>
              </a:path>
            </a:pathLst>
          </a:custGeom>
          <a:ln w="3811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333220" y="46926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87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09220" y="471798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328160" y="471172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79" y="0"/>
                </a:lnTo>
              </a:path>
            </a:pathLst>
          </a:custGeom>
          <a:ln w="380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325599" y="47307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809220" y="47529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6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319260" y="47561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50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810500" y="479103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2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312920" y="47942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42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811780" y="480692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811780" y="48323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17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79470" y="48323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15" y="0"/>
                </a:lnTo>
              </a:path>
            </a:pathLst>
          </a:custGeom>
          <a:ln w="761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305300" y="483237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19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813030" y="485776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304020" y="485776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813030" y="487041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175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76910" y="490854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476" y="0"/>
                </a:lnTo>
              </a:path>
            </a:pathLst>
          </a:custGeom>
          <a:ln w="10139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298930" y="487679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060" y="0"/>
                </a:lnTo>
              </a:path>
            </a:pathLst>
          </a:custGeom>
          <a:ln w="3809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814310" y="48894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5" y="0"/>
                </a:lnTo>
              </a:path>
            </a:pathLst>
          </a:custGeom>
          <a:ln w="3811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814310" y="49148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292590" y="49085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5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74380" y="497209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32" y="0"/>
                </a:lnTo>
              </a:path>
            </a:pathLst>
          </a:custGeom>
          <a:ln w="1015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284970" y="49466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6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15590" y="498801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849" y="0"/>
                </a:lnTo>
              </a:path>
            </a:pathLst>
          </a:custGeom>
          <a:ln w="698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278630" y="49847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3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818120" y="50291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272260" y="50228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818120" y="506097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6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267200" y="50546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3" y="0"/>
                </a:lnTo>
              </a:path>
            </a:pathLst>
          </a:custGeom>
          <a:ln w="3804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264639" y="50736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175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819400" y="510541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99" y="0"/>
                </a:lnTo>
              </a:path>
            </a:pathLst>
          </a:custGeom>
          <a:ln w="6341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258300" y="50990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12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820649" y="514348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69289" y="512441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22" y="0"/>
                </a:lnTo>
              </a:path>
            </a:pathLst>
          </a:custGeom>
          <a:ln w="506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251960" y="513717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15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65480" y="520069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370" y="0"/>
                </a:lnTo>
              </a:path>
            </a:pathLst>
          </a:custGeom>
          <a:ln w="10156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244340" y="51752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87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821930" y="52102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2" y="0"/>
                </a:lnTo>
              </a:path>
            </a:pathLst>
          </a:custGeom>
          <a:ln w="5706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40530" y="520703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855" y="0"/>
                </a:lnTo>
              </a:path>
            </a:pathLst>
          </a:custGeom>
          <a:ln w="3804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237970" y="522602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7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23210" y="52514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59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231630" y="52514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824460" y="52895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6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224010" y="52895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1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825740" y="53276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5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217670" y="53276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02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827020" y="536577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822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828270" y="54038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59140" y="54165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10" y="0"/>
                </a:lnTo>
              </a:path>
            </a:pathLst>
          </a:custGeom>
          <a:ln w="7618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206240" y="539433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983" y="0"/>
                </a:lnTo>
              </a:path>
            </a:pathLst>
          </a:custGeom>
          <a:ln w="444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203680" y="54165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828270" y="54355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70" y="0"/>
                </a:lnTo>
              </a:path>
            </a:pathLst>
          </a:custGeom>
          <a:ln w="379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199870" y="543562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6" y="0"/>
                </a:lnTo>
              </a:path>
            </a:pathLst>
          </a:custGeom>
          <a:ln w="3804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829550" y="545462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25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355330" y="549592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6" y="0"/>
                </a:lnTo>
              </a:path>
            </a:pathLst>
          </a:custGeom>
          <a:ln w="10801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197340" y="54546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829550" y="54800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2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191000" y="548007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15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830830" y="55181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17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183380" y="5518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693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832080" y="55498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179570" y="554992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62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832080" y="556892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88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352800" y="560067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1" y="0"/>
                </a:lnTo>
              </a:path>
            </a:pathLst>
          </a:custGeom>
          <a:ln w="889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177010" y="55689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833360" y="55879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85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171950" y="558803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3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33360" y="560702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93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169389" y="56070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834640" y="562607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31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352800" y="562612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922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834640" y="566733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39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351520" y="566422"/>
            <a:ext cx="1089660" cy="0"/>
          </a:xfrm>
          <a:custGeom>
            <a:avLst/>
            <a:gdLst/>
            <a:ahLst/>
            <a:cxnLst/>
            <a:rect l="l" t="t" r="r" b="b"/>
            <a:pathLst>
              <a:path w="1089659">
                <a:moveTo>
                  <a:pt x="0" y="0"/>
                </a:moveTo>
                <a:lnTo>
                  <a:pt x="1089666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835889" y="568322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638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350239" y="568962"/>
            <a:ext cx="1089025" cy="0"/>
          </a:xfrm>
          <a:custGeom>
            <a:avLst/>
            <a:gdLst/>
            <a:ahLst/>
            <a:cxnLst/>
            <a:rect l="l" t="t" r="r" b="b"/>
            <a:pathLst>
              <a:path w="1089025">
                <a:moveTo>
                  <a:pt x="0" y="0"/>
                </a:moveTo>
                <a:lnTo>
                  <a:pt x="1088410" y="0"/>
                </a:lnTo>
              </a:path>
            </a:pathLst>
          </a:custGeom>
          <a:ln w="382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835889" y="57022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10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837170" y="57213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98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350239" y="572132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62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837170" y="574037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838450" y="575942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30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347710" y="575942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85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838450" y="57784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01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346430" y="581657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6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838450" y="582610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283" y="0"/>
                </a:lnTo>
              </a:path>
            </a:pathLst>
          </a:custGeom>
          <a:ln w="4448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40980" y="58674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15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343900" y="58642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82" y="0"/>
                </a:lnTo>
              </a:path>
            </a:pathLst>
          </a:custGeom>
          <a:ln w="5706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842260" y="59054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25" y="0"/>
                </a:lnTo>
              </a:path>
            </a:pathLst>
          </a:custGeom>
          <a:ln w="3812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342620" y="593087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40">
                <a:moveTo>
                  <a:pt x="0" y="0"/>
                </a:moveTo>
                <a:lnTo>
                  <a:pt x="1082046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842260" y="593727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333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843510" y="59753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10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341370" y="59753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91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44790" y="600707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>
                <a:moveTo>
                  <a:pt x="0" y="0"/>
                </a:moveTo>
                <a:lnTo>
                  <a:pt x="397514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340090" y="600707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230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844790" y="60261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337560" y="60451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7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846070" y="609291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39" y="0"/>
                </a:lnTo>
              </a:path>
            </a:pathLst>
          </a:custGeom>
          <a:ln w="6986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334999" y="609604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242" y="0"/>
                </a:lnTo>
              </a:path>
            </a:pathLst>
          </a:custGeom>
          <a:ln w="6346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848600" y="613408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825" y="0"/>
                </a:lnTo>
              </a:path>
            </a:pathLst>
          </a:custGeom>
          <a:ln w="3812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848600" y="616587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2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333750" y="617227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90">
                <a:moveTo>
                  <a:pt x="0" y="0"/>
                </a:moveTo>
                <a:lnTo>
                  <a:pt x="107566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849880" y="62039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79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851130" y="624207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332470" y="623569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2" y="0"/>
                </a:lnTo>
              </a:path>
            </a:pathLst>
          </a:custGeom>
          <a:ln w="3789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29940" y="62737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>
                <a:moveTo>
                  <a:pt x="0" y="0"/>
                </a:moveTo>
                <a:lnTo>
                  <a:pt x="107185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852410" y="628017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495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852410" y="631192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59">
                <a:moveTo>
                  <a:pt x="0" y="0"/>
                </a:moveTo>
                <a:lnTo>
                  <a:pt x="1546866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853690" y="633092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05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853690" y="635003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43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854939" y="636902"/>
            <a:ext cx="1540510" cy="0"/>
          </a:xfrm>
          <a:custGeom>
            <a:avLst/>
            <a:gdLst/>
            <a:ahLst/>
            <a:cxnLst/>
            <a:rect l="l" t="t" r="r" b="b"/>
            <a:pathLst>
              <a:path w="1540509">
                <a:moveTo>
                  <a:pt x="0" y="0"/>
                </a:moveTo>
                <a:lnTo>
                  <a:pt x="1540514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854939" y="638812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40">
                <a:moveTo>
                  <a:pt x="0" y="0"/>
                </a:moveTo>
                <a:lnTo>
                  <a:pt x="1539240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856220" y="640712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10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856220" y="643897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36" y="0"/>
                </a:lnTo>
              </a:path>
            </a:pathLst>
          </a:custGeom>
          <a:ln w="635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857500" y="648969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345" y="0"/>
                </a:lnTo>
              </a:path>
            </a:pathLst>
          </a:custGeom>
          <a:ln w="6329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858749" y="654047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8" y="0"/>
                </a:lnTo>
              </a:path>
            </a:pathLst>
          </a:custGeom>
          <a:ln w="635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860030" y="657857"/>
            <a:ext cx="1521460" cy="0"/>
          </a:xfrm>
          <a:custGeom>
            <a:avLst/>
            <a:gdLst/>
            <a:ahLst/>
            <a:cxnLst/>
            <a:rect l="l" t="t" r="r" b="b"/>
            <a:pathLst>
              <a:path w="1521459">
                <a:moveTo>
                  <a:pt x="0" y="0"/>
                </a:moveTo>
                <a:lnTo>
                  <a:pt x="1521470" y="0"/>
                </a:lnTo>
              </a:path>
            </a:pathLst>
          </a:custGeom>
          <a:ln w="379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861310" y="659766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15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861310" y="661667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25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862560" y="663572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862560" y="665477"/>
            <a:ext cx="1945639" cy="0"/>
          </a:xfrm>
          <a:custGeom>
            <a:avLst/>
            <a:gdLst/>
            <a:ahLst/>
            <a:cxnLst/>
            <a:rect l="l" t="t" r="r" b="b"/>
            <a:pathLst>
              <a:path w="1945640">
                <a:moveTo>
                  <a:pt x="0" y="0"/>
                </a:moveTo>
                <a:lnTo>
                  <a:pt x="1945648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862560" y="667382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>
                <a:moveTo>
                  <a:pt x="0" y="0"/>
                </a:moveTo>
                <a:lnTo>
                  <a:pt x="2024384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863840" y="669287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863840" y="671832"/>
            <a:ext cx="2217420" cy="0"/>
          </a:xfrm>
          <a:custGeom>
            <a:avLst/>
            <a:gdLst/>
            <a:ahLst/>
            <a:cxnLst/>
            <a:rect l="l" t="t" r="r" b="b"/>
            <a:pathLst>
              <a:path w="2217420">
                <a:moveTo>
                  <a:pt x="0" y="0"/>
                </a:moveTo>
                <a:lnTo>
                  <a:pt x="2217413" y="0"/>
                </a:lnTo>
              </a:path>
            </a:pathLst>
          </a:custGeom>
          <a:ln w="3824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865120" y="674374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61" y="0"/>
                </a:lnTo>
              </a:path>
            </a:pathLst>
          </a:custGeom>
          <a:ln w="3799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865120" y="676907"/>
            <a:ext cx="2204720" cy="0"/>
          </a:xfrm>
          <a:custGeom>
            <a:avLst/>
            <a:gdLst/>
            <a:ahLst/>
            <a:cxnLst/>
            <a:rect l="l" t="t" r="r" b="b"/>
            <a:pathLst>
              <a:path w="2204720">
                <a:moveTo>
                  <a:pt x="0" y="0"/>
                </a:moveTo>
                <a:lnTo>
                  <a:pt x="2204716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866370" y="679452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370" y="0"/>
                </a:lnTo>
              </a:path>
            </a:pathLst>
          </a:custGeom>
          <a:ln w="3824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867650" y="681994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2024" y="0"/>
                </a:lnTo>
              </a:path>
            </a:pathLst>
          </a:custGeom>
          <a:ln w="3799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867650" y="684527"/>
            <a:ext cx="2185670" cy="0"/>
          </a:xfrm>
          <a:custGeom>
            <a:avLst/>
            <a:gdLst/>
            <a:ahLst/>
            <a:cxnLst/>
            <a:rect l="l" t="t" r="r" b="b"/>
            <a:pathLst>
              <a:path w="2185670">
                <a:moveTo>
                  <a:pt x="0" y="0"/>
                </a:moveTo>
                <a:lnTo>
                  <a:pt x="2185666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868930" y="686432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868930" y="687712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1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868930" y="689614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>
                <a:moveTo>
                  <a:pt x="0" y="0"/>
                </a:moveTo>
                <a:lnTo>
                  <a:pt x="2172961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870180" y="692147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>
                <a:moveTo>
                  <a:pt x="0" y="0"/>
                </a:moveTo>
                <a:lnTo>
                  <a:pt x="2166628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870180" y="694692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60270" y="0"/>
                </a:lnTo>
              </a:path>
            </a:pathLst>
          </a:custGeom>
          <a:ln w="3824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871460" y="697234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24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871460" y="699767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6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872740" y="701672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0" y="0"/>
                </a:lnTo>
              </a:path>
            </a:pathLst>
          </a:custGeom>
          <a:ln w="3175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872740" y="703577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71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873989" y="706122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59">
                <a:moveTo>
                  <a:pt x="0" y="0"/>
                </a:moveTo>
                <a:lnTo>
                  <a:pt x="2131064" y="0"/>
                </a:lnTo>
              </a:path>
            </a:pathLst>
          </a:custGeom>
          <a:ln w="3824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873989" y="708664"/>
            <a:ext cx="2125980" cy="0"/>
          </a:xfrm>
          <a:custGeom>
            <a:avLst/>
            <a:gdLst/>
            <a:ahLst/>
            <a:cxnLst/>
            <a:rect l="l" t="t" r="r" b="b"/>
            <a:pathLst>
              <a:path w="2125979">
                <a:moveTo>
                  <a:pt x="0" y="0"/>
                </a:moveTo>
                <a:lnTo>
                  <a:pt x="2125980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875270" y="711197"/>
            <a:ext cx="2118360" cy="0"/>
          </a:xfrm>
          <a:custGeom>
            <a:avLst/>
            <a:gdLst/>
            <a:ahLst/>
            <a:cxnLst/>
            <a:rect l="l" t="t" r="r" b="b"/>
            <a:pathLst>
              <a:path w="2118359">
                <a:moveTo>
                  <a:pt x="0" y="0"/>
                </a:moveTo>
                <a:lnTo>
                  <a:pt x="2118360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875270" y="713102"/>
            <a:ext cx="2113280" cy="0"/>
          </a:xfrm>
          <a:custGeom>
            <a:avLst/>
            <a:gdLst/>
            <a:ahLst/>
            <a:cxnLst/>
            <a:rect l="l" t="t" r="r" b="b"/>
            <a:pathLst>
              <a:path w="2113279">
                <a:moveTo>
                  <a:pt x="0" y="0"/>
                </a:moveTo>
                <a:lnTo>
                  <a:pt x="2113276" y="0"/>
                </a:lnTo>
              </a:path>
            </a:pathLst>
          </a:custGeom>
          <a:ln w="3175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876550" y="715007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191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876550" y="716916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877799" y="718817"/>
            <a:ext cx="2099310" cy="0"/>
          </a:xfrm>
          <a:custGeom>
            <a:avLst/>
            <a:gdLst/>
            <a:ahLst/>
            <a:cxnLst/>
            <a:rect l="l" t="t" r="r" b="b"/>
            <a:pathLst>
              <a:path w="2099309">
                <a:moveTo>
                  <a:pt x="0" y="0"/>
                </a:moveTo>
                <a:lnTo>
                  <a:pt x="209931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877799" y="721362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59">
                <a:moveTo>
                  <a:pt x="0" y="0"/>
                </a:moveTo>
                <a:lnTo>
                  <a:pt x="2092964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879080" y="72390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879080" y="726437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26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880360" y="728982"/>
            <a:ext cx="2073910" cy="0"/>
          </a:xfrm>
          <a:custGeom>
            <a:avLst/>
            <a:gdLst/>
            <a:ahLst/>
            <a:cxnLst/>
            <a:rect l="l" t="t" r="r" b="b"/>
            <a:pathLst>
              <a:path w="2073909">
                <a:moveTo>
                  <a:pt x="0" y="0"/>
                </a:moveTo>
                <a:lnTo>
                  <a:pt x="2073901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880360" y="731524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59">
                <a:moveTo>
                  <a:pt x="0" y="0"/>
                </a:moveTo>
                <a:lnTo>
                  <a:pt x="2067556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881610" y="734057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09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881610" y="735962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>
                <a:moveTo>
                  <a:pt x="0" y="0"/>
                </a:moveTo>
                <a:lnTo>
                  <a:pt x="2056138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882890" y="737867"/>
            <a:ext cx="2051050" cy="0"/>
          </a:xfrm>
          <a:custGeom>
            <a:avLst/>
            <a:gdLst/>
            <a:ahLst/>
            <a:cxnLst/>
            <a:rect l="l" t="t" r="r" b="b"/>
            <a:pathLst>
              <a:path w="2051050">
                <a:moveTo>
                  <a:pt x="0" y="0"/>
                </a:moveTo>
                <a:lnTo>
                  <a:pt x="2051054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882890" y="740412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884170" y="742954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884170" y="744862"/>
            <a:ext cx="2033270" cy="0"/>
          </a:xfrm>
          <a:custGeom>
            <a:avLst/>
            <a:gdLst/>
            <a:ahLst/>
            <a:cxnLst/>
            <a:rect l="l" t="t" r="r" b="b"/>
            <a:pathLst>
              <a:path w="2033270">
                <a:moveTo>
                  <a:pt x="0" y="0"/>
                </a:moveTo>
                <a:lnTo>
                  <a:pt x="2033266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885420" y="746764"/>
            <a:ext cx="2029460" cy="0"/>
          </a:xfrm>
          <a:custGeom>
            <a:avLst/>
            <a:gdLst/>
            <a:ahLst/>
            <a:cxnLst/>
            <a:rect l="l" t="t" r="r" b="b"/>
            <a:pathLst>
              <a:path w="2029459">
                <a:moveTo>
                  <a:pt x="0" y="0"/>
                </a:moveTo>
                <a:lnTo>
                  <a:pt x="2029468" y="0"/>
                </a:lnTo>
              </a:path>
            </a:pathLst>
          </a:custGeom>
          <a:ln w="3799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885420" y="749297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09">
                <a:moveTo>
                  <a:pt x="0" y="0"/>
                </a:moveTo>
                <a:lnTo>
                  <a:pt x="2023110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886700" y="751202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64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886700" y="753107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954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887980" y="755652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5" y="0"/>
                </a:lnTo>
              </a:path>
            </a:pathLst>
          </a:custGeom>
          <a:ln w="3824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887980" y="758194"/>
            <a:ext cx="2001520" cy="0"/>
          </a:xfrm>
          <a:custGeom>
            <a:avLst/>
            <a:gdLst/>
            <a:ahLst/>
            <a:cxnLst/>
            <a:rect l="l" t="t" r="r" b="b"/>
            <a:pathLst>
              <a:path w="2001520">
                <a:moveTo>
                  <a:pt x="0" y="0"/>
                </a:moveTo>
                <a:lnTo>
                  <a:pt x="2001511" y="0"/>
                </a:lnTo>
              </a:path>
            </a:pathLst>
          </a:custGeom>
          <a:ln w="3799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889230" y="76072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904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889230" y="762632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20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889230" y="764537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09">
                <a:moveTo>
                  <a:pt x="0" y="0"/>
                </a:moveTo>
                <a:lnTo>
                  <a:pt x="1985010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890510" y="766442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64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890510" y="768347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115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891790" y="770892"/>
            <a:ext cx="1968500" cy="0"/>
          </a:xfrm>
          <a:custGeom>
            <a:avLst/>
            <a:gdLst/>
            <a:ahLst/>
            <a:cxnLst/>
            <a:rect l="l" t="t" r="r" b="b"/>
            <a:pathLst>
              <a:path w="1968500">
                <a:moveTo>
                  <a:pt x="0" y="0"/>
                </a:moveTo>
                <a:lnTo>
                  <a:pt x="1968495" y="0"/>
                </a:lnTo>
              </a:path>
            </a:pathLst>
          </a:custGeom>
          <a:ln w="3824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891790" y="772794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3411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893039" y="774066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09">
                <a:moveTo>
                  <a:pt x="0" y="0"/>
                </a:moveTo>
                <a:lnTo>
                  <a:pt x="1959614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893039" y="775967"/>
            <a:ext cx="1955800" cy="0"/>
          </a:xfrm>
          <a:custGeom>
            <a:avLst/>
            <a:gdLst/>
            <a:ahLst/>
            <a:cxnLst/>
            <a:rect l="l" t="t" r="r" b="b"/>
            <a:pathLst>
              <a:path w="1955800">
                <a:moveTo>
                  <a:pt x="0" y="0"/>
                </a:moveTo>
                <a:lnTo>
                  <a:pt x="1955804" y="0"/>
                </a:lnTo>
              </a:path>
            </a:pathLst>
          </a:custGeom>
          <a:ln w="3793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894320" y="77851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445" y="0"/>
                </a:lnTo>
              </a:path>
            </a:pathLst>
          </a:custGeom>
          <a:ln w="382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894320" y="781054"/>
            <a:ext cx="1943100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0" y="0"/>
                </a:moveTo>
                <a:lnTo>
                  <a:pt x="1943100" y="0"/>
                </a:lnTo>
              </a:path>
            </a:pathLst>
          </a:custGeom>
          <a:ln w="37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895600" y="783587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41" y="0"/>
                </a:lnTo>
              </a:path>
            </a:pathLst>
          </a:custGeom>
          <a:ln w="3793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895600" y="786132"/>
            <a:ext cx="1930400" cy="0"/>
          </a:xfrm>
          <a:custGeom>
            <a:avLst/>
            <a:gdLst/>
            <a:ahLst/>
            <a:cxnLst/>
            <a:rect l="l" t="t" r="r" b="b"/>
            <a:pathLst>
              <a:path w="1930400">
                <a:moveTo>
                  <a:pt x="0" y="0"/>
                </a:moveTo>
                <a:lnTo>
                  <a:pt x="1930395" y="0"/>
                </a:lnTo>
              </a:path>
            </a:pathLst>
          </a:custGeom>
          <a:ln w="382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896849" y="788674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7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872740" y="791212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>
                <a:moveTo>
                  <a:pt x="0" y="0"/>
                </a:moveTo>
                <a:lnTo>
                  <a:pt x="1941825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857500" y="793112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90">
                <a:moveTo>
                  <a:pt x="0" y="0"/>
                </a:moveTo>
                <a:lnTo>
                  <a:pt x="1951981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825740" y="795022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810500" y="796922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90">
                <a:moveTo>
                  <a:pt x="0" y="0"/>
                </a:moveTo>
                <a:lnTo>
                  <a:pt x="1990094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778739" y="798832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762250" y="800732"/>
            <a:ext cx="2030730" cy="0"/>
          </a:xfrm>
          <a:custGeom>
            <a:avLst/>
            <a:gdLst/>
            <a:ahLst/>
            <a:cxnLst/>
            <a:rect l="l" t="t" r="r" b="b"/>
            <a:pathLst>
              <a:path w="2030729">
                <a:moveTo>
                  <a:pt x="0" y="0"/>
                </a:moveTo>
                <a:lnTo>
                  <a:pt x="203073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747010" y="802012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216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715250" y="803909"/>
            <a:ext cx="2071370" cy="0"/>
          </a:xfrm>
          <a:custGeom>
            <a:avLst/>
            <a:gdLst/>
            <a:ahLst/>
            <a:cxnLst/>
            <a:rect l="l" t="t" r="r" b="b"/>
            <a:pathLst>
              <a:path w="2071370">
                <a:moveTo>
                  <a:pt x="0" y="0"/>
                </a:moveTo>
                <a:lnTo>
                  <a:pt x="2071372" y="0"/>
                </a:lnTo>
              </a:path>
            </a:pathLst>
          </a:custGeom>
          <a:ln w="3809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684770" y="806453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668249" y="808352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637770" y="810262"/>
            <a:ext cx="2134870" cy="0"/>
          </a:xfrm>
          <a:custGeom>
            <a:avLst/>
            <a:gdLst/>
            <a:ahLst/>
            <a:cxnLst/>
            <a:rect l="l" t="t" r="r" b="b"/>
            <a:pathLst>
              <a:path w="2134870">
                <a:moveTo>
                  <a:pt x="0" y="0"/>
                </a:moveTo>
                <a:lnTo>
                  <a:pt x="213487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21280" y="812162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>
                <a:moveTo>
                  <a:pt x="0" y="0"/>
                </a:moveTo>
                <a:lnTo>
                  <a:pt x="2146291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89520" y="814072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4242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574280" y="815972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4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542520" y="817883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616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527280" y="819782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4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495550" y="821692"/>
            <a:ext cx="2251710" cy="0"/>
          </a:xfrm>
          <a:custGeom>
            <a:avLst/>
            <a:gdLst/>
            <a:ahLst/>
            <a:cxnLst/>
            <a:rect l="l" t="t" r="r" b="b"/>
            <a:pathLst>
              <a:path w="2251709">
                <a:moveTo>
                  <a:pt x="0" y="0"/>
                </a:moveTo>
                <a:lnTo>
                  <a:pt x="2251697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480310" y="823592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>
                <a:moveTo>
                  <a:pt x="0" y="0"/>
                </a:moveTo>
                <a:lnTo>
                  <a:pt x="2260591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448550" y="825503"/>
            <a:ext cx="2289810" cy="0"/>
          </a:xfrm>
          <a:custGeom>
            <a:avLst/>
            <a:gdLst/>
            <a:ahLst/>
            <a:cxnLst/>
            <a:rect l="l" t="t" r="r" b="b"/>
            <a:pathLst>
              <a:path w="2289809">
                <a:moveTo>
                  <a:pt x="0" y="0"/>
                </a:moveTo>
                <a:lnTo>
                  <a:pt x="2289816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433310" y="827402"/>
            <a:ext cx="2299970" cy="0"/>
          </a:xfrm>
          <a:custGeom>
            <a:avLst/>
            <a:gdLst/>
            <a:ahLst/>
            <a:cxnLst/>
            <a:rect l="l" t="t" r="r" b="b"/>
            <a:pathLst>
              <a:path w="2299970">
                <a:moveTo>
                  <a:pt x="0" y="0"/>
                </a:moveTo>
                <a:lnTo>
                  <a:pt x="2299966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401549" y="829312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918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386310" y="831212"/>
            <a:ext cx="2338070" cy="0"/>
          </a:xfrm>
          <a:custGeom>
            <a:avLst/>
            <a:gdLst/>
            <a:ahLst/>
            <a:cxnLst/>
            <a:rect l="l" t="t" r="r" b="b"/>
            <a:pathLst>
              <a:path w="2338070">
                <a:moveTo>
                  <a:pt x="0" y="0"/>
                </a:moveTo>
                <a:lnTo>
                  <a:pt x="2338078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354580" y="833123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7271" y="0"/>
                </a:lnTo>
              </a:path>
            </a:pathLst>
          </a:custGeom>
          <a:ln w="380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331720" y="835022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>
                <a:moveTo>
                  <a:pt x="0" y="0"/>
                </a:moveTo>
                <a:lnTo>
                  <a:pt x="238378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332970" y="836927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79">
                <a:moveTo>
                  <a:pt x="0" y="0"/>
                </a:moveTo>
                <a:lnTo>
                  <a:pt x="2379988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335530" y="838832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59">
                <a:moveTo>
                  <a:pt x="0" y="0"/>
                </a:moveTo>
                <a:lnTo>
                  <a:pt x="237235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336780" y="840737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7284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340589" y="843282"/>
            <a:ext cx="2358390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3824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343150" y="845824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496" y="0"/>
                </a:lnTo>
              </a:path>
            </a:pathLst>
          </a:custGeom>
          <a:ln w="3799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345680" y="848357"/>
            <a:ext cx="2341880" cy="0"/>
          </a:xfrm>
          <a:custGeom>
            <a:avLst/>
            <a:gdLst/>
            <a:ahLst/>
            <a:cxnLst/>
            <a:rect l="l" t="t" r="r" b="b"/>
            <a:pathLst>
              <a:path w="2341879">
                <a:moveTo>
                  <a:pt x="0" y="0"/>
                </a:moveTo>
                <a:lnTo>
                  <a:pt x="2341876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348210" y="850262"/>
            <a:ext cx="2334260" cy="0"/>
          </a:xfrm>
          <a:custGeom>
            <a:avLst/>
            <a:gdLst/>
            <a:ahLst/>
            <a:cxnLst/>
            <a:rect l="l" t="t" r="r" b="b"/>
            <a:pathLst>
              <a:path w="2334259">
                <a:moveTo>
                  <a:pt x="0" y="0"/>
                </a:moveTo>
                <a:lnTo>
                  <a:pt x="2334268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349490" y="852167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9184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353300" y="854712"/>
            <a:ext cx="2320290" cy="0"/>
          </a:xfrm>
          <a:custGeom>
            <a:avLst/>
            <a:gdLst/>
            <a:ahLst/>
            <a:cxnLst/>
            <a:rect l="l" t="t" r="r" b="b"/>
            <a:pathLst>
              <a:path w="2320290">
                <a:moveTo>
                  <a:pt x="0" y="0"/>
                </a:moveTo>
                <a:lnTo>
                  <a:pt x="2320290" y="0"/>
                </a:lnTo>
              </a:path>
            </a:pathLst>
          </a:custGeom>
          <a:ln w="3824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355830" y="857254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>
                <a:moveTo>
                  <a:pt x="0" y="0"/>
                </a:moveTo>
                <a:lnTo>
                  <a:pt x="2311408" y="0"/>
                </a:lnTo>
              </a:path>
            </a:pathLst>
          </a:custGeom>
          <a:ln w="3799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358390" y="859162"/>
            <a:ext cx="2303780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77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359639" y="861064"/>
            <a:ext cx="2299970" cy="0"/>
          </a:xfrm>
          <a:custGeom>
            <a:avLst/>
            <a:gdLst/>
            <a:ahLst/>
            <a:cxnLst/>
            <a:rect l="l" t="t" r="r" b="b"/>
            <a:pathLst>
              <a:path w="2299970">
                <a:moveTo>
                  <a:pt x="0" y="0"/>
                </a:moveTo>
                <a:lnTo>
                  <a:pt x="2299978" y="0"/>
                </a:lnTo>
              </a:path>
            </a:pathLst>
          </a:custGeom>
          <a:ln w="3799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362200" y="863597"/>
            <a:ext cx="2291080" cy="0"/>
          </a:xfrm>
          <a:custGeom>
            <a:avLst/>
            <a:gdLst/>
            <a:ahLst/>
            <a:cxnLst/>
            <a:rect l="l" t="t" r="r" b="b"/>
            <a:pathLst>
              <a:path w="2291079">
                <a:moveTo>
                  <a:pt x="0" y="0"/>
                </a:moveTo>
                <a:lnTo>
                  <a:pt x="2291071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366010" y="865502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367260" y="867407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>
                <a:moveTo>
                  <a:pt x="0" y="0"/>
                </a:moveTo>
                <a:lnTo>
                  <a:pt x="2278380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369820" y="869312"/>
            <a:ext cx="2269490" cy="0"/>
          </a:xfrm>
          <a:custGeom>
            <a:avLst/>
            <a:gdLst/>
            <a:ahLst/>
            <a:cxnLst/>
            <a:rect l="l" t="t" r="r" b="b"/>
            <a:pathLst>
              <a:path w="2269490">
                <a:moveTo>
                  <a:pt x="0" y="0"/>
                </a:moveTo>
                <a:lnTo>
                  <a:pt x="2269486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371070" y="871217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688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373630" y="873122"/>
            <a:ext cx="2256790" cy="0"/>
          </a:xfrm>
          <a:custGeom>
            <a:avLst/>
            <a:gdLst/>
            <a:ahLst/>
            <a:cxnLst/>
            <a:rect l="l" t="t" r="r" b="b"/>
            <a:pathLst>
              <a:path w="2256790">
                <a:moveTo>
                  <a:pt x="0" y="0"/>
                </a:moveTo>
                <a:lnTo>
                  <a:pt x="2256781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374880" y="875027"/>
            <a:ext cx="2252980" cy="0"/>
          </a:xfrm>
          <a:custGeom>
            <a:avLst/>
            <a:gdLst/>
            <a:ahLst/>
            <a:cxnLst/>
            <a:rect l="l" t="t" r="r" b="b"/>
            <a:pathLst>
              <a:path w="2252979">
                <a:moveTo>
                  <a:pt x="0" y="0"/>
                </a:moveTo>
                <a:lnTo>
                  <a:pt x="2252984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378689" y="876932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379970" y="878837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9006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382499" y="881382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8" y="0"/>
                </a:lnTo>
              </a:path>
            </a:pathLst>
          </a:custGeom>
          <a:ln w="3824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385060" y="883924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491" y="0"/>
                </a:lnTo>
              </a:path>
            </a:pathLst>
          </a:custGeom>
          <a:ln w="3799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387590" y="886457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884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391400" y="888362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392680" y="890267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906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395210" y="892812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>
                <a:moveTo>
                  <a:pt x="0" y="0"/>
                </a:moveTo>
                <a:lnTo>
                  <a:pt x="2193286" y="0"/>
                </a:lnTo>
              </a:path>
            </a:pathLst>
          </a:custGeom>
          <a:ln w="3824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397739" y="895354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4" y="0"/>
                </a:lnTo>
              </a:path>
            </a:pathLst>
          </a:custGeom>
          <a:ln w="3799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400300" y="897887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1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404110" y="899792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>
                <a:moveTo>
                  <a:pt x="0" y="0"/>
                </a:moveTo>
                <a:lnTo>
                  <a:pt x="2166616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405360" y="901697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818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07920" y="903602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86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09170" y="905507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79">
                <a:moveTo>
                  <a:pt x="0" y="0"/>
                </a:moveTo>
                <a:lnTo>
                  <a:pt x="2151388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11730" y="907412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81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12980" y="909317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84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16789" y="911862"/>
            <a:ext cx="2128520" cy="0"/>
          </a:xfrm>
          <a:custGeom>
            <a:avLst/>
            <a:gdLst/>
            <a:ahLst/>
            <a:cxnLst/>
            <a:rect l="l" t="t" r="r" b="b"/>
            <a:pathLst>
              <a:path w="2128520">
                <a:moveTo>
                  <a:pt x="0" y="0"/>
                </a:moveTo>
                <a:lnTo>
                  <a:pt x="2128528" y="0"/>
                </a:lnTo>
              </a:path>
            </a:pathLst>
          </a:custGeom>
          <a:ln w="3824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419350" y="914404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0" y="0"/>
                </a:moveTo>
                <a:lnTo>
                  <a:pt x="2120896" y="0"/>
                </a:lnTo>
              </a:path>
            </a:pathLst>
          </a:custGeom>
          <a:ln w="3799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421880" y="916937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09">
                <a:moveTo>
                  <a:pt x="0" y="0"/>
                </a:moveTo>
                <a:lnTo>
                  <a:pt x="2112014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424410" y="919483"/>
            <a:ext cx="2104390" cy="0"/>
          </a:xfrm>
          <a:custGeom>
            <a:avLst/>
            <a:gdLst/>
            <a:ahLst/>
            <a:cxnLst/>
            <a:rect l="l" t="t" r="r" b="b"/>
            <a:pathLst>
              <a:path w="2104390">
                <a:moveTo>
                  <a:pt x="0" y="0"/>
                </a:moveTo>
                <a:lnTo>
                  <a:pt x="2104394" y="0"/>
                </a:lnTo>
              </a:path>
            </a:pathLst>
          </a:custGeom>
          <a:ln w="382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426970" y="922024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61" y="0"/>
                </a:lnTo>
              </a:path>
            </a:pathLst>
          </a:custGeom>
          <a:ln w="37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430780" y="924557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433310" y="926462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90">
                <a:moveTo>
                  <a:pt x="0" y="0"/>
                </a:moveTo>
                <a:lnTo>
                  <a:pt x="2078986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34590" y="928367"/>
            <a:ext cx="2073910" cy="0"/>
          </a:xfrm>
          <a:custGeom>
            <a:avLst/>
            <a:gdLst/>
            <a:ahLst/>
            <a:cxnLst/>
            <a:rect l="l" t="t" r="r" b="b"/>
            <a:pathLst>
              <a:path w="2073909">
                <a:moveTo>
                  <a:pt x="0" y="0"/>
                </a:moveTo>
                <a:lnTo>
                  <a:pt x="2073901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437120" y="930912"/>
            <a:ext cx="2066289" cy="0"/>
          </a:xfrm>
          <a:custGeom>
            <a:avLst/>
            <a:gdLst/>
            <a:ahLst/>
            <a:cxnLst/>
            <a:rect l="l" t="t" r="r" b="b"/>
            <a:pathLst>
              <a:path w="2066290">
                <a:moveTo>
                  <a:pt x="0" y="0"/>
                </a:moveTo>
                <a:lnTo>
                  <a:pt x="2066294" y="0"/>
                </a:lnTo>
              </a:path>
            </a:pathLst>
          </a:custGeom>
          <a:ln w="3824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39649" y="933454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7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43460" y="935987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09">
                <a:moveTo>
                  <a:pt x="0" y="0"/>
                </a:moveTo>
                <a:lnTo>
                  <a:pt x="2048518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446020" y="937892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1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447270" y="939797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09">
                <a:moveTo>
                  <a:pt x="0" y="0"/>
                </a:moveTo>
                <a:lnTo>
                  <a:pt x="2035814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449830" y="941702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81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451080" y="943607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>
                <a:moveTo>
                  <a:pt x="0" y="0"/>
                </a:moveTo>
                <a:lnTo>
                  <a:pt x="2024384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454889" y="945512"/>
            <a:ext cx="2014220" cy="0"/>
          </a:xfrm>
          <a:custGeom>
            <a:avLst/>
            <a:gdLst/>
            <a:ahLst/>
            <a:cxnLst/>
            <a:rect l="l" t="t" r="r" b="b"/>
            <a:pathLst>
              <a:path w="2014220">
                <a:moveTo>
                  <a:pt x="0" y="0"/>
                </a:moveTo>
                <a:lnTo>
                  <a:pt x="2014228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456170" y="947417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09">
                <a:moveTo>
                  <a:pt x="0" y="0"/>
                </a:moveTo>
                <a:lnTo>
                  <a:pt x="2010405" y="0"/>
                </a:lnTo>
              </a:path>
            </a:pathLst>
          </a:custGeom>
          <a:ln w="379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458699" y="949962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6" y="0"/>
                </a:lnTo>
              </a:path>
            </a:pathLst>
          </a:custGeom>
          <a:ln w="3824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461260" y="953138"/>
            <a:ext cx="2005330" cy="0"/>
          </a:xfrm>
          <a:custGeom>
            <a:avLst/>
            <a:gdLst/>
            <a:ahLst/>
            <a:cxnLst/>
            <a:rect l="l" t="t" r="r" b="b"/>
            <a:pathLst>
              <a:path w="2005329">
                <a:moveTo>
                  <a:pt x="0" y="0"/>
                </a:moveTo>
                <a:lnTo>
                  <a:pt x="2005315" y="0"/>
                </a:lnTo>
              </a:path>
            </a:pathLst>
          </a:custGeom>
          <a:ln w="509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465070" y="956308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85" y="0"/>
                </a:lnTo>
              </a:path>
            </a:pathLst>
          </a:custGeom>
          <a:ln w="381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468880" y="95948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472690" y="96329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476500" y="96710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481560" y="970277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94" y="0"/>
                </a:lnTo>
              </a:path>
            </a:pathLst>
          </a:custGeom>
          <a:ln w="379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484120" y="974403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2000243" y="0"/>
                </a:lnTo>
              </a:path>
            </a:pathLst>
          </a:custGeom>
          <a:ln w="3175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487930" y="978213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2000243" y="0"/>
                </a:lnTo>
              </a:path>
            </a:pathLst>
          </a:custGeom>
          <a:ln w="3175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491740" y="980442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69" y="0"/>
                </a:lnTo>
              </a:path>
            </a:pathLst>
          </a:custGeom>
          <a:ln w="3824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495550" y="983618"/>
            <a:ext cx="1997710" cy="0"/>
          </a:xfrm>
          <a:custGeom>
            <a:avLst/>
            <a:gdLst/>
            <a:ahLst/>
            <a:cxnLst/>
            <a:rect l="l" t="t" r="r" b="b"/>
            <a:pathLst>
              <a:path w="1997709">
                <a:moveTo>
                  <a:pt x="0" y="0"/>
                </a:moveTo>
                <a:lnTo>
                  <a:pt x="1997695" y="0"/>
                </a:lnTo>
              </a:path>
            </a:pathLst>
          </a:custGeom>
          <a:ln w="509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499360" y="987428"/>
            <a:ext cx="1997710" cy="0"/>
          </a:xfrm>
          <a:custGeom>
            <a:avLst/>
            <a:gdLst/>
            <a:ahLst/>
            <a:cxnLst/>
            <a:rect l="l" t="t" r="r" b="b"/>
            <a:pathLst>
              <a:path w="1997709">
                <a:moveTo>
                  <a:pt x="0" y="0"/>
                </a:moveTo>
                <a:lnTo>
                  <a:pt x="1997695" y="0"/>
                </a:lnTo>
              </a:path>
            </a:pathLst>
          </a:custGeom>
          <a:ln w="509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503170" y="990598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0" y="0"/>
                </a:moveTo>
                <a:lnTo>
                  <a:pt x="1996427" y="0"/>
                </a:lnTo>
              </a:path>
            </a:pathLst>
          </a:custGeom>
          <a:ln w="381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506980" y="993777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0" y="0"/>
                </a:moveTo>
                <a:lnTo>
                  <a:pt x="1996433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510790" y="997587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159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514600" y="1001397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159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519660" y="1004567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36" y="0"/>
                </a:lnTo>
              </a:path>
            </a:pathLst>
          </a:custGeom>
          <a:ln w="379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22220" y="100773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885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526030" y="1011547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3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529840" y="1014732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3824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533650" y="1017908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5092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537460" y="1021718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5092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541270" y="1024894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07" y="0"/>
                </a:lnTo>
              </a:path>
            </a:pathLst>
          </a:custGeom>
          <a:ln w="379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545080" y="1028067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13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548890" y="1031237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533" y="0"/>
                </a:lnTo>
              </a:path>
            </a:pathLst>
          </a:custGeom>
          <a:ln w="379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551420" y="1034407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13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555230" y="1037592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84" y="0"/>
                </a:lnTo>
              </a:path>
            </a:pathLst>
          </a:custGeom>
          <a:ln w="3824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559040" y="1040768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78" y="0"/>
                </a:lnTo>
              </a:path>
            </a:pathLst>
          </a:custGeom>
          <a:ln w="509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562850" y="1044578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78" y="0"/>
                </a:lnTo>
              </a:path>
            </a:pathLst>
          </a:custGeom>
          <a:ln w="509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566660" y="1047748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09">
                <a:moveTo>
                  <a:pt x="0" y="0"/>
                </a:moveTo>
                <a:lnTo>
                  <a:pt x="1985016" y="0"/>
                </a:lnTo>
              </a:path>
            </a:pathLst>
          </a:custGeom>
          <a:ln w="381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570470" y="105092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42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574280" y="105473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29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578090" y="105854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29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581900" y="1061717"/>
            <a:ext cx="1982470" cy="0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0" y="0"/>
                </a:moveTo>
                <a:lnTo>
                  <a:pt x="1982468" y="0"/>
                </a:lnTo>
              </a:path>
            </a:pathLst>
          </a:custGeom>
          <a:ln w="3793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585710" y="1065843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6" y="0"/>
                </a:lnTo>
              </a:path>
            </a:pathLst>
          </a:custGeom>
          <a:ln w="3175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589520" y="106869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3" y="0"/>
                </a:lnTo>
              </a:path>
            </a:pathLst>
          </a:custGeom>
          <a:ln w="5073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593330" y="1071882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>
                <a:moveTo>
                  <a:pt x="0" y="0"/>
                </a:moveTo>
                <a:lnTo>
                  <a:pt x="1979932" y="0"/>
                </a:lnTo>
              </a:path>
            </a:pathLst>
          </a:custGeom>
          <a:ln w="3824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597140" y="1075058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>
                <a:moveTo>
                  <a:pt x="0" y="0"/>
                </a:moveTo>
                <a:lnTo>
                  <a:pt x="1979919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600950" y="1078868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58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604760" y="1082678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58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609850" y="1086488"/>
            <a:ext cx="1977389" cy="0"/>
          </a:xfrm>
          <a:custGeom>
            <a:avLst/>
            <a:gdLst/>
            <a:ahLst/>
            <a:cxnLst/>
            <a:rect l="l" t="t" r="r" b="b"/>
            <a:pathLst>
              <a:path w="1977390">
                <a:moveTo>
                  <a:pt x="0" y="0"/>
                </a:moveTo>
                <a:lnTo>
                  <a:pt x="1977383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613660" y="1089018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41" y="0"/>
                </a:lnTo>
              </a:path>
            </a:pathLst>
          </a:custGeom>
          <a:ln w="3175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614910" y="1090936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>
                <a:moveTo>
                  <a:pt x="0" y="0"/>
                </a:moveTo>
                <a:lnTo>
                  <a:pt x="1976134" y="0"/>
                </a:lnTo>
              </a:path>
            </a:pathLst>
          </a:custGeom>
          <a:ln w="3817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617470" y="1094114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109" y="0"/>
                </a:lnTo>
              </a:path>
            </a:pathLst>
          </a:custGeom>
          <a:ln w="5080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622530" y="1097278"/>
            <a:ext cx="1973580" cy="0"/>
          </a:xfrm>
          <a:custGeom>
            <a:avLst/>
            <a:gdLst/>
            <a:ahLst/>
            <a:cxnLst/>
            <a:rect l="l" t="t" r="r" b="b"/>
            <a:pathLst>
              <a:path w="1973579">
                <a:moveTo>
                  <a:pt x="0" y="0"/>
                </a:moveTo>
                <a:lnTo>
                  <a:pt x="1973586" y="0"/>
                </a:lnTo>
              </a:path>
            </a:pathLst>
          </a:custGeom>
          <a:ln w="3812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625090" y="1100457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35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628900" y="1104267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35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632710" y="110743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379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636520" y="111060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640330" y="111441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644140" y="1117602"/>
            <a:ext cx="1971039" cy="0"/>
          </a:xfrm>
          <a:custGeom>
            <a:avLst/>
            <a:gdLst/>
            <a:ahLst/>
            <a:cxnLst/>
            <a:rect l="l" t="t" r="r" b="b"/>
            <a:pathLst>
              <a:path w="1971040">
                <a:moveTo>
                  <a:pt x="0" y="0"/>
                </a:moveTo>
                <a:lnTo>
                  <a:pt x="1971019" y="0"/>
                </a:lnTo>
              </a:path>
            </a:pathLst>
          </a:custGeom>
          <a:ln w="3824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647950" y="112078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80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651760" y="1124588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9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655570" y="1128398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9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660630" y="1131568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40" y="0"/>
                </a:lnTo>
              </a:path>
            </a:pathLst>
          </a:custGeom>
          <a:ln w="381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663190" y="1134747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15" y="0"/>
                </a:lnTo>
              </a:path>
            </a:pathLst>
          </a:custGeom>
          <a:ln w="507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667000" y="1138557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15" y="0"/>
                </a:lnTo>
              </a:path>
            </a:pathLst>
          </a:custGeom>
          <a:ln w="507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670810" y="1141727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09">
                <a:moveTo>
                  <a:pt x="0" y="0"/>
                </a:moveTo>
                <a:lnTo>
                  <a:pt x="1959601" y="0"/>
                </a:lnTo>
              </a:path>
            </a:pathLst>
          </a:custGeom>
          <a:ln w="379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674620" y="114363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445" y="0"/>
                </a:lnTo>
              </a:path>
            </a:pathLst>
          </a:custGeom>
          <a:ln w="3175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675870" y="1145537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74" y="0"/>
                </a:lnTo>
              </a:path>
            </a:pathLst>
          </a:custGeom>
          <a:ln w="379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678430" y="1147446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679680" y="1149347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>
                <a:moveTo>
                  <a:pt x="0" y="0"/>
                </a:moveTo>
                <a:lnTo>
                  <a:pt x="1931670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682240" y="1151252"/>
            <a:ext cx="1922780" cy="0"/>
          </a:xfrm>
          <a:custGeom>
            <a:avLst/>
            <a:gdLst/>
            <a:ahLst/>
            <a:cxnLst/>
            <a:rect l="l" t="t" r="r" b="b"/>
            <a:pathLst>
              <a:path w="1922779">
                <a:moveTo>
                  <a:pt x="0" y="0"/>
                </a:moveTo>
                <a:lnTo>
                  <a:pt x="1922775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683489" y="1153157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978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687299" y="1155062"/>
            <a:ext cx="1908810" cy="0"/>
          </a:xfrm>
          <a:custGeom>
            <a:avLst/>
            <a:gdLst/>
            <a:ahLst/>
            <a:cxnLst/>
            <a:rect l="l" t="t" r="r" b="b"/>
            <a:pathLst>
              <a:path w="1908809">
                <a:moveTo>
                  <a:pt x="0" y="0"/>
                </a:moveTo>
                <a:lnTo>
                  <a:pt x="190881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688580" y="1156967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5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691110" y="1159512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40">
                <a:moveTo>
                  <a:pt x="0" y="0"/>
                </a:moveTo>
                <a:lnTo>
                  <a:pt x="1894844" y="0"/>
                </a:lnTo>
              </a:path>
            </a:pathLst>
          </a:custGeom>
          <a:ln w="382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693670" y="1162054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79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696200" y="1164587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5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700010" y="1167132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82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702539" y="1169674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09">
                <a:moveTo>
                  <a:pt x="0" y="0"/>
                </a:moveTo>
                <a:lnTo>
                  <a:pt x="1858018" y="0"/>
                </a:lnTo>
              </a:path>
            </a:pathLst>
          </a:custGeom>
          <a:ln w="379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694920" y="1172213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560" y="0"/>
                </a:lnTo>
              </a:path>
            </a:pathLst>
          </a:custGeom>
          <a:ln w="380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689860" y="1174112"/>
            <a:ext cx="1859280" cy="0"/>
          </a:xfrm>
          <a:custGeom>
            <a:avLst/>
            <a:gdLst/>
            <a:ahLst/>
            <a:cxnLst/>
            <a:rect l="l" t="t" r="r" b="b"/>
            <a:pathLst>
              <a:path w="1859279">
                <a:moveTo>
                  <a:pt x="0" y="0"/>
                </a:moveTo>
                <a:lnTo>
                  <a:pt x="185928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684770" y="1175392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554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674620" y="1177289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49" y="0"/>
                </a:lnTo>
              </a:path>
            </a:pathLst>
          </a:custGeom>
          <a:ln w="3809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664439" y="1179833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90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659380" y="1181732"/>
            <a:ext cx="1870710" cy="0"/>
          </a:xfrm>
          <a:custGeom>
            <a:avLst/>
            <a:gdLst/>
            <a:ahLst/>
            <a:cxnLst/>
            <a:rect l="l" t="t" r="r" b="b"/>
            <a:pathLst>
              <a:path w="1870709">
                <a:moveTo>
                  <a:pt x="0" y="0"/>
                </a:moveTo>
                <a:lnTo>
                  <a:pt x="1870710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649199" y="1183642"/>
            <a:ext cx="1877695" cy="0"/>
          </a:xfrm>
          <a:custGeom>
            <a:avLst/>
            <a:gdLst/>
            <a:ahLst/>
            <a:cxnLst/>
            <a:rect l="l" t="t" r="r" b="b"/>
            <a:pathLst>
              <a:path w="1877695">
                <a:moveTo>
                  <a:pt x="0" y="0"/>
                </a:moveTo>
                <a:lnTo>
                  <a:pt x="1877074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642860" y="1185542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5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632710" y="1187453"/>
            <a:ext cx="1884680" cy="0"/>
          </a:xfrm>
          <a:custGeom>
            <a:avLst/>
            <a:gdLst/>
            <a:ahLst/>
            <a:cxnLst/>
            <a:rect l="l" t="t" r="r" b="b"/>
            <a:pathLst>
              <a:path w="1884679">
                <a:moveTo>
                  <a:pt x="0" y="0"/>
                </a:moveTo>
                <a:lnTo>
                  <a:pt x="1884663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627620" y="1189352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0" y="0"/>
                </a:moveTo>
                <a:lnTo>
                  <a:pt x="188341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617470" y="1191263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47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612380" y="1193162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602230" y="1195072"/>
            <a:ext cx="1896110" cy="0"/>
          </a:xfrm>
          <a:custGeom>
            <a:avLst/>
            <a:gdLst/>
            <a:ahLst/>
            <a:cxnLst/>
            <a:rect l="l" t="t" r="r" b="b"/>
            <a:pathLst>
              <a:path w="1896109">
                <a:moveTo>
                  <a:pt x="0" y="0"/>
                </a:moveTo>
                <a:lnTo>
                  <a:pt x="1896093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597140" y="1196972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40">
                <a:moveTo>
                  <a:pt x="0" y="0"/>
                </a:moveTo>
                <a:lnTo>
                  <a:pt x="189484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586990" y="1198883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59">
                <a:moveTo>
                  <a:pt x="0" y="0"/>
                </a:moveTo>
                <a:lnTo>
                  <a:pt x="1902439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580620" y="1200782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59">
                <a:moveTo>
                  <a:pt x="0" y="0"/>
                </a:moveTo>
                <a:lnTo>
                  <a:pt x="190246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570470" y="1202692"/>
            <a:ext cx="1908810" cy="0"/>
          </a:xfrm>
          <a:custGeom>
            <a:avLst/>
            <a:gdLst/>
            <a:ahLst/>
            <a:cxnLst/>
            <a:rect l="l" t="t" r="r" b="b"/>
            <a:pathLst>
              <a:path w="1908809">
                <a:moveTo>
                  <a:pt x="0" y="0"/>
                </a:moveTo>
                <a:lnTo>
                  <a:pt x="1908816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565380" y="1204596"/>
            <a:ext cx="1907539" cy="0"/>
          </a:xfrm>
          <a:custGeom>
            <a:avLst/>
            <a:gdLst/>
            <a:ahLst/>
            <a:cxnLst/>
            <a:rect l="l" t="t" r="r" b="b"/>
            <a:pathLst>
              <a:path w="1907540">
                <a:moveTo>
                  <a:pt x="0" y="0"/>
                </a:moveTo>
                <a:lnTo>
                  <a:pt x="1907548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555230" y="1206503"/>
            <a:ext cx="1915160" cy="0"/>
          </a:xfrm>
          <a:custGeom>
            <a:avLst/>
            <a:gdLst/>
            <a:ahLst/>
            <a:cxnLst/>
            <a:rect l="l" t="t" r="r" b="b"/>
            <a:pathLst>
              <a:path w="1915159">
                <a:moveTo>
                  <a:pt x="0" y="0"/>
                </a:moveTo>
                <a:lnTo>
                  <a:pt x="1915162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550139" y="1208402"/>
            <a:ext cx="1913889" cy="0"/>
          </a:xfrm>
          <a:custGeom>
            <a:avLst/>
            <a:gdLst/>
            <a:ahLst/>
            <a:cxnLst/>
            <a:rect l="l" t="t" r="r" b="b"/>
            <a:pathLst>
              <a:path w="1913890">
                <a:moveTo>
                  <a:pt x="0" y="0"/>
                </a:moveTo>
                <a:lnTo>
                  <a:pt x="1913894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539990" y="1210313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46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534899" y="1212212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40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523470" y="1214122"/>
            <a:ext cx="1927860" cy="0"/>
          </a:xfrm>
          <a:custGeom>
            <a:avLst/>
            <a:gdLst/>
            <a:ahLst/>
            <a:cxnLst/>
            <a:rect l="l" t="t" r="r" b="b"/>
            <a:pathLst>
              <a:path w="1927859">
                <a:moveTo>
                  <a:pt x="0" y="0"/>
                </a:moveTo>
                <a:lnTo>
                  <a:pt x="1927872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518410" y="1216022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5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508230" y="1217933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224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503170" y="1219832"/>
            <a:ext cx="1932939" cy="0"/>
          </a:xfrm>
          <a:custGeom>
            <a:avLst/>
            <a:gdLst/>
            <a:ahLst/>
            <a:cxnLst/>
            <a:rect l="l" t="t" r="r" b="b"/>
            <a:pathLst>
              <a:path w="1932940">
                <a:moveTo>
                  <a:pt x="0" y="0"/>
                </a:moveTo>
                <a:lnTo>
                  <a:pt x="1932931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92989" y="1221742"/>
            <a:ext cx="1939289" cy="0"/>
          </a:xfrm>
          <a:custGeom>
            <a:avLst/>
            <a:gdLst/>
            <a:ahLst/>
            <a:cxnLst/>
            <a:rect l="l" t="t" r="r" b="b"/>
            <a:pathLst>
              <a:path w="1939290">
                <a:moveTo>
                  <a:pt x="0" y="0"/>
                </a:moveTo>
                <a:lnTo>
                  <a:pt x="1939296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487930" y="1223642"/>
            <a:ext cx="1938020" cy="0"/>
          </a:xfrm>
          <a:custGeom>
            <a:avLst/>
            <a:gdLst/>
            <a:ahLst/>
            <a:cxnLst/>
            <a:rect l="l" t="t" r="r" b="b"/>
            <a:pathLst>
              <a:path w="1938020">
                <a:moveTo>
                  <a:pt x="0" y="0"/>
                </a:moveTo>
                <a:lnTo>
                  <a:pt x="1938015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477749" y="1225553"/>
            <a:ext cx="1946275" cy="0"/>
          </a:xfrm>
          <a:custGeom>
            <a:avLst/>
            <a:gdLst/>
            <a:ahLst/>
            <a:cxnLst/>
            <a:rect l="l" t="t" r="r" b="b"/>
            <a:pathLst>
              <a:path w="1946275">
                <a:moveTo>
                  <a:pt x="0" y="0"/>
                </a:moveTo>
                <a:lnTo>
                  <a:pt x="1945654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472690" y="1227452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61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461260" y="1229363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90">
                <a:moveTo>
                  <a:pt x="0" y="0"/>
                </a:moveTo>
                <a:lnTo>
                  <a:pt x="1951969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456170" y="1231262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20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451080" y="1232542"/>
            <a:ext cx="1953260" cy="0"/>
          </a:xfrm>
          <a:custGeom>
            <a:avLst/>
            <a:gdLst/>
            <a:ahLst/>
            <a:cxnLst/>
            <a:rect l="l" t="t" r="r" b="b"/>
            <a:pathLst>
              <a:path w="1953259">
                <a:moveTo>
                  <a:pt x="0" y="0"/>
                </a:moveTo>
                <a:lnTo>
                  <a:pt x="1953268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440930" y="1234439"/>
            <a:ext cx="1960880" cy="0"/>
          </a:xfrm>
          <a:custGeom>
            <a:avLst/>
            <a:gdLst/>
            <a:ahLst/>
            <a:cxnLst/>
            <a:rect l="l" t="t" r="r" b="b"/>
            <a:pathLst>
              <a:path w="1960879">
                <a:moveTo>
                  <a:pt x="0" y="0"/>
                </a:moveTo>
                <a:lnTo>
                  <a:pt x="1960882" y="0"/>
                </a:lnTo>
              </a:path>
            </a:pathLst>
          </a:custGeom>
          <a:ln w="3809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430780" y="1236983"/>
            <a:ext cx="1964689" cy="0"/>
          </a:xfrm>
          <a:custGeom>
            <a:avLst/>
            <a:gdLst/>
            <a:ahLst/>
            <a:cxnLst/>
            <a:rect l="l" t="t" r="r" b="b"/>
            <a:pathLst>
              <a:path w="1964690">
                <a:moveTo>
                  <a:pt x="0" y="0"/>
                </a:moveTo>
                <a:lnTo>
                  <a:pt x="1964673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425690" y="1238882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342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415540" y="1240792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57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410450" y="1242692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399020" y="12446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3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393930" y="1246502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90">
                <a:moveTo>
                  <a:pt x="0" y="0"/>
                </a:moveTo>
                <a:lnTo>
                  <a:pt x="199009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383780" y="1248413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8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378689" y="1250312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40">
                <a:moveTo>
                  <a:pt x="0" y="0"/>
                </a:moveTo>
                <a:lnTo>
                  <a:pt x="200914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368540" y="1252222"/>
            <a:ext cx="2021839" cy="0"/>
          </a:xfrm>
          <a:custGeom>
            <a:avLst/>
            <a:gdLst/>
            <a:ahLst/>
            <a:cxnLst/>
            <a:rect l="l" t="t" r="r" b="b"/>
            <a:pathLst>
              <a:path w="2021840">
                <a:moveTo>
                  <a:pt x="0" y="0"/>
                </a:moveTo>
                <a:lnTo>
                  <a:pt x="202183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363449" y="1254122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353300" y="125603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2040886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346960" y="1257932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09">
                <a:moveTo>
                  <a:pt x="0" y="0"/>
                </a:moveTo>
                <a:lnTo>
                  <a:pt x="2048506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36780" y="1259842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09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331720" y="1261742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59">
                <a:moveTo>
                  <a:pt x="0" y="0"/>
                </a:moveTo>
                <a:lnTo>
                  <a:pt x="2067556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321539" y="1263653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260" y="0"/>
                </a:lnTo>
              </a:path>
            </a:pathLst>
          </a:custGeom>
          <a:ln w="3803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316480" y="1265552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306299" y="1267463"/>
            <a:ext cx="2099310" cy="0"/>
          </a:xfrm>
          <a:custGeom>
            <a:avLst/>
            <a:gdLst/>
            <a:ahLst/>
            <a:cxnLst/>
            <a:rect l="l" t="t" r="r" b="b"/>
            <a:pathLst>
              <a:path w="2099309">
                <a:moveTo>
                  <a:pt x="0" y="0"/>
                </a:moveTo>
                <a:lnTo>
                  <a:pt x="2099310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301240" y="1269362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289810" y="1271272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284720" y="1273172"/>
            <a:ext cx="2125980" cy="0"/>
          </a:xfrm>
          <a:custGeom>
            <a:avLst/>
            <a:gdLst/>
            <a:ahLst/>
            <a:cxnLst/>
            <a:rect l="l" t="t" r="r" b="b"/>
            <a:pathLst>
              <a:path w="2125979">
                <a:moveTo>
                  <a:pt x="0" y="0"/>
                </a:moveTo>
                <a:lnTo>
                  <a:pt x="212598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274570" y="1275083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7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269480" y="1276982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259330" y="1278892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72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254240" y="1280792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8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244090" y="1282703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239000" y="1284602"/>
            <a:ext cx="218313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0" y="0"/>
                </a:moveTo>
                <a:lnTo>
                  <a:pt x="218313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227570" y="1286513"/>
            <a:ext cx="2197100" cy="0"/>
          </a:xfrm>
          <a:custGeom>
            <a:avLst/>
            <a:gdLst/>
            <a:ahLst/>
            <a:cxnLst/>
            <a:rect l="l" t="t" r="r" b="b"/>
            <a:pathLst>
              <a:path w="2197100">
                <a:moveTo>
                  <a:pt x="0" y="0"/>
                </a:moveTo>
                <a:lnTo>
                  <a:pt x="2197096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222480" y="1288412"/>
            <a:ext cx="2203450" cy="0"/>
          </a:xfrm>
          <a:custGeom>
            <a:avLst/>
            <a:gdLst/>
            <a:ahLst/>
            <a:cxnLst/>
            <a:rect l="l" t="t" r="r" b="b"/>
            <a:pathLst>
              <a:path w="2203450">
                <a:moveTo>
                  <a:pt x="0" y="0"/>
                </a:moveTo>
                <a:lnTo>
                  <a:pt x="2203454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212330" y="1289693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614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207239" y="1291589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4" y="0"/>
                </a:lnTo>
              </a:path>
            </a:pathLst>
          </a:custGeom>
          <a:ln w="3809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197090" y="1294133"/>
            <a:ext cx="2235200" cy="0"/>
          </a:xfrm>
          <a:custGeom>
            <a:avLst/>
            <a:gdLst/>
            <a:ahLst/>
            <a:cxnLst/>
            <a:rect l="l" t="t" r="r" b="b"/>
            <a:pathLst>
              <a:path w="2235200">
                <a:moveTo>
                  <a:pt x="0" y="0"/>
                </a:moveTo>
                <a:lnTo>
                  <a:pt x="2235196" y="0"/>
                </a:lnTo>
              </a:path>
            </a:pathLst>
          </a:custGeom>
          <a:ln w="380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191999" y="1296032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554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181850" y="1297942"/>
            <a:ext cx="2254250" cy="0"/>
          </a:xfrm>
          <a:custGeom>
            <a:avLst/>
            <a:gdLst/>
            <a:ahLst/>
            <a:cxnLst/>
            <a:rect l="l" t="t" r="r" b="b"/>
            <a:pathLst>
              <a:path w="2254250">
                <a:moveTo>
                  <a:pt x="0" y="0"/>
                </a:moveTo>
                <a:lnTo>
                  <a:pt x="2254246" y="0"/>
                </a:lnTo>
              </a:path>
            </a:pathLst>
          </a:custGeom>
          <a:ln w="380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174230" y="1300482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20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78040" y="1303018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33" y="0"/>
                </a:lnTo>
              </a:path>
            </a:pathLst>
          </a:custGeom>
          <a:ln w="381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183130" y="1305557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>
                <a:moveTo>
                  <a:pt x="0" y="0"/>
                </a:moveTo>
                <a:lnTo>
                  <a:pt x="2260585" y="0"/>
                </a:lnTo>
              </a:path>
            </a:pathLst>
          </a:custGeom>
          <a:ln w="3793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186940" y="1308102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29">
                <a:moveTo>
                  <a:pt x="0" y="0"/>
                </a:moveTo>
                <a:lnTo>
                  <a:pt x="2259323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191999" y="1309998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520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94560" y="1311912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507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198370" y="1314448"/>
            <a:ext cx="2254250" cy="0"/>
          </a:xfrm>
          <a:custGeom>
            <a:avLst/>
            <a:gdLst/>
            <a:ahLst/>
            <a:cxnLst/>
            <a:rect l="l" t="t" r="r" b="b"/>
            <a:pathLst>
              <a:path w="2254250">
                <a:moveTo>
                  <a:pt x="0" y="0"/>
                </a:moveTo>
                <a:lnTo>
                  <a:pt x="2254239" y="0"/>
                </a:lnTo>
              </a:path>
            </a:pathLst>
          </a:custGeom>
          <a:ln w="381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203430" y="1316987"/>
            <a:ext cx="2251710" cy="0"/>
          </a:xfrm>
          <a:custGeom>
            <a:avLst/>
            <a:gdLst/>
            <a:ahLst/>
            <a:cxnLst/>
            <a:rect l="l" t="t" r="r" b="b"/>
            <a:pathLst>
              <a:path w="2251709">
                <a:moveTo>
                  <a:pt x="0" y="0"/>
                </a:moveTo>
                <a:lnTo>
                  <a:pt x="2251722" y="0"/>
                </a:lnTo>
              </a:path>
            </a:pathLst>
          </a:custGeom>
          <a:ln w="3793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207239" y="1318892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4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209800" y="132079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55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214860" y="1323342"/>
            <a:ext cx="2247265" cy="0"/>
          </a:xfrm>
          <a:custGeom>
            <a:avLst/>
            <a:gdLst/>
            <a:ahLst/>
            <a:cxnLst/>
            <a:rect l="l" t="t" r="r" b="b"/>
            <a:pathLst>
              <a:path w="2247265">
                <a:moveTo>
                  <a:pt x="0" y="0"/>
                </a:moveTo>
                <a:lnTo>
                  <a:pt x="2246644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218670" y="1325238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90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221230" y="1327152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8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226289" y="1329688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560" y="0"/>
                </a:lnTo>
              </a:path>
            </a:pathLst>
          </a:custGeom>
          <a:ln w="3812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230099" y="1332227"/>
            <a:ext cx="2240280" cy="0"/>
          </a:xfrm>
          <a:custGeom>
            <a:avLst/>
            <a:gdLst/>
            <a:ahLst/>
            <a:cxnLst/>
            <a:rect l="l" t="t" r="r" b="b"/>
            <a:pathLst>
              <a:path w="2240279">
                <a:moveTo>
                  <a:pt x="0" y="0"/>
                </a:moveTo>
                <a:lnTo>
                  <a:pt x="2240292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235190" y="1334772"/>
            <a:ext cx="2237740" cy="0"/>
          </a:xfrm>
          <a:custGeom>
            <a:avLst/>
            <a:gdLst/>
            <a:ahLst/>
            <a:cxnLst/>
            <a:rect l="l" t="t" r="r" b="b"/>
            <a:pathLst>
              <a:path w="2237740">
                <a:moveTo>
                  <a:pt x="0" y="0"/>
                </a:moveTo>
                <a:lnTo>
                  <a:pt x="2237738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239000" y="1337308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3" y="0"/>
                </a:lnTo>
              </a:path>
            </a:pathLst>
          </a:custGeom>
          <a:ln w="3812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244090" y="1339847"/>
            <a:ext cx="2233930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233915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247900" y="1342392"/>
            <a:ext cx="2232660" cy="0"/>
          </a:xfrm>
          <a:custGeom>
            <a:avLst/>
            <a:gdLst/>
            <a:ahLst/>
            <a:cxnLst/>
            <a:rect l="l" t="t" r="r" b="b"/>
            <a:pathLst>
              <a:path w="2232659">
                <a:moveTo>
                  <a:pt x="0" y="0"/>
                </a:moveTo>
                <a:lnTo>
                  <a:pt x="223265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252960" y="1344288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255520" y="1346202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4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259330" y="1348098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09">
                <a:moveTo>
                  <a:pt x="0" y="0"/>
                </a:moveTo>
                <a:lnTo>
                  <a:pt x="2226301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261859" y="1350013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09">
                <a:moveTo>
                  <a:pt x="0" y="0"/>
                </a:moveTo>
                <a:lnTo>
                  <a:pt x="2226308" y="0"/>
                </a:lnTo>
              </a:path>
            </a:pathLst>
          </a:custGeom>
          <a:ln w="382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266950" y="1352548"/>
            <a:ext cx="2223770" cy="0"/>
          </a:xfrm>
          <a:custGeom>
            <a:avLst/>
            <a:gdLst/>
            <a:ahLst/>
            <a:cxnLst/>
            <a:rect l="l" t="t" r="r" b="b"/>
            <a:pathLst>
              <a:path w="2223770">
                <a:moveTo>
                  <a:pt x="0" y="0"/>
                </a:moveTo>
                <a:lnTo>
                  <a:pt x="2223753" y="0"/>
                </a:lnTo>
              </a:path>
            </a:pathLst>
          </a:custGeom>
          <a:ln w="3812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270760" y="1355087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485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7275820" y="1356992"/>
            <a:ext cx="2218690" cy="0"/>
          </a:xfrm>
          <a:custGeom>
            <a:avLst/>
            <a:gdLst/>
            <a:ahLst/>
            <a:cxnLst/>
            <a:rect l="l" t="t" r="r" b="b"/>
            <a:pathLst>
              <a:path w="2218690">
                <a:moveTo>
                  <a:pt x="0" y="0"/>
                </a:moveTo>
                <a:lnTo>
                  <a:pt x="221869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278380" y="1358897"/>
            <a:ext cx="2218690" cy="0"/>
          </a:xfrm>
          <a:custGeom>
            <a:avLst/>
            <a:gdLst/>
            <a:ahLst/>
            <a:cxnLst/>
            <a:rect l="l" t="t" r="r" b="b"/>
            <a:pathLst>
              <a:path w="2218690">
                <a:moveTo>
                  <a:pt x="0" y="0"/>
                </a:moveTo>
                <a:lnTo>
                  <a:pt x="2218669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282190" y="1361442"/>
            <a:ext cx="2217420" cy="0"/>
          </a:xfrm>
          <a:custGeom>
            <a:avLst/>
            <a:gdLst/>
            <a:ahLst/>
            <a:cxnLst/>
            <a:rect l="l" t="t" r="r" b="b"/>
            <a:pathLst>
              <a:path w="2217420">
                <a:moveTo>
                  <a:pt x="0" y="0"/>
                </a:moveTo>
                <a:lnTo>
                  <a:pt x="2217413" y="0"/>
                </a:lnTo>
              </a:path>
            </a:pathLst>
          </a:custGeom>
          <a:ln w="3824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287249" y="1363338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610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289810" y="1365252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597" y="0"/>
                </a:lnTo>
              </a:path>
            </a:pathLst>
          </a:custGeom>
          <a:ln w="3824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293620" y="1367788"/>
            <a:ext cx="2212340" cy="0"/>
          </a:xfrm>
          <a:custGeom>
            <a:avLst/>
            <a:gdLst/>
            <a:ahLst/>
            <a:cxnLst/>
            <a:rect l="l" t="t" r="r" b="b"/>
            <a:pathLst>
              <a:path w="2212340">
                <a:moveTo>
                  <a:pt x="0" y="0"/>
                </a:moveTo>
                <a:lnTo>
                  <a:pt x="2212329" y="0"/>
                </a:lnTo>
              </a:path>
            </a:pathLst>
          </a:custGeom>
          <a:ln w="3812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298680" y="1370327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6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302489" y="1372232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6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7305050" y="1374137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45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310110" y="1376042"/>
            <a:ext cx="2203450" cy="0"/>
          </a:xfrm>
          <a:custGeom>
            <a:avLst/>
            <a:gdLst/>
            <a:ahLst/>
            <a:cxnLst/>
            <a:rect l="l" t="t" r="r" b="b"/>
            <a:pathLst>
              <a:path w="2203450">
                <a:moveTo>
                  <a:pt x="0" y="0"/>
                </a:moveTo>
                <a:lnTo>
                  <a:pt x="220345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311390" y="1377947"/>
            <a:ext cx="2204720" cy="0"/>
          </a:xfrm>
          <a:custGeom>
            <a:avLst/>
            <a:gdLst/>
            <a:ahLst/>
            <a:cxnLst/>
            <a:rect l="l" t="t" r="r" b="b"/>
            <a:pathLst>
              <a:path w="2204720">
                <a:moveTo>
                  <a:pt x="0" y="0"/>
                </a:moveTo>
                <a:lnTo>
                  <a:pt x="2204709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316480" y="1380492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3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320290" y="1383028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899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7325349" y="1385567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382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330440" y="1388112"/>
            <a:ext cx="2195830" cy="0"/>
          </a:xfrm>
          <a:custGeom>
            <a:avLst/>
            <a:gdLst/>
            <a:ahLst/>
            <a:cxnLst/>
            <a:rect l="l" t="t" r="r" b="b"/>
            <a:pathLst>
              <a:path w="2195829">
                <a:moveTo>
                  <a:pt x="0" y="0"/>
                </a:moveTo>
                <a:lnTo>
                  <a:pt x="2195840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7334250" y="1390648"/>
            <a:ext cx="2194560" cy="0"/>
          </a:xfrm>
          <a:custGeom>
            <a:avLst/>
            <a:gdLst/>
            <a:ahLst/>
            <a:cxnLst/>
            <a:rect l="l" t="t" r="r" b="b"/>
            <a:pathLst>
              <a:path w="2194559">
                <a:moveTo>
                  <a:pt x="0" y="0"/>
                </a:moveTo>
                <a:lnTo>
                  <a:pt x="2194553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339340" y="1393187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2005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7343150" y="1395732"/>
            <a:ext cx="2190750" cy="0"/>
          </a:xfrm>
          <a:custGeom>
            <a:avLst/>
            <a:gdLst/>
            <a:ahLst/>
            <a:cxnLst/>
            <a:rect l="l" t="t" r="r" b="b"/>
            <a:pathLst>
              <a:path w="2190750">
                <a:moveTo>
                  <a:pt x="0" y="0"/>
                </a:moveTo>
                <a:lnTo>
                  <a:pt x="2190743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348210" y="1397628"/>
            <a:ext cx="2186940" cy="0"/>
          </a:xfrm>
          <a:custGeom>
            <a:avLst/>
            <a:gdLst/>
            <a:ahLst/>
            <a:cxnLst/>
            <a:rect l="l" t="t" r="r" b="b"/>
            <a:pathLst>
              <a:path w="2186940">
                <a:moveTo>
                  <a:pt x="0" y="0"/>
                </a:moveTo>
                <a:lnTo>
                  <a:pt x="2186940" y="0"/>
                </a:lnTo>
              </a:path>
            </a:pathLst>
          </a:custGeom>
          <a:ln w="3175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7350770" y="1399542"/>
            <a:ext cx="2186940" cy="0"/>
          </a:xfrm>
          <a:custGeom>
            <a:avLst/>
            <a:gdLst/>
            <a:ahLst/>
            <a:cxnLst/>
            <a:rect l="l" t="t" r="r" b="b"/>
            <a:pathLst>
              <a:path w="2186940">
                <a:moveTo>
                  <a:pt x="0" y="0"/>
                </a:moveTo>
                <a:lnTo>
                  <a:pt x="2186927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354580" y="1402078"/>
            <a:ext cx="2185670" cy="0"/>
          </a:xfrm>
          <a:custGeom>
            <a:avLst/>
            <a:gdLst/>
            <a:ahLst/>
            <a:cxnLst/>
            <a:rect l="l" t="t" r="r" b="b"/>
            <a:pathLst>
              <a:path w="2185670">
                <a:moveTo>
                  <a:pt x="0" y="0"/>
                </a:moveTo>
                <a:lnTo>
                  <a:pt x="2185659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7359639" y="1404617"/>
            <a:ext cx="218313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0" y="0"/>
                </a:moveTo>
                <a:lnTo>
                  <a:pt x="2183142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363449" y="1406522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80594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366010" y="1408427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80575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371070" y="1410972"/>
            <a:ext cx="2178685" cy="0"/>
          </a:xfrm>
          <a:custGeom>
            <a:avLst/>
            <a:gdLst/>
            <a:ahLst/>
            <a:cxnLst/>
            <a:rect l="l" t="t" r="r" b="b"/>
            <a:pathLst>
              <a:path w="2178684">
                <a:moveTo>
                  <a:pt x="0" y="0"/>
                </a:moveTo>
                <a:lnTo>
                  <a:pt x="2178064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374880" y="1412868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10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7377440" y="1414782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03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382499" y="1417318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>
                <a:moveTo>
                  <a:pt x="0" y="0"/>
                </a:moveTo>
                <a:lnTo>
                  <a:pt x="2172980" y="0"/>
                </a:lnTo>
              </a:path>
            </a:pathLst>
          </a:custGeom>
          <a:ln w="381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7386310" y="1419857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712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7391400" y="1422402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58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7395210" y="1424938"/>
            <a:ext cx="2167890" cy="0"/>
          </a:xfrm>
          <a:custGeom>
            <a:avLst/>
            <a:gdLst/>
            <a:ahLst/>
            <a:cxnLst/>
            <a:rect l="l" t="t" r="r" b="b"/>
            <a:pathLst>
              <a:path w="2167890">
                <a:moveTo>
                  <a:pt x="0" y="0"/>
                </a:moveTo>
                <a:lnTo>
                  <a:pt x="2167883" y="0"/>
                </a:lnTo>
              </a:path>
            </a:pathLst>
          </a:custGeom>
          <a:ln w="381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7400300" y="1427477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35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7404110" y="1430022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73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7409170" y="1431918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60270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7411730" y="1433192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996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7414260" y="1435097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900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7418070" y="1437642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728" y="0"/>
                </a:lnTo>
              </a:path>
            </a:pathLst>
          </a:custGeom>
          <a:ln w="3824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7423160" y="1440178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79" y="0"/>
                </a:lnTo>
              </a:path>
            </a:pathLst>
          </a:custGeom>
          <a:ln w="3812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426970" y="1442717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05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432030" y="1444622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09">
                <a:moveTo>
                  <a:pt x="0" y="0"/>
                </a:moveTo>
                <a:lnTo>
                  <a:pt x="2150114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434590" y="1446527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09">
                <a:moveTo>
                  <a:pt x="0" y="0"/>
                </a:moveTo>
                <a:lnTo>
                  <a:pt x="2150089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7438400" y="1448432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6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7440930" y="1450337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7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7446020" y="1452242"/>
            <a:ext cx="2143760" cy="0"/>
          </a:xfrm>
          <a:custGeom>
            <a:avLst/>
            <a:gdLst/>
            <a:ahLst/>
            <a:cxnLst/>
            <a:rect l="l" t="t" r="r" b="b"/>
            <a:pathLst>
              <a:path w="2143759">
                <a:moveTo>
                  <a:pt x="0" y="0"/>
                </a:moveTo>
                <a:lnTo>
                  <a:pt x="2143749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7447270" y="1454147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7452360" y="1456052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6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7454889" y="1457957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40">
                <a:moveTo>
                  <a:pt x="0" y="0"/>
                </a:moveTo>
                <a:lnTo>
                  <a:pt x="1691646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180820" y="1457957"/>
            <a:ext cx="415290" cy="0"/>
          </a:xfrm>
          <a:custGeom>
            <a:avLst/>
            <a:gdLst/>
            <a:ahLst/>
            <a:cxnLst/>
            <a:rect l="l" t="t" r="r" b="b"/>
            <a:pathLst>
              <a:path w="415290">
                <a:moveTo>
                  <a:pt x="0" y="0"/>
                </a:moveTo>
                <a:lnTo>
                  <a:pt x="41530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7458699" y="1459862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29">
                <a:moveTo>
                  <a:pt x="0" y="0"/>
                </a:moveTo>
                <a:lnTo>
                  <a:pt x="1687830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192249" y="145986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34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7461260" y="1461767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90">
                <a:moveTo>
                  <a:pt x="0" y="0"/>
                </a:moveTo>
                <a:lnTo>
                  <a:pt x="1685281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9197340" y="146176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579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7466320" y="1464316"/>
            <a:ext cx="1681480" cy="0"/>
          </a:xfrm>
          <a:custGeom>
            <a:avLst/>
            <a:gdLst/>
            <a:ahLst/>
            <a:cxnLst/>
            <a:rect l="l" t="t" r="r" b="b"/>
            <a:pathLst>
              <a:path w="1681479">
                <a:moveTo>
                  <a:pt x="0" y="0"/>
                </a:moveTo>
                <a:lnTo>
                  <a:pt x="1681490" y="0"/>
                </a:lnTo>
              </a:path>
            </a:pathLst>
          </a:custGeom>
          <a:ln w="3817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9208770" y="1463676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7470130" y="1466854"/>
            <a:ext cx="1678305" cy="0"/>
          </a:xfrm>
          <a:custGeom>
            <a:avLst/>
            <a:gdLst/>
            <a:ahLst/>
            <a:cxnLst/>
            <a:rect l="l" t="t" r="r" b="b"/>
            <a:pathLst>
              <a:path w="1678304">
                <a:moveTo>
                  <a:pt x="0" y="0"/>
                </a:moveTo>
                <a:lnTo>
                  <a:pt x="1677686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9215110" y="146557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6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9225290" y="146748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2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7475220" y="1469387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90">
                <a:moveTo>
                  <a:pt x="0" y="0"/>
                </a:moveTo>
                <a:lnTo>
                  <a:pt x="167259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9231630" y="146938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479030" y="1471932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>
                <a:moveTo>
                  <a:pt x="0" y="0"/>
                </a:moveTo>
                <a:lnTo>
                  <a:pt x="1670048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9243060" y="147129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484120" y="147447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9248150" y="1473197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3199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9259580" y="147510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7487930" y="1477007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59">
                <a:moveTo>
                  <a:pt x="0" y="0"/>
                </a:moveTo>
                <a:lnTo>
                  <a:pt x="166116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9264639" y="147700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3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7492989" y="1478912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>
                <a:moveTo>
                  <a:pt x="0" y="0"/>
                </a:moveTo>
                <a:lnTo>
                  <a:pt x="1656088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9276070" y="147891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64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7495550" y="1480817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40">
                <a:moveTo>
                  <a:pt x="0" y="0"/>
                </a:moveTo>
                <a:lnTo>
                  <a:pt x="165354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9281160" y="148081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09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499360" y="1483362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991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9292590" y="1482722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7504420" y="148590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32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9298930" y="148462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6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9309110" y="1486532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7508230" y="1488437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2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9315450" y="148843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7513320" y="1490982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293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9326880" y="1490342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9331970" y="149162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7518410" y="1493524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5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9337030" y="1492878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9343400" y="14941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8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7522220" y="1496057"/>
            <a:ext cx="1629410" cy="0"/>
          </a:xfrm>
          <a:custGeom>
            <a:avLst/>
            <a:gdLst/>
            <a:ahLst/>
            <a:cxnLst/>
            <a:rect l="l" t="t" r="r" b="b"/>
            <a:pathLst>
              <a:path w="1629409">
                <a:moveTo>
                  <a:pt x="0" y="0"/>
                </a:moveTo>
                <a:lnTo>
                  <a:pt x="1629405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9348460" y="149605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6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7527280" y="1497962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29">
                <a:moveTo>
                  <a:pt x="0" y="0"/>
                </a:moveTo>
                <a:lnTo>
                  <a:pt x="162433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9359889" y="1497962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7529840" y="1499867"/>
            <a:ext cx="1621790" cy="0"/>
          </a:xfrm>
          <a:custGeom>
            <a:avLst/>
            <a:gdLst/>
            <a:ahLst/>
            <a:cxnLst/>
            <a:rect l="l" t="t" r="r" b="b"/>
            <a:pathLst>
              <a:path w="1621790">
                <a:moveTo>
                  <a:pt x="0" y="0"/>
                </a:moveTo>
                <a:lnTo>
                  <a:pt x="1621785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9364980" y="1499867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3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7533650" y="1502412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9376410" y="150177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7538710" y="1504954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184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9382749" y="150367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6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9392930" y="150558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8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7542520" y="1507487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>
                <a:moveTo>
                  <a:pt x="0" y="0"/>
                </a:moveTo>
                <a:lnTo>
                  <a:pt x="1610380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9399270" y="150748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7547610" y="1510032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39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9410700" y="150939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7551420" y="1512574"/>
            <a:ext cx="1602740" cy="0"/>
          </a:xfrm>
          <a:custGeom>
            <a:avLst/>
            <a:gdLst/>
            <a:ahLst/>
            <a:cxnLst/>
            <a:rect l="l" t="t" r="r" b="b"/>
            <a:pathLst>
              <a:path w="1602740">
                <a:moveTo>
                  <a:pt x="0" y="0"/>
                </a:moveTo>
                <a:lnTo>
                  <a:pt x="1602735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9415790" y="1511297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5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9427220" y="151320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1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556510" y="1515107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59">
                <a:moveTo>
                  <a:pt x="0" y="0"/>
                </a:moveTo>
                <a:lnTo>
                  <a:pt x="1597651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9432280" y="151510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9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560320" y="1517652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1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9443710" y="1517012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565380" y="1519554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9448800" y="151891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6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567940" y="1521466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495" y="0"/>
                </a:lnTo>
              </a:path>
            </a:pathLst>
          </a:custGeom>
          <a:ln w="3817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9460230" y="1520826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7571750" y="1524004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90">
                <a:moveTo>
                  <a:pt x="0" y="0"/>
                </a:moveTo>
                <a:lnTo>
                  <a:pt x="1583685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9466570" y="1522727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9476750" y="15246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76810" y="1526537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62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9483090" y="152653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61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7581900" y="1529082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10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9494520" y="152844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585710" y="1531624"/>
            <a:ext cx="1570990" cy="0"/>
          </a:xfrm>
          <a:custGeom>
            <a:avLst/>
            <a:gdLst/>
            <a:ahLst/>
            <a:cxnLst/>
            <a:rect l="l" t="t" r="r" b="b"/>
            <a:pathLst>
              <a:path w="1570990">
                <a:moveTo>
                  <a:pt x="0" y="0"/>
                </a:moveTo>
                <a:lnTo>
                  <a:pt x="1570994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9499610" y="15303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889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9511040" y="1532252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7590800" y="1534157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9516099" y="153415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2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7594610" y="1536702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9527530" y="153606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4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7599670" y="1539244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90">
                <a:moveTo>
                  <a:pt x="0" y="0"/>
                </a:moveTo>
                <a:lnTo>
                  <a:pt x="1558302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9532620" y="153796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499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9544050" y="1539872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7603480" y="1541777"/>
            <a:ext cx="1554480" cy="0"/>
          </a:xfrm>
          <a:custGeom>
            <a:avLst/>
            <a:gdLst/>
            <a:ahLst/>
            <a:cxnLst/>
            <a:rect l="l" t="t" r="r" b="b"/>
            <a:pathLst>
              <a:path w="1554479">
                <a:moveTo>
                  <a:pt x="0" y="0"/>
                </a:moveTo>
                <a:lnTo>
                  <a:pt x="155449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9550389" y="154177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7608570" y="1544322"/>
            <a:ext cx="1549400" cy="0"/>
          </a:xfrm>
          <a:custGeom>
            <a:avLst/>
            <a:gdLst/>
            <a:ahLst/>
            <a:cxnLst/>
            <a:rect l="l" t="t" r="r" b="b"/>
            <a:pathLst>
              <a:path w="1549400">
                <a:moveTo>
                  <a:pt x="0" y="0"/>
                </a:moveTo>
                <a:lnTo>
                  <a:pt x="1549395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560570" y="1543682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7612380" y="1546864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90">
                <a:moveTo>
                  <a:pt x="0" y="0"/>
                </a:moveTo>
                <a:lnTo>
                  <a:pt x="1545585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66910" y="1545587"/>
            <a:ext cx="116839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84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9578340" y="154749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7617470" y="1548773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77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9583430" y="1548773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7617470" y="1553220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775" y="0"/>
                </a:lnTo>
              </a:path>
            </a:pathLst>
          </a:custGeom>
          <a:ln w="8890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9588489" y="1550028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9594860" y="1551302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5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9599920" y="155320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52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9611349" y="1555112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84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9616440" y="1557017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29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9627870" y="155892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9634210" y="1560827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6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9644390" y="156273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5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9650730" y="156463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72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9662160" y="1565905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636"/>
                </a:moveTo>
                <a:lnTo>
                  <a:pt x="41910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7597140" y="1570514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40">
                <a:moveTo>
                  <a:pt x="0" y="0"/>
                </a:moveTo>
                <a:lnTo>
                  <a:pt x="1564642" y="0"/>
                </a:lnTo>
              </a:path>
            </a:pathLst>
          </a:custGeom>
          <a:ln w="9839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9678680" y="156971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69">
                <a:moveTo>
                  <a:pt x="0" y="636"/>
                </a:moveTo>
                <a:lnTo>
                  <a:pt x="29206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9667250" y="157225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69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9695170" y="1573525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636"/>
                </a:moveTo>
                <a:lnTo>
                  <a:pt x="16513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7594610" y="1576072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71" y="0"/>
                </a:lnTo>
              </a:path>
            </a:pathLst>
          </a:custGeom>
          <a:ln w="380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9700260" y="1574806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69">
                <a:moveTo>
                  <a:pt x="0" y="636"/>
                </a:moveTo>
                <a:lnTo>
                  <a:pt x="12703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9714220" y="157734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3"/>
                </a:moveTo>
                <a:lnTo>
                  <a:pt x="1273" y="633"/>
                </a:lnTo>
              </a:path>
            </a:pathLst>
          </a:custGeom>
          <a:ln w="317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7581900" y="1584007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4" y="0"/>
                </a:lnTo>
              </a:path>
            </a:pathLst>
          </a:custGeom>
          <a:ln w="1079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583180" y="1586873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7579370" y="1590042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59">
                <a:moveTo>
                  <a:pt x="0" y="0"/>
                </a:moveTo>
                <a:lnTo>
                  <a:pt x="1584960" y="0"/>
                </a:lnTo>
              </a:path>
            </a:pathLst>
          </a:custGeom>
          <a:ln w="3824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7571750" y="1595757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1" y="0"/>
                </a:lnTo>
              </a:path>
            </a:pathLst>
          </a:custGeom>
          <a:ln w="5074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7567940" y="1599567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59">
                <a:moveTo>
                  <a:pt x="0" y="0"/>
                </a:moveTo>
                <a:lnTo>
                  <a:pt x="1597651" y="0"/>
                </a:lnTo>
              </a:path>
            </a:pathLst>
          </a:custGeom>
          <a:ln w="5073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561570" y="1604011"/>
            <a:ext cx="1605280" cy="0"/>
          </a:xfrm>
          <a:custGeom>
            <a:avLst/>
            <a:gdLst/>
            <a:ahLst/>
            <a:cxnLst/>
            <a:rect l="l" t="t" r="r" b="b"/>
            <a:pathLst>
              <a:path w="1605279">
                <a:moveTo>
                  <a:pt x="0" y="0"/>
                </a:moveTo>
                <a:lnTo>
                  <a:pt x="1605284" y="0"/>
                </a:lnTo>
              </a:path>
            </a:pathLst>
          </a:custGeom>
          <a:ln w="6341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555230" y="1609088"/>
            <a:ext cx="1611630" cy="0"/>
          </a:xfrm>
          <a:custGeom>
            <a:avLst/>
            <a:gdLst/>
            <a:ahLst/>
            <a:cxnLst/>
            <a:rect l="l" t="t" r="r" b="b"/>
            <a:pathLst>
              <a:path w="1611629">
                <a:moveTo>
                  <a:pt x="0" y="0"/>
                </a:moveTo>
                <a:lnTo>
                  <a:pt x="1611636" y="0"/>
                </a:lnTo>
              </a:path>
            </a:pathLst>
          </a:custGeom>
          <a:ln w="6347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546330" y="1616076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1810" y="0"/>
                </a:lnTo>
              </a:path>
            </a:pathLst>
          </a:custGeom>
          <a:ln w="7611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541270" y="1623067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30" y="0"/>
                </a:lnTo>
              </a:path>
            </a:pathLst>
          </a:custGeom>
          <a:ln w="635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8844290" y="162178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8850630" y="162369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4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537460" y="1626869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65" y="0"/>
                </a:lnTo>
              </a:path>
            </a:pathLst>
          </a:custGeom>
          <a:ln w="3809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8854440" y="162559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860780" y="1627502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7533650" y="1630047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79">
                <a:moveTo>
                  <a:pt x="0" y="0"/>
                </a:moveTo>
                <a:lnTo>
                  <a:pt x="1275069" y="0"/>
                </a:lnTo>
              </a:path>
            </a:pathLst>
          </a:custGeom>
          <a:ln w="507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8863340" y="162940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2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8869680" y="1631312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15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7531089" y="1633222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6" y="0"/>
                </a:lnTo>
              </a:path>
            </a:pathLst>
          </a:custGeom>
          <a:ln w="380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873490" y="1633217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7529840" y="1635126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611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879830" y="1635126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83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7518410" y="1639891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9521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883639" y="1637027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036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890010" y="1639572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5" y="0"/>
                </a:lnTo>
              </a:path>
            </a:pathLst>
          </a:custGeom>
          <a:ln w="3824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896350" y="1642114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799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902689" y="1644647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909060" y="164655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912870" y="164845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919210" y="165036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923020" y="1652267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4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929360" y="165417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505700" y="1654972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2" y="0"/>
                </a:lnTo>
              </a:path>
            </a:pathLst>
          </a:custGeom>
          <a:ln w="6026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931920" y="165607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292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7504420" y="1657982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67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938260" y="1657982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45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7498080" y="1661167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635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942070" y="1659887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8948410" y="166179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952220" y="1663072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8954780" y="166497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3799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7491740" y="1668147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79" y="0"/>
                </a:lnTo>
              </a:path>
            </a:pathLst>
          </a:custGeom>
          <a:ln w="5074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961120" y="166750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968740" y="1670052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824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7480310" y="1675133"/>
            <a:ext cx="1316990" cy="0"/>
          </a:xfrm>
          <a:custGeom>
            <a:avLst/>
            <a:gdLst/>
            <a:ahLst/>
            <a:cxnLst/>
            <a:rect l="l" t="t" r="r" b="b"/>
            <a:pathLst>
              <a:path w="1316990">
                <a:moveTo>
                  <a:pt x="0" y="0"/>
                </a:moveTo>
                <a:lnTo>
                  <a:pt x="1316985" y="0"/>
                </a:lnTo>
              </a:path>
            </a:pathLst>
          </a:custGeom>
          <a:ln w="1142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8975080" y="167259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680" y="0"/>
                </a:lnTo>
              </a:path>
            </a:pathLst>
          </a:custGeom>
          <a:ln w="3799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981450" y="1675127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8987790" y="16770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991600" y="167893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8997939" y="16808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7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470130" y="1684976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9516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9000500" y="16827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22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9006840" y="168465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9010650" y="168655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9016989" y="168846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466320" y="1691007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92" y="0"/>
                </a:lnTo>
              </a:path>
            </a:pathLst>
          </a:custGeom>
          <a:ln w="507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9020799" y="169036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22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9027170" y="1692272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5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029700" y="1694177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9037320" y="169672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82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043660" y="169926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636" y="0"/>
                </a:lnTo>
              </a:path>
            </a:pathLst>
          </a:custGeom>
          <a:ln w="3799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7453640" y="1701963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65" y="0"/>
                </a:lnTo>
              </a:path>
            </a:pathLst>
          </a:custGeom>
          <a:ln w="602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050030" y="170179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9056370" y="1703702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7442210" y="1709422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191" y="0"/>
                </a:lnTo>
              </a:path>
            </a:pathLst>
          </a:custGeom>
          <a:ln w="1142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9060180" y="170560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9066520" y="170751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3037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9069080" y="170941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9075420" y="171132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9079230" y="171322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9085570" y="171513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9089380" y="171703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52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433310" y="172021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818" y="0"/>
                </a:lnTo>
              </a:path>
            </a:pathLst>
          </a:custGeom>
          <a:ln w="508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9095750" y="1719582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49" y="0"/>
                </a:lnTo>
              </a:path>
            </a:pathLst>
          </a:custGeom>
          <a:ln w="382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9102090" y="1721484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9105900" y="17233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82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9112239" y="1725934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69866" y="0"/>
                </a:lnTo>
              </a:path>
            </a:pathLst>
          </a:custGeom>
          <a:ln w="3799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9118610" y="172846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9124950" y="173037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420599" y="1731648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79">
                <a:moveTo>
                  <a:pt x="0" y="0"/>
                </a:moveTo>
                <a:lnTo>
                  <a:pt x="1363980" y="0"/>
                </a:lnTo>
              </a:path>
            </a:pathLst>
          </a:custGeom>
          <a:ln w="507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9135099" y="1733545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69">
                <a:moveTo>
                  <a:pt x="0" y="636"/>
                </a:moveTo>
                <a:lnTo>
                  <a:pt x="48267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7407920" y="1740218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1" y="0"/>
                </a:lnTo>
              </a:path>
            </a:pathLst>
          </a:custGeom>
          <a:ln w="10792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9137660" y="173608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9144000" y="1737355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636"/>
                </a:moveTo>
                <a:lnTo>
                  <a:pt x="39374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9147810" y="17398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5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9154149" y="174116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69">
                <a:moveTo>
                  <a:pt x="0" y="636"/>
                </a:moveTo>
                <a:lnTo>
                  <a:pt x="30480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404110" y="1745618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40">
                <a:moveTo>
                  <a:pt x="0" y="0"/>
                </a:moveTo>
                <a:lnTo>
                  <a:pt x="1374129" y="0"/>
                </a:lnTo>
              </a:path>
            </a:pathLst>
          </a:custGeom>
          <a:ln w="761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9157960" y="1743707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82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9164330" y="1744975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69">
                <a:moveTo>
                  <a:pt x="0" y="636"/>
                </a:moveTo>
                <a:lnTo>
                  <a:pt x="20312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9166860" y="174751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6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401549" y="1749422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09">
                <a:moveTo>
                  <a:pt x="0" y="0"/>
                </a:moveTo>
                <a:lnTo>
                  <a:pt x="1375410" y="0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9174480" y="1748785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636"/>
                </a:moveTo>
                <a:lnTo>
                  <a:pt x="11430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397739" y="175196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32" y="0"/>
                </a:lnTo>
              </a:path>
            </a:pathLst>
          </a:custGeom>
          <a:ln w="507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9177010" y="1751327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3" y="0"/>
                </a:lnTo>
              </a:path>
            </a:pathLst>
          </a:custGeom>
          <a:ln w="379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9184630" y="175259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395210" y="1755143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90">
                <a:moveTo>
                  <a:pt x="0" y="0"/>
                </a:moveTo>
                <a:lnTo>
                  <a:pt x="1380494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393930" y="1757042"/>
            <a:ext cx="1382395" cy="0"/>
          </a:xfrm>
          <a:custGeom>
            <a:avLst/>
            <a:gdLst/>
            <a:ahLst/>
            <a:cxnLst/>
            <a:rect l="l" t="t" r="r" b="b"/>
            <a:pathLst>
              <a:path w="1382395">
                <a:moveTo>
                  <a:pt x="0" y="0"/>
                </a:moveTo>
                <a:lnTo>
                  <a:pt x="1381774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391400" y="1758952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6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388870" y="1760852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53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386310" y="1762762"/>
            <a:ext cx="1388745" cy="0"/>
          </a:xfrm>
          <a:custGeom>
            <a:avLst/>
            <a:gdLst/>
            <a:ahLst/>
            <a:cxnLst/>
            <a:rect l="l" t="t" r="r" b="b"/>
            <a:pathLst>
              <a:path w="1388745">
                <a:moveTo>
                  <a:pt x="0" y="0"/>
                </a:moveTo>
                <a:lnTo>
                  <a:pt x="1388126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7385060" y="1764662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09">
                <a:moveTo>
                  <a:pt x="0" y="0"/>
                </a:moveTo>
                <a:lnTo>
                  <a:pt x="1388102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7382499" y="1766572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62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8526780" y="176911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20" y="0"/>
                </a:lnTo>
              </a:path>
            </a:pathLst>
          </a:custGeom>
          <a:ln w="3824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7378689" y="1770698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080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8530590" y="1771654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4" y="0"/>
                </a:lnTo>
              </a:path>
            </a:pathLst>
          </a:custGeom>
          <a:ln w="3799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7372350" y="1774187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865" y="0"/>
                </a:lnTo>
              </a:path>
            </a:pathLst>
          </a:custGeom>
          <a:ln w="635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8534400" y="177418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6" y="0"/>
                </a:lnTo>
              </a:path>
            </a:pathLst>
          </a:custGeom>
          <a:ln w="379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538210" y="1776732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824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7369820" y="1778003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591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542020" y="1778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5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7366010" y="1781173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33" y="0"/>
                </a:lnTo>
              </a:path>
            </a:pathLst>
          </a:custGeom>
          <a:ln w="508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8544549" y="178054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6" y="0"/>
                </a:lnTo>
              </a:path>
            </a:pathLst>
          </a:custGeom>
          <a:ln w="382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548360" y="1783084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19724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7359639" y="1785617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635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552170" y="178561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8555980" y="1787522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354580" y="1790707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11" y="0"/>
                </a:lnTo>
              </a:path>
            </a:pathLst>
          </a:custGeom>
          <a:ln w="635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8558540" y="178942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5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8562350" y="179197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65" y="0"/>
                </a:lnTo>
              </a:path>
            </a:pathLst>
          </a:custGeom>
          <a:ln w="3824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346960" y="1796414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>
                <a:moveTo>
                  <a:pt x="0" y="0"/>
                </a:moveTo>
                <a:lnTo>
                  <a:pt x="1129021" y="0"/>
                </a:lnTo>
              </a:path>
            </a:pathLst>
          </a:custGeom>
          <a:ln w="761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8566160" y="1794514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82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7348210" y="179768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8569970" y="17970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2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8573780" y="179959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4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7354580" y="1800857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591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577590" y="1802134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7383780" y="1802762"/>
            <a:ext cx="1087120" cy="0"/>
          </a:xfrm>
          <a:custGeom>
            <a:avLst/>
            <a:gdLst/>
            <a:ahLst/>
            <a:cxnLst/>
            <a:rect l="l" t="t" r="r" b="b"/>
            <a:pathLst>
              <a:path w="1087120">
                <a:moveTo>
                  <a:pt x="0" y="0"/>
                </a:moveTo>
                <a:lnTo>
                  <a:pt x="10871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397739" y="180466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>
                <a:moveTo>
                  <a:pt x="0" y="0"/>
                </a:moveTo>
                <a:lnTo>
                  <a:pt x="1071884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582649" y="180466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50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7426970" y="1806572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391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586460" y="180657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7440930" y="1808477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616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587740" y="180847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85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7470130" y="1810382"/>
            <a:ext cx="995680" cy="0"/>
          </a:xfrm>
          <a:custGeom>
            <a:avLst/>
            <a:gdLst/>
            <a:ahLst/>
            <a:cxnLst/>
            <a:rect l="l" t="t" r="r" b="b"/>
            <a:pathLst>
              <a:path w="995679">
                <a:moveTo>
                  <a:pt x="0" y="0"/>
                </a:moveTo>
                <a:lnTo>
                  <a:pt x="995684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8591550" y="181102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7484120" y="1812287"/>
            <a:ext cx="980440" cy="0"/>
          </a:xfrm>
          <a:custGeom>
            <a:avLst/>
            <a:gdLst/>
            <a:ahLst/>
            <a:cxnLst/>
            <a:rect l="l" t="t" r="r" b="b"/>
            <a:pathLst>
              <a:path w="980440">
                <a:moveTo>
                  <a:pt x="0" y="0"/>
                </a:moveTo>
                <a:lnTo>
                  <a:pt x="980431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8596640" y="181356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7512039" y="1814192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1238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527280" y="1816097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8600450" y="181609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555230" y="1818002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8604260" y="1818642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570470" y="18199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8608070" y="182118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5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598420" y="1821812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8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7613660" y="1823717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1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8611880" y="182371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7641580" y="1825622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8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8615690" y="182626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2232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7656820" y="1827527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6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8619500" y="1828804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7684770" y="1829432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4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7698730" y="1831337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>
                <a:moveTo>
                  <a:pt x="0" y="0"/>
                </a:moveTo>
                <a:lnTo>
                  <a:pt x="75312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8624560" y="183133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2087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7727960" y="1833242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613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8628370" y="183388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10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7741920" y="1835147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7385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8632180" y="1835784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7771120" y="1837052"/>
            <a:ext cx="676910" cy="0"/>
          </a:xfrm>
          <a:custGeom>
            <a:avLst/>
            <a:gdLst/>
            <a:ahLst/>
            <a:cxnLst/>
            <a:rect l="l" t="t" r="r" b="b"/>
            <a:pathLst>
              <a:path w="676909">
                <a:moveTo>
                  <a:pt x="0" y="0"/>
                </a:moveTo>
                <a:lnTo>
                  <a:pt x="676917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8634740" y="183769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2" y="0"/>
                </a:lnTo>
              </a:path>
            </a:pathLst>
          </a:custGeom>
          <a:ln w="382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785110" y="1838957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59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8638550" y="1840234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820649" y="184086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820649" y="1842767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>
                <a:moveTo>
                  <a:pt x="0" y="0"/>
                </a:moveTo>
                <a:lnTo>
                  <a:pt x="623584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8642360" y="184276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820649" y="1844672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4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8646170" y="184531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7820649" y="184721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8202930" y="1847217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75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8649980" y="1847854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7820649" y="185102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1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8206740" y="1851027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8653790" y="185038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8657600" y="185293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02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7820649" y="18548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8210550" y="185483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6064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8662660" y="1855474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7821930" y="185864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1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8214360" y="185864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8666470" y="1858007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2564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8670280" y="1860552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47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821930" y="186245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0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8218170" y="186245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8674089" y="1863094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>
                <a:moveTo>
                  <a:pt x="0" y="0"/>
                </a:moveTo>
                <a:lnTo>
                  <a:pt x="73676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821930" y="1866267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8221980" y="186626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14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8677899" y="186562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8681710" y="1867532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7821930" y="187007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8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8225790" y="187071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655" y="0"/>
                </a:lnTo>
              </a:path>
            </a:pathLst>
          </a:custGeom>
          <a:ln w="635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8684270" y="1869437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22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8688080" y="187198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824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7821930" y="1873887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8229600" y="1875164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35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8691890" y="187452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799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7821930" y="187769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233410" y="1878975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8695700" y="1877057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55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699510" y="1878325"/>
            <a:ext cx="44450" cy="1270"/>
          </a:xfrm>
          <a:custGeom>
            <a:avLst/>
            <a:gdLst/>
            <a:ahLst/>
            <a:cxnLst/>
            <a:rect l="l" t="t" r="r" b="b"/>
            <a:pathLst>
              <a:path w="44450" h="1269">
                <a:moveTo>
                  <a:pt x="0" y="636"/>
                </a:moveTo>
                <a:lnTo>
                  <a:pt x="44445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7821930" y="188150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237220" y="18827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702040" y="1880867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5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705850" y="1882135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69">
                <a:moveTo>
                  <a:pt x="0" y="636"/>
                </a:moveTo>
                <a:lnTo>
                  <a:pt x="36825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823210" y="1885317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871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8241030" y="1886594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85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8708380" y="1884677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8712189" y="188594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69">
                <a:moveTo>
                  <a:pt x="0" y="636"/>
                </a:moveTo>
                <a:lnTo>
                  <a:pt x="29217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823210" y="188912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1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8244840" y="189040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8713470" y="1888487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3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8718560" y="1889755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636"/>
                </a:moveTo>
                <a:lnTo>
                  <a:pt x="21586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7823210" y="189229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2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8248650" y="1892934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8719810" y="1892297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336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8723620" y="1893572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633"/>
                </a:moveTo>
                <a:lnTo>
                  <a:pt x="16513" y="633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823210" y="189642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1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8249930" y="189642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8726180" y="189610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692" y="0"/>
                </a:lnTo>
              </a:path>
            </a:pathLst>
          </a:custGeom>
          <a:ln w="379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8729990" y="1897375"/>
            <a:ext cx="8890" cy="1270"/>
          </a:xfrm>
          <a:custGeom>
            <a:avLst/>
            <a:gdLst/>
            <a:ahLst/>
            <a:cxnLst/>
            <a:rect l="l" t="t" r="r" b="b"/>
            <a:pathLst>
              <a:path w="8890" h="1269">
                <a:moveTo>
                  <a:pt x="0" y="636"/>
                </a:moveTo>
                <a:lnTo>
                  <a:pt x="8882" y="636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7823210" y="1900233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8253740" y="190023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8732520" y="18999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379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8736330" y="19011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823210" y="1904043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8257550" y="190404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823210" y="190785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8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8261360" y="1907853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823210" y="19100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5" y="0"/>
                </a:lnTo>
              </a:path>
            </a:pathLst>
          </a:custGeom>
          <a:ln w="3824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824460" y="191262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7" y="0"/>
                </a:lnTo>
              </a:path>
            </a:pathLst>
          </a:custGeom>
          <a:ln w="3799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8265170" y="1911663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7824460" y="191579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0" y="0"/>
                </a:lnTo>
              </a:path>
            </a:pathLst>
          </a:custGeom>
          <a:ln w="507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8268980" y="191547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7824460" y="1919607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7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8272790" y="1919283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8276600" y="1921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24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7824460" y="1922153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7824460" y="192405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799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8279130" y="192469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7824460" y="192722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8282940" y="192850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44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7824460" y="1931037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8286750" y="193231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7824460" y="193484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8290560" y="193612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7824460" y="1938657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8294370" y="193993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94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825740" y="194246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85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8298180" y="1943744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825740" y="194627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75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825740" y="1949447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65" y="0"/>
                </a:lnTo>
              </a:path>
            </a:pathLst>
          </a:custGeom>
          <a:ln w="379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8301990" y="194944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90" y="0"/>
                </a:lnTo>
              </a:path>
            </a:pathLst>
          </a:custGeom>
          <a:ln w="3789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825740" y="195357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8305800" y="1953575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7825740" y="1957383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8309610" y="195738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8313420" y="195961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5" y="0"/>
                </a:lnTo>
              </a:path>
            </a:pathLst>
          </a:custGeom>
          <a:ln w="3824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7825740" y="1961193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8315949" y="196215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67" y="0"/>
                </a:lnTo>
              </a:path>
            </a:pathLst>
          </a:custGeom>
          <a:ln w="3799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7825740" y="196500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8318510" y="196532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72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7825740" y="196881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8322320" y="196913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5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7827020" y="1972623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8326130" y="19729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7827020" y="1976433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9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8329940" y="197675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2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7827020" y="1978662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2085" y="0"/>
                </a:lnTo>
              </a:path>
            </a:pathLst>
          </a:custGeom>
          <a:ln w="3824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8333750" y="1978666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69">
                <a:moveTo>
                  <a:pt x="0" y="636"/>
                </a:moveTo>
                <a:lnTo>
                  <a:pt x="17776" y="636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827020" y="1981204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799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8334999" y="1981204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3" y="0"/>
                </a:lnTo>
              </a:path>
            </a:pathLst>
          </a:custGeom>
          <a:ln w="3799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827020" y="198437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0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8337560" y="198373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8340090" y="198500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636"/>
                </a:moveTo>
                <a:lnTo>
                  <a:pt x="7620" y="636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827020" y="198818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19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8341370" y="198754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5072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8343900" y="19888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7827020" y="199199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8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7827020" y="199516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2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7828270" y="1999293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7828270" y="200310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7828270" y="2006913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7828270" y="20107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7828270" y="201453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3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7828270" y="201834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7828270" y="20221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1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7828270" y="202596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7829550" y="2029773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7829550" y="2033583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829550" y="203581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24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7829550" y="203835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799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829550" y="204152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31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7829550" y="204533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0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829550" y="204914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7829550" y="205295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8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830830" y="205676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7830830" y="206057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830830" y="206438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8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7830830" y="206819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830830" y="207200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7830830" y="2075817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75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7830830" y="207962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4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7832080" y="208343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7832080" y="208724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832080" y="209105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7832080" y="209360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7832080" y="2095504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7" y="0"/>
                </a:lnTo>
              </a:path>
            </a:pathLst>
          </a:custGeom>
          <a:ln w="3799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7832080" y="2098677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7832080" y="210248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7832080" y="2106297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832080" y="21101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7833360" y="211391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1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7833360" y="2117727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30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7833360" y="212153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7833360" y="2123445"/>
            <a:ext cx="59690" cy="29209"/>
          </a:xfrm>
          <a:custGeom>
            <a:avLst/>
            <a:gdLst/>
            <a:ahLst/>
            <a:cxnLst/>
            <a:rect l="l" t="t" r="r" b="b"/>
            <a:pathLst>
              <a:path w="59690" h="29210">
                <a:moveTo>
                  <a:pt x="58424" y="1273"/>
                </a:moveTo>
                <a:lnTo>
                  <a:pt x="0" y="1273"/>
                </a:lnTo>
                <a:lnTo>
                  <a:pt x="0" y="2523"/>
                </a:lnTo>
                <a:lnTo>
                  <a:pt x="58424" y="2523"/>
                </a:lnTo>
                <a:lnTo>
                  <a:pt x="58424" y="1273"/>
                </a:lnTo>
                <a:close/>
              </a:path>
              <a:path w="59690" h="29210">
                <a:moveTo>
                  <a:pt x="59685" y="0"/>
                </a:moveTo>
                <a:lnTo>
                  <a:pt x="0" y="0"/>
                </a:lnTo>
                <a:lnTo>
                  <a:pt x="0" y="1261"/>
                </a:lnTo>
                <a:lnTo>
                  <a:pt x="59685" y="1273"/>
                </a:lnTo>
                <a:lnTo>
                  <a:pt x="59685" y="0"/>
                </a:lnTo>
                <a:close/>
              </a:path>
              <a:path w="59690" h="29210">
                <a:moveTo>
                  <a:pt x="57150" y="2529"/>
                </a:moveTo>
                <a:lnTo>
                  <a:pt x="0" y="2529"/>
                </a:lnTo>
                <a:lnTo>
                  <a:pt x="0" y="3803"/>
                </a:lnTo>
                <a:lnTo>
                  <a:pt x="57150" y="3803"/>
                </a:lnTo>
                <a:lnTo>
                  <a:pt x="57150" y="2529"/>
                </a:lnTo>
                <a:close/>
              </a:path>
              <a:path w="59690" h="29210">
                <a:moveTo>
                  <a:pt x="54614" y="5083"/>
                </a:moveTo>
                <a:lnTo>
                  <a:pt x="0" y="5083"/>
                </a:lnTo>
                <a:lnTo>
                  <a:pt x="0" y="6333"/>
                </a:lnTo>
                <a:lnTo>
                  <a:pt x="54614" y="6333"/>
                </a:lnTo>
                <a:lnTo>
                  <a:pt x="54614" y="5083"/>
                </a:lnTo>
                <a:close/>
              </a:path>
              <a:path w="59690" h="29210">
                <a:moveTo>
                  <a:pt x="55875" y="3810"/>
                </a:moveTo>
                <a:lnTo>
                  <a:pt x="0" y="3810"/>
                </a:lnTo>
                <a:lnTo>
                  <a:pt x="0" y="5071"/>
                </a:lnTo>
                <a:lnTo>
                  <a:pt x="55875" y="5083"/>
                </a:lnTo>
                <a:lnTo>
                  <a:pt x="55875" y="3810"/>
                </a:lnTo>
                <a:close/>
              </a:path>
              <a:path w="59690" h="29210">
                <a:moveTo>
                  <a:pt x="53340" y="6339"/>
                </a:moveTo>
                <a:lnTo>
                  <a:pt x="0" y="6339"/>
                </a:lnTo>
                <a:lnTo>
                  <a:pt x="0" y="7613"/>
                </a:lnTo>
                <a:lnTo>
                  <a:pt x="53340" y="7613"/>
                </a:lnTo>
                <a:lnTo>
                  <a:pt x="53340" y="6339"/>
                </a:lnTo>
                <a:close/>
              </a:path>
              <a:path w="59690" h="29210">
                <a:moveTo>
                  <a:pt x="50804" y="8893"/>
                </a:moveTo>
                <a:lnTo>
                  <a:pt x="0" y="8893"/>
                </a:lnTo>
                <a:lnTo>
                  <a:pt x="0" y="10143"/>
                </a:lnTo>
                <a:lnTo>
                  <a:pt x="50804" y="10143"/>
                </a:lnTo>
                <a:lnTo>
                  <a:pt x="50804" y="8893"/>
                </a:lnTo>
                <a:close/>
              </a:path>
              <a:path w="59690" h="29210">
                <a:moveTo>
                  <a:pt x="52065" y="7620"/>
                </a:moveTo>
                <a:lnTo>
                  <a:pt x="0" y="7620"/>
                </a:lnTo>
                <a:lnTo>
                  <a:pt x="0" y="8881"/>
                </a:lnTo>
                <a:lnTo>
                  <a:pt x="52065" y="8893"/>
                </a:lnTo>
                <a:lnTo>
                  <a:pt x="52065" y="7620"/>
                </a:lnTo>
                <a:close/>
              </a:path>
              <a:path w="59690" h="29210">
                <a:moveTo>
                  <a:pt x="49530" y="10149"/>
                </a:moveTo>
                <a:lnTo>
                  <a:pt x="0" y="10149"/>
                </a:lnTo>
                <a:lnTo>
                  <a:pt x="0" y="11423"/>
                </a:lnTo>
                <a:lnTo>
                  <a:pt x="49530" y="11423"/>
                </a:lnTo>
                <a:lnTo>
                  <a:pt x="49530" y="10149"/>
                </a:lnTo>
                <a:close/>
              </a:path>
              <a:path w="59690" h="29210">
                <a:moveTo>
                  <a:pt x="46994" y="12703"/>
                </a:moveTo>
                <a:lnTo>
                  <a:pt x="0" y="12703"/>
                </a:lnTo>
                <a:lnTo>
                  <a:pt x="0" y="13953"/>
                </a:lnTo>
                <a:lnTo>
                  <a:pt x="46994" y="13953"/>
                </a:lnTo>
                <a:lnTo>
                  <a:pt x="46994" y="12703"/>
                </a:lnTo>
                <a:close/>
              </a:path>
              <a:path w="59690" h="29210">
                <a:moveTo>
                  <a:pt x="48255" y="11430"/>
                </a:moveTo>
                <a:lnTo>
                  <a:pt x="0" y="11430"/>
                </a:lnTo>
                <a:lnTo>
                  <a:pt x="0" y="12691"/>
                </a:lnTo>
                <a:lnTo>
                  <a:pt x="48255" y="12703"/>
                </a:lnTo>
                <a:lnTo>
                  <a:pt x="48255" y="11430"/>
                </a:lnTo>
                <a:close/>
              </a:path>
              <a:path w="59690" h="29210">
                <a:moveTo>
                  <a:pt x="45726" y="13959"/>
                </a:moveTo>
                <a:lnTo>
                  <a:pt x="1280" y="13959"/>
                </a:lnTo>
                <a:lnTo>
                  <a:pt x="1280" y="15233"/>
                </a:lnTo>
                <a:lnTo>
                  <a:pt x="45726" y="15233"/>
                </a:lnTo>
                <a:lnTo>
                  <a:pt x="45726" y="13959"/>
                </a:lnTo>
                <a:close/>
              </a:path>
              <a:path w="59690" h="29210">
                <a:moveTo>
                  <a:pt x="43190" y="16513"/>
                </a:moveTo>
                <a:lnTo>
                  <a:pt x="1280" y="16513"/>
                </a:lnTo>
                <a:lnTo>
                  <a:pt x="1280" y="17763"/>
                </a:lnTo>
                <a:lnTo>
                  <a:pt x="43190" y="17763"/>
                </a:lnTo>
                <a:lnTo>
                  <a:pt x="43190" y="16513"/>
                </a:lnTo>
                <a:close/>
              </a:path>
              <a:path w="59690" h="29210">
                <a:moveTo>
                  <a:pt x="44452" y="15240"/>
                </a:moveTo>
                <a:lnTo>
                  <a:pt x="1280" y="15240"/>
                </a:lnTo>
                <a:lnTo>
                  <a:pt x="1280" y="16501"/>
                </a:lnTo>
                <a:lnTo>
                  <a:pt x="44452" y="16513"/>
                </a:lnTo>
                <a:lnTo>
                  <a:pt x="44452" y="15240"/>
                </a:lnTo>
                <a:close/>
              </a:path>
              <a:path w="59690" h="29210">
                <a:moveTo>
                  <a:pt x="41916" y="17769"/>
                </a:moveTo>
                <a:lnTo>
                  <a:pt x="1280" y="17769"/>
                </a:lnTo>
                <a:lnTo>
                  <a:pt x="1280" y="19043"/>
                </a:lnTo>
                <a:lnTo>
                  <a:pt x="41916" y="19043"/>
                </a:lnTo>
                <a:lnTo>
                  <a:pt x="41916" y="17769"/>
                </a:lnTo>
                <a:close/>
              </a:path>
              <a:path w="59690" h="29210">
                <a:moveTo>
                  <a:pt x="39380" y="20323"/>
                </a:moveTo>
                <a:lnTo>
                  <a:pt x="1280" y="20323"/>
                </a:lnTo>
                <a:lnTo>
                  <a:pt x="1280" y="21573"/>
                </a:lnTo>
                <a:lnTo>
                  <a:pt x="39380" y="21573"/>
                </a:lnTo>
                <a:lnTo>
                  <a:pt x="39380" y="20323"/>
                </a:lnTo>
                <a:close/>
              </a:path>
              <a:path w="59690" h="29210">
                <a:moveTo>
                  <a:pt x="40642" y="19050"/>
                </a:moveTo>
                <a:lnTo>
                  <a:pt x="1280" y="19050"/>
                </a:lnTo>
                <a:lnTo>
                  <a:pt x="1280" y="20311"/>
                </a:lnTo>
                <a:lnTo>
                  <a:pt x="40642" y="20323"/>
                </a:lnTo>
                <a:lnTo>
                  <a:pt x="40642" y="19050"/>
                </a:lnTo>
                <a:close/>
              </a:path>
              <a:path w="59690" h="29210">
                <a:moveTo>
                  <a:pt x="38106" y="21579"/>
                </a:moveTo>
                <a:lnTo>
                  <a:pt x="1280" y="21579"/>
                </a:lnTo>
                <a:lnTo>
                  <a:pt x="1280" y="22853"/>
                </a:lnTo>
                <a:lnTo>
                  <a:pt x="38106" y="22853"/>
                </a:lnTo>
                <a:lnTo>
                  <a:pt x="38106" y="21579"/>
                </a:lnTo>
                <a:close/>
              </a:path>
              <a:path w="59690" h="29210">
                <a:moveTo>
                  <a:pt x="35570" y="24133"/>
                </a:moveTo>
                <a:lnTo>
                  <a:pt x="1280" y="24133"/>
                </a:lnTo>
                <a:lnTo>
                  <a:pt x="1280" y="25383"/>
                </a:lnTo>
                <a:lnTo>
                  <a:pt x="35570" y="25383"/>
                </a:lnTo>
                <a:lnTo>
                  <a:pt x="35570" y="24133"/>
                </a:lnTo>
                <a:close/>
              </a:path>
              <a:path w="59690" h="29210">
                <a:moveTo>
                  <a:pt x="36832" y="22860"/>
                </a:moveTo>
                <a:lnTo>
                  <a:pt x="1280" y="22860"/>
                </a:lnTo>
                <a:lnTo>
                  <a:pt x="1280" y="24121"/>
                </a:lnTo>
                <a:lnTo>
                  <a:pt x="36832" y="24133"/>
                </a:lnTo>
                <a:lnTo>
                  <a:pt x="36832" y="22860"/>
                </a:lnTo>
                <a:close/>
              </a:path>
              <a:path w="59690" h="29210">
                <a:moveTo>
                  <a:pt x="34296" y="25389"/>
                </a:moveTo>
                <a:lnTo>
                  <a:pt x="1280" y="25389"/>
                </a:lnTo>
                <a:lnTo>
                  <a:pt x="1280" y="26663"/>
                </a:lnTo>
                <a:lnTo>
                  <a:pt x="34296" y="26663"/>
                </a:lnTo>
                <a:lnTo>
                  <a:pt x="34296" y="25389"/>
                </a:lnTo>
                <a:close/>
              </a:path>
              <a:path w="59690" h="29210">
                <a:moveTo>
                  <a:pt x="31760" y="27943"/>
                </a:moveTo>
                <a:lnTo>
                  <a:pt x="1280" y="27943"/>
                </a:lnTo>
                <a:lnTo>
                  <a:pt x="1280" y="29193"/>
                </a:lnTo>
                <a:lnTo>
                  <a:pt x="31760" y="29193"/>
                </a:lnTo>
                <a:lnTo>
                  <a:pt x="31760" y="27943"/>
                </a:lnTo>
                <a:close/>
              </a:path>
              <a:path w="59690" h="29210">
                <a:moveTo>
                  <a:pt x="33022" y="26670"/>
                </a:moveTo>
                <a:lnTo>
                  <a:pt x="1280" y="26670"/>
                </a:lnTo>
                <a:lnTo>
                  <a:pt x="1280" y="27931"/>
                </a:lnTo>
                <a:lnTo>
                  <a:pt x="33022" y="27943"/>
                </a:lnTo>
                <a:lnTo>
                  <a:pt x="33022" y="2667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7834640" y="215264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9206" y="0"/>
                </a:moveTo>
                <a:lnTo>
                  <a:pt x="0" y="0"/>
                </a:lnTo>
                <a:lnTo>
                  <a:pt x="0" y="1273"/>
                </a:lnTo>
                <a:lnTo>
                  <a:pt x="29206" y="1273"/>
                </a:lnTo>
                <a:lnTo>
                  <a:pt x="29206" y="0"/>
                </a:lnTo>
                <a:close/>
              </a:path>
              <a:path w="29209" h="27939">
                <a:moveTo>
                  <a:pt x="26670" y="2553"/>
                </a:moveTo>
                <a:lnTo>
                  <a:pt x="0" y="2553"/>
                </a:lnTo>
                <a:lnTo>
                  <a:pt x="0" y="3803"/>
                </a:lnTo>
                <a:lnTo>
                  <a:pt x="26670" y="3803"/>
                </a:lnTo>
                <a:lnTo>
                  <a:pt x="26670" y="2553"/>
                </a:lnTo>
                <a:close/>
              </a:path>
              <a:path w="29209" h="27939">
                <a:moveTo>
                  <a:pt x="27932" y="1279"/>
                </a:moveTo>
                <a:lnTo>
                  <a:pt x="0" y="1279"/>
                </a:lnTo>
                <a:lnTo>
                  <a:pt x="0" y="2541"/>
                </a:lnTo>
                <a:lnTo>
                  <a:pt x="27932" y="2553"/>
                </a:lnTo>
                <a:lnTo>
                  <a:pt x="27932" y="1279"/>
                </a:lnTo>
                <a:close/>
              </a:path>
              <a:path w="29209" h="27939">
                <a:moveTo>
                  <a:pt x="25396" y="3809"/>
                </a:moveTo>
                <a:lnTo>
                  <a:pt x="0" y="3809"/>
                </a:lnTo>
                <a:lnTo>
                  <a:pt x="0" y="5083"/>
                </a:lnTo>
                <a:lnTo>
                  <a:pt x="25396" y="5083"/>
                </a:lnTo>
                <a:lnTo>
                  <a:pt x="25396" y="3809"/>
                </a:lnTo>
                <a:close/>
              </a:path>
              <a:path w="29209" h="27939">
                <a:moveTo>
                  <a:pt x="22860" y="6363"/>
                </a:moveTo>
                <a:lnTo>
                  <a:pt x="0" y="6363"/>
                </a:lnTo>
                <a:lnTo>
                  <a:pt x="0" y="7613"/>
                </a:lnTo>
                <a:lnTo>
                  <a:pt x="22860" y="7613"/>
                </a:lnTo>
                <a:lnTo>
                  <a:pt x="22860" y="6363"/>
                </a:lnTo>
                <a:close/>
              </a:path>
              <a:path w="29209" h="27939">
                <a:moveTo>
                  <a:pt x="24122" y="5089"/>
                </a:moveTo>
                <a:lnTo>
                  <a:pt x="0" y="5089"/>
                </a:lnTo>
                <a:lnTo>
                  <a:pt x="0" y="6351"/>
                </a:lnTo>
                <a:lnTo>
                  <a:pt x="24122" y="6363"/>
                </a:lnTo>
                <a:lnTo>
                  <a:pt x="24122" y="5089"/>
                </a:lnTo>
                <a:close/>
              </a:path>
              <a:path w="29209" h="27939">
                <a:moveTo>
                  <a:pt x="21586" y="7619"/>
                </a:moveTo>
                <a:lnTo>
                  <a:pt x="0" y="7619"/>
                </a:lnTo>
                <a:lnTo>
                  <a:pt x="0" y="8893"/>
                </a:lnTo>
                <a:lnTo>
                  <a:pt x="21586" y="8893"/>
                </a:lnTo>
                <a:lnTo>
                  <a:pt x="21586" y="7619"/>
                </a:lnTo>
                <a:close/>
              </a:path>
              <a:path w="29209" h="27939">
                <a:moveTo>
                  <a:pt x="19050" y="10173"/>
                </a:moveTo>
                <a:lnTo>
                  <a:pt x="0" y="10173"/>
                </a:lnTo>
                <a:lnTo>
                  <a:pt x="0" y="11423"/>
                </a:lnTo>
                <a:lnTo>
                  <a:pt x="19050" y="11423"/>
                </a:lnTo>
                <a:lnTo>
                  <a:pt x="19050" y="10173"/>
                </a:lnTo>
                <a:close/>
              </a:path>
              <a:path w="29209" h="27939">
                <a:moveTo>
                  <a:pt x="20312" y="8899"/>
                </a:moveTo>
                <a:lnTo>
                  <a:pt x="0" y="8899"/>
                </a:lnTo>
                <a:lnTo>
                  <a:pt x="0" y="10161"/>
                </a:lnTo>
                <a:lnTo>
                  <a:pt x="20312" y="10173"/>
                </a:lnTo>
                <a:lnTo>
                  <a:pt x="20312" y="8899"/>
                </a:lnTo>
                <a:close/>
              </a:path>
              <a:path w="29209" h="27939">
                <a:moveTo>
                  <a:pt x="17776" y="11429"/>
                </a:moveTo>
                <a:lnTo>
                  <a:pt x="0" y="11429"/>
                </a:lnTo>
                <a:lnTo>
                  <a:pt x="0" y="12703"/>
                </a:lnTo>
                <a:lnTo>
                  <a:pt x="17776" y="12703"/>
                </a:lnTo>
                <a:lnTo>
                  <a:pt x="17776" y="11429"/>
                </a:lnTo>
                <a:close/>
              </a:path>
              <a:path w="29209" h="27939">
                <a:moveTo>
                  <a:pt x="15227" y="13983"/>
                </a:moveTo>
                <a:lnTo>
                  <a:pt x="1249" y="13983"/>
                </a:lnTo>
                <a:lnTo>
                  <a:pt x="1249" y="15233"/>
                </a:lnTo>
                <a:lnTo>
                  <a:pt x="15227" y="15233"/>
                </a:lnTo>
                <a:lnTo>
                  <a:pt x="15227" y="13983"/>
                </a:lnTo>
                <a:close/>
              </a:path>
              <a:path w="29209" h="27939">
                <a:moveTo>
                  <a:pt x="16489" y="12709"/>
                </a:moveTo>
                <a:lnTo>
                  <a:pt x="1249" y="12709"/>
                </a:lnTo>
                <a:lnTo>
                  <a:pt x="1249" y="13971"/>
                </a:lnTo>
                <a:lnTo>
                  <a:pt x="16489" y="13983"/>
                </a:lnTo>
                <a:lnTo>
                  <a:pt x="16489" y="12709"/>
                </a:lnTo>
                <a:close/>
              </a:path>
              <a:path w="29209" h="27939">
                <a:moveTo>
                  <a:pt x="13953" y="15239"/>
                </a:moveTo>
                <a:lnTo>
                  <a:pt x="1249" y="15239"/>
                </a:lnTo>
                <a:lnTo>
                  <a:pt x="1249" y="16513"/>
                </a:lnTo>
                <a:lnTo>
                  <a:pt x="13953" y="16513"/>
                </a:lnTo>
                <a:lnTo>
                  <a:pt x="13953" y="15239"/>
                </a:lnTo>
                <a:close/>
              </a:path>
              <a:path w="29209" h="27939">
                <a:moveTo>
                  <a:pt x="11417" y="17793"/>
                </a:moveTo>
                <a:lnTo>
                  <a:pt x="1249" y="17793"/>
                </a:lnTo>
                <a:lnTo>
                  <a:pt x="1249" y="19043"/>
                </a:lnTo>
                <a:lnTo>
                  <a:pt x="11417" y="19043"/>
                </a:lnTo>
                <a:lnTo>
                  <a:pt x="11417" y="17793"/>
                </a:lnTo>
                <a:close/>
              </a:path>
              <a:path w="29209" h="27939">
                <a:moveTo>
                  <a:pt x="12679" y="16519"/>
                </a:moveTo>
                <a:lnTo>
                  <a:pt x="1249" y="16519"/>
                </a:lnTo>
                <a:lnTo>
                  <a:pt x="1249" y="17781"/>
                </a:lnTo>
                <a:lnTo>
                  <a:pt x="12679" y="17793"/>
                </a:lnTo>
                <a:lnTo>
                  <a:pt x="12679" y="16519"/>
                </a:lnTo>
                <a:close/>
              </a:path>
              <a:path w="29209" h="27939">
                <a:moveTo>
                  <a:pt x="10143" y="19049"/>
                </a:moveTo>
                <a:lnTo>
                  <a:pt x="1249" y="19049"/>
                </a:lnTo>
                <a:lnTo>
                  <a:pt x="1249" y="20323"/>
                </a:lnTo>
                <a:lnTo>
                  <a:pt x="10143" y="20323"/>
                </a:lnTo>
                <a:lnTo>
                  <a:pt x="10143" y="19049"/>
                </a:lnTo>
                <a:close/>
              </a:path>
              <a:path w="29209" h="27939">
                <a:moveTo>
                  <a:pt x="7607" y="21603"/>
                </a:moveTo>
                <a:lnTo>
                  <a:pt x="1249" y="21603"/>
                </a:lnTo>
                <a:lnTo>
                  <a:pt x="1249" y="22853"/>
                </a:lnTo>
                <a:lnTo>
                  <a:pt x="7607" y="22853"/>
                </a:lnTo>
                <a:lnTo>
                  <a:pt x="7607" y="21603"/>
                </a:lnTo>
                <a:close/>
              </a:path>
              <a:path w="29209" h="27939">
                <a:moveTo>
                  <a:pt x="8869" y="20329"/>
                </a:moveTo>
                <a:lnTo>
                  <a:pt x="1249" y="20329"/>
                </a:lnTo>
                <a:lnTo>
                  <a:pt x="1249" y="21591"/>
                </a:lnTo>
                <a:lnTo>
                  <a:pt x="8869" y="21603"/>
                </a:lnTo>
                <a:lnTo>
                  <a:pt x="8869" y="20329"/>
                </a:lnTo>
                <a:close/>
              </a:path>
              <a:path w="29209" h="27939">
                <a:moveTo>
                  <a:pt x="6333" y="22859"/>
                </a:moveTo>
                <a:lnTo>
                  <a:pt x="1249" y="22859"/>
                </a:lnTo>
                <a:lnTo>
                  <a:pt x="1249" y="24133"/>
                </a:lnTo>
                <a:lnTo>
                  <a:pt x="6333" y="24133"/>
                </a:lnTo>
                <a:lnTo>
                  <a:pt x="6333" y="22859"/>
                </a:lnTo>
                <a:close/>
              </a:path>
              <a:path w="29209" h="27939">
                <a:moveTo>
                  <a:pt x="3797" y="25413"/>
                </a:moveTo>
                <a:lnTo>
                  <a:pt x="1249" y="25413"/>
                </a:lnTo>
                <a:lnTo>
                  <a:pt x="1249" y="26663"/>
                </a:lnTo>
                <a:lnTo>
                  <a:pt x="3797" y="26663"/>
                </a:lnTo>
                <a:lnTo>
                  <a:pt x="3797" y="25413"/>
                </a:lnTo>
                <a:close/>
              </a:path>
              <a:path w="29209" h="27939">
                <a:moveTo>
                  <a:pt x="5059" y="24139"/>
                </a:moveTo>
                <a:lnTo>
                  <a:pt x="1249" y="24139"/>
                </a:lnTo>
                <a:lnTo>
                  <a:pt x="1249" y="25401"/>
                </a:lnTo>
                <a:lnTo>
                  <a:pt x="5059" y="25413"/>
                </a:lnTo>
                <a:lnTo>
                  <a:pt x="5059" y="24139"/>
                </a:lnTo>
                <a:close/>
              </a:path>
              <a:path w="29209" h="27939">
                <a:moveTo>
                  <a:pt x="2523" y="26669"/>
                </a:moveTo>
                <a:lnTo>
                  <a:pt x="1249" y="26669"/>
                </a:lnTo>
                <a:lnTo>
                  <a:pt x="1249" y="27943"/>
                </a:lnTo>
                <a:lnTo>
                  <a:pt x="2523" y="27943"/>
                </a:lnTo>
                <a:lnTo>
                  <a:pt x="2523" y="26669"/>
                </a:lnTo>
                <a:close/>
              </a:path>
            </a:pathLst>
          </a:custGeom>
          <a:solidFill>
            <a:srgbClr val="96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7174229" y="0"/>
            <a:ext cx="2907030" cy="2179320"/>
          </a:xfrm>
          <a:custGeom>
            <a:avLst/>
            <a:gdLst/>
            <a:ahLst/>
            <a:cxnLst/>
            <a:rect l="l" t="t" r="r" b="b"/>
            <a:pathLst>
              <a:path w="2907029" h="2179320">
                <a:moveTo>
                  <a:pt x="1543049" y="436900"/>
                </a:moveTo>
                <a:lnTo>
                  <a:pt x="1308110" y="190499"/>
                </a:lnTo>
                <a:lnTo>
                  <a:pt x="1150619" y="643889"/>
                </a:lnTo>
                <a:lnTo>
                  <a:pt x="605789" y="365759"/>
                </a:lnTo>
                <a:lnTo>
                  <a:pt x="722619" y="788669"/>
                </a:lnTo>
                <a:lnTo>
                  <a:pt x="157490" y="834389"/>
                </a:lnTo>
                <a:lnTo>
                  <a:pt x="529589" y="1169669"/>
                </a:lnTo>
                <a:lnTo>
                  <a:pt x="0" y="1299209"/>
                </a:lnTo>
                <a:lnTo>
                  <a:pt x="448299" y="1550669"/>
                </a:lnTo>
                <a:lnTo>
                  <a:pt x="172730" y="1798319"/>
                </a:lnTo>
                <a:lnTo>
                  <a:pt x="646419" y="1840229"/>
                </a:lnTo>
                <a:lnTo>
                  <a:pt x="661659" y="2179319"/>
                </a:lnTo>
                <a:lnTo>
                  <a:pt x="1012179" y="1828799"/>
                </a:lnTo>
                <a:lnTo>
                  <a:pt x="1169669" y="1988819"/>
                </a:lnTo>
                <a:lnTo>
                  <a:pt x="1328409" y="1752599"/>
                </a:lnTo>
                <a:lnTo>
                  <a:pt x="1562099" y="1901189"/>
                </a:lnTo>
                <a:lnTo>
                  <a:pt x="1638299" y="1607819"/>
                </a:lnTo>
                <a:lnTo>
                  <a:pt x="2010399" y="1752599"/>
                </a:lnTo>
                <a:lnTo>
                  <a:pt x="1969769" y="1447799"/>
                </a:lnTo>
                <a:lnTo>
                  <a:pt x="2539989" y="1577339"/>
                </a:lnTo>
                <a:lnTo>
                  <a:pt x="2204709" y="1242059"/>
                </a:lnTo>
                <a:lnTo>
                  <a:pt x="2458730" y="1139189"/>
                </a:lnTo>
                <a:lnTo>
                  <a:pt x="2285999" y="948689"/>
                </a:lnTo>
                <a:lnTo>
                  <a:pt x="2907029" y="670559"/>
                </a:lnTo>
                <a:lnTo>
                  <a:pt x="2204709" y="659129"/>
                </a:lnTo>
                <a:lnTo>
                  <a:pt x="2423159" y="320039"/>
                </a:lnTo>
                <a:lnTo>
                  <a:pt x="1954529" y="582929"/>
                </a:lnTo>
                <a:lnTo>
                  <a:pt x="1990099" y="9"/>
                </a:lnTo>
              </a:path>
              <a:path w="2907029" h="2179320">
                <a:moveTo>
                  <a:pt x="1990089" y="9"/>
                </a:moveTo>
                <a:lnTo>
                  <a:pt x="1543049" y="436900"/>
                </a:lnTo>
              </a:path>
            </a:pathLst>
          </a:custGeom>
          <a:ln w="9344">
            <a:solidFill>
              <a:srgbClr val="2E2E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 txBox="1"/>
          <p:nvPr/>
        </p:nvSpPr>
        <p:spPr>
          <a:xfrm>
            <a:off x="490220" y="1230807"/>
            <a:ext cx="8714740" cy="530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66050" marR="5080" indent="-259079">
              <a:lnSpc>
                <a:spcPts val="2010"/>
              </a:lnSpc>
              <a:tabLst>
                <a:tab pos="8637905" algn="l"/>
              </a:tabLst>
            </a:pP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rl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u="sng" spc="-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spc="-19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-43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-180" dirty="0">
                <a:solidFill>
                  <a:srgbClr val="3232CC"/>
                </a:solidFill>
                <a:latin typeface="Times New Roman"/>
                <a:cs typeface="Times New Roman"/>
              </a:rPr>
              <a:t>j</a:t>
            </a:r>
            <a:r>
              <a:rPr sz="3200" b="1" spc="17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solidFill>
                  <a:srgbClr val="3232CC"/>
                </a:solidFill>
                <a:latin typeface="Times New Roman"/>
                <a:cs typeface="Times New Roman"/>
              </a:rPr>
              <a:t>j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spc="-19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w</a:t>
            </a:r>
            <a:r>
              <a:rPr sz="3200" b="1" spc="17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355600" marR="931544" indent="-342900">
              <a:lnSpc>
                <a:spcPts val="3180"/>
              </a:lnSpc>
              <a:spcBef>
                <a:spcPts val="1405"/>
              </a:spcBef>
              <a:buFont typeface="Arial"/>
              <a:buChar char="•"/>
              <a:tabLst>
                <a:tab pos="355600" algn="l"/>
                <a:tab pos="2275205" algn="l"/>
                <a:tab pos="3881120" algn="l"/>
              </a:tabLst>
            </a:pP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200" b="1" spc="-2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200" b="1" spc="-27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17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200" b="1" spc="18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3200" b="1" spc="2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7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ti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755650" marR="1249680" lvl="1" indent="-285750">
              <a:lnSpc>
                <a:spcPts val="2790"/>
              </a:lnSpc>
              <a:spcBef>
                <a:spcPts val="1410"/>
              </a:spcBef>
              <a:buFont typeface="Arial"/>
              <a:buChar char="•"/>
              <a:tabLst>
                <a:tab pos="755650" algn="l"/>
                <a:tab pos="2372995" algn="l"/>
              </a:tabLst>
            </a:pP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50" dirty="0">
                <a:latin typeface="Times New Roman"/>
                <a:cs typeface="Times New Roman"/>
              </a:rPr>
              <a:t>z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Arial"/>
                <a:cs typeface="Arial"/>
              </a:rPr>
              <a:t>.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z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Arial"/>
                <a:cs typeface="Arial"/>
              </a:rPr>
              <a:t>.</a:t>
            </a:r>
            <a:r>
              <a:rPr sz="2800" b="1" spc="150" dirty="0">
                <a:latin typeface="Times New Roman"/>
                <a:cs typeface="Times New Roman"/>
              </a:rPr>
              <a:t>b</a:t>
            </a:r>
            <a:r>
              <a:rPr sz="2800" b="1" spc="140" dirty="0">
                <a:latin typeface="Times New Roman"/>
                <a:cs typeface="Times New Roman"/>
              </a:rPr>
              <a:t>z</a:t>
            </a:r>
            <a:r>
              <a:rPr sz="2800" b="1" spc="-5" dirty="0">
                <a:latin typeface="Arial"/>
                <a:cs typeface="Arial"/>
              </a:rPr>
              <a:t>2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 </a:t>
            </a:r>
            <a:r>
              <a:rPr sz="2800" b="1" spc="145" dirty="0">
                <a:latin typeface="Times New Roman"/>
                <a:cs typeface="Times New Roman"/>
              </a:rPr>
              <a:t>w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755650" marR="916305" lvl="1" indent="-285750">
              <a:lnSpc>
                <a:spcPct val="82900"/>
              </a:lnSpc>
              <a:spcBef>
                <a:spcPts val="1135"/>
              </a:spcBef>
              <a:buFont typeface="Arial"/>
              <a:buChar char="•"/>
              <a:tabLst>
                <a:tab pos="755650" algn="l"/>
                <a:tab pos="1664335" algn="l"/>
                <a:tab pos="6030595" algn="l"/>
                <a:tab pos="6212840" algn="l"/>
              </a:tabLst>
            </a:pP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0" dirty="0">
                <a:latin typeface="Times New Roman"/>
                <a:cs typeface="Times New Roman"/>
              </a:rPr>
              <a:t>“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40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ly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40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”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	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Arial"/>
                <a:cs typeface="Arial"/>
              </a:rPr>
              <a:t>(</a:t>
            </a:r>
            <a:r>
              <a:rPr sz="2800" b="1" spc="170" dirty="0">
                <a:latin typeface="Times New Roman"/>
                <a:cs typeface="Times New Roman"/>
              </a:rPr>
              <a:t>a</a:t>
            </a:r>
            <a:r>
              <a:rPr sz="2800" b="1" spc="-2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v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Arial"/>
                <a:cs typeface="Arial"/>
              </a:rPr>
              <a:t>-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ava</a:t>
            </a:r>
            <a:r>
              <a:rPr sz="2800" b="1" spc="-10" dirty="0">
                <a:latin typeface="Times New Roman"/>
                <a:cs typeface="Times New Roman"/>
              </a:rPr>
              <a:t>il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b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33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3070"/>
              </a:lnSpc>
              <a:spcBef>
                <a:spcPts val="570"/>
              </a:spcBef>
              <a:buFont typeface="Arial"/>
              <a:buChar char="•"/>
              <a:tabLst>
                <a:tab pos="755650" algn="l"/>
                <a:tab pos="1485900" algn="l"/>
                <a:tab pos="2552700" algn="l"/>
                <a:tab pos="5892800" algn="l"/>
              </a:tabLst>
            </a:pP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f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Arial"/>
                <a:cs typeface="Arial"/>
              </a:rPr>
              <a:t>-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170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40" dirty="0">
                <a:latin typeface="Times New Roman"/>
                <a:cs typeface="Times New Roman"/>
              </a:rPr>
              <a:t>b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spc="-10" dirty="0">
                <a:latin typeface="Times New Roman"/>
                <a:cs typeface="Times New Roman"/>
              </a:rPr>
              <a:t>il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755650" marR="1266190">
              <a:lnSpc>
                <a:spcPts val="2790"/>
              </a:lnSpc>
              <a:spcBef>
                <a:spcPts val="275"/>
              </a:spcBef>
              <a:tabLst>
                <a:tab pos="2693035" algn="l"/>
                <a:tab pos="4041140" algn="l"/>
              </a:tabLst>
            </a:pP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x</a:t>
            </a:r>
            <a:r>
              <a:rPr sz="2800" b="1" spc="300" dirty="0">
                <a:latin typeface="Times New Roman"/>
                <a:cs typeface="Times New Roman"/>
              </a:rPr>
              <a:t>ec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le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55" dirty="0">
                <a:latin typeface="Times New Roman"/>
                <a:cs typeface="Times New Roman"/>
              </a:rPr>
              <a:t>j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10" dirty="0">
                <a:latin typeface="Times New Roman"/>
                <a:cs typeface="Times New Roman"/>
              </a:rPr>
              <a:t>ile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145" dirty="0">
                <a:latin typeface="Times New Roman"/>
                <a:cs typeface="Times New Roman"/>
              </a:rPr>
              <a:t>w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ll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0" dirty="0">
                <a:latin typeface="Times New Roman"/>
                <a:cs typeface="Times New Roman"/>
              </a:rPr>
              <a:t>n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i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0" dirty="0">
                <a:latin typeface="Times New Roman"/>
                <a:cs typeface="Times New Roman"/>
              </a:rPr>
              <a:t>b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40" dirty="0">
                <a:latin typeface="Times New Roman"/>
                <a:cs typeface="Times New Roman"/>
              </a:rPr>
              <a:t>dd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91" name="object 10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72</a:t>
            </a:fld>
            <a:endParaRPr spc="210" dirty="0"/>
          </a:p>
        </p:txBody>
      </p:sp>
      <p:sp>
        <p:nvSpPr>
          <p:cNvPr id="1089" name="object 1089"/>
          <p:cNvSpPr txBox="1"/>
          <p:nvPr/>
        </p:nvSpPr>
        <p:spPr>
          <a:xfrm>
            <a:off x="8135626" y="721536"/>
            <a:ext cx="710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0" name="object 1090"/>
          <p:cNvSpPr txBox="1"/>
          <p:nvPr/>
        </p:nvSpPr>
        <p:spPr>
          <a:xfrm>
            <a:off x="8161034" y="975536"/>
            <a:ext cx="659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gin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6580">
              <a:lnSpc>
                <a:spcPct val="100000"/>
              </a:lnSpc>
            </a:pPr>
            <a:r>
              <a:rPr dirty="0"/>
              <a:t>U</a:t>
            </a:r>
            <a:r>
              <a:rPr spc="-5" dirty="0"/>
              <a:t>t</a:t>
            </a:r>
            <a:r>
              <a:rPr spc="-20" dirty="0"/>
              <a:t>i</a:t>
            </a:r>
            <a:r>
              <a:rPr spc="-10" dirty="0"/>
              <a:t>l</a:t>
            </a:r>
            <a:r>
              <a:rPr spc="-20" dirty="0"/>
              <a:t>i</a:t>
            </a:r>
            <a:r>
              <a:rPr dirty="0"/>
              <a:t>ty</a:t>
            </a:r>
            <a:r>
              <a:rPr spc="365" dirty="0">
                <a:latin typeface="Times New Roman"/>
                <a:cs typeface="Times New Roman"/>
              </a:rPr>
              <a:t> </a:t>
            </a:r>
            <a:r>
              <a:rPr spc="220" dirty="0"/>
              <a:t>P</a:t>
            </a:r>
            <a:r>
              <a:rPr spc="-20" dirty="0"/>
              <a:t>l</a:t>
            </a:r>
            <a:r>
              <a:rPr spc="240" dirty="0"/>
              <a:t>u</a:t>
            </a:r>
            <a:r>
              <a:rPr spc="484" dirty="0"/>
              <a:t>g</a:t>
            </a:r>
            <a:r>
              <a:rPr spc="-20" dirty="0"/>
              <a:t>i</a:t>
            </a:r>
            <a:r>
              <a:rPr spc="24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282189" y="20320"/>
            <a:ext cx="2800985" cy="2179320"/>
          </a:xfrm>
          <a:custGeom>
            <a:avLst/>
            <a:gdLst/>
            <a:ahLst/>
            <a:cxnLst/>
            <a:rect l="l" t="t" r="r" b="b"/>
            <a:pathLst>
              <a:path w="2800984" h="2179320">
                <a:moveTo>
                  <a:pt x="605789" y="365759"/>
                </a:moveTo>
                <a:lnTo>
                  <a:pt x="722619" y="788669"/>
                </a:lnTo>
                <a:lnTo>
                  <a:pt x="157459" y="834389"/>
                </a:lnTo>
                <a:lnTo>
                  <a:pt x="529589" y="1169669"/>
                </a:lnTo>
                <a:lnTo>
                  <a:pt x="0" y="1299209"/>
                </a:lnTo>
                <a:lnTo>
                  <a:pt x="448299" y="1550669"/>
                </a:lnTo>
                <a:lnTo>
                  <a:pt x="172699" y="1798319"/>
                </a:lnTo>
                <a:lnTo>
                  <a:pt x="646419" y="1840229"/>
                </a:lnTo>
                <a:lnTo>
                  <a:pt x="661659" y="2179319"/>
                </a:lnTo>
                <a:lnTo>
                  <a:pt x="1012179" y="1828799"/>
                </a:lnTo>
                <a:lnTo>
                  <a:pt x="1277203" y="1828799"/>
                </a:lnTo>
                <a:lnTo>
                  <a:pt x="1328409" y="1752599"/>
                </a:lnTo>
                <a:lnTo>
                  <a:pt x="1600694" y="1752599"/>
                </a:lnTo>
                <a:lnTo>
                  <a:pt x="1638299" y="1607819"/>
                </a:lnTo>
                <a:lnTo>
                  <a:pt x="1991100" y="1607819"/>
                </a:lnTo>
                <a:lnTo>
                  <a:pt x="1969769" y="1447799"/>
                </a:lnTo>
                <a:lnTo>
                  <a:pt x="2410449" y="1447799"/>
                </a:lnTo>
                <a:lnTo>
                  <a:pt x="2204709" y="1242059"/>
                </a:lnTo>
                <a:lnTo>
                  <a:pt x="2458699" y="1139189"/>
                </a:lnTo>
                <a:lnTo>
                  <a:pt x="2285999" y="948689"/>
                </a:lnTo>
                <a:lnTo>
                  <a:pt x="2800594" y="718227"/>
                </a:lnTo>
                <a:lnTo>
                  <a:pt x="2800594" y="668827"/>
                </a:lnTo>
                <a:lnTo>
                  <a:pt x="2204709" y="659129"/>
                </a:lnTo>
                <a:lnTo>
                  <a:pt x="2214527" y="643889"/>
                </a:lnTo>
                <a:lnTo>
                  <a:pt x="1150619" y="643889"/>
                </a:lnTo>
                <a:lnTo>
                  <a:pt x="605789" y="365759"/>
                </a:lnTo>
                <a:close/>
              </a:path>
              <a:path w="2800984" h="2179320">
                <a:moveTo>
                  <a:pt x="1277203" y="1828799"/>
                </a:moveTo>
                <a:lnTo>
                  <a:pt x="1012179" y="1828799"/>
                </a:lnTo>
                <a:lnTo>
                  <a:pt x="1169669" y="1988819"/>
                </a:lnTo>
                <a:lnTo>
                  <a:pt x="1277203" y="1828799"/>
                </a:lnTo>
                <a:close/>
              </a:path>
              <a:path w="2800984" h="2179320">
                <a:moveTo>
                  <a:pt x="1600694" y="1752599"/>
                </a:moveTo>
                <a:lnTo>
                  <a:pt x="1328409" y="1752599"/>
                </a:lnTo>
                <a:lnTo>
                  <a:pt x="1562099" y="1901189"/>
                </a:lnTo>
                <a:lnTo>
                  <a:pt x="1600694" y="1752599"/>
                </a:lnTo>
                <a:close/>
              </a:path>
              <a:path w="2800984" h="2179320">
                <a:moveTo>
                  <a:pt x="1991100" y="1607819"/>
                </a:moveTo>
                <a:lnTo>
                  <a:pt x="1638299" y="1607819"/>
                </a:lnTo>
                <a:lnTo>
                  <a:pt x="2010399" y="1752599"/>
                </a:lnTo>
                <a:lnTo>
                  <a:pt x="1991100" y="1607819"/>
                </a:lnTo>
                <a:close/>
              </a:path>
              <a:path w="2800984" h="2179320">
                <a:moveTo>
                  <a:pt x="2410449" y="1447799"/>
                </a:moveTo>
                <a:lnTo>
                  <a:pt x="1969769" y="1447799"/>
                </a:lnTo>
                <a:lnTo>
                  <a:pt x="2539989" y="1577339"/>
                </a:lnTo>
                <a:lnTo>
                  <a:pt x="2410449" y="1447799"/>
                </a:lnTo>
                <a:close/>
              </a:path>
              <a:path w="2800984" h="2179320">
                <a:moveTo>
                  <a:pt x="1308079" y="190499"/>
                </a:moveTo>
                <a:lnTo>
                  <a:pt x="1150619" y="643889"/>
                </a:lnTo>
                <a:lnTo>
                  <a:pt x="2214527" y="643889"/>
                </a:lnTo>
                <a:lnTo>
                  <a:pt x="2253799" y="582929"/>
                </a:lnTo>
                <a:lnTo>
                  <a:pt x="1954529" y="582929"/>
                </a:lnTo>
                <a:lnTo>
                  <a:pt x="1963434" y="436869"/>
                </a:lnTo>
                <a:lnTo>
                  <a:pt x="1543049" y="436869"/>
                </a:lnTo>
                <a:lnTo>
                  <a:pt x="1308079" y="190499"/>
                </a:lnTo>
                <a:close/>
              </a:path>
              <a:path w="2800984" h="2179320">
                <a:moveTo>
                  <a:pt x="2423159" y="320039"/>
                </a:moveTo>
                <a:lnTo>
                  <a:pt x="1954529" y="582929"/>
                </a:lnTo>
                <a:lnTo>
                  <a:pt x="2253799" y="582929"/>
                </a:lnTo>
                <a:lnTo>
                  <a:pt x="2423159" y="320039"/>
                </a:lnTo>
                <a:close/>
              </a:path>
              <a:path w="2800984" h="2179320">
                <a:moveTo>
                  <a:pt x="1990069" y="0"/>
                </a:moveTo>
                <a:lnTo>
                  <a:pt x="1543049" y="436869"/>
                </a:lnTo>
                <a:lnTo>
                  <a:pt x="1963434" y="436869"/>
                </a:lnTo>
                <a:lnTo>
                  <a:pt x="19900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2189" y="210820"/>
            <a:ext cx="2800985" cy="1988820"/>
          </a:xfrm>
          <a:custGeom>
            <a:avLst/>
            <a:gdLst/>
            <a:ahLst/>
            <a:cxnLst/>
            <a:rect l="l" t="t" r="r" b="b"/>
            <a:pathLst>
              <a:path w="2800984" h="1988820">
                <a:moveTo>
                  <a:pt x="1543049" y="246369"/>
                </a:moveTo>
                <a:lnTo>
                  <a:pt x="1308079" y="0"/>
                </a:lnTo>
                <a:lnTo>
                  <a:pt x="1150619" y="453389"/>
                </a:lnTo>
                <a:lnTo>
                  <a:pt x="605789" y="175259"/>
                </a:lnTo>
                <a:lnTo>
                  <a:pt x="722619" y="598169"/>
                </a:lnTo>
                <a:lnTo>
                  <a:pt x="157459" y="643889"/>
                </a:lnTo>
                <a:lnTo>
                  <a:pt x="529589" y="979169"/>
                </a:lnTo>
                <a:lnTo>
                  <a:pt x="0" y="1108709"/>
                </a:lnTo>
                <a:lnTo>
                  <a:pt x="448299" y="1360169"/>
                </a:lnTo>
                <a:lnTo>
                  <a:pt x="172699" y="1607819"/>
                </a:lnTo>
                <a:lnTo>
                  <a:pt x="646419" y="1649729"/>
                </a:lnTo>
                <a:lnTo>
                  <a:pt x="661659" y="1988819"/>
                </a:lnTo>
                <a:lnTo>
                  <a:pt x="1012179" y="1638299"/>
                </a:lnTo>
                <a:lnTo>
                  <a:pt x="1169669" y="1798319"/>
                </a:lnTo>
                <a:lnTo>
                  <a:pt x="1328409" y="1562099"/>
                </a:lnTo>
                <a:lnTo>
                  <a:pt x="1562099" y="1710689"/>
                </a:lnTo>
                <a:lnTo>
                  <a:pt x="1638299" y="1417319"/>
                </a:lnTo>
                <a:lnTo>
                  <a:pt x="2010399" y="1562099"/>
                </a:lnTo>
                <a:lnTo>
                  <a:pt x="1969769" y="1257299"/>
                </a:lnTo>
                <a:lnTo>
                  <a:pt x="2539989" y="1386839"/>
                </a:lnTo>
                <a:lnTo>
                  <a:pt x="2204709" y="1051559"/>
                </a:lnTo>
                <a:lnTo>
                  <a:pt x="2458699" y="948689"/>
                </a:lnTo>
                <a:lnTo>
                  <a:pt x="2285999" y="758189"/>
                </a:lnTo>
                <a:lnTo>
                  <a:pt x="2800593" y="527727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5239" y="20320"/>
            <a:ext cx="1257935" cy="669290"/>
          </a:xfrm>
          <a:custGeom>
            <a:avLst/>
            <a:gdLst/>
            <a:ahLst/>
            <a:cxnLst/>
            <a:rect l="l" t="t" r="r" b="b"/>
            <a:pathLst>
              <a:path w="1257934" h="669290">
                <a:moveTo>
                  <a:pt x="1257543" y="668827"/>
                </a:moveTo>
                <a:lnTo>
                  <a:pt x="661659" y="659129"/>
                </a:lnTo>
                <a:lnTo>
                  <a:pt x="880109" y="320039"/>
                </a:lnTo>
                <a:lnTo>
                  <a:pt x="411479" y="582929"/>
                </a:lnTo>
                <a:lnTo>
                  <a:pt x="447019" y="0"/>
                </a:lnTo>
                <a:lnTo>
                  <a:pt x="0" y="436869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37660" y="50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932" y="0"/>
                </a:moveTo>
                <a:lnTo>
                  <a:pt x="26670" y="0"/>
                </a:lnTo>
                <a:lnTo>
                  <a:pt x="26670" y="762"/>
                </a:lnTo>
                <a:lnTo>
                  <a:pt x="27932" y="762"/>
                </a:lnTo>
                <a:lnTo>
                  <a:pt x="27932" y="0"/>
                </a:lnTo>
                <a:close/>
              </a:path>
              <a:path w="27940" h="27940">
                <a:moveTo>
                  <a:pt x="25389" y="2029"/>
                </a:moveTo>
                <a:lnTo>
                  <a:pt x="24109" y="2029"/>
                </a:lnTo>
                <a:lnTo>
                  <a:pt x="24109" y="3291"/>
                </a:lnTo>
                <a:lnTo>
                  <a:pt x="27919" y="3291"/>
                </a:lnTo>
                <a:lnTo>
                  <a:pt x="27919" y="2042"/>
                </a:lnTo>
                <a:lnTo>
                  <a:pt x="25389" y="2029"/>
                </a:lnTo>
                <a:close/>
              </a:path>
              <a:path w="27940" h="27940">
                <a:moveTo>
                  <a:pt x="27925" y="768"/>
                </a:moveTo>
                <a:lnTo>
                  <a:pt x="25389" y="768"/>
                </a:lnTo>
                <a:lnTo>
                  <a:pt x="25389" y="2029"/>
                </a:lnTo>
                <a:lnTo>
                  <a:pt x="27925" y="2042"/>
                </a:lnTo>
                <a:lnTo>
                  <a:pt x="27925" y="768"/>
                </a:lnTo>
                <a:close/>
              </a:path>
              <a:path w="27940" h="27940">
                <a:moveTo>
                  <a:pt x="27932" y="3298"/>
                </a:moveTo>
                <a:lnTo>
                  <a:pt x="22860" y="3298"/>
                </a:lnTo>
                <a:lnTo>
                  <a:pt x="22860" y="4572"/>
                </a:lnTo>
                <a:lnTo>
                  <a:pt x="27932" y="4572"/>
                </a:lnTo>
                <a:lnTo>
                  <a:pt x="27932" y="3298"/>
                </a:lnTo>
                <a:close/>
              </a:path>
              <a:path w="27940" h="27940">
                <a:moveTo>
                  <a:pt x="21579" y="5839"/>
                </a:moveTo>
                <a:lnTo>
                  <a:pt x="20299" y="5839"/>
                </a:lnTo>
                <a:lnTo>
                  <a:pt x="20299" y="7101"/>
                </a:lnTo>
                <a:lnTo>
                  <a:pt x="27919" y="7101"/>
                </a:lnTo>
                <a:lnTo>
                  <a:pt x="27919" y="5852"/>
                </a:lnTo>
                <a:lnTo>
                  <a:pt x="21579" y="5839"/>
                </a:lnTo>
                <a:close/>
              </a:path>
              <a:path w="27940" h="27940">
                <a:moveTo>
                  <a:pt x="27925" y="4578"/>
                </a:moveTo>
                <a:lnTo>
                  <a:pt x="21579" y="4578"/>
                </a:lnTo>
                <a:lnTo>
                  <a:pt x="21579" y="5839"/>
                </a:lnTo>
                <a:lnTo>
                  <a:pt x="27925" y="5852"/>
                </a:lnTo>
                <a:lnTo>
                  <a:pt x="27925" y="4578"/>
                </a:lnTo>
                <a:close/>
              </a:path>
              <a:path w="27940" h="27940">
                <a:moveTo>
                  <a:pt x="27932" y="7108"/>
                </a:moveTo>
                <a:lnTo>
                  <a:pt x="19050" y="7108"/>
                </a:lnTo>
                <a:lnTo>
                  <a:pt x="19050" y="8382"/>
                </a:lnTo>
                <a:lnTo>
                  <a:pt x="27932" y="8382"/>
                </a:lnTo>
                <a:lnTo>
                  <a:pt x="27932" y="7108"/>
                </a:lnTo>
                <a:close/>
              </a:path>
              <a:path w="27940" h="27940">
                <a:moveTo>
                  <a:pt x="17769" y="9649"/>
                </a:moveTo>
                <a:lnTo>
                  <a:pt x="16489" y="9649"/>
                </a:lnTo>
                <a:lnTo>
                  <a:pt x="16489" y="10911"/>
                </a:lnTo>
                <a:lnTo>
                  <a:pt x="27919" y="10911"/>
                </a:lnTo>
                <a:lnTo>
                  <a:pt x="27919" y="9662"/>
                </a:lnTo>
                <a:lnTo>
                  <a:pt x="17769" y="9649"/>
                </a:lnTo>
                <a:close/>
              </a:path>
              <a:path w="27940" h="27940">
                <a:moveTo>
                  <a:pt x="27925" y="8388"/>
                </a:moveTo>
                <a:lnTo>
                  <a:pt x="17769" y="8388"/>
                </a:lnTo>
                <a:lnTo>
                  <a:pt x="17769" y="9649"/>
                </a:lnTo>
                <a:lnTo>
                  <a:pt x="27925" y="9662"/>
                </a:lnTo>
                <a:lnTo>
                  <a:pt x="27925" y="8388"/>
                </a:lnTo>
                <a:close/>
              </a:path>
              <a:path w="27940" h="27940">
                <a:moveTo>
                  <a:pt x="26670" y="10918"/>
                </a:moveTo>
                <a:lnTo>
                  <a:pt x="15240" y="10918"/>
                </a:lnTo>
                <a:lnTo>
                  <a:pt x="15240" y="12192"/>
                </a:lnTo>
                <a:lnTo>
                  <a:pt x="26670" y="12192"/>
                </a:lnTo>
                <a:lnTo>
                  <a:pt x="26670" y="10918"/>
                </a:lnTo>
                <a:close/>
              </a:path>
              <a:path w="27940" h="27940">
                <a:moveTo>
                  <a:pt x="13959" y="13459"/>
                </a:moveTo>
                <a:lnTo>
                  <a:pt x="12679" y="13459"/>
                </a:lnTo>
                <a:lnTo>
                  <a:pt x="12679" y="14721"/>
                </a:lnTo>
                <a:lnTo>
                  <a:pt x="26657" y="14721"/>
                </a:lnTo>
                <a:lnTo>
                  <a:pt x="26657" y="13472"/>
                </a:lnTo>
                <a:lnTo>
                  <a:pt x="13959" y="13459"/>
                </a:lnTo>
                <a:close/>
              </a:path>
              <a:path w="27940" h="27940">
                <a:moveTo>
                  <a:pt x="26663" y="12198"/>
                </a:moveTo>
                <a:lnTo>
                  <a:pt x="13959" y="12198"/>
                </a:lnTo>
                <a:lnTo>
                  <a:pt x="13959" y="13459"/>
                </a:lnTo>
                <a:lnTo>
                  <a:pt x="26663" y="13472"/>
                </a:lnTo>
                <a:lnTo>
                  <a:pt x="26663" y="12198"/>
                </a:lnTo>
                <a:close/>
              </a:path>
              <a:path w="27940" h="27940">
                <a:moveTo>
                  <a:pt x="26670" y="14728"/>
                </a:moveTo>
                <a:lnTo>
                  <a:pt x="11430" y="14728"/>
                </a:lnTo>
                <a:lnTo>
                  <a:pt x="11430" y="16002"/>
                </a:lnTo>
                <a:lnTo>
                  <a:pt x="26670" y="16002"/>
                </a:lnTo>
                <a:lnTo>
                  <a:pt x="26670" y="14728"/>
                </a:lnTo>
                <a:close/>
              </a:path>
              <a:path w="27940" h="27940">
                <a:moveTo>
                  <a:pt x="10149" y="17269"/>
                </a:moveTo>
                <a:lnTo>
                  <a:pt x="8869" y="17269"/>
                </a:lnTo>
                <a:lnTo>
                  <a:pt x="8869" y="18531"/>
                </a:lnTo>
                <a:lnTo>
                  <a:pt x="26657" y="18531"/>
                </a:lnTo>
                <a:lnTo>
                  <a:pt x="26657" y="17282"/>
                </a:lnTo>
                <a:lnTo>
                  <a:pt x="10149" y="17269"/>
                </a:lnTo>
                <a:close/>
              </a:path>
              <a:path w="27940" h="27940">
                <a:moveTo>
                  <a:pt x="26663" y="16008"/>
                </a:moveTo>
                <a:lnTo>
                  <a:pt x="10149" y="16008"/>
                </a:lnTo>
                <a:lnTo>
                  <a:pt x="10149" y="17269"/>
                </a:lnTo>
                <a:lnTo>
                  <a:pt x="26663" y="17282"/>
                </a:lnTo>
                <a:lnTo>
                  <a:pt x="26663" y="16008"/>
                </a:lnTo>
                <a:close/>
              </a:path>
              <a:path w="27940" h="27940">
                <a:moveTo>
                  <a:pt x="26670" y="18538"/>
                </a:moveTo>
                <a:lnTo>
                  <a:pt x="7620" y="18538"/>
                </a:lnTo>
                <a:lnTo>
                  <a:pt x="7620" y="19812"/>
                </a:lnTo>
                <a:lnTo>
                  <a:pt x="26670" y="19812"/>
                </a:lnTo>
                <a:lnTo>
                  <a:pt x="26670" y="18538"/>
                </a:lnTo>
                <a:close/>
              </a:path>
              <a:path w="27940" h="27940">
                <a:moveTo>
                  <a:pt x="6339" y="21079"/>
                </a:moveTo>
                <a:lnTo>
                  <a:pt x="5059" y="21079"/>
                </a:lnTo>
                <a:lnTo>
                  <a:pt x="5059" y="22341"/>
                </a:lnTo>
                <a:lnTo>
                  <a:pt x="26657" y="22341"/>
                </a:lnTo>
                <a:lnTo>
                  <a:pt x="26657" y="21092"/>
                </a:lnTo>
                <a:lnTo>
                  <a:pt x="6339" y="21079"/>
                </a:lnTo>
                <a:close/>
              </a:path>
              <a:path w="27940" h="27940">
                <a:moveTo>
                  <a:pt x="26663" y="19818"/>
                </a:moveTo>
                <a:lnTo>
                  <a:pt x="6339" y="19818"/>
                </a:lnTo>
                <a:lnTo>
                  <a:pt x="6339" y="21079"/>
                </a:lnTo>
                <a:lnTo>
                  <a:pt x="26663" y="21092"/>
                </a:lnTo>
                <a:lnTo>
                  <a:pt x="26663" y="19818"/>
                </a:lnTo>
                <a:close/>
              </a:path>
              <a:path w="27940" h="27940">
                <a:moveTo>
                  <a:pt x="26670" y="22348"/>
                </a:moveTo>
                <a:lnTo>
                  <a:pt x="3810" y="22348"/>
                </a:lnTo>
                <a:lnTo>
                  <a:pt x="3810" y="23622"/>
                </a:lnTo>
                <a:lnTo>
                  <a:pt x="26670" y="23622"/>
                </a:lnTo>
                <a:lnTo>
                  <a:pt x="26670" y="22348"/>
                </a:lnTo>
                <a:close/>
              </a:path>
              <a:path w="27940" h="27940">
                <a:moveTo>
                  <a:pt x="2529" y="24889"/>
                </a:moveTo>
                <a:lnTo>
                  <a:pt x="1249" y="24889"/>
                </a:lnTo>
                <a:lnTo>
                  <a:pt x="1249" y="26151"/>
                </a:lnTo>
                <a:lnTo>
                  <a:pt x="26657" y="26151"/>
                </a:lnTo>
                <a:lnTo>
                  <a:pt x="26657" y="24902"/>
                </a:lnTo>
                <a:lnTo>
                  <a:pt x="2529" y="24889"/>
                </a:lnTo>
                <a:close/>
              </a:path>
              <a:path w="27940" h="27940">
                <a:moveTo>
                  <a:pt x="26663" y="23628"/>
                </a:moveTo>
                <a:lnTo>
                  <a:pt x="2529" y="23628"/>
                </a:lnTo>
                <a:lnTo>
                  <a:pt x="2529" y="24889"/>
                </a:lnTo>
                <a:lnTo>
                  <a:pt x="26663" y="24902"/>
                </a:lnTo>
                <a:lnTo>
                  <a:pt x="26663" y="23628"/>
                </a:lnTo>
                <a:close/>
              </a:path>
              <a:path w="27940" h="27940">
                <a:moveTo>
                  <a:pt x="26670" y="26158"/>
                </a:moveTo>
                <a:lnTo>
                  <a:pt x="0" y="26158"/>
                </a:lnTo>
                <a:lnTo>
                  <a:pt x="0" y="27432"/>
                </a:lnTo>
                <a:lnTo>
                  <a:pt x="26670" y="27432"/>
                </a:lnTo>
                <a:lnTo>
                  <a:pt x="26670" y="26158"/>
                </a:lnTo>
                <a:close/>
              </a:path>
            </a:pathLst>
          </a:custGeom>
          <a:solidFill>
            <a:srgbClr val="E1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8430" y="27946"/>
            <a:ext cx="56515" cy="27940"/>
          </a:xfrm>
          <a:custGeom>
            <a:avLst/>
            <a:gdLst/>
            <a:ahLst/>
            <a:cxnLst/>
            <a:rect l="l" t="t" r="r" b="b"/>
            <a:pathLst>
              <a:path w="56515" h="27940">
                <a:moveTo>
                  <a:pt x="27950" y="1261"/>
                </a:moveTo>
                <a:lnTo>
                  <a:pt x="25420" y="1261"/>
                </a:lnTo>
                <a:lnTo>
                  <a:pt x="25420" y="2523"/>
                </a:lnTo>
                <a:lnTo>
                  <a:pt x="55900" y="2523"/>
                </a:lnTo>
                <a:lnTo>
                  <a:pt x="55900" y="1273"/>
                </a:lnTo>
                <a:lnTo>
                  <a:pt x="27950" y="1261"/>
                </a:lnTo>
                <a:close/>
              </a:path>
              <a:path w="56515" h="27940">
                <a:moveTo>
                  <a:pt x="55894" y="0"/>
                </a:moveTo>
                <a:lnTo>
                  <a:pt x="27950" y="0"/>
                </a:lnTo>
                <a:lnTo>
                  <a:pt x="27950" y="1261"/>
                </a:lnTo>
                <a:lnTo>
                  <a:pt x="55894" y="1261"/>
                </a:lnTo>
                <a:lnTo>
                  <a:pt x="55894" y="0"/>
                </a:lnTo>
                <a:close/>
              </a:path>
              <a:path w="56515" h="27940">
                <a:moveTo>
                  <a:pt x="55894" y="2529"/>
                </a:moveTo>
                <a:lnTo>
                  <a:pt x="24140" y="2529"/>
                </a:lnTo>
                <a:lnTo>
                  <a:pt x="24140" y="3803"/>
                </a:lnTo>
                <a:lnTo>
                  <a:pt x="55894" y="3803"/>
                </a:lnTo>
                <a:lnTo>
                  <a:pt x="55894" y="2529"/>
                </a:lnTo>
                <a:close/>
              </a:path>
              <a:path w="56515" h="27940">
                <a:moveTo>
                  <a:pt x="22860" y="5071"/>
                </a:moveTo>
                <a:lnTo>
                  <a:pt x="21610" y="5071"/>
                </a:lnTo>
                <a:lnTo>
                  <a:pt x="21610" y="6333"/>
                </a:lnTo>
                <a:lnTo>
                  <a:pt x="54626" y="6333"/>
                </a:lnTo>
                <a:lnTo>
                  <a:pt x="54626" y="5083"/>
                </a:lnTo>
                <a:lnTo>
                  <a:pt x="22860" y="5071"/>
                </a:lnTo>
                <a:close/>
              </a:path>
              <a:path w="56515" h="27940">
                <a:moveTo>
                  <a:pt x="54614" y="3809"/>
                </a:moveTo>
                <a:lnTo>
                  <a:pt x="22860" y="3809"/>
                </a:lnTo>
                <a:lnTo>
                  <a:pt x="22860" y="5071"/>
                </a:lnTo>
                <a:lnTo>
                  <a:pt x="54614" y="5071"/>
                </a:lnTo>
                <a:lnTo>
                  <a:pt x="54614" y="3809"/>
                </a:lnTo>
                <a:close/>
              </a:path>
              <a:path w="56515" h="27940">
                <a:moveTo>
                  <a:pt x="54620" y="6339"/>
                </a:moveTo>
                <a:lnTo>
                  <a:pt x="20330" y="6339"/>
                </a:lnTo>
                <a:lnTo>
                  <a:pt x="20330" y="7613"/>
                </a:lnTo>
                <a:lnTo>
                  <a:pt x="54620" y="7613"/>
                </a:lnTo>
                <a:lnTo>
                  <a:pt x="54620" y="6339"/>
                </a:lnTo>
                <a:close/>
              </a:path>
              <a:path w="56515" h="27940">
                <a:moveTo>
                  <a:pt x="19050" y="8881"/>
                </a:moveTo>
                <a:lnTo>
                  <a:pt x="17800" y="8881"/>
                </a:lnTo>
                <a:lnTo>
                  <a:pt x="17800" y="10143"/>
                </a:lnTo>
                <a:lnTo>
                  <a:pt x="54626" y="10143"/>
                </a:lnTo>
                <a:lnTo>
                  <a:pt x="54626" y="8893"/>
                </a:lnTo>
                <a:lnTo>
                  <a:pt x="19050" y="8881"/>
                </a:lnTo>
                <a:close/>
              </a:path>
              <a:path w="56515" h="27940">
                <a:moveTo>
                  <a:pt x="54614" y="7619"/>
                </a:moveTo>
                <a:lnTo>
                  <a:pt x="19050" y="7619"/>
                </a:lnTo>
                <a:lnTo>
                  <a:pt x="19050" y="8881"/>
                </a:lnTo>
                <a:lnTo>
                  <a:pt x="54614" y="8881"/>
                </a:lnTo>
                <a:lnTo>
                  <a:pt x="54614" y="7619"/>
                </a:lnTo>
                <a:close/>
              </a:path>
              <a:path w="56515" h="27940">
                <a:moveTo>
                  <a:pt x="54620" y="10149"/>
                </a:moveTo>
                <a:lnTo>
                  <a:pt x="16520" y="10149"/>
                </a:lnTo>
                <a:lnTo>
                  <a:pt x="16520" y="11423"/>
                </a:lnTo>
                <a:lnTo>
                  <a:pt x="54620" y="11423"/>
                </a:lnTo>
                <a:lnTo>
                  <a:pt x="54620" y="10149"/>
                </a:lnTo>
                <a:close/>
              </a:path>
              <a:path w="56515" h="27940">
                <a:moveTo>
                  <a:pt x="15240" y="12691"/>
                </a:moveTo>
                <a:lnTo>
                  <a:pt x="13990" y="12691"/>
                </a:lnTo>
                <a:lnTo>
                  <a:pt x="13990" y="13953"/>
                </a:lnTo>
                <a:lnTo>
                  <a:pt x="54626" y="13953"/>
                </a:lnTo>
                <a:lnTo>
                  <a:pt x="54626" y="12703"/>
                </a:lnTo>
                <a:lnTo>
                  <a:pt x="15240" y="12691"/>
                </a:lnTo>
                <a:close/>
              </a:path>
              <a:path w="56515" h="27940">
                <a:moveTo>
                  <a:pt x="54614" y="11429"/>
                </a:moveTo>
                <a:lnTo>
                  <a:pt x="15240" y="11429"/>
                </a:lnTo>
                <a:lnTo>
                  <a:pt x="15240" y="12691"/>
                </a:lnTo>
                <a:lnTo>
                  <a:pt x="54614" y="12691"/>
                </a:lnTo>
                <a:lnTo>
                  <a:pt x="54614" y="11429"/>
                </a:lnTo>
                <a:close/>
              </a:path>
              <a:path w="56515" h="27940">
                <a:moveTo>
                  <a:pt x="54620" y="13959"/>
                </a:moveTo>
                <a:lnTo>
                  <a:pt x="12710" y="13959"/>
                </a:lnTo>
                <a:lnTo>
                  <a:pt x="12710" y="15233"/>
                </a:lnTo>
                <a:lnTo>
                  <a:pt x="54620" y="15233"/>
                </a:lnTo>
                <a:lnTo>
                  <a:pt x="54620" y="13959"/>
                </a:lnTo>
                <a:close/>
              </a:path>
              <a:path w="56515" h="27940">
                <a:moveTo>
                  <a:pt x="11430" y="16501"/>
                </a:moveTo>
                <a:lnTo>
                  <a:pt x="10180" y="16501"/>
                </a:lnTo>
                <a:lnTo>
                  <a:pt x="10180" y="17763"/>
                </a:lnTo>
                <a:lnTo>
                  <a:pt x="54626" y="17763"/>
                </a:lnTo>
                <a:lnTo>
                  <a:pt x="54626" y="16513"/>
                </a:lnTo>
                <a:lnTo>
                  <a:pt x="11430" y="16501"/>
                </a:lnTo>
                <a:close/>
              </a:path>
              <a:path w="56515" h="27940">
                <a:moveTo>
                  <a:pt x="54614" y="15239"/>
                </a:moveTo>
                <a:lnTo>
                  <a:pt x="11430" y="15239"/>
                </a:lnTo>
                <a:lnTo>
                  <a:pt x="11430" y="16501"/>
                </a:lnTo>
                <a:lnTo>
                  <a:pt x="54614" y="16501"/>
                </a:lnTo>
                <a:lnTo>
                  <a:pt x="54614" y="15239"/>
                </a:lnTo>
                <a:close/>
              </a:path>
              <a:path w="56515" h="27940">
                <a:moveTo>
                  <a:pt x="54620" y="17769"/>
                </a:moveTo>
                <a:lnTo>
                  <a:pt x="8900" y="17769"/>
                </a:lnTo>
                <a:lnTo>
                  <a:pt x="8900" y="19043"/>
                </a:lnTo>
                <a:lnTo>
                  <a:pt x="54620" y="19043"/>
                </a:lnTo>
                <a:lnTo>
                  <a:pt x="54620" y="17769"/>
                </a:lnTo>
                <a:close/>
              </a:path>
              <a:path w="56515" h="27940">
                <a:moveTo>
                  <a:pt x="7620" y="20311"/>
                </a:moveTo>
                <a:lnTo>
                  <a:pt x="6370" y="20311"/>
                </a:lnTo>
                <a:lnTo>
                  <a:pt x="6370" y="21573"/>
                </a:lnTo>
                <a:lnTo>
                  <a:pt x="54626" y="21573"/>
                </a:lnTo>
                <a:lnTo>
                  <a:pt x="54626" y="20323"/>
                </a:lnTo>
                <a:lnTo>
                  <a:pt x="7620" y="20311"/>
                </a:lnTo>
                <a:close/>
              </a:path>
              <a:path w="56515" h="27940">
                <a:moveTo>
                  <a:pt x="54614" y="19049"/>
                </a:moveTo>
                <a:lnTo>
                  <a:pt x="7620" y="19049"/>
                </a:lnTo>
                <a:lnTo>
                  <a:pt x="7620" y="20311"/>
                </a:lnTo>
                <a:lnTo>
                  <a:pt x="54614" y="20311"/>
                </a:lnTo>
                <a:lnTo>
                  <a:pt x="54614" y="19049"/>
                </a:lnTo>
                <a:close/>
              </a:path>
              <a:path w="56515" h="27940">
                <a:moveTo>
                  <a:pt x="54620" y="21579"/>
                </a:moveTo>
                <a:lnTo>
                  <a:pt x="5090" y="21579"/>
                </a:lnTo>
                <a:lnTo>
                  <a:pt x="5090" y="22853"/>
                </a:lnTo>
                <a:lnTo>
                  <a:pt x="54620" y="22853"/>
                </a:lnTo>
                <a:lnTo>
                  <a:pt x="54620" y="21579"/>
                </a:lnTo>
                <a:close/>
              </a:path>
              <a:path w="56515" h="27940">
                <a:moveTo>
                  <a:pt x="3810" y="24121"/>
                </a:moveTo>
                <a:lnTo>
                  <a:pt x="2560" y="24121"/>
                </a:lnTo>
                <a:lnTo>
                  <a:pt x="2560" y="25383"/>
                </a:lnTo>
                <a:lnTo>
                  <a:pt x="53352" y="25383"/>
                </a:lnTo>
                <a:lnTo>
                  <a:pt x="53352" y="24133"/>
                </a:lnTo>
                <a:lnTo>
                  <a:pt x="3810" y="24121"/>
                </a:lnTo>
                <a:close/>
              </a:path>
              <a:path w="56515" h="27940">
                <a:moveTo>
                  <a:pt x="54614" y="22859"/>
                </a:moveTo>
                <a:lnTo>
                  <a:pt x="3810" y="22859"/>
                </a:lnTo>
                <a:lnTo>
                  <a:pt x="3810" y="24121"/>
                </a:lnTo>
                <a:lnTo>
                  <a:pt x="54614" y="24133"/>
                </a:lnTo>
                <a:lnTo>
                  <a:pt x="54614" y="22859"/>
                </a:lnTo>
                <a:close/>
              </a:path>
              <a:path w="56515" h="27940">
                <a:moveTo>
                  <a:pt x="53346" y="25389"/>
                </a:moveTo>
                <a:lnTo>
                  <a:pt x="1280" y="25389"/>
                </a:lnTo>
                <a:lnTo>
                  <a:pt x="1280" y="26663"/>
                </a:lnTo>
                <a:lnTo>
                  <a:pt x="53346" y="26663"/>
                </a:lnTo>
                <a:lnTo>
                  <a:pt x="53346" y="25389"/>
                </a:lnTo>
                <a:close/>
              </a:path>
              <a:path w="56515" h="27940">
                <a:moveTo>
                  <a:pt x="53340" y="26669"/>
                </a:moveTo>
                <a:lnTo>
                  <a:pt x="0" y="26669"/>
                </a:lnTo>
                <a:lnTo>
                  <a:pt x="0" y="27931"/>
                </a:lnTo>
                <a:lnTo>
                  <a:pt x="53340" y="27931"/>
                </a:lnTo>
                <a:lnTo>
                  <a:pt x="53340" y="26669"/>
                </a:lnTo>
                <a:close/>
              </a:path>
            </a:pathLst>
          </a:custGeom>
          <a:solidFill>
            <a:srgbClr val="E1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77949" y="55884"/>
            <a:ext cx="83820" cy="29209"/>
          </a:xfrm>
          <a:custGeom>
            <a:avLst/>
            <a:gdLst/>
            <a:ahLst/>
            <a:cxnLst/>
            <a:rect l="l" t="t" r="r" b="b"/>
            <a:pathLst>
              <a:path w="83820" h="29209">
                <a:moveTo>
                  <a:pt x="30480" y="0"/>
                </a:moveTo>
                <a:lnTo>
                  <a:pt x="29230" y="0"/>
                </a:lnTo>
                <a:lnTo>
                  <a:pt x="29230" y="1255"/>
                </a:lnTo>
                <a:lnTo>
                  <a:pt x="83832" y="1255"/>
                </a:lnTo>
                <a:lnTo>
                  <a:pt x="83832" y="5"/>
                </a:lnTo>
                <a:lnTo>
                  <a:pt x="30480" y="0"/>
                </a:lnTo>
                <a:close/>
              </a:path>
              <a:path w="83820" h="29209">
                <a:moveTo>
                  <a:pt x="83826" y="1261"/>
                </a:moveTo>
                <a:lnTo>
                  <a:pt x="27950" y="1261"/>
                </a:lnTo>
                <a:lnTo>
                  <a:pt x="27950" y="2535"/>
                </a:lnTo>
                <a:lnTo>
                  <a:pt x="83826" y="2535"/>
                </a:lnTo>
                <a:lnTo>
                  <a:pt x="83826" y="1261"/>
                </a:lnTo>
                <a:close/>
              </a:path>
              <a:path w="83820" h="29209">
                <a:moveTo>
                  <a:pt x="26670" y="3803"/>
                </a:moveTo>
                <a:lnTo>
                  <a:pt x="25420" y="3803"/>
                </a:lnTo>
                <a:lnTo>
                  <a:pt x="25420" y="5065"/>
                </a:lnTo>
                <a:lnTo>
                  <a:pt x="83832" y="5065"/>
                </a:lnTo>
                <a:lnTo>
                  <a:pt x="83832" y="3815"/>
                </a:lnTo>
                <a:lnTo>
                  <a:pt x="26670" y="3803"/>
                </a:lnTo>
                <a:close/>
              </a:path>
              <a:path w="83820" h="29209">
                <a:moveTo>
                  <a:pt x="83820" y="2541"/>
                </a:moveTo>
                <a:lnTo>
                  <a:pt x="26670" y="2541"/>
                </a:lnTo>
                <a:lnTo>
                  <a:pt x="26670" y="3803"/>
                </a:lnTo>
                <a:lnTo>
                  <a:pt x="83820" y="3803"/>
                </a:lnTo>
                <a:lnTo>
                  <a:pt x="83820" y="2541"/>
                </a:lnTo>
                <a:close/>
              </a:path>
              <a:path w="83820" h="29209">
                <a:moveTo>
                  <a:pt x="83826" y="5071"/>
                </a:moveTo>
                <a:lnTo>
                  <a:pt x="24140" y="5071"/>
                </a:lnTo>
                <a:lnTo>
                  <a:pt x="24140" y="6345"/>
                </a:lnTo>
                <a:lnTo>
                  <a:pt x="83826" y="6345"/>
                </a:lnTo>
                <a:lnTo>
                  <a:pt x="83826" y="5071"/>
                </a:lnTo>
                <a:close/>
              </a:path>
              <a:path w="83820" h="29209">
                <a:moveTo>
                  <a:pt x="22860" y="7613"/>
                </a:moveTo>
                <a:lnTo>
                  <a:pt x="21610" y="7613"/>
                </a:lnTo>
                <a:lnTo>
                  <a:pt x="21610" y="8875"/>
                </a:lnTo>
                <a:lnTo>
                  <a:pt x="83832" y="8875"/>
                </a:lnTo>
                <a:lnTo>
                  <a:pt x="83832" y="7625"/>
                </a:lnTo>
                <a:lnTo>
                  <a:pt x="22860" y="7613"/>
                </a:lnTo>
                <a:close/>
              </a:path>
              <a:path w="83820" h="29209">
                <a:moveTo>
                  <a:pt x="83820" y="6351"/>
                </a:moveTo>
                <a:lnTo>
                  <a:pt x="22860" y="6351"/>
                </a:lnTo>
                <a:lnTo>
                  <a:pt x="22860" y="7613"/>
                </a:lnTo>
                <a:lnTo>
                  <a:pt x="83820" y="7613"/>
                </a:lnTo>
                <a:lnTo>
                  <a:pt x="83820" y="6351"/>
                </a:lnTo>
                <a:close/>
              </a:path>
              <a:path w="83820" h="29209">
                <a:moveTo>
                  <a:pt x="83826" y="8881"/>
                </a:moveTo>
                <a:lnTo>
                  <a:pt x="20330" y="8881"/>
                </a:lnTo>
                <a:lnTo>
                  <a:pt x="20330" y="10155"/>
                </a:lnTo>
                <a:lnTo>
                  <a:pt x="83826" y="10155"/>
                </a:lnTo>
                <a:lnTo>
                  <a:pt x="83826" y="8881"/>
                </a:lnTo>
                <a:close/>
              </a:path>
              <a:path w="83820" h="29209">
                <a:moveTo>
                  <a:pt x="19050" y="11423"/>
                </a:moveTo>
                <a:lnTo>
                  <a:pt x="17800" y="11423"/>
                </a:lnTo>
                <a:lnTo>
                  <a:pt x="17800" y="12685"/>
                </a:lnTo>
                <a:lnTo>
                  <a:pt x="83832" y="12685"/>
                </a:lnTo>
                <a:lnTo>
                  <a:pt x="83832" y="11435"/>
                </a:lnTo>
                <a:lnTo>
                  <a:pt x="19050" y="11423"/>
                </a:lnTo>
                <a:close/>
              </a:path>
              <a:path w="83820" h="29209">
                <a:moveTo>
                  <a:pt x="83820" y="10161"/>
                </a:moveTo>
                <a:lnTo>
                  <a:pt x="19050" y="10161"/>
                </a:lnTo>
                <a:lnTo>
                  <a:pt x="19050" y="11423"/>
                </a:lnTo>
                <a:lnTo>
                  <a:pt x="83820" y="11423"/>
                </a:lnTo>
                <a:lnTo>
                  <a:pt x="83820" y="10161"/>
                </a:lnTo>
                <a:close/>
              </a:path>
              <a:path w="83820" h="29209">
                <a:moveTo>
                  <a:pt x="83826" y="12691"/>
                </a:moveTo>
                <a:lnTo>
                  <a:pt x="16520" y="12691"/>
                </a:lnTo>
                <a:lnTo>
                  <a:pt x="16520" y="13965"/>
                </a:lnTo>
                <a:lnTo>
                  <a:pt x="83826" y="13965"/>
                </a:lnTo>
                <a:lnTo>
                  <a:pt x="83826" y="12691"/>
                </a:lnTo>
                <a:close/>
              </a:path>
              <a:path w="83820" h="29209">
                <a:moveTo>
                  <a:pt x="15240" y="15233"/>
                </a:moveTo>
                <a:lnTo>
                  <a:pt x="13990" y="15233"/>
                </a:lnTo>
                <a:lnTo>
                  <a:pt x="13990" y="16495"/>
                </a:lnTo>
                <a:lnTo>
                  <a:pt x="83832" y="16495"/>
                </a:lnTo>
                <a:lnTo>
                  <a:pt x="83832" y="15245"/>
                </a:lnTo>
                <a:lnTo>
                  <a:pt x="15240" y="15233"/>
                </a:lnTo>
                <a:close/>
              </a:path>
              <a:path w="83820" h="29209">
                <a:moveTo>
                  <a:pt x="83820" y="13971"/>
                </a:moveTo>
                <a:lnTo>
                  <a:pt x="15240" y="13971"/>
                </a:lnTo>
                <a:lnTo>
                  <a:pt x="15240" y="15233"/>
                </a:lnTo>
                <a:lnTo>
                  <a:pt x="83820" y="15233"/>
                </a:lnTo>
                <a:lnTo>
                  <a:pt x="83820" y="13971"/>
                </a:lnTo>
                <a:close/>
              </a:path>
              <a:path w="83820" h="29209">
                <a:moveTo>
                  <a:pt x="83826" y="16501"/>
                </a:moveTo>
                <a:lnTo>
                  <a:pt x="12710" y="16501"/>
                </a:lnTo>
                <a:lnTo>
                  <a:pt x="12710" y="17775"/>
                </a:lnTo>
                <a:lnTo>
                  <a:pt x="83826" y="17775"/>
                </a:lnTo>
                <a:lnTo>
                  <a:pt x="83826" y="16501"/>
                </a:lnTo>
                <a:close/>
              </a:path>
              <a:path w="83820" h="29209">
                <a:moveTo>
                  <a:pt x="11430" y="19043"/>
                </a:moveTo>
                <a:lnTo>
                  <a:pt x="10180" y="19043"/>
                </a:lnTo>
                <a:lnTo>
                  <a:pt x="10180" y="20305"/>
                </a:lnTo>
                <a:lnTo>
                  <a:pt x="82570" y="20305"/>
                </a:lnTo>
                <a:lnTo>
                  <a:pt x="82570" y="19055"/>
                </a:lnTo>
                <a:lnTo>
                  <a:pt x="11430" y="19043"/>
                </a:lnTo>
                <a:close/>
              </a:path>
              <a:path w="83820" h="29209">
                <a:moveTo>
                  <a:pt x="82557" y="17781"/>
                </a:moveTo>
                <a:lnTo>
                  <a:pt x="11430" y="17781"/>
                </a:lnTo>
                <a:lnTo>
                  <a:pt x="11430" y="19043"/>
                </a:lnTo>
                <a:lnTo>
                  <a:pt x="82557" y="19043"/>
                </a:lnTo>
                <a:lnTo>
                  <a:pt x="82557" y="17781"/>
                </a:lnTo>
                <a:close/>
              </a:path>
              <a:path w="83820" h="29209">
                <a:moveTo>
                  <a:pt x="82564" y="20311"/>
                </a:moveTo>
                <a:lnTo>
                  <a:pt x="8900" y="20311"/>
                </a:lnTo>
                <a:lnTo>
                  <a:pt x="8900" y="21585"/>
                </a:lnTo>
                <a:lnTo>
                  <a:pt x="82564" y="21585"/>
                </a:lnTo>
                <a:lnTo>
                  <a:pt x="82564" y="20311"/>
                </a:lnTo>
                <a:close/>
              </a:path>
              <a:path w="83820" h="29209">
                <a:moveTo>
                  <a:pt x="7620" y="22853"/>
                </a:moveTo>
                <a:lnTo>
                  <a:pt x="6370" y="22853"/>
                </a:lnTo>
                <a:lnTo>
                  <a:pt x="6370" y="24115"/>
                </a:lnTo>
                <a:lnTo>
                  <a:pt x="82570" y="24115"/>
                </a:lnTo>
                <a:lnTo>
                  <a:pt x="82570" y="22865"/>
                </a:lnTo>
                <a:lnTo>
                  <a:pt x="7620" y="22853"/>
                </a:lnTo>
                <a:close/>
              </a:path>
              <a:path w="83820" h="29209">
                <a:moveTo>
                  <a:pt x="82557" y="21591"/>
                </a:moveTo>
                <a:lnTo>
                  <a:pt x="7620" y="21591"/>
                </a:lnTo>
                <a:lnTo>
                  <a:pt x="7620" y="22853"/>
                </a:lnTo>
                <a:lnTo>
                  <a:pt x="82557" y="22853"/>
                </a:lnTo>
                <a:lnTo>
                  <a:pt x="82557" y="21591"/>
                </a:lnTo>
                <a:close/>
              </a:path>
              <a:path w="83820" h="29209">
                <a:moveTo>
                  <a:pt x="82564" y="24121"/>
                </a:moveTo>
                <a:lnTo>
                  <a:pt x="5090" y="24121"/>
                </a:lnTo>
                <a:lnTo>
                  <a:pt x="5090" y="25395"/>
                </a:lnTo>
                <a:lnTo>
                  <a:pt x="82564" y="25395"/>
                </a:lnTo>
                <a:lnTo>
                  <a:pt x="82564" y="24121"/>
                </a:lnTo>
                <a:close/>
              </a:path>
              <a:path w="83820" h="29209">
                <a:moveTo>
                  <a:pt x="3810" y="26663"/>
                </a:moveTo>
                <a:lnTo>
                  <a:pt x="2560" y="26663"/>
                </a:lnTo>
                <a:lnTo>
                  <a:pt x="2560" y="27925"/>
                </a:lnTo>
                <a:lnTo>
                  <a:pt x="82570" y="27925"/>
                </a:lnTo>
                <a:lnTo>
                  <a:pt x="82570" y="26675"/>
                </a:lnTo>
                <a:lnTo>
                  <a:pt x="3810" y="26663"/>
                </a:lnTo>
                <a:close/>
              </a:path>
              <a:path w="83820" h="29209">
                <a:moveTo>
                  <a:pt x="82557" y="25401"/>
                </a:moveTo>
                <a:lnTo>
                  <a:pt x="3810" y="25401"/>
                </a:lnTo>
                <a:lnTo>
                  <a:pt x="3810" y="26663"/>
                </a:lnTo>
                <a:lnTo>
                  <a:pt x="82557" y="26663"/>
                </a:lnTo>
                <a:lnTo>
                  <a:pt x="82557" y="25401"/>
                </a:lnTo>
                <a:close/>
              </a:path>
              <a:path w="83820" h="29209">
                <a:moveTo>
                  <a:pt x="82557" y="27931"/>
                </a:moveTo>
                <a:lnTo>
                  <a:pt x="0" y="27931"/>
                </a:lnTo>
                <a:lnTo>
                  <a:pt x="0" y="29205"/>
                </a:lnTo>
                <a:lnTo>
                  <a:pt x="82557" y="29205"/>
                </a:lnTo>
                <a:lnTo>
                  <a:pt x="82557" y="27931"/>
                </a:lnTo>
                <a:close/>
              </a:path>
            </a:pathLst>
          </a:custGeom>
          <a:solidFill>
            <a:srgbClr val="E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67800" y="9017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20" y="0"/>
                </a:lnTo>
              </a:path>
            </a:pathLst>
          </a:custGeom>
          <a:ln w="1142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69080" y="9335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60180" y="9905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6" y="0"/>
                </a:lnTo>
              </a:path>
            </a:pathLst>
          </a:custGeom>
          <a:ln w="889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61460" y="100972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2560" y="10667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6" y="0"/>
                </a:lnTo>
              </a:path>
            </a:pathLst>
          </a:custGeom>
          <a:ln w="889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3840" y="10859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3175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48750" y="112392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6" y="0"/>
                </a:lnTo>
              </a:path>
            </a:pathLst>
          </a:custGeom>
          <a:ln w="5084">
            <a:solidFill>
              <a:srgbClr val="DF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9849" y="11874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1016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700" y="12827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2" y="0"/>
                </a:lnTo>
              </a:path>
            </a:pathLst>
          </a:custGeom>
          <a:ln w="11424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30980" y="13145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3175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24610" y="13588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62" y="0"/>
                </a:lnTo>
              </a:path>
            </a:pathLst>
          </a:custGeom>
          <a:ln w="635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9550" y="1403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5073">
            <a:solidFill>
              <a:srgbClr val="DED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5740" y="144147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11930" y="14795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4310" y="1552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5706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00500" y="15938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96690" y="16319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92880" y="167007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5" y="0"/>
                </a:lnTo>
              </a:path>
            </a:pathLst>
          </a:custGeom>
          <a:ln w="5073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90320" y="17018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10" y="0"/>
                </a:lnTo>
              </a:path>
            </a:pathLst>
          </a:custGeom>
          <a:ln w="3804">
            <a:solidFill>
              <a:srgbClr val="DDD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89070" y="17208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85260" y="17462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81450" y="17843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79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77640" y="1822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22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0020" y="189551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42" y="0"/>
                </a:lnTo>
              </a:path>
            </a:pathLst>
          </a:custGeom>
          <a:ln w="5706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2340" y="19049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62" y="636"/>
                </a:lnTo>
              </a:path>
            </a:pathLst>
          </a:custGeom>
          <a:ln w="3175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1060" y="1936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1120" y="195582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2" y="0"/>
                </a:lnTo>
              </a:path>
            </a:pathLst>
          </a:custGeom>
          <a:ln w="888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79780" y="19748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5073">
            <a:solidFill>
              <a:srgbClr val="DCD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77250" y="203202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3" y="0"/>
                </a:lnTo>
              </a:path>
            </a:pathLst>
          </a:custGeom>
          <a:ln w="888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50970" y="204472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0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75970" y="2089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7" y="0"/>
                </a:lnTo>
              </a:path>
            </a:pathLst>
          </a:custGeom>
          <a:ln w="507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43350" y="21209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73440" y="21463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564" y="0"/>
                </a:lnTo>
              </a:path>
            </a:pathLst>
          </a:custGeom>
          <a:ln w="888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35730" y="219712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63" y="0"/>
                </a:lnTo>
              </a:path>
            </a:pathLst>
          </a:custGeom>
          <a:ln w="1142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72160" y="21970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4" y="0"/>
                </a:lnTo>
              </a:path>
            </a:pathLst>
          </a:custGeom>
          <a:ln w="379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72160" y="220975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40" h="1270">
                <a:moveTo>
                  <a:pt x="0" y="636"/>
                </a:moveTo>
                <a:lnTo>
                  <a:pt x="40647" y="636"/>
                </a:lnTo>
              </a:path>
            </a:pathLst>
          </a:custGeom>
          <a:ln w="3175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69630" y="2254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7603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31920" y="22542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7614">
            <a:solidFill>
              <a:srgbClr val="DBD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68349" y="23113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14" y="0"/>
                </a:lnTo>
              </a:path>
            </a:pathLst>
          </a:custGeom>
          <a:ln w="6353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19210" y="23748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6" y="0"/>
                </a:lnTo>
              </a:path>
            </a:pathLst>
          </a:custGeom>
          <a:ln w="8891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12870" y="244477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82" y="0"/>
                </a:lnTo>
              </a:path>
            </a:pathLst>
          </a:custGeom>
          <a:ln w="7614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03970" y="25145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2" y="0"/>
                </a:lnTo>
              </a:path>
            </a:pathLst>
          </a:custGeom>
          <a:ln w="8894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59480" y="25401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5" y="0"/>
                </a:lnTo>
              </a:path>
            </a:pathLst>
          </a:custGeom>
          <a:ln w="6312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05250" y="25337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02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02689" y="255902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DA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58200" y="258447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2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92540" y="261622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12" y="0"/>
                </a:lnTo>
              </a:path>
            </a:pathLst>
          </a:custGeom>
          <a:ln w="1142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5670" y="265748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2" y="0"/>
                </a:lnTo>
              </a:path>
            </a:pathLst>
          </a:custGeom>
          <a:ln w="571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93820" y="264802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84920" y="27050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70" y="0"/>
                </a:lnTo>
              </a:path>
            </a:pathLst>
          </a:custGeom>
          <a:ln w="889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53110" y="273368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71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86200" y="27242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77300" y="27812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90" y="0"/>
                </a:lnTo>
              </a:path>
            </a:pathLst>
          </a:custGeom>
          <a:ln w="889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51860" y="27749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0580" y="28130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5073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78580" y="280042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73490" y="28384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6" y="0"/>
                </a:lnTo>
              </a:path>
            </a:pathLst>
          </a:custGeom>
          <a:ln w="508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49299" y="284482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67" y="0"/>
                </a:lnTo>
              </a:path>
            </a:pathLst>
          </a:custGeom>
          <a:ln w="3804">
            <a:solidFill>
              <a:srgbClr val="D9D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64589" y="290196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226" y="0"/>
                </a:lnTo>
              </a:path>
            </a:pathLst>
          </a:custGeom>
          <a:ln w="10157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45489" y="294640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7" y="0"/>
                </a:lnTo>
              </a:path>
            </a:pathLst>
          </a:custGeom>
          <a:ln w="8888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42960" y="302262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888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910" y="30289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7611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41680" y="30797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47" y="0"/>
                </a:lnTo>
              </a:path>
            </a:pathLst>
          </a:custGeom>
          <a:ln w="50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48100" y="307977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42" y="0"/>
                </a:lnTo>
              </a:path>
            </a:pathLst>
          </a:custGeom>
          <a:ln w="507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39150" y="312421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300" y="0"/>
                </a:lnTo>
              </a:path>
            </a:pathLst>
          </a:custGeom>
          <a:ln w="6341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43010" y="312427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32" y="0"/>
                </a:lnTo>
              </a:path>
            </a:pathLst>
          </a:custGeom>
          <a:ln w="6353">
            <a:solidFill>
              <a:srgbClr val="D8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7870" y="31813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14" y="0"/>
                </a:lnTo>
              </a:path>
            </a:pathLst>
          </a:custGeom>
          <a:ln w="7621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40480" y="316229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1" y="0"/>
                </a:lnTo>
              </a:path>
            </a:pathLst>
          </a:custGeom>
          <a:ln w="3809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36670" y="319407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871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79620" y="32575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43" y="0"/>
                </a:lnTo>
              </a:path>
            </a:pathLst>
          </a:custGeom>
          <a:ln w="127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34060" y="32512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888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32860" y="323217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>
                <a:moveTo>
                  <a:pt x="0" y="0"/>
                </a:moveTo>
                <a:lnTo>
                  <a:pt x="313675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29050" y="32702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30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84680" y="32702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174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25240" y="33083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82150" y="32893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630"/>
                </a:moveTo>
                <a:lnTo>
                  <a:pt x="10156" y="630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77060" y="33146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636"/>
                </a:moveTo>
                <a:lnTo>
                  <a:pt x="13977" y="636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73249" y="33401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800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70720" y="335275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636"/>
                </a:moveTo>
                <a:lnTo>
                  <a:pt x="17776" y="636"/>
                </a:lnTo>
              </a:path>
            </a:pathLst>
          </a:custGeom>
          <a:ln w="3175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430249" y="339243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7" y="0"/>
                </a:lnTo>
              </a:path>
            </a:pathLst>
          </a:custGeom>
          <a:ln w="8562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17620" y="33814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5706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64380" y="33845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2" y="0"/>
                </a:lnTo>
              </a:path>
            </a:pathLst>
          </a:custGeom>
          <a:ln w="5073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15060" y="341632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214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59290" y="341632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63" y="0"/>
                </a:lnTo>
              </a:path>
            </a:pathLst>
          </a:custGeom>
          <a:ln w="3804">
            <a:solidFill>
              <a:srgbClr val="D7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13810" y="343536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7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56760" y="342902"/>
            <a:ext cx="26670" cy="1270"/>
          </a:xfrm>
          <a:custGeom>
            <a:avLst/>
            <a:gdLst/>
            <a:ahLst/>
            <a:cxnLst/>
            <a:rect l="l" t="t" r="r" b="b"/>
            <a:pathLst>
              <a:path w="26670" h="1270">
                <a:moveTo>
                  <a:pt x="0" y="633"/>
                </a:moveTo>
                <a:lnTo>
                  <a:pt x="26670" y="633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10000" y="34607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05" y="0"/>
                </a:lnTo>
              </a:path>
            </a:pathLst>
          </a:custGeom>
          <a:ln w="507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552950" y="34544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3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50389" y="34670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636"/>
                </a:moveTo>
                <a:lnTo>
                  <a:pt x="30480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41520" y="35052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55" y="0"/>
                </a:lnTo>
              </a:path>
            </a:pathLst>
          </a:custGeom>
          <a:ln w="635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5190" y="35329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2" y="0"/>
                </a:lnTo>
              </a:path>
            </a:pathLst>
          </a:custGeom>
          <a:ln w="58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02380" y="353381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625" y="0"/>
                </a:lnTo>
              </a:path>
            </a:pathLst>
          </a:custGeom>
          <a:ln w="5706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36430" y="354329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5" y="0"/>
                </a:lnTo>
              </a:path>
            </a:pathLst>
          </a:custGeom>
          <a:ln w="3809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90950" y="36068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1142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32620" y="35687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90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530090" y="358135"/>
            <a:ext cx="44450" cy="1270"/>
          </a:xfrm>
          <a:custGeom>
            <a:avLst/>
            <a:gdLst/>
            <a:ahLst/>
            <a:cxnLst/>
            <a:rect l="l" t="t" r="r" b="b"/>
            <a:pathLst>
              <a:path w="44450" h="1270">
                <a:moveTo>
                  <a:pt x="0" y="636"/>
                </a:moveTo>
                <a:lnTo>
                  <a:pt x="44445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22630" y="360998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571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525000" y="360682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49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523720" y="361945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70">
                <a:moveTo>
                  <a:pt x="0" y="636"/>
                </a:moveTo>
                <a:lnTo>
                  <a:pt x="48267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18820" y="367673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232" y="0"/>
                </a:lnTo>
              </a:path>
            </a:pathLst>
          </a:custGeom>
          <a:ln w="1016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85860" y="36703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3" y="0"/>
                </a:lnTo>
              </a:path>
            </a:pathLst>
          </a:custGeom>
          <a:ln w="888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518660" y="36449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59" y="0"/>
                </a:lnTo>
              </a:path>
            </a:pathLst>
          </a:custGeom>
          <a:ln w="3804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80020" y="3676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2" y="0"/>
                </a:lnTo>
              </a:path>
            </a:pathLst>
          </a:custGeom>
          <a:ln w="507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516099" y="36639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507230" y="36957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3" y="0"/>
                </a:lnTo>
              </a:path>
            </a:pathLst>
          </a:custGeom>
          <a:ln w="6353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81300" y="36956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636"/>
                </a:moveTo>
                <a:lnTo>
                  <a:pt x="7620" y="636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81300" y="37084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630"/>
                </a:moveTo>
                <a:lnTo>
                  <a:pt x="10156" y="63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20100" y="37148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3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84580" y="37147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81300" y="372107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630"/>
                </a:moveTo>
                <a:lnTo>
                  <a:pt x="12692" y="63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75710" y="37655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1" y="0"/>
                </a:lnTo>
              </a:path>
            </a:pathLst>
          </a:custGeom>
          <a:ln w="10159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503420" y="373379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09" y="0"/>
                </a:lnTo>
              </a:path>
            </a:pathLst>
          </a:custGeom>
          <a:ln w="3809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82549" y="37337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636"/>
                </a:moveTo>
                <a:lnTo>
                  <a:pt x="1397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82549" y="37591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95800" y="376557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299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782549" y="377185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636"/>
                </a:moveTo>
                <a:lnTo>
                  <a:pt x="2159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83830" y="3797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96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68090" y="38354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41" y="0"/>
                </a:lnTo>
              </a:path>
            </a:pathLst>
          </a:custGeom>
          <a:ln w="1142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91990" y="37973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83830" y="380995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70">
                <a:moveTo>
                  <a:pt x="0" y="636"/>
                </a:moveTo>
                <a:lnTo>
                  <a:pt x="27943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89430" y="38163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85110" y="38353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42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15010" y="38417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7" y="0"/>
                </a:lnTo>
              </a:path>
            </a:pathLst>
          </a:custGeom>
          <a:ln w="5080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84370" y="38354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652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85110" y="384805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90" h="1270">
                <a:moveTo>
                  <a:pt x="0" y="636"/>
                </a:moveTo>
                <a:lnTo>
                  <a:pt x="34290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481810" y="385442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7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785110" y="38734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49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11199" y="390529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4" y="0"/>
                </a:lnTo>
              </a:path>
            </a:pathLst>
          </a:custGeom>
          <a:ln w="10156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60470" y="39116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142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477999" y="387352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760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786360" y="388615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40" h="1270">
                <a:moveTo>
                  <a:pt x="0" y="636"/>
                </a:moveTo>
                <a:lnTo>
                  <a:pt x="40647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475470" y="389252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86360" y="39115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6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469130" y="39179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82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87640" y="392425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90" h="1270">
                <a:moveTo>
                  <a:pt x="0" y="636"/>
                </a:moveTo>
                <a:lnTo>
                  <a:pt x="46994" y="636"/>
                </a:lnTo>
              </a:path>
            </a:pathLst>
          </a:custGeom>
          <a:ln w="3175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87640" y="39560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6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756660" y="396877"/>
            <a:ext cx="384810" cy="0"/>
          </a:xfrm>
          <a:custGeom>
            <a:avLst/>
            <a:gdLst/>
            <a:ahLst/>
            <a:cxnLst/>
            <a:rect l="l" t="t" r="r" b="b"/>
            <a:pathLst>
              <a:path w="384809">
                <a:moveTo>
                  <a:pt x="0" y="0"/>
                </a:moveTo>
                <a:lnTo>
                  <a:pt x="384810" y="0"/>
                </a:lnTo>
              </a:path>
            </a:pathLst>
          </a:custGeom>
          <a:ln w="761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461510" y="395607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53" y="0"/>
                </a:lnTo>
              </a:path>
            </a:pathLst>
          </a:custGeom>
          <a:ln w="507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88920" y="39877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09950" y="39877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2" y="0"/>
                </a:lnTo>
              </a:path>
            </a:pathLst>
          </a:custGeom>
          <a:ln w="3793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457700" y="39878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3" y="0"/>
                </a:lnTo>
              </a:path>
            </a:pathLst>
          </a:custGeom>
          <a:ln w="3804">
            <a:solidFill>
              <a:srgbClr val="D5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88920" y="401319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09" y="0"/>
                </a:lnTo>
              </a:path>
            </a:pathLst>
          </a:custGeom>
          <a:ln w="380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407389" y="40449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4" y="0"/>
                </a:lnTo>
              </a:path>
            </a:pathLst>
          </a:custGeom>
          <a:ln w="1015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747760" y="40449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10" y="0"/>
                </a:lnTo>
              </a:path>
            </a:pathLst>
          </a:custGeom>
          <a:ln w="1015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455139" y="40068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90170" y="403858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44" y="0"/>
                </a:lnTo>
              </a:path>
            </a:pathLst>
          </a:custGeom>
          <a:ln w="3812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446270" y="403867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15" y="0"/>
                </a:lnTo>
              </a:path>
            </a:pathLst>
          </a:custGeom>
          <a:ln w="635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91450" y="40767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5" y="0"/>
                </a:lnTo>
              </a:path>
            </a:pathLst>
          </a:custGeom>
          <a:ln w="635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441180" y="4076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809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92730" y="411478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3812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04860" y="41275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888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745230" y="410212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65" y="0"/>
                </a:lnTo>
              </a:path>
            </a:pathLst>
          </a:custGeom>
          <a:ln w="380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434840" y="41084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67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736330" y="41528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66" y="0"/>
                </a:lnTo>
              </a:path>
            </a:pathLst>
          </a:custGeom>
          <a:ln w="889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92730" y="414657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43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428470" y="41465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93980" y="41846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2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737610" y="41720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585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423410" y="41783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3019" y="0"/>
                </a:lnTo>
              </a:path>
            </a:pathLst>
          </a:custGeom>
          <a:ln w="3804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735049" y="4197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34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420849" y="41973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795260" y="4222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414510" y="42227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90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96540" y="42672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67" y="0"/>
                </a:lnTo>
              </a:path>
            </a:pathLst>
          </a:custGeom>
          <a:ln w="6341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99770" y="425291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426" y="0"/>
                </a:lnTo>
              </a:path>
            </a:pathLst>
          </a:custGeom>
          <a:ln w="4127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408170" y="42608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82" y="0"/>
                </a:lnTo>
              </a:path>
            </a:pathLst>
          </a:custGeom>
          <a:ln w="5073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99770" y="428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52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405610" y="42862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D4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97789" y="430531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80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400550" y="4305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59" y="0"/>
                </a:lnTo>
              </a:path>
            </a:pathLst>
          </a:custGeom>
          <a:ln w="3809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97789" y="433707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16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396740" y="43307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04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394180" y="434972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14" y="0"/>
                </a:lnTo>
              </a:path>
            </a:pathLst>
          </a:custGeom>
          <a:ln w="317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99070" y="437517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6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387840" y="43751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9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800350" y="44132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789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380220" y="441327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6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801599" y="4451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92149" y="44640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72" y="0"/>
                </a:lnTo>
              </a:path>
            </a:pathLst>
          </a:custGeom>
          <a:ln w="10156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373880" y="44513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02880" y="44894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05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367510" y="44894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804160" y="45275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52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89620" y="454662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0" y="0"/>
                </a:moveTo>
                <a:lnTo>
                  <a:pt x="748040" y="0"/>
                </a:lnTo>
              </a:path>
            </a:pathLst>
          </a:custGeom>
          <a:ln w="888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362450" y="4521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3" y="0"/>
                </a:lnTo>
              </a:path>
            </a:pathLst>
          </a:custGeom>
          <a:ln w="3804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359889" y="4540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804160" y="45656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59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353550" y="456567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5073">
            <a:solidFill>
              <a:srgbClr val="D3D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805410" y="45973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85810" y="463553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50" y="0"/>
                </a:lnTo>
              </a:path>
            </a:pathLst>
          </a:custGeom>
          <a:ln w="1142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347210" y="460378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5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806690" y="461642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06690" y="46354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339590" y="46418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27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807970" y="46545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07970" y="46735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12" y="0"/>
                </a:lnTo>
              </a:path>
            </a:pathLst>
          </a:custGeom>
          <a:ln w="379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3280" y="471172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80" y="0"/>
                </a:lnTo>
              </a:path>
            </a:pathLst>
          </a:custGeom>
          <a:ln w="1142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335780" y="46736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889" y="0"/>
                </a:lnTo>
              </a:path>
            </a:pathLst>
          </a:custGeom>
          <a:ln w="380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07970" y="469896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83" y="0"/>
                </a:lnTo>
              </a:path>
            </a:pathLst>
          </a:custGeom>
          <a:ln w="3811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333220" y="46926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87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09220" y="471798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328160" y="471172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79" y="0"/>
                </a:lnTo>
              </a:path>
            </a:pathLst>
          </a:custGeom>
          <a:ln w="380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325599" y="47307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809220" y="47529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6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319260" y="47561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50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810500" y="479103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2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312920" y="47942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42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811780" y="480692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811780" y="48323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17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79470" y="48323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15" y="0"/>
                </a:lnTo>
              </a:path>
            </a:pathLst>
          </a:custGeom>
          <a:ln w="7614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305300" y="483237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19" y="0"/>
                </a:lnTo>
              </a:path>
            </a:pathLst>
          </a:custGeom>
          <a:ln w="5073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813030" y="485776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304020" y="485776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D2D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813030" y="487041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175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76910" y="490854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476" y="0"/>
                </a:lnTo>
              </a:path>
            </a:pathLst>
          </a:custGeom>
          <a:ln w="10139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298930" y="487679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060" y="0"/>
                </a:lnTo>
              </a:path>
            </a:pathLst>
          </a:custGeom>
          <a:ln w="3809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814310" y="48894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5" y="0"/>
                </a:lnTo>
              </a:path>
            </a:pathLst>
          </a:custGeom>
          <a:ln w="3811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814310" y="49148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292590" y="49085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5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74380" y="497209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32" y="0"/>
                </a:lnTo>
              </a:path>
            </a:pathLst>
          </a:custGeom>
          <a:ln w="1015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284970" y="49466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6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15590" y="498801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849" y="0"/>
                </a:lnTo>
              </a:path>
            </a:pathLst>
          </a:custGeom>
          <a:ln w="698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278630" y="49847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3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818120" y="50291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272260" y="50228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818120" y="506097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6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267200" y="50546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3" y="0"/>
                </a:lnTo>
              </a:path>
            </a:pathLst>
          </a:custGeom>
          <a:ln w="3804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264639" y="50736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175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819400" y="510541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99" y="0"/>
                </a:lnTo>
              </a:path>
            </a:pathLst>
          </a:custGeom>
          <a:ln w="6341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258300" y="50990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12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820649" y="514348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812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69289" y="512441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22" y="0"/>
                </a:lnTo>
              </a:path>
            </a:pathLst>
          </a:custGeom>
          <a:ln w="5066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251960" y="513717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15" y="0"/>
                </a:lnTo>
              </a:path>
            </a:pathLst>
          </a:custGeom>
          <a:ln w="5073">
            <a:solidFill>
              <a:srgbClr val="D1D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65480" y="520069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370" y="0"/>
                </a:lnTo>
              </a:path>
            </a:pathLst>
          </a:custGeom>
          <a:ln w="10156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244340" y="51752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87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821930" y="52102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2" y="0"/>
                </a:lnTo>
              </a:path>
            </a:pathLst>
          </a:custGeom>
          <a:ln w="5706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40530" y="520703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855" y="0"/>
                </a:lnTo>
              </a:path>
            </a:pathLst>
          </a:custGeom>
          <a:ln w="3804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237970" y="522602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7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23210" y="52514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59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231630" y="52514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824460" y="52895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6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224010" y="52895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1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825740" y="53276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5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217670" y="53276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02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827020" y="536577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822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828270" y="54038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507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59140" y="54165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10" y="0"/>
                </a:lnTo>
              </a:path>
            </a:pathLst>
          </a:custGeom>
          <a:ln w="7618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206240" y="539433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983" y="0"/>
                </a:lnTo>
              </a:path>
            </a:pathLst>
          </a:custGeom>
          <a:ln w="444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203680" y="54165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175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828270" y="54355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70" y="0"/>
                </a:lnTo>
              </a:path>
            </a:pathLst>
          </a:custGeom>
          <a:ln w="3793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199870" y="543562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6" y="0"/>
                </a:lnTo>
              </a:path>
            </a:pathLst>
          </a:custGeom>
          <a:ln w="3804">
            <a:solidFill>
              <a:srgbClr val="D0D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829550" y="545462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25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355330" y="549592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6" y="0"/>
                </a:lnTo>
              </a:path>
            </a:pathLst>
          </a:custGeom>
          <a:ln w="10801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197340" y="54546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829550" y="54800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2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191000" y="548007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15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830830" y="55181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17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183380" y="5518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693" y="0"/>
                </a:lnTo>
              </a:path>
            </a:pathLst>
          </a:custGeom>
          <a:ln w="507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832080" y="55498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179570" y="554992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62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832080" y="556892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88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352800" y="560067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1" y="0"/>
                </a:lnTo>
              </a:path>
            </a:pathLst>
          </a:custGeom>
          <a:ln w="889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177010" y="55689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833360" y="55879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85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171950" y="558803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3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33360" y="560702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93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169389" y="56070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834640" y="562607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31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352800" y="562612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922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834640" y="566733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39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351520" y="566422"/>
            <a:ext cx="1089660" cy="0"/>
          </a:xfrm>
          <a:custGeom>
            <a:avLst/>
            <a:gdLst/>
            <a:ahLst/>
            <a:cxnLst/>
            <a:rect l="l" t="t" r="r" b="b"/>
            <a:pathLst>
              <a:path w="1089659">
                <a:moveTo>
                  <a:pt x="0" y="0"/>
                </a:moveTo>
                <a:lnTo>
                  <a:pt x="1089666" y="0"/>
                </a:lnTo>
              </a:path>
            </a:pathLst>
          </a:custGeom>
          <a:ln w="380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835889" y="568322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638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350239" y="568962"/>
            <a:ext cx="1089025" cy="0"/>
          </a:xfrm>
          <a:custGeom>
            <a:avLst/>
            <a:gdLst/>
            <a:ahLst/>
            <a:cxnLst/>
            <a:rect l="l" t="t" r="r" b="b"/>
            <a:pathLst>
              <a:path w="1089025">
                <a:moveTo>
                  <a:pt x="0" y="0"/>
                </a:moveTo>
                <a:lnTo>
                  <a:pt x="1088410" y="0"/>
                </a:lnTo>
              </a:path>
            </a:pathLst>
          </a:custGeom>
          <a:ln w="3824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835889" y="57022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10" y="0"/>
                </a:lnTo>
              </a:path>
            </a:pathLst>
          </a:custGeom>
          <a:ln w="3793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837170" y="57213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984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350239" y="572132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62" y="0"/>
                </a:lnTo>
              </a:path>
            </a:pathLst>
          </a:custGeom>
          <a:ln w="3175">
            <a:solidFill>
              <a:srgbClr val="CFC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837170" y="574037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838450" y="575942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30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347710" y="575942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85" y="0"/>
                </a:lnTo>
              </a:path>
            </a:pathLst>
          </a:custGeom>
          <a:ln w="3175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838450" y="57784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01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346430" y="581657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6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838450" y="582610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283" y="0"/>
                </a:lnTo>
              </a:path>
            </a:pathLst>
          </a:custGeom>
          <a:ln w="4448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40980" y="58674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15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343900" y="58642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82" y="0"/>
                </a:lnTo>
              </a:path>
            </a:pathLst>
          </a:custGeom>
          <a:ln w="5706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842260" y="59054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25" y="0"/>
                </a:lnTo>
              </a:path>
            </a:pathLst>
          </a:custGeom>
          <a:ln w="3812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342620" y="593087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40">
                <a:moveTo>
                  <a:pt x="0" y="0"/>
                </a:moveTo>
                <a:lnTo>
                  <a:pt x="1082046" y="0"/>
                </a:lnTo>
              </a:path>
            </a:pathLst>
          </a:custGeom>
          <a:ln w="635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842260" y="593727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333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843510" y="59753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10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341370" y="59753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91" y="0"/>
                </a:lnTo>
              </a:path>
            </a:pathLst>
          </a:custGeom>
          <a:ln w="507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44790" y="600707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>
                <a:moveTo>
                  <a:pt x="0" y="0"/>
                </a:moveTo>
                <a:lnTo>
                  <a:pt x="397514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340090" y="600707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230" y="0"/>
                </a:lnTo>
              </a:path>
            </a:pathLst>
          </a:custGeom>
          <a:ln w="3793">
            <a:solidFill>
              <a:srgbClr val="CEC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844790" y="60261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337560" y="60451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7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846070" y="609291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39" y="0"/>
                </a:lnTo>
              </a:path>
            </a:pathLst>
          </a:custGeom>
          <a:ln w="6986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334999" y="609604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242" y="0"/>
                </a:lnTo>
              </a:path>
            </a:pathLst>
          </a:custGeom>
          <a:ln w="6346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848600" y="613408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825" y="0"/>
                </a:lnTo>
              </a:path>
            </a:pathLst>
          </a:custGeom>
          <a:ln w="3812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848600" y="616587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2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333750" y="617227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90">
                <a:moveTo>
                  <a:pt x="0" y="0"/>
                </a:moveTo>
                <a:lnTo>
                  <a:pt x="107566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849880" y="62039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79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851130" y="624207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332470" y="623569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2" y="0"/>
                </a:lnTo>
              </a:path>
            </a:pathLst>
          </a:custGeom>
          <a:ln w="3789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29940" y="62737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>
                <a:moveTo>
                  <a:pt x="0" y="0"/>
                </a:moveTo>
                <a:lnTo>
                  <a:pt x="1071859" y="0"/>
                </a:lnTo>
              </a:path>
            </a:pathLst>
          </a:custGeom>
          <a:ln w="635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852410" y="628017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495" y="0"/>
                </a:lnTo>
              </a:path>
            </a:pathLst>
          </a:custGeom>
          <a:ln w="5073">
            <a:solidFill>
              <a:srgbClr val="CDC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852410" y="631192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59">
                <a:moveTo>
                  <a:pt x="0" y="0"/>
                </a:moveTo>
                <a:lnTo>
                  <a:pt x="1546866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853690" y="633092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05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853690" y="635003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43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854939" y="636902"/>
            <a:ext cx="1540510" cy="0"/>
          </a:xfrm>
          <a:custGeom>
            <a:avLst/>
            <a:gdLst/>
            <a:ahLst/>
            <a:cxnLst/>
            <a:rect l="l" t="t" r="r" b="b"/>
            <a:pathLst>
              <a:path w="1540509">
                <a:moveTo>
                  <a:pt x="0" y="0"/>
                </a:moveTo>
                <a:lnTo>
                  <a:pt x="1540514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854939" y="638812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40">
                <a:moveTo>
                  <a:pt x="0" y="0"/>
                </a:moveTo>
                <a:lnTo>
                  <a:pt x="1539240" y="0"/>
                </a:lnTo>
              </a:path>
            </a:pathLst>
          </a:custGeom>
          <a:ln w="3804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856220" y="640712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10" y="0"/>
                </a:lnTo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856220" y="643897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36" y="0"/>
                </a:lnTo>
              </a:path>
            </a:pathLst>
          </a:custGeom>
          <a:ln w="635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857500" y="648969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345" y="0"/>
                </a:lnTo>
              </a:path>
            </a:pathLst>
          </a:custGeom>
          <a:ln w="6329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858749" y="654047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8" y="0"/>
                </a:lnTo>
              </a:path>
            </a:pathLst>
          </a:custGeom>
          <a:ln w="635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860030" y="657857"/>
            <a:ext cx="1521460" cy="0"/>
          </a:xfrm>
          <a:custGeom>
            <a:avLst/>
            <a:gdLst/>
            <a:ahLst/>
            <a:cxnLst/>
            <a:rect l="l" t="t" r="r" b="b"/>
            <a:pathLst>
              <a:path w="1521459">
                <a:moveTo>
                  <a:pt x="0" y="0"/>
                </a:moveTo>
                <a:lnTo>
                  <a:pt x="1521470" y="0"/>
                </a:lnTo>
              </a:path>
            </a:pathLst>
          </a:custGeom>
          <a:ln w="3793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861310" y="659766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15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861310" y="661667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25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862560" y="663572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862560" y="665477"/>
            <a:ext cx="1945639" cy="0"/>
          </a:xfrm>
          <a:custGeom>
            <a:avLst/>
            <a:gdLst/>
            <a:ahLst/>
            <a:cxnLst/>
            <a:rect l="l" t="t" r="r" b="b"/>
            <a:pathLst>
              <a:path w="1945640">
                <a:moveTo>
                  <a:pt x="0" y="0"/>
                </a:moveTo>
                <a:lnTo>
                  <a:pt x="1945648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862560" y="667382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>
                <a:moveTo>
                  <a:pt x="0" y="0"/>
                </a:moveTo>
                <a:lnTo>
                  <a:pt x="2024384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863840" y="669287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863840" y="671832"/>
            <a:ext cx="2217420" cy="0"/>
          </a:xfrm>
          <a:custGeom>
            <a:avLst/>
            <a:gdLst/>
            <a:ahLst/>
            <a:cxnLst/>
            <a:rect l="l" t="t" r="r" b="b"/>
            <a:pathLst>
              <a:path w="2217420">
                <a:moveTo>
                  <a:pt x="0" y="0"/>
                </a:moveTo>
                <a:lnTo>
                  <a:pt x="2217413" y="0"/>
                </a:lnTo>
              </a:path>
            </a:pathLst>
          </a:custGeom>
          <a:ln w="3824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865120" y="674374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61" y="0"/>
                </a:lnTo>
              </a:path>
            </a:pathLst>
          </a:custGeom>
          <a:ln w="3799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865120" y="676907"/>
            <a:ext cx="2204720" cy="0"/>
          </a:xfrm>
          <a:custGeom>
            <a:avLst/>
            <a:gdLst/>
            <a:ahLst/>
            <a:cxnLst/>
            <a:rect l="l" t="t" r="r" b="b"/>
            <a:pathLst>
              <a:path w="2204720">
                <a:moveTo>
                  <a:pt x="0" y="0"/>
                </a:moveTo>
                <a:lnTo>
                  <a:pt x="2204716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866370" y="679452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370" y="0"/>
                </a:lnTo>
              </a:path>
            </a:pathLst>
          </a:custGeom>
          <a:ln w="3824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867650" y="681994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2024" y="0"/>
                </a:lnTo>
              </a:path>
            </a:pathLst>
          </a:custGeom>
          <a:ln w="3799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867650" y="684527"/>
            <a:ext cx="2185670" cy="0"/>
          </a:xfrm>
          <a:custGeom>
            <a:avLst/>
            <a:gdLst/>
            <a:ahLst/>
            <a:cxnLst/>
            <a:rect l="l" t="t" r="r" b="b"/>
            <a:pathLst>
              <a:path w="2185670">
                <a:moveTo>
                  <a:pt x="0" y="0"/>
                </a:moveTo>
                <a:lnTo>
                  <a:pt x="2185666" y="0"/>
                </a:lnTo>
              </a:path>
            </a:pathLst>
          </a:custGeom>
          <a:ln w="3793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868930" y="686432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868930" y="687712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10" y="0"/>
                </a:lnTo>
              </a:path>
            </a:pathLst>
          </a:custGeom>
          <a:ln w="3175">
            <a:solidFill>
              <a:srgbClr val="CBC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868930" y="689614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>
                <a:moveTo>
                  <a:pt x="0" y="0"/>
                </a:moveTo>
                <a:lnTo>
                  <a:pt x="2172961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870180" y="692147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>
                <a:moveTo>
                  <a:pt x="0" y="0"/>
                </a:moveTo>
                <a:lnTo>
                  <a:pt x="2166628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870180" y="694692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60270" y="0"/>
                </a:lnTo>
              </a:path>
            </a:pathLst>
          </a:custGeom>
          <a:ln w="3824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871460" y="697234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24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871460" y="699767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6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872740" y="701672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0" y="0"/>
                </a:lnTo>
              </a:path>
            </a:pathLst>
          </a:custGeom>
          <a:ln w="3175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872740" y="703577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71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873989" y="706122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59">
                <a:moveTo>
                  <a:pt x="0" y="0"/>
                </a:moveTo>
                <a:lnTo>
                  <a:pt x="2131064" y="0"/>
                </a:lnTo>
              </a:path>
            </a:pathLst>
          </a:custGeom>
          <a:ln w="3824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873989" y="708664"/>
            <a:ext cx="2125980" cy="0"/>
          </a:xfrm>
          <a:custGeom>
            <a:avLst/>
            <a:gdLst/>
            <a:ahLst/>
            <a:cxnLst/>
            <a:rect l="l" t="t" r="r" b="b"/>
            <a:pathLst>
              <a:path w="2125979">
                <a:moveTo>
                  <a:pt x="0" y="0"/>
                </a:moveTo>
                <a:lnTo>
                  <a:pt x="2125980" y="0"/>
                </a:lnTo>
              </a:path>
            </a:pathLst>
          </a:custGeom>
          <a:ln w="3799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875270" y="711197"/>
            <a:ext cx="2118360" cy="0"/>
          </a:xfrm>
          <a:custGeom>
            <a:avLst/>
            <a:gdLst/>
            <a:ahLst/>
            <a:cxnLst/>
            <a:rect l="l" t="t" r="r" b="b"/>
            <a:pathLst>
              <a:path w="2118359">
                <a:moveTo>
                  <a:pt x="0" y="0"/>
                </a:moveTo>
                <a:lnTo>
                  <a:pt x="2118360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875270" y="713102"/>
            <a:ext cx="2113280" cy="0"/>
          </a:xfrm>
          <a:custGeom>
            <a:avLst/>
            <a:gdLst/>
            <a:ahLst/>
            <a:cxnLst/>
            <a:rect l="l" t="t" r="r" b="b"/>
            <a:pathLst>
              <a:path w="2113279">
                <a:moveTo>
                  <a:pt x="0" y="0"/>
                </a:moveTo>
                <a:lnTo>
                  <a:pt x="2113276" y="0"/>
                </a:lnTo>
              </a:path>
            </a:pathLst>
          </a:custGeom>
          <a:ln w="3175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876550" y="715007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191" y="0"/>
                </a:lnTo>
              </a:path>
            </a:pathLst>
          </a:custGeom>
          <a:ln w="3793">
            <a:solidFill>
              <a:srgbClr val="CAC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876550" y="716916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877799" y="718817"/>
            <a:ext cx="2099310" cy="0"/>
          </a:xfrm>
          <a:custGeom>
            <a:avLst/>
            <a:gdLst/>
            <a:ahLst/>
            <a:cxnLst/>
            <a:rect l="l" t="t" r="r" b="b"/>
            <a:pathLst>
              <a:path w="2099309">
                <a:moveTo>
                  <a:pt x="0" y="0"/>
                </a:moveTo>
                <a:lnTo>
                  <a:pt x="209931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877799" y="721362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59">
                <a:moveTo>
                  <a:pt x="0" y="0"/>
                </a:moveTo>
                <a:lnTo>
                  <a:pt x="2092964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879080" y="72390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879080" y="726437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26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880360" y="728982"/>
            <a:ext cx="2073910" cy="0"/>
          </a:xfrm>
          <a:custGeom>
            <a:avLst/>
            <a:gdLst/>
            <a:ahLst/>
            <a:cxnLst/>
            <a:rect l="l" t="t" r="r" b="b"/>
            <a:pathLst>
              <a:path w="2073909">
                <a:moveTo>
                  <a:pt x="0" y="0"/>
                </a:moveTo>
                <a:lnTo>
                  <a:pt x="2073901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880360" y="731524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59">
                <a:moveTo>
                  <a:pt x="0" y="0"/>
                </a:moveTo>
                <a:lnTo>
                  <a:pt x="2067556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881610" y="734057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09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881610" y="735962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>
                <a:moveTo>
                  <a:pt x="0" y="0"/>
                </a:moveTo>
                <a:lnTo>
                  <a:pt x="2056138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882890" y="737867"/>
            <a:ext cx="2051050" cy="0"/>
          </a:xfrm>
          <a:custGeom>
            <a:avLst/>
            <a:gdLst/>
            <a:ahLst/>
            <a:cxnLst/>
            <a:rect l="l" t="t" r="r" b="b"/>
            <a:pathLst>
              <a:path w="2051050">
                <a:moveTo>
                  <a:pt x="0" y="0"/>
                </a:moveTo>
                <a:lnTo>
                  <a:pt x="2051054" y="0"/>
                </a:lnTo>
              </a:path>
            </a:pathLst>
          </a:custGeom>
          <a:ln w="3793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882890" y="740412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3824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884170" y="742954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799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884170" y="744862"/>
            <a:ext cx="2033270" cy="0"/>
          </a:xfrm>
          <a:custGeom>
            <a:avLst/>
            <a:gdLst/>
            <a:ahLst/>
            <a:cxnLst/>
            <a:rect l="l" t="t" r="r" b="b"/>
            <a:pathLst>
              <a:path w="2033270">
                <a:moveTo>
                  <a:pt x="0" y="0"/>
                </a:moveTo>
                <a:lnTo>
                  <a:pt x="2033266" y="0"/>
                </a:lnTo>
              </a:path>
            </a:pathLst>
          </a:custGeom>
          <a:ln w="3175">
            <a:solidFill>
              <a:srgbClr val="C9C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885420" y="746764"/>
            <a:ext cx="2029460" cy="0"/>
          </a:xfrm>
          <a:custGeom>
            <a:avLst/>
            <a:gdLst/>
            <a:ahLst/>
            <a:cxnLst/>
            <a:rect l="l" t="t" r="r" b="b"/>
            <a:pathLst>
              <a:path w="2029459">
                <a:moveTo>
                  <a:pt x="0" y="0"/>
                </a:moveTo>
                <a:lnTo>
                  <a:pt x="2029468" y="0"/>
                </a:lnTo>
              </a:path>
            </a:pathLst>
          </a:custGeom>
          <a:ln w="3799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885420" y="749297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09">
                <a:moveTo>
                  <a:pt x="0" y="0"/>
                </a:moveTo>
                <a:lnTo>
                  <a:pt x="2023110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886700" y="751202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>
                <a:moveTo>
                  <a:pt x="0" y="0"/>
                </a:moveTo>
                <a:lnTo>
                  <a:pt x="2016764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886700" y="753107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954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887980" y="755652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5" y="0"/>
                </a:lnTo>
              </a:path>
            </a:pathLst>
          </a:custGeom>
          <a:ln w="3824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887980" y="758194"/>
            <a:ext cx="2001520" cy="0"/>
          </a:xfrm>
          <a:custGeom>
            <a:avLst/>
            <a:gdLst/>
            <a:ahLst/>
            <a:cxnLst/>
            <a:rect l="l" t="t" r="r" b="b"/>
            <a:pathLst>
              <a:path w="2001520">
                <a:moveTo>
                  <a:pt x="0" y="0"/>
                </a:moveTo>
                <a:lnTo>
                  <a:pt x="2001511" y="0"/>
                </a:lnTo>
              </a:path>
            </a:pathLst>
          </a:custGeom>
          <a:ln w="3799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889230" y="76072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904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889230" y="762632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20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889230" y="764537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09">
                <a:moveTo>
                  <a:pt x="0" y="0"/>
                </a:moveTo>
                <a:lnTo>
                  <a:pt x="1985010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890510" y="766442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64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890510" y="768347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115" y="0"/>
                </a:lnTo>
              </a:path>
            </a:pathLst>
          </a:custGeom>
          <a:ln w="3793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891790" y="770892"/>
            <a:ext cx="1968500" cy="0"/>
          </a:xfrm>
          <a:custGeom>
            <a:avLst/>
            <a:gdLst/>
            <a:ahLst/>
            <a:cxnLst/>
            <a:rect l="l" t="t" r="r" b="b"/>
            <a:pathLst>
              <a:path w="1968500">
                <a:moveTo>
                  <a:pt x="0" y="0"/>
                </a:moveTo>
                <a:lnTo>
                  <a:pt x="1968495" y="0"/>
                </a:lnTo>
              </a:path>
            </a:pathLst>
          </a:custGeom>
          <a:ln w="3824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891790" y="772794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3411" y="0"/>
                </a:lnTo>
              </a:path>
            </a:pathLst>
          </a:custGeom>
          <a:ln w="3175">
            <a:solidFill>
              <a:srgbClr val="C8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893039" y="774066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09">
                <a:moveTo>
                  <a:pt x="0" y="0"/>
                </a:moveTo>
                <a:lnTo>
                  <a:pt x="1959614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893039" y="775967"/>
            <a:ext cx="1955800" cy="0"/>
          </a:xfrm>
          <a:custGeom>
            <a:avLst/>
            <a:gdLst/>
            <a:ahLst/>
            <a:cxnLst/>
            <a:rect l="l" t="t" r="r" b="b"/>
            <a:pathLst>
              <a:path w="1955800">
                <a:moveTo>
                  <a:pt x="0" y="0"/>
                </a:moveTo>
                <a:lnTo>
                  <a:pt x="1955804" y="0"/>
                </a:lnTo>
              </a:path>
            </a:pathLst>
          </a:custGeom>
          <a:ln w="3793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894320" y="77851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445" y="0"/>
                </a:lnTo>
              </a:path>
            </a:pathLst>
          </a:custGeom>
          <a:ln w="382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894320" y="781054"/>
            <a:ext cx="1943100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0" y="0"/>
                </a:moveTo>
                <a:lnTo>
                  <a:pt x="1943100" y="0"/>
                </a:lnTo>
              </a:path>
            </a:pathLst>
          </a:custGeom>
          <a:ln w="37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895600" y="783587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41" y="0"/>
                </a:lnTo>
              </a:path>
            </a:pathLst>
          </a:custGeom>
          <a:ln w="3793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895600" y="786132"/>
            <a:ext cx="1930400" cy="0"/>
          </a:xfrm>
          <a:custGeom>
            <a:avLst/>
            <a:gdLst/>
            <a:ahLst/>
            <a:cxnLst/>
            <a:rect l="l" t="t" r="r" b="b"/>
            <a:pathLst>
              <a:path w="1930400">
                <a:moveTo>
                  <a:pt x="0" y="0"/>
                </a:moveTo>
                <a:lnTo>
                  <a:pt x="1930395" y="0"/>
                </a:lnTo>
              </a:path>
            </a:pathLst>
          </a:custGeom>
          <a:ln w="382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896849" y="788674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799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872740" y="791212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>
                <a:moveTo>
                  <a:pt x="0" y="0"/>
                </a:moveTo>
                <a:lnTo>
                  <a:pt x="1941825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857500" y="793112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90">
                <a:moveTo>
                  <a:pt x="0" y="0"/>
                </a:moveTo>
                <a:lnTo>
                  <a:pt x="1951981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825740" y="795022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810500" y="796922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90">
                <a:moveTo>
                  <a:pt x="0" y="0"/>
                </a:moveTo>
                <a:lnTo>
                  <a:pt x="1990094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778739" y="798832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3804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762250" y="800732"/>
            <a:ext cx="2030730" cy="0"/>
          </a:xfrm>
          <a:custGeom>
            <a:avLst/>
            <a:gdLst/>
            <a:ahLst/>
            <a:cxnLst/>
            <a:rect l="l" t="t" r="r" b="b"/>
            <a:pathLst>
              <a:path w="2030729">
                <a:moveTo>
                  <a:pt x="0" y="0"/>
                </a:moveTo>
                <a:lnTo>
                  <a:pt x="203073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747010" y="802012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2160" y="0"/>
                </a:lnTo>
              </a:path>
            </a:pathLst>
          </a:custGeom>
          <a:ln w="3175">
            <a:solidFill>
              <a:srgbClr val="C7C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715250" y="803909"/>
            <a:ext cx="2071370" cy="0"/>
          </a:xfrm>
          <a:custGeom>
            <a:avLst/>
            <a:gdLst/>
            <a:ahLst/>
            <a:cxnLst/>
            <a:rect l="l" t="t" r="r" b="b"/>
            <a:pathLst>
              <a:path w="2071370">
                <a:moveTo>
                  <a:pt x="0" y="0"/>
                </a:moveTo>
                <a:lnTo>
                  <a:pt x="2071372" y="0"/>
                </a:lnTo>
              </a:path>
            </a:pathLst>
          </a:custGeom>
          <a:ln w="3809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684770" y="806453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668249" y="808352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637770" y="810262"/>
            <a:ext cx="2134870" cy="0"/>
          </a:xfrm>
          <a:custGeom>
            <a:avLst/>
            <a:gdLst/>
            <a:ahLst/>
            <a:cxnLst/>
            <a:rect l="l" t="t" r="r" b="b"/>
            <a:pathLst>
              <a:path w="2134870">
                <a:moveTo>
                  <a:pt x="0" y="0"/>
                </a:moveTo>
                <a:lnTo>
                  <a:pt x="213487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21280" y="812162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>
                <a:moveTo>
                  <a:pt x="0" y="0"/>
                </a:moveTo>
                <a:lnTo>
                  <a:pt x="2146291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89520" y="814072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4242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574280" y="815972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4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542520" y="817883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616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527280" y="819782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4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495550" y="821692"/>
            <a:ext cx="2251710" cy="0"/>
          </a:xfrm>
          <a:custGeom>
            <a:avLst/>
            <a:gdLst/>
            <a:ahLst/>
            <a:cxnLst/>
            <a:rect l="l" t="t" r="r" b="b"/>
            <a:pathLst>
              <a:path w="2251709">
                <a:moveTo>
                  <a:pt x="0" y="0"/>
                </a:moveTo>
                <a:lnTo>
                  <a:pt x="2251697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480310" y="823592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>
                <a:moveTo>
                  <a:pt x="0" y="0"/>
                </a:moveTo>
                <a:lnTo>
                  <a:pt x="2260591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448550" y="825503"/>
            <a:ext cx="2289810" cy="0"/>
          </a:xfrm>
          <a:custGeom>
            <a:avLst/>
            <a:gdLst/>
            <a:ahLst/>
            <a:cxnLst/>
            <a:rect l="l" t="t" r="r" b="b"/>
            <a:pathLst>
              <a:path w="2289809">
                <a:moveTo>
                  <a:pt x="0" y="0"/>
                </a:moveTo>
                <a:lnTo>
                  <a:pt x="2289816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433310" y="827402"/>
            <a:ext cx="2299970" cy="0"/>
          </a:xfrm>
          <a:custGeom>
            <a:avLst/>
            <a:gdLst/>
            <a:ahLst/>
            <a:cxnLst/>
            <a:rect l="l" t="t" r="r" b="b"/>
            <a:pathLst>
              <a:path w="2299970">
                <a:moveTo>
                  <a:pt x="0" y="0"/>
                </a:moveTo>
                <a:lnTo>
                  <a:pt x="2299966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401549" y="829312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9184" y="0"/>
                </a:lnTo>
              </a:path>
            </a:pathLst>
          </a:custGeom>
          <a:ln w="3804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386310" y="831212"/>
            <a:ext cx="2338070" cy="0"/>
          </a:xfrm>
          <a:custGeom>
            <a:avLst/>
            <a:gdLst/>
            <a:ahLst/>
            <a:cxnLst/>
            <a:rect l="l" t="t" r="r" b="b"/>
            <a:pathLst>
              <a:path w="2338070">
                <a:moveTo>
                  <a:pt x="0" y="0"/>
                </a:moveTo>
                <a:lnTo>
                  <a:pt x="2338078" y="0"/>
                </a:lnTo>
              </a:path>
            </a:pathLst>
          </a:custGeom>
          <a:ln w="3175">
            <a:solidFill>
              <a:srgbClr val="C6C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354580" y="833123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7271" y="0"/>
                </a:lnTo>
              </a:path>
            </a:pathLst>
          </a:custGeom>
          <a:ln w="380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331720" y="835022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>
                <a:moveTo>
                  <a:pt x="0" y="0"/>
                </a:moveTo>
                <a:lnTo>
                  <a:pt x="238378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332970" y="836927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79">
                <a:moveTo>
                  <a:pt x="0" y="0"/>
                </a:moveTo>
                <a:lnTo>
                  <a:pt x="2379988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335530" y="838832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59">
                <a:moveTo>
                  <a:pt x="0" y="0"/>
                </a:moveTo>
                <a:lnTo>
                  <a:pt x="237235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336780" y="840737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7284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340589" y="843282"/>
            <a:ext cx="2358390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90" y="0"/>
                </a:lnTo>
              </a:path>
            </a:pathLst>
          </a:custGeom>
          <a:ln w="3824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343150" y="845824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496" y="0"/>
                </a:lnTo>
              </a:path>
            </a:pathLst>
          </a:custGeom>
          <a:ln w="3799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345680" y="848357"/>
            <a:ext cx="2341880" cy="0"/>
          </a:xfrm>
          <a:custGeom>
            <a:avLst/>
            <a:gdLst/>
            <a:ahLst/>
            <a:cxnLst/>
            <a:rect l="l" t="t" r="r" b="b"/>
            <a:pathLst>
              <a:path w="2341879">
                <a:moveTo>
                  <a:pt x="0" y="0"/>
                </a:moveTo>
                <a:lnTo>
                  <a:pt x="2341876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348210" y="850262"/>
            <a:ext cx="2334260" cy="0"/>
          </a:xfrm>
          <a:custGeom>
            <a:avLst/>
            <a:gdLst/>
            <a:ahLst/>
            <a:cxnLst/>
            <a:rect l="l" t="t" r="r" b="b"/>
            <a:pathLst>
              <a:path w="2334259">
                <a:moveTo>
                  <a:pt x="0" y="0"/>
                </a:moveTo>
                <a:lnTo>
                  <a:pt x="2334268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349490" y="852167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9184" y="0"/>
                </a:lnTo>
              </a:path>
            </a:pathLst>
          </a:custGeom>
          <a:ln w="3793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353300" y="854712"/>
            <a:ext cx="2320290" cy="0"/>
          </a:xfrm>
          <a:custGeom>
            <a:avLst/>
            <a:gdLst/>
            <a:ahLst/>
            <a:cxnLst/>
            <a:rect l="l" t="t" r="r" b="b"/>
            <a:pathLst>
              <a:path w="2320290">
                <a:moveTo>
                  <a:pt x="0" y="0"/>
                </a:moveTo>
                <a:lnTo>
                  <a:pt x="2320290" y="0"/>
                </a:lnTo>
              </a:path>
            </a:pathLst>
          </a:custGeom>
          <a:ln w="3824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355830" y="857254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>
                <a:moveTo>
                  <a:pt x="0" y="0"/>
                </a:moveTo>
                <a:lnTo>
                  <a:pt x="2311408" y="0"/>
                </a:lnTo>
              </a:path>
            </a:pathLst>
          </a:custGeom>
          <a:ln w="3799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358390" y="859162"/>
            <a:ext cx="2303780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776" y="0"/>
                </a:lnTo>
              </a:path>
            </a:pathLst>
          </a:custGeom>
          <a:ln w="3175">
            <a:solidFill>
              <a:srgbClr val="C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359639" y="861064"/>
            <a:ext cx="2299970" cy="0"/>
          </a:xfrm>
          <a:custGeom>
            <a:avLst/>
            <a:gdLst/>
            <a:ahLst/>
            <a:cxnLst/>
            <a:rect l="l" t="t" r="r" b="b"/>
            <a:pathLst>
              <a:path w="2299970">
                <a:moveTo>
                  <a:pt x="0" y="0"/>
                </a:moveTo>
                <a:lnTo>
                  <a:pt x="2299978" y="0"/>
                </a:lnTo>
              </a:path>
            </a:pathLst>
          </a:custGeom>
          <a:ln w="3799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362200" y="863597"/>
            <a:ext cx="2291080" cy="0"/>
          </a:xfrm>
          <a:custGeom>
            <a:avLst/>
            <a:gdLst/>
            <a:ahLst/>
            <a:cxnLst/>
            <a:rect l="l" t="t" r="r" b="b"/>
            <a:pathLst>
              <a:path w="2291079">
                <a:moveTo>
                  <a:pt x="0" y="0"/>
                </a:moveTo>
                <a:lnTo>
                  <a:pt x="2291071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366010" y="865502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367260" y="867407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>
                <a:moveTo>
                  <a:pt x="0" y="0"/>
                </a:moveTo>
                <a:lnTo>
                  <a:pt x="2278380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369820" y="869312"/>
            <a:ext cx="2269490" cy="0"/>
          </a:xfrm>
          <a:custGeom>
            <a:avLst/>
            <a:gdLst/>
            <a:ahLst/>
            <a:cxnLst/>
            <a:rect l="l" t="t" r="r" b="b"/>
            <a:pathLst>
              <a:path w="2269490">
                <a:moveTo>
                  <a:pt x="0" y="0"/>
                </a:moveTo>
                <a:lnTo>
                  <a:pt x="2269486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371070" y="871217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688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373630" y="873122"/>
            <a:ext cx="2256790" cy="0"/>
          </a:xfrm>
          <a:custGeom>
            <a:avLst/>
            <a:gdLst/>
            <a:ahLst/>
            <a:cxnLst/>
            <a:rect l="l" t="t" r="r" b="b"/>
            <a:pathLst>
              <a:path w="2256790">
                <a:moveTo>
                  <a:pt x="0" y="0"/>
                </a:moveTo>
                <a:lnTo>
                  <a:pt x="2256781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374880" y="875027"/>
            <a:ext cx="2252980" cy="0"/>
          </a:xfrm>
          <a:custGeom>
            <a:avLst/>
            <a:gdLst/>
            <a:ahLst/>
            <a:cxnLst/>
            <a:rect l="l" t="t" r="r" b="b"/>
            <a:pathLst>
              <a:path w="2252979">
                <a:moveTo>
                  <a:pt x="0" y="0"/>
                </a:moveTo>
                <a:lnTo>
                  <a:pt x="2252984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378689" y="876932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379970" y="878837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9006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382499" y="881382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8" y="0"/>
                </a:lnTo>
              </a:path>
            </a:pathLst>
          </a:custGeom>
          <a:ln w="3824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385060" y="883924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491" y="0"/>
                </a:lnTo>
              </a:path>
            </a:pathLst>
          </a:custGeom>
          <a:ln w="3799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387590" y="886457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884" y="0"/>
                </a:lnTo>
              </a:path>
            </a:pathLst>
          </a:custGeom>
          <a:ln w="3793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391400" y="888362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90" y="0"/>
                </a:lnTo>
              </a:path>
            </a:pathLst>
          </a:custGeom>
          <a:ln w="3175">
            <a:solidFill>
              <a:srgbClr val="C4C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392680" y="890267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906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395210" y="892812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>
                <a:moveTo>
                  <a:pt x="0" y="0"/>
                </a:moveTo>
                <a:lnTo>
                  <a:pt x="2193286" y="0"/>
                </a:lnTo>
              </a:path>
            </a:pathLst>
          </a:custGeom>
          <a:ln w="3824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397739" y="895354"/>
            <a:ext cx="2184400" cy="0"/>
          </a:xfrm>
          <a:custGeom>
            <a:avLst/>
            <a:gdLst/>
            <a:ahLst/>
            <a:cxnLst/>
            <a:rect l="l" t="t" r="r" b="b"/>
            <a:pathLst>
              <a:path w="2184400">
                <a:moveTo>
                  <a:pt x="0" y="0"/>
                </a:moveTo>
                <a:lnTo>
                  <a:pt x="2184404" y="0"/>
                </a:lnTo>
              </a:path>
            </a:pathLst>
          </a:custGeom>
          <a:ln w="3799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400300" y="897887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1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404110" y="899792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>
                <a:moveTo>
                  <a:pt x="0" y="0"/>
                </a:moveTo>
                <a:lnTo>
                  <a:pt x="2166616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405360" y="901697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818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07920" y="903602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86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09170" y="905507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79">
                <a:moveTo>
                  <a:pt x="0" y="0"/>
                </a:moveTo>
                <a:lnTo>
                  <a:pt x="2151388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11730" y="907412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81" y="0"/>
                </a:lnTo>
              </a:path>
            </a:pathLst>
          </a:custGeom>
          <a:ln w="3175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12980" y="909317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84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16789" y="911862"/>
            <a:ext cx="2128520" cy="0"/>
          </a:xfrm>
          <a:custGeom>
            <a:avLst/>
            <a:gdLst/>
            <a:ahLst/>
            <a:cxnLst/>
            <a:rect l="l" t="t" r="r" b="b"/>
            <a:pathLst>
              <a:path w="2128520">
                <a:moveTo>
                  <a:pt x="0" y="0"/>
                </a:moveTo>
                <a:lnTo>
                  <a:pt x="2128528" y="0"/>
                </a:lnTo>
              </a:path>
            </a:pathLst>
          </a:custGeom>
          <a:ln w="3824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419350" y="914404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0" y="0"/>
                </a:moveTo>
                <a:lnTo>
                  <a:pt x="2120896" y="0"/>
                </a:lnTo>
              </a:path>
            </a:pathLst>
          </a:custGeom>
          <a:ln w="3799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421880" y="916937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09">
                <a:moveTo>
                  <a:pt x="0" y="0"/>
                </a:moveTo>
                <a:lnTo>
                  <a:pt x="2112014" y="0"/>
                </a:lnTo>
              </a:path>
            </a:pathLst>
          </a:custGeom>
          <a:ln w="3793">
            <a:solidFill>
              <a:srgbClr val="C3C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424410" y="919483"/>
            <a:ext cx="2104390" cy="0"/>
          </a:xfrm>
          <a:custGeom>
            <a:avLst/>
            <a:gdLst/>
            <a:ahLst/>
            <a:cxnLst/>
            <a:rect l="l" t="t" r="r" b="b"/>
            <a:pathLst>
              <a:path w="2104390">
                <a:moveTo>
                  <a:pt x="0" y="0"/>
                </a:moveTo>
                <a:lnTo>
                  <a:pt x="2104394" y="0"/>
                </a:lnTo>
              </a:path>
            </a:pathLst>
          </a:custGeom>
          <a:ln w="382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426970" y="922024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61" y="0"/>
                </a:lnTo>
              </a:path>
            </a:pathLst>
          </a:custGeom>
          <a:ln w="37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430780" y="924557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433310" y="926462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90">
                <a:moveTo>
                  <a:pt x="0" y="0"/>
                </a:moveTo>
                <a:lnTo>
                  <a:pt x="2078986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34590" y="928367"/>
            <a:ext cx="2073910" cy="0"/>
          </a:xfrm>
          <a:custGeom>
            <a:avLst/>
            <a:gdLst/>
            <a:ahLst/>
            <a:cxnLst/>
            <a:rect l="l" t="t" r="r" b="b"/>
            <a:pathLst>
              <a:path w="2073909">
                <a:moveTo>
                  <a:pt x="0" y="0"/>
                </a:moveTo>
                <a:lnTo>
                  <a:pt x="2073901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437120" y="930912"/>
            <a:ext cx="2066289" cy="0"/>
          </a:xfrm>
          <a:custGeom>
            <a:avLst/>
            <a:gdLst/>
            <a:ahLst/>
            <a:cxnLst/>
            <a:rect l="l" t="t" r="r" b="b"/>
            <a:pathLst>
              <a:path w="2066290">
                <a:moveTo>
                  <a:pt x="0" y="0"/>
                </a:moveTo>
                <a:lnTo>
                  <a:pt x="2066294" y="0"/>
                </a:lnTo>
              </a:path>
            </a:pathLst>
          </a:custGeom>
          <a:ln w="3824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39649" y="933454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799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43460" y="935987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09">
                <a:moveTo>
                  <a:pt x="0" y="0"/>
                </a:moveTo>
                <a:lnTo>
                  <a:pt x="2048518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446020" y="937892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1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447270" y="939797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09">
                <a:moveTo>
                  <a:pt x="0" y="0"/>
                </a:moveTo>
                <a:lnTo>
                  <a:pt x="2035814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449830" y="941702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81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451080" y="943607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>
                <a:moveTo>
                  <a:pt x="0" y="0"/>
                </a:moveTo>
                <a:lnTo>
                  <a:pt x="2024384" y="0"/>
                </a:lnTo>
              </a:path>
            </a:pathLst>
          </a:custGeom>
          <a:ln w="3793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454889" y="945512"/>
            <a:ext cx="2014220" cy="0"/>
          </a:xfrm>
          <a:custGeom>
            <a:avLst/>
            <a:gdLst/>
            <a:ahLst/>
            <a:cxnLst/>
            <a:rect l="l" t="t" r="r" b="b"/>
            <a:pathLst>
              <a:path w="2014220">
                <a:moveTo>
                  <a:pt x="0" y="0"/>
                </a:moveTo>
                <a:lnTo>
                  <a:pt x="2014228" y="0"/>
                </a:lnTo>
              </a:path>
            </a:pathLst>
          </a:custGeom>
          <a:ln w="3175">
            <a:solidFill>
              <a:srgbClr val="C2C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456170" y="947417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09">
                <a:moveTo>
                  <a:pt x="0" y="0"/>
                </a:moveTo>
                <a:lnTo>
                  <a:pt x="2010405" y="0"/>
                </a:lnTo>
              </a:path>
            </a:pathLst>
          </a:custGeom>
          <a:ln w="379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458699" y="949962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6" y="0"/>
                </a:lnTo>
              </a:path>
            </a:pathLst>
          </a:custGeom>
          <a:ln w="3824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461260" y="953138"/>
            <a:ext cx="2005330" cy="0"/>
          </a:xfrm>
          <a:custGeom>
            <a:avLst/>
            <a:gdLst/>
            <a:ahLst/>
            <a:cxnLst/>
            <a:rect l="l" t="t" r="r" b="b"/>
            <a:pathLst>
              <a:path w="2005329">
                <a:moveTo>
                  <a:pt x="0" y="0"/>
                </a:moveTo>
                <a:lnTo>
                  <a:pt x="2005315" y="0"/>
                </a:lnTo>
              </a:path>
            </a:pathLst>
          </a:custGeom>
          <a:ln w="509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465070" y="956308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85" y="0"/>
                </a:lnTo>
              </a:path>
            </a:pathLst>
          </a:custGeom>
          <a:ln w="3812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468880" y="95948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472690" y="96329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476500" y="967107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79" y="0"/>
                </a:lnTo>
              </a:path>
            </a:pathLst>
          </a:custGeom>
          <a:ln w="507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481560" y="970277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94" y="0"/>
                </a:lnTo>
              </a:path>
            </a:pathLst>
          </a:custGeom>
          <a:ln w="3793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484120" y="974403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2000243" y="0"/>
                </a:lnTo>
              </a:path>
            </a:pathLst>
          </a:custGeom>
          <a:ln w="3175">
            <a:solidFill>
              <a:srgbClr val="C1C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487930" y="978213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2000243" y="0"/>
                </a:lnTo>
              </a:path>
            </a:pathLst>
          </a:custGeom>
          <a:ln w="3175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491740" y="980442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69" y="0"/>
                </a:lnTo>
              </a:path>
            </a:pathLst>
          </a:custGeom>
          <a:ln w="3824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495550" y="983618"/>
            <a:ext cx="1997710" cy="0"/>
          </a:xfrm>
          <a:custGeom>
            <a:avLst/>
            <a:gdLst/>
            <a:ahLst/>
            <a:cxnLst/>
            <a:rect l="l" t="t" r="r" b="b"/>
            <a:pathLst>
              <a:path w="1997709">
                <a:moveTo>
                  <a:pt x="0" y="0"/>
                </a:moveTo>
                <a:lnTo>
                  <a:pt x="1997695" y="0"/>
                </a:lnTo>
              </a:path>
            </a:pathLst>
          </a:custGeom>
          <a:ln w="509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499360" y="987428"/>
            <a:ext cx="1997710" cy="0"/>
          </a:xfrm>
          <a:custGeom>
            <a:avLst/>
            <a:gdLst/>
            <a:ahLst/>
            <a:cxnLst/>
            <a:rect l="l" t="t" r="r" b="b"/>
            <a:pathLst>
              <a:path w="1997709">
                <a:moveTo>
                  <a:pt x="0" y="0"/>
                </a:moveTo>
                <a:lnTo>
                  <a:pt x="1997695" y="0"/>
                </a:lnTo>
              </a:path>
            </a:pathLst>
          </a:custGeom>
          <a:ln w="509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503170" y="990598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0" y="0"/>
                </a:moveTo>
                <a:lnTo>
                  <a:pt x="1996427" y="0"/>
                </a:lnTo>
              </a:path>
            </a:pathLst>
          </a:custGeom>
          <a:ln w="3812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506980" y="993777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0" y="0"/>
                </a:moveTo>
                <a:lnTo>
                  <a:pt x="1996433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510790" y="997587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159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514600" y="1001397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159" y="0"/>
                </a:lnTo>
              </a:path>
            </a:pathLst>
          </a:custGeom>
          <a:ln w="5073">
            <a:solidFill>
              <a:srgbClr val="C0C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519660" y="1004567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36" y="0"/>
                </a:lnTo>
              </a:path>
            </a:pathLst>
          </a:custGeom>
          <a:ln w="379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22220" y="1007737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885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526030" y="1011547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3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529840" y="1014732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3824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533650" y="1017908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5092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537460" y="1021718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59">
                <a:moveTo>
                  <a:pt x="0" y="0"/>
                </a:moveTo>
                <a:lnTo>
                  <a:pt x="1991349" y="0"/>
                </a:lnTo>
              </a:path>
            </a:pathLst>
          </a:custGeom>
          <a:ln w="5092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541270" y="1024894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07" y="0"/>
                </a:lnTo>
              </a:path>
            </a:pathLst>
          </a:custGeom>
          <a:ln w="3799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545080" y="1028067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13" y="0"/>
                </a:lnTo>
              </a:path>
            </a:pathLst>
          </a:custGeom>
          <a:ln w="507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548890" y="1031237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533" y="0"/>
                </a:lnTo>
              </a:path>
            </a:pathLst>
          </a:custGeom>
          <a:ln w="3793">
            <a:solidFill>
              <a:srgbClr val="BEB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551420" y="1034407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13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555230" y="1037592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84" y="0"/>
                </a:lnTo>
              </a:path>
            </a:pathLst>
          </a:custGeom>
          <a:ln w="3824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559040" y="1040768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78" y="0"/>
                </a:lnTo>
              </a:path>
            </a:pathLst>
          </a:custGeom>
          <a:ln w="509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562850" y="1044578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6278" y="0"/>
                </a:lnTo>
              </a:path>
            </a:pathLst>
          </a:custGeom>
          <a:ln w="509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566660" y="1047748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09">
                <a:moveTo>
                  <a:pt x="0" y="0"/>
                </a:moveTo>
                <a:lnTo>
                  <a:pt x="1985016" y="0"/>
                </a:lnTo>
              </a:path>
            </a:pathLst>
          </a:custGeom>
          <a:ln w="3812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570470" y="105092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42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574280" y="105473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29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578090" y="1058547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29" y="0"/>
                </a:lnTo>
              </a:path>
            </a:pathLst>
          </a:custGeom>
          <a:ln w="5073">
            <a:solidFill>
              <a:srgbClr val="BDB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581900" y="1061717"/>
            <a:ext cx="1982470" cy="0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0" y="0"/>
                </a:moveTo>
                <a:lnTo>
                  <a:pt x="1982468" y="0"/>
                </a:lnTo>
              </a:path>
            </a:pathLst>
          </a:custGeom>
          <a:ln w="3793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585710" y="1065843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6" y="0"/>
                </a:lnTo>
              </a:path>
            </a:pathLst>
          </a:custGeom>
          <a:ln w="3175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589520" y="106869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3" y="0"/>
                </a:lnTo>
              </a:path>
            </a:pathLst>
          </a:custGeom>
          <a:ln w="5073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593330" y="1071882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>
                <a:moveTo>
                  <a:pt x="0" y="0"/>
                </a:moveTo>
                <a:lnTo>
                  <a:pt x="1979932" y="0"/>
                </a:lnTo>
              </a:path>
            </a:pathLst>
          </a:custGeom>
          <a:ln w="3824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597140" y="1075058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>
                <a:moveTo>
                  <a:pt x="0" y="0"/>
                </a:moveTo>
                <a:lnTo>
                  <a:pt x="1979919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600950" y="1078868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58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604760" y="1082678"/>
            <a:ext cx="1978660" cy="0"/>
          </a:xfrm>
          <a:custGeom>
            <a:avLst/>
            <a:gdLst/>
            <a:ahLst/>
            <a:cxnLst/>
            <a:rect l="l" t="t" r="r" b="b"/>
            <a:pathLst>
              <a:path w="1978659">
                <a:moveTo>
                  <a:pt x="0" y="0"/>
                </a:moveTo>
                <a:lnTo>
                  <a:pt x="1978658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609850" y="1086488"/>
            <a:ext cx="1977389" cy="0"/>
          </a:xfrm>
          <a:custGeom>
            <a:avLst/>
            <a:gdLst/>
            <a:ahLst/>
            <a:cxnLst/>
            <a:rect l="l" t="t" r="r" b="b"/>
            <a:pathLst>
              <a:path w="1977390">
                <a:moveTo>
                  <a:pt x="0" y="0"/>
                </a:moveTo>
                <a:lnTo>
                  <a:pt x="1977383" y="0"/>
                </a:lnTo>
              </a:path>
            </a:pathLst>
          </a:custGeom>
          <a:ln w="5092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613660" y="1089018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41" y="0"/>
                </a:lnTo>
              </a:path>
            </a:pathLst>
          </a:custGeom>
          <a:ln w="3175">
            <a:solidFill>
              <a:srgbClr val="BCB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614910" y="1090936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>
                <a:moveTo>
                  <a:pt x="0" y="0"/>
                </a:moveTo>
                <a:lnTo>
                  <a:pt x="1976134" y="0"/>
                </a:lnTo>
              </a:path>
            </a:pathLst>
          </a:custGeom>
          <a:ln w="3817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617470" y="1094114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109" y="0"/>
                </a:lnTo>
              </a:path>
            </a:pathLst>
          </a:custGeom>
          <a:ln w="5080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622530" y="1097278"/>
            <a:ext cx="1973580" cy="0"/>
          </a:xfrm>
          <a:custGeom>
            <a:avLst/>
            <a:gdLst/>
            <a:ahLst/>
            <a:cxnLst/>
            <a:rect l="l" t="t" r="r" b="b"/>
            <a:pathLst>
              <a:path w="1973579">
                <a:moveTo>
                  <a:pt x="0" y="0"/>
                </a:moveTo>
                <a:lnTo>
                  <a:pt x="1973586" y="0"/>
                </a:lnTo>
              </a:path>
            </a:pathLst>
          </a:custGeom>
          <a:ln w="3812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625090" y="1100457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35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628900" y="1104267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35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632710" y="110743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379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636520" y="111060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640330" y="1114417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09">
                <a:moveTo>
                  <a:pt x="0" y="0"/>
                </a:moveTo>
                <a:lnTo>
                  <a:pt x="1972299" y="0"/>
                </a:lnTo>
              </a:path>
            </a:pathLst>
          </a:custGeom>
          <a:ln w="5073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644140" y="1117602"/>
            <a:ext cx="1971039" cy="0"/>
          </a:xfrm>
          <a:custGeom>
            <a:avLst/>
            <a:gdLst/>
            <a:ahLst/>
            <a:cxnLst/>
            <a:rect l="l" t="t" r="r" b="b"/>
            <a:pathLst>
              <a:path w="1971040">
                <a:moveTo>
                  <a:pt x="0" y="0"/>
                </a:moveTo>
                <a:lnTo>
                  <a:pt x="1971019" y="0"/>
                </a:lnTo>
              </a:path>
            </a:pathLst>
          </a:custGeom>
          <a:ln w="3824">
            <a:solidFill>
              <a:srgbClr val="BBB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647950" y="112078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80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651760" y="1124588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9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655570" y="1128398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63" y="0"/>
                </a:lnTo>
              </a:path>
            </a:pathLst>
          </a:custGeom>
          <a:ln w="509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660630" y="1131568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40" y="0"/>
                </a:lnTo>
              </a:path>
            </a:pathLst>
          </a:custGeom>
          <a:ln w="3812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663190" y="1134747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15" y="0"/>
                </a:lnTo>
              </a:path>
            </a:pathLst>
          </a:custGeom>
          <a:ln w="507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667000" y="1138557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0" y="0"/>
                </a:moveTo>
                <a:lnTo>
                  <a:pt x="1967215" y="0"/>
                </a:lnTo>
              </a:path>
            </a:pathLst>
          </a:custGeom>
          <a:ln w="507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670810" y="1141727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09">
                <a:moveTo>
                  <a:pt x="0" y="0"/>
                </a:moveTo>
                <a:lnTo>
                  <a:pt x="1959601" y="0"/>
                </a:lnTo>
              </a:path>
            </a:pathLst>
          </a:custGeom>
          <a:ln w="379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674620" y="114363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445" y="0"/>
                </a:lnTo>
              </a:path>
            </a:pathLst>
          </a:custGeom>
          <a:ln w="3175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675870" y="1145537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74" y="0"/>
                </a:lnTo>
              </a:path>
            </a:pathLst>
          </a:custGeom>
          <a:ln w="3793">
            <a:solidFill>
              <a:srgbClr val="BAB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678430" y="1147446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679680" y="1149347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>
                <a:moveTo>
                  <a:pt x="0" y="0"/>
                </a:moveTo>
                <a:lnTo>
                  <a:pt x="1931670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682240" y="1151252"/>
            <a:ext cx="1922780" cy="0"/>
          </a:xfrm>
          <a:custGeom>
            <a:avLst/>
            <a:gdLst/>
            <a:ahLst/>
            <a:cxnLst/>
            <a:rect l="l" t="t" r="r" b="b"/>
            <a:pathLst>
              <a:path w="1922779">
                <a:moveTo>
                  <a:pt x="0" y="0"/>
                </a:moveTo>
                <a:lnTo>
                  <a:pt x="1922775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683489" y="1153157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978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687299" y="1155062"/>
            <a:ext cx="1908810" cy="0"/>
          </a:xfrm>
          <a:custGeom>
            <a:avLst/>
            <a:gdLst/>
            <a:ahLst/>
            <a:cxnLst/>
            <a:rect l="l" t="t" r="r" b="b"/>
            <a:pathLst>
              <a:path w="1908809">
                <a:moveTo>
                  <a:pt x="0" y="0"/>
                </a:moveTo>
                <a:lnTo>
                  <a:pt x="190881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688580" y="1156967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5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691110" y="1159512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40">
                <a:moveTo>
                  <a:pt x="0" y="0"/>
                </a:moveTo>
                <a:lnTo>
                  <a:pt x="1894844" y="0"/>
                </a:lnTo>
              </a:path>
            </a:pathLst>
          </a:custGeom>
          <a:ln w="382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693670" y="1162054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79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696200" y="1164587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5" y="0"/>
                </a:lnTo>
              </a:path>
            </a:pathLst>
          </a:custGeom>
          <a:ln w="3793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700010" y="1167132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82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702539" y="1169674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09">
                <a:moveTo>
                  <a:pt x="0" y="0"/>
                </a:moveTo>
                <a:lnTo>
                  <a:pt x="1858018" y="0"/>
                </a:lnTo>
              </a:path>
            </a:pathLst>
          </a:custGeom>
          <a:ln w="3799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694920" y="1172213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560" y="0"/>
                </a:lnTo>
              </a:path>
            </a:pathLst>
          </a:custGeom>
          <a:ln w="3804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689860" y="1174112"/>
            <a:ext cx="1859280" cy="0"/>
          </a:xfrm>
          <a:custGeom>
            <a:avLst/>
            <a:gdLst/>
            <a:ahLst/>
            <a:cxnLst/>
            <a:rect l="l" t="t" r="r" b="b"/>
            <a:pathLst>
              <a:path w="1859279">
                <a:moveTo>
                  <a:pt x="0" y="0"/>
                </a:moveTo>
                <a:lnTo>
                  <a:pt x="1859280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684770" y="1175392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554" y="0"/>
                </a:lnTo>
              </a:path>
            </a:pathLst>
          </a:custGeom>
          <a:ln w="3175">
            <a:solidFill>
              <a:srgbClr val="B9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674620" y="1177289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49" y="0"/>
                </a:lnTo>
              </a:path>
            </a:pathLst>
          </a:custGeom>
          <a:ln w="3809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664439" y="1179833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90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659380" y="1181732"/>
            <a:ext cx="1870710" cy="0"/>
          </a:xfrm>
          <a:custGeom>
            <a:avLst/>
            <a:gdLst/>
            <a:ahLst/>
            <a:cxnLst/>
            <a:rect l="l" t="t" r="r" b="b"/>
            <a:pathLst>
              <a:path w="1870709">
                <a:moveTo>
                  <a:pt x="0" y="0"/>
                </a:moveTo>
                <a:lnTo>
                  <a:pt x="1870710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649199" y="1183642"/>
            <a:ext cx="1877695" cy="0"/>
          </a:xfrm>
          <a:custGeom>
            <a:avLst/>
            <a:gdLst/>
            <a:ahLst/>
            <a:cxnLst/>
            <a:rect l="l" t="t" r="r" b="b"/>
            <a:pathLst>
              <a:path w="1877695">
                <a:moveTo>
                  <a:pt x="0" y="0"/>
                </a:moveTo>
                <a:lnTo>
                  <a:pt x="1877074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642860" y="1185542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5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632710" y="1187453"/>
            <a:ext cx="1884680" cy="0"/>
          </a:xfrm>
          <a:custGeom>
            <a:avLst/>
            <a:gdLst/>
            <a:ahLst/>
            <a:cxnLst/>
            <a:rect l="l" t="t" r="r" b="b"/>
            <a:pathLst>
              <a:path w="1884679">
                <a:moveTo>
                  <a:pt x="0" y="0"/>
                </a:moveTo>
                <a:lnTo>
                  <a:pt x="1884663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627620" y="1189352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0" y="0"/>
                </a:moveTo>
                <a:lnTo>
                  <a:pt x="188341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617470" y="1191263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47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612380" y="1193162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602230" y="1195072"/>
            <a:ext cx="1896110" cy="0"/>
          </a:xfrm>
          <a:custGeom>
            <a:avLst/>
            <a:gdLst/>
            <a:ahLst/>
            <a:cxnLst/>
            <a:rect l="l" t="t" r="r" b="b"/>
            <a:pathLst>
              <a:path w="1896109">
                <a:moveTo>
                  <a:pt x="0" y="0"/>
                </a:moveTo>
                <a:lnTo>
                  <a:pt x="1896093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597140" y="1196972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40">
                <a:moveTo>
                  <a:pt x="0" y="0"/>
                </a:moveTo>
                <a:lnTo>
                  <a:pt x="189484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586990" y="1198883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59">
                <a:moveTo>
                  <a:pt x="0" y="0"/>
                </a:moveTo>
                <a:lnTo>
                  <a:pt x="1902439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580620" y="1200782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59">
                <a:moveTo>
                  <a:pt x="0" y="0"/>
                </a:moveTo>
                <a:lnTo>
                  <a:pt x="1902464" y="0"/>
                </a:lnTo>
              </a:path>
            </a:pathLst>
          </a:custGeom>
          <a:ln w="3175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570470" y="1202692"/>
            <a:ext cx="1908810" cy="0"/>
          </a:xfrm>
          <a:custGeom>
            <a:avLst/>
            <a:gdLst/>
            <a:ahLst/>
            <a:cxnLst/>
            <a:rect l="l" t="t" r="r" b="b"/>
            <a:pathLst>
              <a:path w="1908809">
                <a:moveTo>
                  <a:pt x="0" y="0"/>
                </a:moveTo>
                <a:lnTo>
                  <a:pt x="1908816" y="0"/>
                </a:lnTo>
              </a:path>
            </a:pathLst>
          </a:custGeom>
          <a:ln w="3804">
            <a:solidFill>
              <a:srgbClr val="B8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565380" y="1204596"/>
            <a:ext cx="1907539" cy="0"/>
          </a:xfrm>
          <a:custGeom>
            <a:avLst/>
            <a:gdLst/>
            <a:ahLst/>
            <a:cxnLst/>
            <a:rect l="l" t="t" r="r" b="b"/>
            <a:pathLst>
              <a:path w="1907540">
                <a:moveTo>
                  <a:pt x="0" y="0"/>
                </a:moveTo>
                <a:lnTo>
                  <a:pt x="1907548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555230" y="1206503"/>
            <a:ext cx="1915160" cy="0"/>
          </a:xfrm>
          <a:custGeom>
            <a:avLst/>
            <a:gdLst/>
            <a:ahLst/>
            <a:cxnLst/>
            <a:rect l="l" t="t" r="r" b="b"/>
            <a:pathLst>
              <a:path w="1915159">
                <a:moveTo>
                  <a:pt x="0" y="0"/>
                </a:moveTo>
                <a:lnTo>
                  <a:pt x="1915162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550139" y="1208402"/>
            <a:ext cx="1913889" cy="0"/>
          </a:xfrm>
          <a:custGeom>
            <a:avLst/>
            <a:gdLst/>
            <a:ahLst/>
            <a:cxnLst/>
            <a:rect l="l" t="t" r="r" b="b"/>
            <a:pathLst>
              <a:path w="1913890">
                <a:moveTo>
                  <a:pt x="0" y="0"/>
                </a:moveTo>
                <a:lnTo>
                  <a:pt x="1913894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539990" y="1210313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46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534899" y="1212212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40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523470" y="1214122"/>
            <a:ext cx="1927860" cy="0"/>
          </a:xfrm>
          <a:custGeom>
            <a:avLst/>
            <a:gdLst/>
            <a:ahLst/>
            <a:cxnLst/>
            <a:rect l="l" t="t" r="r" b="b"/>
            <a:pathLst>
              <a:path w="1927859">
                <a:moveTo>
                  <a:pt x="0" y="0"/>
                </a:moveTo>
                <a:lnTo>
                  <a:pt x="1927872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518410" y="1216022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5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508230" y="1217933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224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503170" y="1219832"/>
            <a:ext cx="1932939" cy="0"/>
          </a:xfrm>
          <a:custGeom>
            <a:avLst/>
            <a:gdLst/>
            <a:ahLst/>
            <a:cxnLst/>
            <a:rect l="l" t="t" r="r" b="b"/>
            <a:pathLst>
              <a:path w="1932940">
                <a:moveTo>
                  <a:pt x="0" y="0"/>
                </a:moveTo>
                <a:lnTo>
                  <a:pt x="1932931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92989" y="1221742"/>
            <a:ext cx="1939289" cy="0"/>
          </a:xfrm>
          <a:custGeom>
            <a:avLst/>
            <a:gdLst/>
            <a:ahLst/>
            <a:cxnLst/>
            <a:rect l="l" t="t" r="r" b="b"/>
            <a:pathLst>
              <a:path w="1939290">
                <a:moveTo>
                  <a:pt x="0" y="0"/>
                </a:moveTo>
                <a:lnTo>
                  <a:pt x="1939296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487930" y="1223642"/>
            <a:ext cx="1938020" cy="0"/>
          </a:xfrm>
          <a:custGeom>
            <a:avLst/>
            <a:gdLst/>
            <a:ahLst/>
            <a:cxnLst/>
            <a:rect l="l" t="t" r="r" b="b"/>
            <a:pathLst>
              <a:path w="1938020">
                <a:moveTo>
                  <a:pt x="0" y="0"/>
                </a:moveTo>
                <a:lnTo>
                  <a:pt x="1938015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477749" y="1225553"/>
            <a:ext cx="1946275" cy="0"/>
          </a:xfrm>
          <a:custGeom>
            <a:avLst/>
            <a:gdLst/>
            <a:ahLst/>
            <a:cxnLst/>
            <a:rect l="l" t="t" r="r" b="b"/>
            <a:pathLst>
              <a:path w="1946275">
                <a:moveTo>
                  <a:pt x="0" y="0"/>
                </a:moveTo>
                <a:lnTo>
                  <a:pt x="1945654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472690" y="1227452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61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461260" y="1229363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90">
                <a:moveTo>
                  <a:pt x="0" y="0"/>
                </a:moveTo>
                <a:lnTo>
                  <a:pt x="1951969" y="0"/>
                </a:lnTo>
              </a:path>
            </a:pathLst>
          </a:custGeom>
          <a:ln w="3804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456170" y="1231262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20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451080" y="1232542"/>
            <a:ext cx="1953260" cy="0"/>
          </a:xfrm>
          <a:custGeom>
            <a:avLst/>
            <a:gdLst/>
            <a:ahLst/>
            <a:cxnLst/>
            <a:rect l="l" t="t" r="r" b="b"/>
            <a:pathLst>
              <a:path w="1953259">
                <a:moveTo>
                  <a:pt x="0" y="0"/>
                </a:moveTo>
                <a:lnTo>
                  <a:pt x="1953268" y="0"/>
                </a:lnTo>
              </a:path>
            </a:pathLst>
          </a:custGeom>
          <a:ln w="3175">
            <a:solidFill>
              <a:srgbClr val="B7B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440930" y="1234439"/>
            <a:ext cx="1960880" cy="0"/>
          </a:xfrm>
          <a:custGeom>
            <a:avLst/>
            <a:gdLst/>
            <a:ahLst/>
            <a:cxnLst/>
            <a:rect l="l" t="t" r="r" b="b"/>
            <a:pathLst>
              <a:path w="1960879">
                <a:moveTo>
                  <a:pt x="0" y="0"/>
                </a:moveTo>
                <a:lnTo>
                  <a:pt x="1960882" y="0"/>
                </a:lnTo>
              </a:path>
            </a:pathLst>
          </a:custGeom>
          <a:ln w="3809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430780" y="1236983"/>
            <a:ext cx="1964689" cy="0"/>
          </a:xfrm>
          <a:custGeom>
            <a:avLst/>
            <a:gdLst/>
            <a:ahLst/>
            <a:cxnLst/>
            <a:rect l="l" t="t" r="r" b="b"/>
            <a:pathLst>
              <a:path w="1964690">
                <a:moveTo>
                  <a:pt x="0" y="0"/>
                </a:moveTo>
                <a:lnTo>
                  <a:pt x="1964673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425690" y="1238882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342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415540" y="1240792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57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410450" y="1242692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399020" y="12446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73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393930" y="1246502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90">
                <a:moveTo>
                  <a:pt x="0" y="0"/>
                </a:moveTo>
                <a:lnTo>
                  <a:pt x="199009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383780" y="1248413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90">
                <a:moveTo>
                  <a:pt x="0" y="0"/>
                </a:moveTo>
                <a:lnTo>
                  <a:pt x="200278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378689" y="1250312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40">
                <a:moveTo>
                  <a:pt x="0" y="0"/>
                </a:moveTo>
                <a:lnTo>
                  <a:pt x="200914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368540" y="1252222"/>
            <a:ext cx="2021839" cy="0"/>
          </a:xfrm>
          <a:custGeom>
            <a:avLst/>
            <a:gdLst/>
            <a:ahLst/>
            <a:cxnLst/>
            <a:rect l="l" t="t" r="r" b="b"/>
            <a:pathLst>
              <a:path w="2021840">
                <a:moveTo>
                  <a:pt x="0" y="0"/>
                </a:moveTo>
                <a:lnTo>
                  <a:pt x="2021835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363449" y="1254122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4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353300" y="125603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2040886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346960" y="1257932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09">
                <a:moveTo>
                  <a:pt x="0" y="0"/>
                </a:moveTo>
                <a:lnTo>
                  <a:pt x="2048506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36780" y="1259842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09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804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331720" y="1261742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59">
                <a:moveTo>
                  <a:pt x="0" y="0"/>
                </a:moveTo>
                <a:lnTo>
                  <a:pt x="2067556" y="0"/>
                </a:lnTo>
              </a:path>
            </a:pathLst>
          </a:custGeom>
          <a:ln w="3175">
            <a:solidFill>
              <a:srgbClr val="B6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321539" y="1263653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260" y="0"/>
                </a:lnTo>
              </a:path>
            </a:pathLst>
          </a:custGeom>
          <a:ln w="3803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316480" y="1265552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0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306299" y="1267463"/>
            <a:ext cx="2099310" cy="0"/>
          </a:xfrm>
          <a:custGeom>
            <a:avLst/>
            <a:gdLst/>
            <a:ahLst/>
            <a:cxnLst/>
            <a:rect l="l" t="t" r="r" b="b"/>
            <a:pathLst>
              <a:path w="2099309">
                <a:moveTo>
                  <a:pt x="0" y="0"/>
                </a:moveTo>
                <a:lnTo>
                  <a:pt x="2099310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301240" y="1269362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289810" y="1271272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284720" y="1273172"/>
            <a:ext cx="2125980" cy="0"/>
          </a:xfrm>
          <a:custGeom>
            <a:avLst/>
            <a:gdLst/>
            <a:ahLst/>
            <a:cxnLst/>
            <a:rect l="l" t="t" r="r" b="b"/>
            <a:pathLst>
              <a:path w="2125979">
                <a:moveTo>
                  <a:pt x="0" y="0"/>
                </a:moveTo>
                <a:lnTo>
                  <a:pt x="212598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274570" y="1275083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7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269480" y="1276982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259330" y="1278892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72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254240" y="1280792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8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244090" y="1282703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1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239000" y="1284602"/>
            <a:ext cx="218313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0" y="0"/>
                </a:moveTo>
                <a:lnTo>
                  <a:pt x="2183130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227570" y="1286513"/>
            <a:ext cx="2197100" cy="0"/>
          </a:xfrm>
          <a:custGeom>
            <a:avLst/>
            <a:gdLst/>
            <a:ahLst/>
            <a:cxnLst/>
            <a:rect l="l" t="t" r="r" b="b"/>
            <a:pathLst>
              <a:path w="2197100">
                <a:moveTo>
                  <a:pt x="0" y="0"/>
                </a:moveTo>
                <a:lnTo>
                  <a:pt x="2197096" y="0"/>
                </a:lnTo>
              </a:path>
            </a:pathLst>
          </a:custGeom>
          <a:ln w="3804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222480" y="1288412"/>
            <a:ext cx="2203450" cy="0"/>
          </a:xfrm>
          <a:custGeom>
            <a:avLst/>
            <a:gdLst/>
            <a:ahLst/>
            <a:cxnLst/>
            <a:rect l="l" t="t" r="r" b="b"/>
            <a:pathLst>
              <a:path w="2203450">
                <a:moveTo>
                  <a:pt x="0" y="0"/>
                </a:moveTo>
                <a:lnTo>
                  <a:pt x="2203454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212330" y="1289693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6146" y="0"/>
                </a:lnTo>
              </a:path>
            </a:pathLst>
          </a:custGeom>
          <a:ln w="3175">
            <a:solidFill>
              <a:srgbClr val="B5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207239" y="1291589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4" y="0"/>
                </a:lnTo>
              </a:path>
            </a:pathLst>
          </a:custGeom>
          <a:ln w="3809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197090" y="1294133"/>
            <a:ext cx="2235200" cy="0"/>
          </a:xfrm>
          <a:custGeom>
            <a:avLst/>
            <a:gdLst/>
            <a:ahLst/>
            <a:cxnLst/>
            <a:rect l="l" t="t" r="r" b="b"/>
            <a:pathLst>
              <a:path w="2235200">
                <a:moveTo>
                  <a:pt x="0" y="0"/>
                </a:moveTo>
                <a:lnTo>
                  <a:pt x="2235196" y="0"/>
                </a:lnTo>
              </a:path>
            </a:pathLst>
          </a:custGeom>
          <a:ln w="380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191999" y="1296032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554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181850" y="1297942"/>
            <a:ext cx="2254250" cy="0"/>
          </a:xfrm>
          <a:custGeom>
            <a:avLst/>
            <a:gdLst/>
            <a:ahLst/>
            <a:cxnLst/>
            <a:rect l="l" t="t" r="r" b="b"/>
            <a:pathLst>
              <a:path w="2254250">
                <a:moveTo>
                  <a:pt x="0" y="0"/>
                </a:moveTo>
                <a:lnTo>
                  <a:pt x="2254246" y="0"/>
                </a:lnTo>
              </a:path>
            </a:pathLst>
          </a:custGeom>
          <a:ln w="380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174230" y="1300482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20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78040" y="1303018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33" y="0"/>
                </a:lnTo>
              </a:path>
            </a:pathLst>
          </a:custGeom>
          <a:ln w="381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183130" y="1305557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>
                <a:moveTo>
                  <a:pt x="0" y="0"/>
                </a:moveTo>
                <a:lnTo>
                  <a:pt x="2260585" y="0"/>
                </a:lnTo>
              </a:path>
            </a:pathLst>
          </a:custGeom>
          <a:ln w="3793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186940" y="1308102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29">
                <a:moveTo>
                  <a:pt x="0" y="0"/>
                </a:moveTo>
                <a:lnTo>
                  <a:pt x="2259323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191999" y="1309998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520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94560" y="1311912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507" y="0"/>
                </a:lnTo>
              </a:path>
            </a:pathLst>
          </a:custGeom>
          <a:ln w="3824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198370" y="1314448"/>
            <a:ext cx="2254250" cy="0"/>
          </a:xfrm>
          <a:custGeom>
            <a:avLst/>
            <a:gdLst/>
            <a:ahLst/>
            <a:cxnLst/>
            <a:rect l="l" t="t" r="r" b="b"/>
            <a:pathLst>
              <a:path w="2254250">
                <a:moveTo>
                  <a:pt x="0" y="0"/>
                </a:moveTo>
                <a:lnTo>
                  <a:pt x="2254239" y="0"/>
                </a:lnTo>
              </a:path>
            </a:pathLst>
          </a:custGeom>
          <a:ln w="3812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203430" y="1316987"/>
            <a:ext cx="2251710" cy="0"/>
          </a:xfrm>
          <a:custGeom>
            <a:avLst/>
            <a:gdLst/>
            <a:ahLst/>
            <a:cxnLst/>
            <a:rect l="l" t="t" r="r" b="b"/>
            <a:pathLst>
              <a:path w="2251709">
                <a:moveTo>
                  <a:pt x="0" y="0"/>
                </a:moveTo>
                <a:lnTo>
                  <a:pt x="2251722" y="0"/>
                </a:lnTo>
              </a:path>
            </a:pathLst>
          </a:custGeom>
          <a:ln w="3793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207239" y="1318892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4" y="0"/>
                </a:lnTo>
              </a:path>
            </a:pathLst>
          </a:custGeom>
          <a:ln w="3175">
            <a:solidFill>
              <a:srgbClr val="B4B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209800" y="132079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55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214860" y="1323342"/>
            <a:ext cx="2247265" cy="0"/>
          </a:xfrm>
          <a:custGeom>
            <a:avLst/>
            <a:gdLst/>
            <a:ahLst/>
            <a:cxnLst/>
            <a:rect l="l" t="t" r="r" b="b"/>
            <a:pathLst>
              <a:path w="2247265">
                <a:moveTo>
                  <a:pt x="0" y="0"/>
                </a:moveTo>
                <a:lnTo>
                  <a:pt x="2246644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218670" y="1325238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90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221230" y="1327152"/>
            <a:ext cx="2244090" cy="0"/>
          </a:xfrm>
          <a:custGeom>
            <a:avLst/>
            <a:gdLst/>
            <a:ahLst/>
            <a:cxnLst/>
            <a:rect l="l" t="t" r="r" b="b"/>
            <a:pathLst>
              <a:path w="2244090">
                <a:moveTo>
                  <a:pt x="0" y="0"/>
                </a:moveTo>
                <a:lnTo>
                  <a:pt x="224408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226289" y="1329688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560" y="0"/>
                </a:lnTo>
              </a:path>
            </a:pathLst>
          </a:custGeom>
          <a:ln w="3812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230099" y="1332227"/>
            <a:ext cx="2240280" cy="0"/>
          </a:xfrm>
          <a:custGeom>
            <a:avLst/>
            <a:gdLst/>
            <a:ahLst/>
            <a:cxnLst/>
            <a:rect l="l" t="t" r="r" b="b"/>
            <a:pathLst>
              <a:path w="2240279">
                <a:moveTo>
                  <a:pt x="0" y="0"/>
                </a:moveTo>
                <a:lnTo>
                  <a:pt x="2240292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235190" y="1334772"/>
            <a:ext cx="2237740" cy="0"/>
          </a:xfrm>
          <a:custGeom>
            <a:avLst/>
            <a:gdLst/>
            <a:ahLst/>
            <a:cxnLst/>
            <a:rect l="l" t="t" r="r" b="b"/>
            <a:pathLst>
              <a:path w="2237740">
                <a:moveTo>
                  <a:pt x="0" y="0"/>
                </a:moveTo>
                <a:lnTo>
                  <a:pt x="2237738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239000" y="1337308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3" y="0"/>
                </a:lnTo>
              </a:path>
            </a:pathLst>
          </a:custGeom>
          <a:ln w="3812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244090" y="1339847"/>
            <a:ext cx="2233930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233915" y="0"/>
                </a:lnTo>
              </a:path>
            </a:pathLst>
          </a:custGeom>
          <a:ln w="3793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247900" y="1342392"/>
            <a:ext cx="2232660" cy="0"/>
          </a:xfrm>
          <a:custGeom>
            <a:avLst/>
            <a:gdLst/>
            <a:ahLst/>
            <a:cxnLst/>
            <a:rect l="l" t="t" r="r" b="b"/>
            <a:pathLst>
              <a:path w="2232659">
                <a:moveTo>
                  <a:pt x="0" y="0"/>
                </a:moveTo>
                <a:lnTo>
                  <a:pt x="223265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252960" y="1344288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255520" y="1346202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43" y="0"/>
                </a:lnTo>
              </a:path>
            </a:pathLst>
          </a:custGeom>
          <a:ln w="3824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259330" y="1348098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09">
                <a:moveTo>
                  <a:pt x="0" y="0"/>
                </a:moveTo>
                <a:lnTo>
                  <a:pt x="2226301" y="0"/>
                </a:lnTo>
              </a:path>
            </a:pathLst>
          </a:custGeom>
          <a:ln w="3175">
            <a:solidFill>
              <a:srgbClr val="B3B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261859" y="1350013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09">
                <a:moveTo>
                  <a:pt x="0" y="0"/>
                </a:moveTo>
                <a:lnTo>
                  <a:pt x="2226308" y="0"/>
                </a:lnTo>
              </a:path>
            </a:pathLst>
          </a:custGeom>
          <a:ln w="382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266950" y="1352548"/>
            <a:ext cx="2223770" cy="0"/>
          </a:xfrm>
          <a:custGeom>
            <a:avLst/>
            <a:gdLst/>
            <a:ahLst/>
            <a:cxnLst/>
            <a:rect l="l" t="t" r="r" b="b"/>
            <a:pathLst>
              <a:path w="2223770">
                <a:moveTo>
                  <a:pt x="0" y="0"/>
                </a:moveTo>
                <a:lnTo>
                  <a:pt x="2223753" y="0"/>
                </a:lnTo>
              </a:path>
            </a:pathLst>
          </a:custGeom>
          <a:ln w="3812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270760" y="1355087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485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7275820" y="1356992"/>
            <a:ext cx="2218690" cy="0"/>
          </a:xfrm>
          <a:custGeom>
            <a:avLst/>
            <a:gdLst/>
            <a:ahLst/>
            <a:cxnLst/>
            <a:rect l="l" t="t" r="r" b="b"/>
            <a:pathLst>
              <a:path w="2218690">
                <a:moveTo>
                  <a:pt x="0" y="0"/>
                </a:moveTo>
                <a:lnTo>
                  <a:pt x="221869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278380" y="1358897"/>
            <a:ext cx="2218690" cy="0"/>
          </a:xfrm>
          <a:custGeom>
            <a:avLst/>
            <a:gdLst/>
            <a:ahLst/>
            <a:cxnLst/>
            <a:rect l="l" t="t" r="r" b="b"/>
            <a:pathLst>
              <a:path w="2218690">
                <a:moveTo>
                  <a:pt x="0" y="0"/>
                </a:moveTo>
                <a:lnTo>
                  <a:pt x="2218669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282190" y="1361442"/>
            <a:ext cx="2217420" cy="0"/>
          </a:xfrm>
          <a:custGeom>
            <a:avLst/>
            <a:gdLst/>
            <a:ahLst/>
            <a:cxnLst/>
            <a:rect l="l" t="t" r="r" b="b"/>
            <a:pathLst>
              <a:path w="2217420">
                <a:moveTo>
                  <a:pt x="0" y="0"/>
                </a:moveTo>
                <a:lnTo>
                  <a:pt x="2217413" y="0"/>
                </a:lnTo>
              </a:path>
            </a:pathLst>
          </a:custGeom>
          <a:ln w="3824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287249" y="1363338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610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289810" y="1365252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09">
                <a:moveTo>
                  <a:pt x="0" y="0"/>
                </a:moveTo>
                <a:lnTo>
                  <a:pt x="2213597" y="0"/>
                </a:lnTo>
              </a:path>
            </a:pathLst>
          </a:custGeom>
          <a:ln w="3824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293620" y="1367788"/>
            <a:ext cx="2212340" cy="0"/>
          </a:xfrm>
          <a:custGeom>
            <a:avLst/>
            <a:gdLst/>
            <a:ahLst/>
            <a:cxnLst/>
            <a:rect l="l" t="t" r="r" b="b"/>
            <a:pathLst>
              <a:path w="2212340">
                <a:moveTo>
                  <a:pt x="0" y="0"/>
                </a:moveTo>
                <a:lnTo>
                  <a:pt x="2212329" y="0"/>
                </a:lnTo>
              </a:path>
            </a:pathLst>
          </a:custGeom>
          <a:ln w="3812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298680" y="1370327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6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302489" y="1372232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6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7305050" y="1374137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45" y="0"/>
                </a:lnTo>
              </a:path>
            </a:pathLst>
          </a:custGeom>
          <a:ln w="3793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310110" y="1376042"/>
            <a:ext cx="2203450" cy="0"/>
          </a:xfrm>
          <a:custGeom>
            <a:avLst/>
            <a:gdLst/>
            <a:ahLst/>
            <a:cxnLst/>
            <a:rect l="l" t="t" r="r" b="b"/>
            <a:pathLst>
              <a:path w="2203450">
                <a:moveTo>
                  <a:pt x="0" y="0"/>
                </a:moveTo>
                <a:lnTo>
                  <a:pt x="2203454" y="0"/>
                </a:lnTo>
              </a:path>
            </a:pathLst>
          </a:custGeom>
          <a:ln w="3175">
            <a:solidFill>
              <a:srgbClr val="B2B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311390" y="1377947"/>
            <a:ext cx="2204720" cy="0"/>
          </a:xfrm>
          <a:custGeom>
            <a:avLst/>
            <a:gdLst/>
            <a:ahLst/>
            <a:cxnLst/>
            <a:rect l="l" t="t" r="r" b="b"/>
            <a:pathLst>
              <a:path w="2204720">
                <a:moveTo>
                  <a:pt x="0" y="0"/>
                </a:moveTo>
                <a:lnTo>
                  <a:pt x="2204709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316480" y="1380492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3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320290" y="1383028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899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7325349" y="1385567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382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330440" y="1388112"/>
            <a:ext cx="2195830" cy="0"/>
          </a:xfrm>
          <a:custGeom>
            <a:avLst/>
            <a:gdLst/>
            <a:ahLst/>
            <a:cxnLst/>
            <a:rect l="l" t="t" r="r" b="b"/>
            <a:pathLst>
              <a:path w="2195829">
                <a:moveTo>
                  <a:pt x="0" y="0"/>
                </a:moveTo>
                <a:lnTo>
                  <a:pt x="2195840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7334250" y="1390648"/>
            <a:ext cx="2194560" cy="0"/>
          </a:xfrm>
          <a:custGeom>
            <a:avLst/>
            <a:gdLst/>
            <a:ahLst/>
            <a:cxnLst/>
            <a:rect l="l" t="t" r="r" b="b"/>
            <a:pathLst>
              <a:path w="2194559">
                <a:moveTo>
                  <a:pt x="0" y="0"/>
                </a:moveTo>
                <a:lnTo>
                  <a:pt x="2194553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339340" y="1393187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2005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7343150" y="1395732"/>
            <a:ext cx="2190750" cy="0"/>
          </a:xfrm>
          <a:custGeom>
            <a:avLst/>
            <a:gdLst/>
            <a:ahLst/>
            <a:cxnLst/>
            <a:rect l="l" t="t" r="r" b="b"/>
            <a:pathLst>
              <a:path w="2190750">
                <a:moveTo>
                  <a:pt x="0" y="0"/>
                </a:moveTo>
                <a:lnTo>
                  <a:pt x="2190743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348210" y="1397628"/>
            <a:ext cx="2186940" cy="0"/>
          </a:xfrm>
          <a:custGeom>
            <a:avLst/>
            <a:gdLst/>
            <a:ahLst/>
            <a:cxnLst/>
            <a:rect l="l" t="t" r="r" b="b"/>
            <a:pathLst>
              <a:path w="2186940">
                <a:moveTo>
                  <a:pt x="0" y="0"/>
                </a:moveTo>
                <a:lnTo>
                  <a:pt x="2186940" y="0"/>
                </a:lnTo>
              </a:path>
            </a:pathLst>
          </a:custGeom>
          <a:ln w="3175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7350770" y="1399542"/>
            <a:ext cx="2186940" cy="0"/>
          </a:xfrm>
          <a:custGeom>
            <a:avLst/>
            <a:gdLst/>
            <a:ahLst/>
            <a:cxnLst/>
            <a:rect l="l" t="t" r="r" b="b"/>
            <a:pathLst>
              <a:path w="2186940">
                <a:moveTo>
                  <a:pt x="0" y="0"/>
                </a:moveTo>
                <a:lnTo>
                  <a:pt x="2186927" y="0"/>
                </a:lnTo>
              </a:path>
            </a:pathLst>
          </a:custGeom>
          <a:ln w="3824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354580" y="1402078"/>
            <a:ext cx="2185670" cy="0"/>
          </a:xfrm>
          <a:custGeom>
            <a:avLst/>
            <a:gdLst/>
            <a:ahLst/>
            <a:cxnLst/>
            <a:rect l="l" t="t" r="r" b="b"/>
            <a:pathLst>
              <a:path w="2185670">
                <a:moveTo>
                  <a:pt x="0" y="0"/>
                </a:moveTo>
                <a:lnTo>
                  <a:pt x="2185659" y="0"/>
                </a:lnTo>
              </a:path>
            </a:pathLst>
          </a:custGeom>
          <a:ln w="3812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7359639" y="1404617"/>
            <a:ext cx="2183130" cy="0"/>
          </a:xfrm>
          <a:custGeom>
            <a:avLst/>
            <a:gdLst/>
            <a:ahLst/>
            <a:cxnLst/>
            <a:rect l="l" t="t" r="r" b="b"/>
            <a:pathLst>
              <a:path w="2183129">
                <a:moveTo>
                  <a:pt x="0" y="0"/>
                </a:moveTo>
                <a:lnTo>
                  <a:pt x="2183142" y="0"/>
                </a:lnTo>
              </a:path>
            </a:pathLst>
          </a:custGeom>
          <a:ln w="3793">
            <a:solidFill>
              <a:srgbClr val="B1B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363449" y="1406522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80594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366010" y="1408427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80575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371070" y="1410972"/>
            <a:ext cx="2178685" cy="0"/>
          </a:xfrm>
          <a:custGeom>
            <a:avLst/>
            <a:gdLst/>
            <a:ahLst/>
            <a:cxnLst/>
            <a:rect l="l" t="t" r="r" b="b"/>
            <a:pathLst>
              <a:path w="2178684">
                <a:moveTo>
                  <a:pt x="0" y="0"/>
                </a:moveTo>
                <a:lnTo>
                  <a:pt x="2178064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374880" y="1412868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10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7377440" y="1414782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09">
                <a:moveTo>
                  <a:pt x="0" y="0"/>
                </a:moveTo>
                <a:lnTo>
                  <a:pt x="2175503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382499" y="1417318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>
                <a:moveTo>
                  <a:pt x="0" y="0"/>
                </a:moveTo>
                <a:lnTo>
                  <a:pt x="2172980" y="0"/>
                </a:lnTo>
              </a:path>
            </a:pathLst>
          </a:custGeom>
          <a:ln w="381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7386310" y="1419857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712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7391400" y="1422402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58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7395210" y="1424938"/>
            <a:ext cx="2167890" cy="0"/>
          </a:xfrm>
          <a:custGeom>
            <a:avLst/>
            <a:gdLst/>
            <a:ahLst/>
            <a:cxnLst/>
            <a:rect l="l" t="t" r="r" b="b"/>
            <a:pathLst>
              <a:path w="2167890">
                <a:moveTo>
                  <a:pt x="0" y="0"/>
                </a:moveTo>
                <a:lnTo>
                  <a:pt x="2167883" y="0"/>
                </a:lnTo>
              </a:path>
            </a:pathLst>
          </a:custGeom>
          <a:ln w="3812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7400300" y="1427477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35" y="0"/>
                </a:lnTo>
              </a:path>
            </a:pathLst>
          </a:custGeom>
          <a:ln w="3793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7404110" y="1430022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73" y="0"/>
                </a:lnTo>
              </a:path>
            </a:pathLst>
          </a:custGeom>
          <a:ln w="3824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7409170" y="1431918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60270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7411730" y="1433192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996" y="0"/>
                </a:lnTo>
              </a:path>
            </a:pathLst>
          </a:custGeom>
          <a:ln w="3175">
            <a:solidFill>
              <a:srgbClr val="B0B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7414260" y="1435097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900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7418070" y="1437642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728" y="0"/>
                </a:lnTo>
              </a:path>
            </a:pathLst>
          </a:custGeom>
          <a:ln w="3824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7423160" y="1440178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79" y="0"/>
                </a:lnTo>
              </a:path>
            </a:pathLst>
          </a:custGeom>
          <a:ln w="3812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426970" y="1442717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05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432030" y="1444622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09">
                <a:moveTo>
                  <a:pt x="0" y="0"/>
                </a:moveTo>
                <a:lnTo>
                  <a:pt x="2150114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434590" y="1446527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09">
                <a:moveTo>
                  <a:pt x="0" y="0"/>
                </a:moveTo>
                <a:lnTo>
                  <a:pt x="2150089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7438400" y="1448432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6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7440930" y="1450337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7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7446020" y="1452242"/>
            <a:ext cx="2143760" cy="0"/>
          </a:xfrm>
          <a:custGeom>
            <a:avLst/>
            <a:gdLst/>
            <a:ahLst/>
            <a:cxnLst/>
            <a:rect l="l" t="t" r="r" b="b"/>
            <a:pathLst>
              <a:path w="2143759">
                <a:moveTo>
                  <a:pt x="0" y="0"/>
                </a:moveTo>
                <a:lnTo>
                  <a:pt x="2143749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7447270" y="1454147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7452360" y="1456052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>
                <a:moveTo>
                  <a:pt x="0" y="0"/>
                </a:moveTo>
                <a:lnTo>
                  <a:pt x="2141226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7454889" y="1457957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40">
                <a:moveTo>
                  <a:pt x="0" y="0"/>
                </a:moveTo>
                <a:lnTo>
                  <a:pt x="1691646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180820" y="1457957"/>
            <a:ext cx="415290" cy="0"/>
          </a:xfrm>
          <a:custGeom>
            <a:avLst/>
            <a:gdLst/>
            <a:ahLst/>
            <a:cxnLst/>
            <a:rect l="l" t="t" r="r" b="b"/>
            <a:pathLst>
              <a:path w="415290">
                <a:moveTo>
                  <a:pt x="0" y="0"/>
                </a:moveTo>
                <a:lnTo>
                  <a:pt x="415302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7458699" y="1459862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29">
                <a:moveTo>
                  <a:pt x="0" y="0"/>
                </a:moveTo>
                <a:lnTo>
                  <a:pt x="1687830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192249" y="145986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34" y="0"/>
                </a:lnTo>
              </a:path>
            </a:pathLst>
          </a:custGeom>
          <a:ln w="3175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7461260" y="1461767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90">
                <a:moveTo>
                  <a:pt x="0" y="0"/>
                </a:moveTo>
                <a:lnTo>
                  <a:pt x="1685281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9197340" y="146176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579" y="0"/>
                </a:lnTo>
              </a:path>
            </a:pathLst>
          </a:custGeom>
          <a:ln w="3793">
            <a:solidFill>
              <a:srgbClr val="AFA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7466320" y="1464316"/>
            <a:ext cx="1681480" cy="0"/>
          </a:xfrm>
          <a:custGeom>
            <a:avLst/>
            <a:gdLst/>
            <a:ahLst/>
            <a:cxnLst/>
            <a:rect l="l" t="t" r="r" b="b"/>
            <a:pathLst>
              <a:path w="1681479">
                <a:moveTo>
                  <a:pt x="0" y="0"/>
                </a:moveTo>
                <a:lnTo>
                  <a:pt x="1681490" y="0"/>
                </a:lnTo>
              </a:path>
            </a:pathLst>
          </a:custGeom>
          <a:ln w="3817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9208770" y="1463676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7470130" y="1466854"/>
            <a:ext cx="1678305" cy="0"/>
          </a:xfrm>
          <a:custGeom>
            <a:avLst/>
            <a:gdLst/>
            <a:ahLst/>
            <a:cxnLst/>
            <a:rect l="l" t="t" r="r" b="b"/>
            <a:pathLst>
              <a:path w="1678304">
                <a:moveTo>
                  <a:pt x="0" y="0"/>
                </a:moveTo>
                <a:lnTo>
                  <a:pt x="1677686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9215110" y="146557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6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9225290" y="146748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2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7475220" y="1469387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90">
                <a:moveTo>
                  <a:pt x="0" y="0"/>
                </a:moveTo>
                <a:lnTo>
                  <a:pt x="167259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9231630" y="146938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479030" y="1471932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>
                <a:moveTo>
                  <a:pt x="0" y="0"/>
                </a:moveTo>
                <a:lnTo>
                  <a:pt x="1670048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9243060" y="147129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484120" y="147447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9248150" y="1473197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3199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9259580" y="147510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7487930" y="1477007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59">
                <a:moveTo>
                  <a:pt x="0" y="0"/>
                </a:moveTo>
                <a:lnTo>
                  <a:pt x="166116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9264639" y="147700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3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7492989" y="1478912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>
                <a:moveTo>
                  <a:pt x="0" y="0"/>
                </a:moveTo>
                <a:lnTo>
                  <a:pt x="1656088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9276070" y="147891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64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7495550" y="1480817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40">
                <a:moveTo>
                  <a:pt x="0" y="0"/>
                </a:moveTo>
                <a:lnTo>
                  <a:pt x="1653540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9281160" y="148081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09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499360" y="1483362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991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9292590" y="1482722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7504420" y="148590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32" y="0"/>
                </a:lnTo>
              </a:path>
            </a:pathLst>
          </a:custGeom>
          <a:ln w="3799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9298930" y="148462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6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9309110" y="1486532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7508230" y="1488437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2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9315450" y="148843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2" y="0"/>
                </a:lnTo>
              </a:path>
            </a:pathLst>
          </a:custGeom>
          <a:ln w="3793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7513320" y="1490982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293" y="0"/>
                </a:lnTo>
              </a:path>
            </a:pathLst>
          </a:custGeom>
          <a:ln w="3824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9326880" y="1490342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9331970" y="149162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AEA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7518410" y="1493524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5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9337030" y="1492878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9343400" y="14941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8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7522220" y="1496057"/>
            <a:ext cx="1629410" cy="0"/>
          </a:xfrm>
          <a:custGeom>
            <a:avLst/>
            <a:gdLst/>
            <a:ahLst/>
            <a:cxnLst/>
            <a:rect l="l" t="t" r="r" b="b"/>
            <a:pathLst>
              <a:path w="1629409">
                <a:moveTo>
                  <a:pt x="0" y="0"/>
                </a:moveTo>
                <a:lnTo>
                  <a:pt x="1629405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9348460" y="149605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6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7527280" y="1497962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29">
                <a:moveTo>
                  <a:pt x="0" y="0"/>
                </a:moveTo>
                <a:lnTo>
                  <a:pt x="162433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9359889" y="1497962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7529840" y="1499867"/>
            <a:ext cx="1621790" cy="0"/>
          </a:xfrm>
          <a:custGeom>
            <a:avLst/>
            <a:gdLst/>
            <a:ahLst/>
            <a:cxnLst/>
            <a:rect l="l" t="t" r="r" b="b"/>
            <a:pathLst>
              <a:path w="1621790">
                <a:moveTo>
                  <a:pt x="0" y="0"/>
                </a:moveTo>
                <a:lnTo>
                  <a:pt x="1621785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9364980" y="1499867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3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7533650" y="1502412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9376410" y="150177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7538710" y="1504954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184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9382749" y="150367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6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9392930" y="150558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8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7542520" y="1507487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>
                <a:moveTo>
                  <a:pt x="0" y="0"/>
                </a:moveTo>
                <a:lnTo>
                  <a:pt x="1610380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9399270" y="150748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7547610" y="1510032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39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9410700" y="150939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7551420" y="1512574"/>
            <a:ext cx="1602740" cy="0"/>
          </a:xfrm>
          <a:custGeom>
            <a:avLst/>
            <a:gdLst/>
            <a:ahLst/>
            <a:cxnLst/>
            <a:rect l="l" t="t" r="r" b="b"/>
            <a:pathLst>
              <a:path w="1602740">
                <a:moveTo>
                  <a:pt x="0" y="0"/>
                </a:moveTo>
                <a:lnTo>
                  <a:pt x="1602735" y="0"/>
                </a:lnTo>
              </a:path>
            </a:pathLst>
          </a:custGeom>
          <a:ln w="3799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9415790" y="1511297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5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9427220" y="151320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15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556510" y="1515107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59">
                <a:moveTo>
                  <a:pt x="0" y="0"/>
                </a:moveTo>
                <a:lnTo>
                  <a:pt x="1597651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9432280" y="151510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92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560320" y="1517652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1" y="0"/>
                </a:lnTo>
              </a:path>
            </a:pathLst>
          </a:custGeom>
          <a:ln w="3824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9443710" y="1517012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565380" y="1519554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9448800" y="151891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69" y="0"/>
                </a:lnTo>
              </a:path>
            </a:pathLst>
          </a:custGeom>
          <a:ln w="3793">
            <a:solidFill>
              <a:srgbClr val="ADA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567940" y="1521466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495" y="0"/>
                </a:lnTo>
              </a:path>
            </a:pathLst>
          </a:custGeom>
          <a:ln w="3817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9460230" y="1520826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7571750" y="1524004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90">
                <a:moveTo>
                  <a:pt x="0" y="0"/>
                </a:moveTo>
                <a:lnTo>
                  <a:pt x="1583685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9466570" y="1522727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9476750" y="15246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76810" y="1526537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62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9483090" y="152653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61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7581900" y="1529082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10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9494520" y="152844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585710" y="1531624"/>
            <a:ext cx="1570990" cy="0"/>
          </a:xfrm>
          <a:custGeom>
            <a:avLst/>
            <a:gdLst/>
            <a:ahLst/>
            <a:cxnLst/>
            <a:rect l="l" t="t" r="r" b="b"/>
            <a:pathLst>
              <a:path w="1570990">
                <a:moveTo>
                  <a:pt x="0" y="0"/>
                </a:moveTo>
                <a:lnTo>
                  <a:pt x="1570994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9499610" y="15303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889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9511040" y="1532252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7590800" y="1534157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9516099" y="153415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2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7594610" y="1536702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9527530" y="153606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4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7599670" y="1539244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90">
                <a:moveTo>
                  <a:pt x="0" y="0"/>
                </a:moveTo>
                <a:lnTo>
                  <a:pt x="1558302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9532620" y="153796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499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9544050" y="1539872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7603480" y="1541777"/>
            <a:ext cx="1554480" cy="0"/>
          </a:xfrm>
          <a:custGeom>
            <a:avLst/>
            <a:gdLst/>
            <a:ahLst/>
            <a:cxnLst/>
            <a:rect l="l" t="t" r="r" b="b"/>
            <a:pathLst>
              <a:path w="1554479">
                <a:moveTo>
                  <a:pt x="0" y="0"/>
                </a:moveTo>
                <a:lnTo>
                  <a:pt x="155449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9550389" y="154177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6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7608570" y="1544322"/>
            <a:ext cx="1549400" cy="0"/>
          </a:xfrm>
          <a:custGeom>
            <a:avLst/>
            <a:gdLst/>
            <a:ahLst/>
            <a:cxnLst/>
            <a:rect l="l" t="t" r="r" b="b"/>
            <a:pathLst>
              <a:path w="1549400">
                <a:moveTo>
                  <a:pt x="0" y="0"/>
                </a:moveTo>
                <a:lnTo>
                  <a:pt x="1549395" y="0"/>
                </a:lnTo>
              </a:path>
            </a:pathLst>
          </a:custGeom>
          <a:ln w="3824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560570" y="1543682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7612380" y="1546864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90">
                <a:moveTo>
                  <a:pt x="0" y="0"/>
                </a:moveTo>
                <a:lnTo>
                  <a:pt x="1545585" y="0"/>
                </a:lnTo>
              </a:path>
            </a:pathLst>
          </a:custGeom>
          <a:ln w="3799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66910" y="1545587"/>
            <a:ext cx="116839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842" y="0"/>
                </a:lnTo>
              </a:path>
            </a:pathLst>
          </a:custGeom>
          <a:ln w="3793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9578340" y="154749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7617470" y="1548773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775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9583430" y="1548773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A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7617470" y="1553220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775" y="0"/>
                </a:lnTo>
              </a:path>
            </a:pathLst>
          </a:custGeom>
          <a:ln w="8890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9588489" y="1550028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9594860" y="1551302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5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9599920" y="155320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52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9611349" y="1555112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84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9616440" y="1557017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29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9627870" y="155892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9634210" y="1560827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6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9644390" y="156273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5" y="0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9650730" y="156463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72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9662160" y="1565905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636"/>
                </a:moveTo>
                <a:lnTo>
                  <a:pt x="41910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7597140" y="1570514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40">
                <a:moveTo>
                  <a:pt x="0" y="0"/>
                </a:moveTo>
                <a:lnTo>
                  <a:pt x="1564642" y="0"/>
                </a:lnTo>
              </a:path>
            </a:pathLst>
          </a:custGeom>
          <a:ln w="9839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9678680" y="156971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69">
                <a:moveTo>
                  <a:pt x="0" y="636"/>
                </a:moveTo>
                <a:lnTo>
                  <a:pt x="29206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9667250" y="157225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69" y="0"/>
                </a:lnTo>
              </a:path>
            </a:pathLst>
          </a:custGeom>
          <a:ln w="379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9695170" y="1573525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636"/>
                </a:moveTo>
                <a:lnTo>
                  <a:pt x="16513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7594610" y="1576072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71" y="0"/>
                </a:lnTo>
              </a:path>
            </a:pathLst>
          </a:custGeom>
          <a:ln w="3803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9700260" y="1574806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69">
                <a:moveTo>
                  <a:pt x="0" y="636"/>
                </a:moveTo>
                <a:lnTo>
                  <a:pt x="12703" y="636"/>
                </a:lnTo>
              </a:path>
            </a:pathLst>
          </a:custGeom>
          <a:ln w="3175">
            <a:solidFill>
              <a:srgbClr val="ABA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9714220" y="157734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3"/>
                </a:moveTo>
                <a:lnTo>
                  <a:pt x="1273" y="633"/>
                </a:lnTo>
              </a:path>
            </a:pathLst>
          </a:custGeom>
          <a:ln w="317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7581900" y="1584007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4" y="0"/>
                </a:lnTo>
              </a:path>
            </a:pathLst>
          </a:custGeom>
          <a:ln w="1079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583180" y="1586873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7579370" y="1590042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59">
                <a:moveTo>
                  <a:pt x="0" y="0"/>
                </a:moveTo>
                <a:lnTo>
                  <a:pt x="1584960" y="0"/>
                </a:lnTo>
              </a:path>
            </a:pathLst>
          </a:custGeom>
          <a:ln w="3824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7571750" y="1595757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1" y="0"/>
                </a:lnTo>
              </a:path>
            </a:pathLst>
          </a:custGeom>
          <a:ln w="5074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7567940" y="1599567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59">
                <a:moveTo>
                  <a:pt x="0" y="0"/>
                </a:moveTo>
                <a:lnTo>
                  <a:pt x="1597651" y="0"/>
                </a:lnTo>
              </a:path>
            </a:pathLst>
          </a:custGeom>
          <a:ln w="5073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561570" y="1604011"/>
            <a:ext cx="1605280" cy="0"/>
          </a:xfrm>
          <a:custGeom>
            <a:avLst/>
            <a:gdLst/>
            <a:ahLst/>
            <a:cxnLst/>
            <a:rect l="l" t="t" r="r" b="b"/>
            <a:pathLst>
              <a:path w="1605279">
                <a:moveTo>
                  <a:pt x="0" y="0"/>
                </a:moveTo>
                <a:lnTo>
                  <a:pt x="1605284" y="0"/>
                </a:lnTo>
              </a:path>
            </a:pathLst>
          </a:custGeom>
          <a:ln w="6341">
            <a:solidFill>
              <a:srgbClr val="AAA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555230" y="1609088"/>
            <a:ext cx="1611630" cy="0"/>
          </a:xfrm>
          <a:custGeom>
            <a:avLst/>
            <a:gdLst/>
            <a:ahLst/>
            <a:cxnLst/>
            <a:rect l="l" t="t" r="r" b="b"/>
            <a:pathLst>
              <a:path w="1611629">
                <a:moveTo>
                  <a:pt x="0" y="0"/>
                </a:moveTo>
                <a:lnTo>
                  <a:pt x="1611636" y="0"/>
                </a:lnTo>
              </a:path>
            </a:pathLst>
          </a:custGeom>
          <a:ln w="6347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546330" y="1616076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1810" y="0"/>
                </a:lnTo>
              </a:path>
            </a:pathLst>
          </a:custGeom>
          <a:ln w="7611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541270" y="1623067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30" y="0"/>
                </a:lnTo>
              </a:path>
            </a:pathLst>
          </a:custGeom>
          <a:ln w="635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8844290" y="162178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8850630" y="162369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4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537460" y="1626869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65" y="0"/>
                </a:lnTo>
              </a:path>
            </a:pathLst>
          </a:custGeom>
          <a:ln w="3809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8854440" y="162559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860780" y="1627502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7533650" y="1630047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79">
                <a:moveTo>
                  <a:pt x="0" y="0"/>
                </a:moveTo>
                <a:lnTo>
                  <a:pt x="1275069" y="0"/>
                </a:lnTo>
              </a:path>
            </a:pathLst>
          </a:custGeom>
          <a:ln w="507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8863340" y="162940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2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8869680" y="1631312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15" y="0"/>
                </a:lnTo>
              </a:path>
            </a:pathLst>
          </a:custGeom>
          <a:ln w="3175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7531089" y="1633222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6" y="0"/>
                </a:lnTo>
              </a:path>
            </a:pathLst>
          </a:custGeom>
          <a:ln w="380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873490" y="1633217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3793">
            <a:solidFill>
              <a:srgbClr val="A9A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7529840" y="1635126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611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879830" y="1635126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83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7518410" y="1639891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9521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883639" y="1637027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036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890010" y="1639572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65" y="0"/>
                </a:lnTo>
              </a:path>
            </a:pathLst>
          </a:custGeom>
          <a:ln w="3824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896350" y="1642114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799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902689" y="1644647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909060" y="164655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912870" y="164845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919210" y="165036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923020" y="1652267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4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929360" y="165417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505700" y="1654972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2" y="0"/>
                </a:lnTo>
              </a:path>
            </a:pathLst>
          </a:custGeom>
          <a:ln w="6026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931920" y="165607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292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7504420" y="1657982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67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938260" y="1657982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45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7498080" y="1661167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635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942070" y="1659887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3793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8948410" y="166179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952220" y="1663072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4" y="0"/>
                </a:lnTo>
              </a:path>
            </a:pathLst>
          </a:custGeom>
          <a:ln w="3175">
            <a:solidFill>
              <a:srgbClr val="A8A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8954780" y="166497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3799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7491740" y="1668147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79" y="0"/>
                </a:lnTo>
              </a:path>
            </a:pathLst>
          </a:custGeom>
          <a:ln w="5074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961120" y="166750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968740" y="1670052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824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7480310" y="1675133"/>
            <a:ext cx="1316990" cy="0"/>
          </a:xfrm>
          <a:custGeom>
            <a:avLst/>
            <a:gdLst/>
            <a:ahLst/>
            <a:cxnLst/>
            <a:rect l="l" t="t" r="r" b="b"/>
            <a:pathLst>
              <a:path w="1316990">
                <a:moveTo>
                  <a:pt x="0" y="0"/>
                </a:moveTo>
                <a:lnTo>
                  <a:pt x="1316985" y="0"/>
                </a:lnTo>
              </a:path>
            </a:pathLst>
          </a:custGeom>
          <a:ln w="1142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8975080" y="167259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680" y="0"/>
                </a:lnTo>
              </a:path>
            </a:pathLst>
          </a:custGeom>
          <a:ln w="3799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981450" y="1675127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10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8987790" y="16770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991600" y="167893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8997939" y="16808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7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470130" y="1684976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9516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9000500" y="16827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22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9006840" y="168465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9010650" y="168655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9016989" y="168846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466320" y="1691007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92" y="0"/>
                </a:lnTo>
              </a:path>
            </a:pathLst>
          </a:custGeom>
          <a:ln w="507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9020799" y="169036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22" y="0"/>
                </a:lnTo>
              </a:path>
            </a:pathLst>
          </a:custGeom>
          <a:ln w="3793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9027170" y="1692272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5" y="0"/>
                </a:lnTo>
              </a:path>
            </a:pathLst>
          </a:custGeom>
          <a:ln w="3175">
            <a:solidFill>
              <a:srgbClr val="A7A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029700" y="1694177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9037320" y="169672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82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043660" y="169926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636" y="0"/>
                </a:lnTo>
              </a:path>
            </a:pathLst>
          </a:custGeom>
          <a:ln w="3799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7453640" y="1701963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65" y="0"/>
                </a:lnTo>
              </a:path>
            </a:pathLst>
          </a:custGeom>
          <a:ln w="602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050030" y="170179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9056370" y="1703702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7442210" y="1709422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191" y="0"/>
                </a:lnTo>
              </a:path>
            </a:pathLst>
          </a:custGeom>
          <a:ln w="1142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9060180" y="170560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9066520" y="170751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3037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9069080" y="170941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9075420" y="171132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9079230" y="171322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9085570" y="171513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9089380" y="171703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52" y="0"/>
                </a:lnTo>
              </a:path>
            </a:pathLst>
          </a:custGeom>
          <a:ln w="3793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433310" y="172021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818" y="0"/>
                </a:lnTo>
              </a:path>
            </a:pathLst>
          </a:custGeom>
          <a:ln w="508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9095750" y="1719582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49" y="0"/>
                </a:lnTo>
              </a:path>
            </a:pathLst>
          </a:custGeom>
          <a:ln w="3824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9102090" y="1721484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3175">
            <a:solidFill>
              <a:srgbClr val="A6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9105900" y="17233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82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9112239" y="1725934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69866" y="0"/>
                </a:lnTo>
              </a:path>
            </a:pathLst>
          </a:custGeom>
          <a:ln w="3799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9118610" y="172846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9124950" y="173037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420599" y="1731648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79">
                <a:moveTo>
                  <a:pt x="0" y="0"/>
                </a:moveTo>
                <a:lnTo>
                  <a:pt x="1363980" y="0"/>
                </a:lnTo>
              </a:path>
            </a:pathLst>
          </a:custGeom>
          <a:ln w="507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9135099" y="1733545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69">
                <a:moveTo>
                  <a:pt x="0" y="636"/>
                </a:moveTo>
                <a:lnTo>
                  <a:pt x="48267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7407920" y="1740218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1" y="0"/>
                </a:lnTo>
              </a:path>
            </a:pathLst>
          </a:custGeom>
          <a:ln w="10792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9137660" y="173608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9144000" y="1737355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636"/>
                </a:moveTo>
                <a:lnTo>
                  <a:pt x="39374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9147810" y="17398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5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9154149" y="174116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69">
                <a:moveTo>
                  <a:pt x="0" y="636"/>
                </a:moveTo>
                <a:lnTo>
                  <a:pt x="30480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404110" y="1745618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40">
                <a:moveTo>
                  <a:pt x="0" y="0"/>
                </a:moveTo>
                <a:lnTo>
                  <a:pt x="1374129" y="0"/>
                </a:lnTo>
              </a:path>
            </a:pathLst>
          </a:custGeom>
          <a:ln w="761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9157960" y="1743707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82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9164330" y="1744975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69">
                <a:moveTo>
                  <a:pt x="0" y="636"/>
                </a:moveTo>
                <a:lnTo>
                  <a:pt x="20312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9166860" y="174751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6" y="0"/>
                </a:lnTo>
              </a:path>
            </a:pathLst>
          </a:custGeom>
          <a:ln w="3793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401549" y="1749422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09">
                <a:moveTo>
                  <a:pt x="0" y="0"/>
                </a:moveTo>
                <a:lnTo>
                  <a:pt x="1375410" y="0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9174480" y="1748785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636"/>
                </a:moveTo>
                <a:lnTo>
                  <a:pt x="11430" y="636"/>
                </a:lnTo>
              </a:path>
            </a:pathLst>
          </a:custGeom>
          <a:ln w="3175">
            <a:solidFill>
              <a:srgbClr val="A5A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397739" y="175196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32" y="0"/>
                </a:lnTo>
              </a:path>
            </a:pathLst>
          </a:custGeom>
          <a:ln w="507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9177010" y="1751327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3" y="0"/>
                </a:lnTo>
              </a:path>
            </a:pathLst>
          </a:custGeom>
          <a:ln w="379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9184630" y="175259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395210" y="1755143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90">
                <a:moveTo>
                  <a:pt x="0" y="0"/>
                </a:moveTo>
                <a:lnTo>
                  <a:pt x="1380494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393930" y="1757042"/>
            <a:ext cx="1382395" cy="0"/>
          </a:xfrm>
          <a:custGeom>
            <a:avLst/>
            <a:gdLst/>
            <a:ahLst/>
            <a:cxnLst/>
            <a:rect l="l" t="t" r="r" b="b"/>
            <a:pathLst>
              <a:path w="1382395">
                <a:moveTo>
                  <a:pt x="0" y="0"/>
                </a:moveTo>
                <a:lnTo>
                  <a:pt x="1381774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391400" y="1758952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6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388870" y="1760852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53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386310" y="1762762"/>
            <a:ext cx="1388745" cy="0"/>
          </a:xfrm>
          <a:custGeom>
            <a:avLst/>
            <a:gdLst/>
            <a:ahLst/>
            <a:cxnLst/>
            <a:rect l="l" t="t" r="r" b="b"/>
            <a:pathLst>
              <a:path w="1388745">
                <a:moveTo>
                  <a:pt x="0" y="0"/>
                </a:moveTo>
                <a:lnTo>
                  <a:pt x="1388126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7385060" y="1764662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09">
                <a:moveTo>
                  <a:pt x="0" y="0"/>
                </a:moveTo>
                <a:lnTo>
                  <a:pt x="1388102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7382499" y="1766572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62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8526780" y="176911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5120" y="0"/>
                </a:lnTo>
              </a:path>
            </a:pathLst>
          </a:custGeom>
          <a:ln w="3824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7378689" y="1770698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080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8530590" y="1771654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4" y="0"/>
                </a:lnTo>
              </a:path>
            </a:pathLst>
          </a:custGeom>
          <a:ln w="3799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7372350" y="1774187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865" y="0"/>
                </a:lnTo>
              </a:path>
            </a:pathLst>
          </a:custGeom>
          <a:ln w="635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8534400" y="177418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6" y="0"/>
                </a:lnTo>
              </a:path>
            </a:pathLst>
          </a:custGeom>
          <a:ln w="379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538210" y="1776732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824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7369820" y="1778003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591" y="0"/>
                </a:lnTo>
              </a:path>
            </a:pathLst>
          </a:custGeom>
          <a:ln w="3803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542020" y="1778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5" y="0"/>
                </a:lnTo>
              </a:path>
            </a:pathLst>
          </a:custGeom>
          <a:ln w="3175">
            <a:solidFill>
              <a:srgbClr val="A4A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7366010" y="1781173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33" y="0"/>
                </a:lnTo>
              </a:path>
            </a:pathLst>
          </a:custGeom>
          <a:ln w="508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8544549" y="178054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6" y="0"/>
                </a:lnTo>
              </a:path>
            </a:pathLst>
          </a:custGeom>
          <a:ln w="382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548360" y="1783084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19724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7359639" y="1785617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635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552170" y="178561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8555980" y="1787522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354580" y="1790707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11" y="0"/>
                </a:lnTo>
              </a:path>
            </a:pathLst>
          </a:custGeom>
          <a:ln w="635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8558540" y="178942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5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8562350" y="179197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65" y="0"/>
                </a:lnTo>
              </a:path>
            </a:pathLst>
          </a:custGeom>
          <a:ln w="3824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346960" y="1796414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>
                <a:moveTo>
                  <a:pt x="0" y="0"/>
                </a:moveTo>
                <a:lnTo>
                  <a:pt x="1129021" y="0"/>
                </a:lnTo>
              </a:path>
            </a:pathLst>
          </a:custGeom>
          <a:ln w="761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8566160" y="1794514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82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7348210" y="179768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8569970" y="17970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2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8573780" y="179959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4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7354580" y="1800857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591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577590" y="1802134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3799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7383780" y="1802762"/>
            <a:ext cx="1087120" cy="0"/>
          </a:xfrm>
          <a:custGeom>
            <a:avLst/>
            <a:gdLst/>
            <a:ahLst/>
            <a:cxnLst/>
            <a:rect l="l" t="t" r="r" b="b"/>
            <a:pathLst>
              <a:path w="1087120">
                <a:moveTo>
                  <a:pt x="0" y="0"/>
                </a:moveTo>
                <a:lnTo>
                  <a:pt x="1087124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397739" y="180466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>
                <a:moveTo>
                  <a:pt x="0" y="0"/>
                </a:moveTo>
                <a:lnTo>
                  <a:pt x="1071884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582649" y="180466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50" y="0"/>
                </a:lnTo>
              </a:path>
            </a:pathLst>
          </a:custGeom>
          <a:ln w="3793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7426970" y="1806572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391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586460" y="180657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A3A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7440930" y="1808477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616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587740" y="180847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85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7470130" y="1810382"/>
            <a:ext cx="995680" cy="0"/>
          </a:xfrm>
          <a:custGeom>
            <a:avLst/>
            <a:gdLst/>
            <a:ahLst/>
            <a:cxnLst/>
            <a:rect l="l" t="t" r="r" b="b"/>
            <a:pathLst>
              <a:path w="995679">
                <a:moveTo>
                  <a:pt x="0" y="0"/>
                </a:moveTo>
                <a:lnTo>
                  <a:pt x="995684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8591550" y="181102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7484120" y="1812287"/>
            <a:ext cx="980440" cy="0"/>
          </a:xfrm>
          <a:custGeom>
            <a:avLst/>
            <a:gdLst/>
            <a:ahLst/>
            <a:cxnLst/>
            <a:rect l="l" t="t" r="r" b="b"/>
            <a:pathLst>
              <a:path w="980440">
                <a:moveTo>
                  <a:pt x="0" y="0"/>
                </a:moveTo>
                <a:lnTo>
                  <a:pt x="980431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8596640" y="181356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7512039" y="1814192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1238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527280" y="1816097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8600450" y="181609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555230" y="1818002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8604260" y="1818642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570470" y="18199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8608070" y="182118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5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598420" y="1821812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8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7613660" y="1823717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1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8611880" y="182371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7641580" y="1825622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8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8615690" y="182626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2232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7656820" y="1827527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6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8619500" y="1828804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3799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7684770" y="1829432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45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7698730" y="1831337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>
                <a:moveTo>
                  <a:pt x="0" y="0"/>
                </a:moveTo>
                <a:lnTo>
                  <a:pt x="753124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8624560" y="183133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2087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7727960" y="1833242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613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8628370" y="183388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10" y="0"/>
                </a:lnTo>
              </a:path>
            </a:pathLst>
          </a:custGeom>
          <a:ln w="3824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7741920" y="1835147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7385" y="0"/>
                </a:lnTo>
              </a:path>
            </a:pathLst>
          </a:custGeom>
          <a:ln w="3793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8632180" y="1835784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175">
            <a:solidFill>
              <a:srgbClr val="A2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7771120" y="1837052"/>
            <a:ext cx="676910" cy="0"/>
          </a:xfrm>
          <a:custGeom>
            <a:avLst/>
            <a:gdLst/>
            <a:ahLst/>
            <a:cxnLst/>
            <a:rect l="l" t="t" r="r" b="b"/>
            <a:pathLst>
              <a:path w="676909">
                <a:moveTo>
                  <a:pt x="0" y="0"/>
                </a:moveTo>
                <a:lnTo>
                  <a:pt x="676917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8634740" y="183769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2" y="0"/>
                </a:lnTo>
              </a:path>
            </a:pathLst>
          </a:custGeom>
          <a:ln w="382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785110" y="1838957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59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8638550" y="1840234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820649" y="184086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820649" y="1842767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>
                <a:moveTo>
                  <a:pt x="0" y="0"/>
                </a:moveTo>
                <a:lnTo>
                  <a:pt x="623584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8642360" y="184276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820649" y="1844672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4" y="0"/>
                </a:lnTo>
              </a:path>
            </a:pathLst>
          </a:custGeom>
          <a:ln w="3175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8646170" y="184531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7820649" y="184721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8202930" y="1847217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75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8649980" y="1847854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7820649" y="185102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1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8206740" y="1851027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8653790" y="185038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8657600" y="185293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02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7820649" y="18548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8210550" y="185483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6064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8662660" y="1855474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7821930" y="185864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1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8214360" y="185864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8666470" y="1858007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2564" y="0"/>
                </a:lnTo>
              </a:path>
            </a:pathLst>
          </a:custGeom>
          <a:ln w="379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8670280" y="1860552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47" y="0"/>
                </a:lnTo>
              </a:path>
            </a:pathLst>
          </a:custGeom>
          <a:ln w="3824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821930" y="186245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05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8218170" y="186245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5073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8674089" y="1863094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>
                <a:moveTo>
                  <a:pt x="0" y="0"/>
                </a:moveTo>
                <a:lnTo>
                  <a:pt x="73676" y="0"/>
                </a:lnTo>
              </a:path>
            </a:pathLst>
          </a:custGeom>
          <a:ln w="3799">
            <a:solidFill>
              <a:srgbClr val="A1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821930" y="1866267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8221980" y="186626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14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8677899" y="186562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54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8681710" y="1867532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7821930" y="187007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8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8225790" y="187071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655" y="0"/>
                </a:lnTo>
              </a:path>
            </a:pathLst>
          </a:custGeom>
          <a:ln w="635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8684270" y="1869437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2222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8688080" y="187198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824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7821930" y="1873887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8229600" y="1875164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35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8691890" y="187452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799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7821930" y="187769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233410" y="1878975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8695700" y="1877057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55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699510" y="1878325"/>
            <a:ext cx="44450" cy="1270"/>
          </a:xfrm>
          <a:custGeom>
            <a:avLst/>
            <a:gdLst/>
            <a:ahLst/>
            <a:cxnLst/>
            <a:rect l="l" t="t" r="r" b="b"/>
            <a:pathLst>
              <a:path w="44450" h="1269">
                <a:moveTo>
                  <a:pt x="0" y="636"/>
                </a:moveTo>
                <a:lnTo>
                  <a:pt x="44445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7821930" y="188150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237220" y="18827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702040" y="1880867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5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705850" y="1882135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69">
                <a:moveTo>
                  <a:pt x="0" y="636"/>
                </a:moveTo>
                <a:lnTo>
                  <a:pt x="36825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823210" y="1885317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871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8241030" y="1886594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85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8708380" y="1884677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8712189" y="188594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69">
                <a:moveTo>
                  <a:pt x="0" y="636"/>
                </a:moveTo>
                <a:lnTo>
                  <a:pt x="29217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823210" y="188912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1" y="0"/>
                </a:lnTo>
              </a:path>
            </a:pathLst>
          </a:custGeom>
          <a:ln w="507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8244840" y="189040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5080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8713470" y="1888487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3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8718560" y="1889755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636"/>
                </a:moveTo>
                <a:lnTo>
                  <a:pt x="21586" y="636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7823210" y="189229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2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8248650" y="1892934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175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8719810" y="1892297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336" y="0"/>
                </a:lnTo>
              </a:path>
            </a:pathLst>
          </a:custGeom>
          <a:ln w="3793">
            <a:solidFill>
              <a:srgbClr val="A0A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8723620" y="1893572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633"/>
                </a:moveTo>
                <a:lnTo>
                  <a:pt x="16513" y="633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823210" y="189642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1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8249930" y="189642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8726180" y="189610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692" y="0"/>
                </a:lnTo>
              </a:path>
            </a:pathLst>
          </a:custGeom>
          <a:ln w="379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8729990" y="1897375"/>
            <a:ext cx="8890" cy="1270"/>
          </a:xfrm>
          <a:custGeom>
            <a:avLst/>
            <a:gdLst/>
            <a:ahLst/>
            <a:cxnLst/>
            <a:rect l="l" t="t" r="r" b="b"/>
            <a:pathLst>
              <a:path w="8890" h="1269">
                <a:moveTo>
                  <a:pt x="0" y="636"/>
                </a:moveTo>
                <a:lnTo>
                  <a:pt x="8882" y="636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7823210" y="1900233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8253740" y="190023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8732520" y="18999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379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8736330" y="19011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823210" y="1904043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8257550" y="190404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2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823210" y="190785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8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8261360" y="1907853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823210" y="19100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5" y="0"/>
                </a:lnTo>
              </a:path>
            </a:pathLst>
          </a:custGeom>
          <a:ln w="3824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824460" y="191262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7" y="0"/>
                </a:lnTo>
              </a:path>
            </a:pathLst>
          </a:custGeom>
          <a:ln w="3799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8265170" y="1911663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7824460" y="191579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0" y="0"/>
                </a:lnTo>
              </a:path>
            </a:pathLst>
          </a:custGeom>
          <a:ln w="507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8268980" y="191547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7824460" y="1919607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73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8272790" y="1919283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8276600" y="1921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24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7824460" y="1922153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9F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7824460" y="192405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247" y="0"/>
                </a:lnTo>
              </a:path>
            </a:pathLst>
          </a:custGeom>
          <a:ln w="3799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8279130" y="192469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7824460" y="192722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8282940" y="192850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44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7824460" y="1931037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8286750" y="193231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7824460" y="193484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8290560" y="193612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7824460" y="1938657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8294370" y="193993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94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825740" y="194246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85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8298180" y="1943744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5080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825740" y="194627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75" y="0"/>
                </a:lnTo>
              </a:path>
            </a:pathLst>
          </a:custGeom>
          <a:ln w="507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825740" y="1949447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65" y="0"/>
                </a:lnTo>
              </a:path>
            </a:pathLst>
          </a:custGeom>
          <a:ln w="3793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8301990" y="194944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90" y="0"/>
                </a:lnTo>
              </a:path>
            </a:pathLst>
          </a:custGeom>
          <a:ln w="3789">
            <a:solidFill>
              <a:srgbClr val="9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825740" y="195357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8305800" y="1953575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7825740" y="1957383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8309610" y="195738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8313420" y="195961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5" y="0"/>
                </a:lnTo>
              </a:path>
            </a:pathLst>
          </a:custGeom>
          <a:ln w="3824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7825740" y="1961193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8315949" y="196215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67" y="0"/>
                </a:lnTo>
              </a:path>
            </a:pathLst>
          </a:custGeom>
          <a:ln w="3799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7825740" y="196500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8318510" y="196532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72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7825740" y="196881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8322320" y="196913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5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7827020" y="1972623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8326130" y="19729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7827020" y="1976433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95" y="0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8329940" y="197675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2" y="0"/>
                </a:lnTo>
              </a:path>
            </a:pathLst>
          </a:custGeom>
          <a:ln w="5073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7827020" y="1978662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2085" y="0"/>
                </a:lnTo>
              </a:path>
            </a:pathLst>
          </a:custGeom>
          <a:ln w="3824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8333750" y="1978666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69">
                <a:moveTo>
                  <a:pt x="0" y="636"/>
                </a:moveTo>
                <a:lnTo>
                  <a:pt x="17776" y="636"/>
                </a:lnTo>
              </a:path>
            </a:pathLst>
          </a:custGeom>
          <a:ln w="3175">
            <a:solidFill>
              <a:srgbClr val="9D9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827020" y="1981204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799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8334999" y="1981204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3" y="0"/>
                </a:lnTo>
              </a:path>
            </a:pathLst>
          </a:custGeom>
          <a:ln w="3799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827020" y="198437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0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8337560" y="198373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8340090" y="198500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636"/>
                </a:moveTo>
                <a:lnTo>
                  <a:pt x="7620" y="636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827020" y="198818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19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8341370" y="198754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5072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8343900" y="19888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7827020" y="199199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82" y="0"/>
                </a:lnTo>
              </a:path>
            </a:pathLst>
          </a:custGeom>
          <a:ln w="507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7827020" y="199516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2" y="0"/>
                </a:lnTo>
              </a:path>
            </a:pathLst>
          </a:custGeom>
          <a:ln w="3793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7828270" y="1999293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7828270" y="200310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7828270" y="2006913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3175">
            <a:solidFill>
              <a:srgbClr val="9C9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7828270" y="20107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7828270" y="201453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53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7828270" y="201834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7828270" y="20221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1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7828270" y="202596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4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7829550" y="2029773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7829550" y="2033583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3175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829550" y="203581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24">
            <a:solidFill>
              <a:srgbClr val="9B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7829550" y="203835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64" y="0"/>
                </a:lnTo>
              </a:path>
            </a:pathLst>
          </a:custGeom>
          <a:ln w="3799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829550" y="204152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31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7829550" y="204533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0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829550" y="204914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7829550" y="205295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85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830830" y="205676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7830830" y="206057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830830" y="206438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82" y="0"/>
                </a:lnTo>
              </a:path>
            </a:pathLst>
          </a:custGeom>
          <a:ln w="5073">
            <a:solidFill>
              <a:srgbClr val="9A9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7830830" y="2068197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830830" y="207200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7830830" y="2075817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75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7830830" y="207962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42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7832080" y="208343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7832080" y="208724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832080" y="209105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5073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7832080" y="209360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7832080" y="2095504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7" y="0"/>
                </a:lnTo>
              </a:path>
            </a:pathLst>
          </a:custGeom>
          <a:ln w="3799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7832080" y="2098677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7832080" y="210248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7832080" y="2106297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832080" y="21101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7833360" y="211391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1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7833360" y="2117727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30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7833360" y="212153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5073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7833360" y="2123445"/>
            <a:ext cx="59690" cy="29209"/>
          </a:xfrm>
          <a:custGeom>
            <a:avLst/>
            <a:gdLst/>
            <a:ahLst/>
            <a:cxnLst/>
            <a:rect l="l" t="t" r="r" b="b"/>
            <a:pathLst>
              <a:path w="59690" h="29210">
                <a:moveTo>
                  <a:pt x="58424" y="1273"/>
                </a:moveTo>
                <a:lnTo>
                  <a:pt x="0" y="1273"/>
                </a:lnTo>
                <a:lnTo>
                  <a:pt x="0" y="2523"/>
                </a:lnTo>
                <a:lnTo>
                  <a:pt x="58424" y="2523"/>
                </a:lnTo>
                <a:lnTo>
                  <a:pt x="58424" y="1273"/>
                </a:lnTo>
                <a:close/>
              </a:path>
              <a:path w="59690" h="29210">
                <a:moveTo>
                  <a:pt x="59685" y="0"/>
                </a:moveTo>
                <a:lnTo>
                  <a:pt x="0" y="0"/>
                </a:lnTo>
                <a:lnTo>
                  <a:pt x="0" y="1261"/>
                </a:lnTo>
                <a:lnTo>
                  <a:pt x="59685" y="1273"/>
                </a:lnTo>
                <a:lnTo>
                  <a:pt x="59685" y="0"/>
                </a:lnTo>
                <a:close/>
              </a:path>
              <a:path w="59690" h="29210">
                <a:moveTo>
                  <a:pt x="57150" y="2529"/>
                </a:moveTo>
                <a:lnTo>
                  <a:pt x="0" y="2529"/>
                </a:lnTo>
                <a:lnTo>
                  <a:pt x="0" y="3803"/>
                </a:lnTo>
                <a:lnTo>
                  <a:pt x="57150" y="3803"/>
                </a:lnTo>
                <a:lnTo>
                  <a:pt x="57150" y="2529"/>
                </a:lnTo>
                <a:close/>
              </a:path>
              <a:path w="59690" h="29210">
                <a:moveTo>
                  <a:pt x="54614" y="5083"/>
                </a:moveTo>
                <a:lnTo>
                  <a:pt x="0" y="5083"/>
                </a:lnTo>
                <a:lnTo>
                  <a:pt x="0" y="6333"/>
                </a:lnTo>
                <a:lnTo>
                  <a:pt x="54614" y="6333"/>
                </a:lnTo>
                <a:lnTo>
                  <a:pt x="54614" y="5083"/>
                </a:lnTo>
                <a:close/>
              </a:path>
              <a:path w="59690" h="29210">
                <a:moveTo>
                  <a:pt x="55875" y="3810"/>
                </a:moveTo>
                <a:lnTo>
                  <a:pt x="0" y="3810"/>
                </a:lnTo>
                <a:lnTo>
                  <a:pt x="0" y="5071"/>
                </a:lnTo>
                <a:lnTo>
                  <a:pt x="55875" y="5083"/>
                </a:lnTo>
                <a:lnTo>
                  <a:pt x="55875" y="3810"/>
                </a:lnTo>
                <a:close/>
              </a:path>
              <a:path w="59690" h="29210">
                <a:moveTo>
                  <a:pt x="53340" y="6339"/>
                </a:moveTo>
                <a:lnTo>
                  <a:pt x="0" y="6339"/>
                </a:lnTo>
                <a:lnTo>
                  <a:pt x="0" y="7613"/>
                </a:lnTo>
                <a:lnTo>
                  <a:pt x="53340" y="7613"/>
                </a:lnTo>
                <a:lnTo>
                  <a:pt x="53340" y="6339"/>
                </a:lnTo>
                <a:close/>
              </a:path>
              <a:path w="59690" h="29210">
                <a:moveTo>
                  <a:pt x="50804" y="8893"/>
                </a:moveTo>
                <a:lnTo>
                  <a:pt x="0" y="8893"/>
                </a:lnTo>
                <a:lnTo>
                  <a:pt x="0" y="10143"/>
                </a:lnTo>
                <a:lnTo>
                  <a:pt x="50804" y="10143"/>
                </a:lnTo>
                <a:lnTo>
                  <a:pt x="50804" y="8893"/>
                </a:lnTo>
                <a:close/>
              </a:path>
              <a:path w="59690" h="29210">
                <a:moveTo>
                  <a:pt x="52065" y="7620"/>
                </a:moveTo>
                <a:lnTo>
                  <a:pt x="0" y="7620"/>
                </a:lnTo>
                <a:lnTo>
                  <a:pt x="0" y="8881"/>
                </a:lnTo>
                <a:lnTo>
                  <a:pt x="52065" y="8893"/>
                </a:lnTo>
                <a:lnTo>
                  <a:pt x="52065" y="7620"/>
                </a:lnTo>
                <a:close/>
              </a:path>
              <a:path w="59690" h="29210">
                <a:moveTo>
                  <a:pt x="49530" y="10149"/>
                </a:moveTo>
                <a:lnTo>
                  <a:pt x="0" y="10149"/>
                </a:lnTo>
                <a:lnTo>
                  <a:pt x="0" y="11423"/>
                </a:lnTo>
                <a:lnTo>
                  <a:pt x="49530" y="11423"/>
                </a:lnTo>
                <a:lnTo>
                  <a:pt x="49530" y="10149"/>
                </a:lnTo>
                <a:close/>
              </a:path>
              <a:path w="59690" h="29210">
                <a:moveTo>
                  <a:pt x="46994" y="12703"/>
                </a:moveTo>
                <a:lnTo>
                  <a:pt x="0" y="12703"/>
                </a:lnTo>
                <a:lnTo>
                  <a:pt x="0" y="13953"/>
                </a:lnTo>
                <a:lnTo>
                  <a:pt x="46994" y="13953"/>
                </a:lnTo>
                <a:lnTo>
                  <a:pt x="46994" y="12703"/>
                </a:lnTo>
                <a:close/>
              </a:path>
              <a:path w="59690" h="29210">
                <a:moveTo>
                  <a:pt x="48255" y="11430"/>
                </a:moveTo>
                <a:lnTo>
                  <a:pt x="0" y="11430"/>
                </a:lnTo>
                <a:lnTo>
                  <a:pt x="0" y="12691"/>
                </a:lnTo>
                <a:lnTo>
                  <a:pt x="48255" y="12703"/>
                </a:lnTo>
                <a:lnTo>
                  <a:pt x="48255" y="11430"/>
                </a:lnTo>
                <a:close/>
              </a:path>
              <a:path w="59690" h="29210">
                <a:moveTo>
                  <a:pt x="45726" y="13959"/>
                </a:moveTo>
                <a:lnTo>
                  <a:pt x="1280" y="13959"/>
                </a:lnTo>
                <a:lnTo>
                  <a:pt x="1280" y="15233"/>
                </a:lnTo>
                <a:lnTo>
                  <a:pt x="45726" y="15233"/>
                </a:lnTo>
                <a:lnTo>
                  <a:pt x="45726" y="13959"/>
                </a:lnTo>
                <a:close/>
              </a:path>
              <a:path w="59690" h="29210">
                <a:moveTo>
                  <a:pt x="43190" y="16513"/>
                </a:moveTo>
                <a:lnTo>
                  <a:pt x="1280" y="16513"/>
                </a:lnTo>
                <a:lnTo>
                  <a:pt x="1280" y="17763"/>
                </a:lnTo>
                <a:lnTo>
                  <a:pt x="43190" y="17763"/>
                </a:lnTo>
                <a:lnTo>
                  <a:pt x="43190" y="16513"/>
                </a:lnTo>
                <a:close/>
              </a:path>
              <a:path w="59690" h="29210">
                <a:moveTo>
                  <a:pt x="44452" y="15240"/>
                </a:moveTo>
                <a:lnTo>
                  <a:pt x="1280" y="15240"/>
                </a:lnTo>
                <a:lnTo>
                  <a:pt x="1280" y="16501"/>
                </a:lnTo>
                <a:lnTo>
                  <a:pt x="44452" y="16513"/>
                </a:lnTo>
                <a:lnTo>
                  <a:pt x="44452" y="15240"/>
                </a:lnTo>
                <a:close/>
              </a:path>
              <a:path w="59690" h="29210">
                <a:moveTo>
                  <a:pt x="41916" y="17769"/>
                </a:moveTo>
                <a:lnTo>
                  <a:pt x="1280" y="17769"/>
                </a:lnTo>
                <a:lnTo>
                  <a:pt x="1280" y="19043"/>
                </a:lnTo>
                <a:lnTo>
                  <a:pt x="41916" y="19043"/>
                </a:lnTo>
                <a:lnTo>
                  <a:pt x="41916" y="17769"/>
                </a:lnTo>
                <a:close/>
              </a:path>
              <a:path w="59690" h="29210">
                <a:moveTo>
                  <a:pt x="39380" y="20323"/>
                </a:moveTo>
                <a:lnTo>
                  <a:pt x="1280" y="20323"/>
                </a:lnTo>
                <a:lnTo>
                  <a:pt x="1280" y="21573"/>
                </a:lnTo>
                <a:lnTo>
                  <a:pt x="39380" y="21573"/>
                </a:lnTo>
                <a:lnTo>
                  <a:pt x="39380" y="20323"/>
                </a:lnTo>
                <a:close/>
              </a:path>
              <a:path w="59690" h="29210">
                <a:moveTo>
                  <a:pt x="40642" y="19050"/>
                </a:moveTo>
                <a:lnTo>
                  <a:pt x="1280" y="19050"/>
                </a:lnTo>
                <a:lnTo>
                  <a:pt x="1280" y="20311"/>
                </a:lnTo>
                <a:lnTo>
                  <a:pt x="40642" y="20323"/>
                </a:lnTo>
                <a:lnTo>
                  <a:pt x="40642" y="19050"/>
                </a:lnTo>
                <a:close/>
              </a:path>
              <a:path w="59690" h="29210">
                <a:moveTo>
                  <a:pt x="38106" y="21579"/>
                </a:moveTo>
                <a:lnTo>
                  <a:pt x="1280" y="21579"/>
                </a:lnTo>
                <a:lnTo>
                  <a:pt x="1280" y="22853"/>
                </a:lnTo>
                <a:lnTo>
                  <a:pt x="38106" y="22853"/>
                </a:lnTo>
                <a:lnTo>
                  <a:pt x="38106" y="21579"/>
                </a:lnTo>
                <a:close/>
              </a:path>
              <a:path w="59690" h="29210">
                <a:moveTo>
                  <a:pt x="35570" y="24133"/>
                </a:moveTo>
                <a:lnTo>
                  <a:pt x="1280" y="24133"/>
                </a:lnTo>
                <a:lnTo>
                  <a:pt x="1280" y="25383"/>
                </a:lnTo>
                <a:lnTo>
                  <a:pt x="35570" y="25383"/>
                </a:lnTo>
                <a:lnTo>
                  <a:pt x="35570" y="24133"/>
                </a:lnTo>
                <a:close/>
              </a:path>
              <a:path w="59690" h="29210">
                <a:moveTo>
                  <a:pt x="36832" y="22860"/>
                </a:moveTo>
                <a:lnTo>
                  <a:pt x="1280" y="22860"/>
                </a:lnTo>
                <a:lnTo>
                  <a:pt x="1280" y="24121"/>
                </a:lnTo>
                <a:lnTo>
                  <a:pt x="36832" y="24133"/>
                </a:lnTo>
                <a:lnTo>
                  <a:pt x="36832" y="22860"/>
                </a:lnTo>
                <a:close/>
              </a:path>
              <a:path w="59690" h="29210">
                <a:moveTo>
                  <a:pt x="34296" y="25389"/>
                </a:moveTo>
                <a:lnTo>
                  <a:pt x="1280" y="25389"/>
                </a:lnTo>
                <a:lnTo>
                  <a:pt x="1280" y="26663"/>
                </a:lnTo>
                <a:lnTo>
                  <a:pt x="34296" y="26663"/>
                </a:lnTo>
                <a:lnTo>
                  <a:pt x="34296" y="25389"/>
                </a:lnTo>
                <a:close/>
              </a:path>
              <a:path w="59690" h="29210">
                <a:moveTo>
                  <a:pt x="31760" y="27943"/>
                </a:moveTo>
                <a:lnTo>
                  <a:pt x="1280" y="27943"/>
                </a:lnTo>
                <a:lnTo>
                  <a:pt x="1280" y="29193"/>
                </a:lnTo>
                <a:lnTo>
                  <a:pt x="31760" y="29193"/>
                </a:lnTo>
                <a:lnTo>
                  <a:pt x="31760" y="27943"/>
                </a:lnTo>
                <a:close/>
              </a:path>
              <a:path w="59690" h="29210">
                <a:moveTo>
                  <a:pt x="33022" y="26670"/>
                </a:moveTo>
                <a:lnTo>
                  <a:pt x="1280" y="26670"/>
                </a:lnTo>
                <a:lnTo>
                  <a:pt x="1280" y="27931"/>
                </a:lnTo>
                <a:lnTo>
                  <a:pt x="33022" y="27943"/>
                </a:lnTo>
                <a:lnTo>
                  <a:pt x="33022" y="26670"/>
                </a:lnTo>
                <a:close/>
              </a:path>
            </a:pathLst>
          </a:custGeom>
          <a:solidFill>
            <a:srgbClr val="979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7834640" y="215264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9206" y="0"/>
                </a:moveTo>
                <a:lnTo>
                  <a:pt x="0" y="0"/>
                </a:lnTo>
                <a:lnTo>
                  <a:pt x="0" y="1273"/>
                </a:lnTo>
                <a:lnTo>
                  <a:pt x="29206" y="1273"/>
                </a:lnTo>
                <a:lnTo>
                  <a:pt x="29206" y="0"/>
                </a:lnTo>
                <a:close/>
              </a:path>
              <a:path w="29209" h="27939">
                <a:moveTo>
                  <a:pt x="26670" y="2553"/>
                </a:moveTo>
                <a:lnTo>
                  <a:pt x="0" y="2553"/>
                </a:lnTo>
                <a:lnTo>
                  <a:pt x="0" y="3803"/>
                </a:lnTo>
                <a:lnTo>
                  <a:pt x="26670" y="3803"/>
                </a:lnTo>
                <a:lnTo>
                  <a:pt x="26670" y="2553"/>
                </a:lnTo>
                <a:close/>
              </a:path>
              <a:path w="29209" h="27939">
                <a:moveTo>
                  <a:pt x="27932" y="1279"/>
                </a:moveTo>
                <a:lnTo>
                  <a:pt x="0" y="1279"/>
                </a:lnTo>
                <a:lnTo>
                  <a:pt x="0" y="2541"/>
                </a:lnTo>
                <a:lnTo>
                  <a:pt x="27932" y="2553"/>
                </a:lnTo>
                <a:lnTo>
                  <a:pt x="27932" y="1279"/>
                </a:lnTo>
                <a:close/>
              </a:path>
              <a:path w="29209" h="27939">
                <a:moveTo>
                  <a:pt x="25396" y="3809"/>
                </a:moveTo>
                <a:lnTo>
                  <a:pt x="0" y="3809"/>
                </a:lnTo>
                <a:lnTo>
                  <a:pt x="0" y="5083"/>
                </a:lnTo>
                <a:lnTo>
                  <a:pt x="25396" y="5083"/>
                </a:lnTo>
                <a:lnTo>
                  <a:pt x="25396" y="3809"/>
                </a:lnTo>
                <a:close/>
              </a:path>
              <a:path w="29209" h="27939">
                <a:moveTo>
                  <a:pt x="22860" y="6363"/>
                </a:moveTo>
                <a:lnTo>
                  <a:pt x="0" y="6363"/>
                </a:lnTo>
                <a:lnTo>
                  <a:pt x="0" y="7613"/>
                </a:lnTo>
                <a:lnTo>
                  <a:pt x="22860" y="7613"/>
                </a:lnTo>
                <a:lnTo>
                  <a:pt x="22860" y="6363"/>
                </a:lnTo>
                <a:close/>
              </a:path>
              <a:path w="29209" h="27939">
                <a:moveTo>
                  <a:pt x="24122" y="5089"/>
                </a:moveTo>
                <a:lnTo>
                  <a:pt x="0" y="5089"/>
                </a:lnTo>
                <a:lnTo>
                  <a:pt x="0" y="6351"/>
                </a:lnTo>
                <a:lnTo>
                  <a:pt x="24122" y="6363"/>
                </a:lnTo>
                <a:lnTo>
                  <a:pt x="24122" y="5089"/>
                </a:lnTo>
                <a:close/>
              </a:path>
              <a:path w="29209" h="27939">
                <a:moveTo>
                  <a:pt x="21586" y="7619"/>
                </a:moveTo>
                <a:lnTo>
                  <a:pt x="0" y="7619"/>
                </a:lnTo>
                <a:lnTo>
                  <a:pt x="0" y="8893"/>
                </a:lnTo>
                <a:lnTo>
                  <a:pt x="21586" y="8893"/>
                </a:lnTo>
                <a:lnTo>
                  <a:pt x="21586" y="7619"/>
                </a:lnTo>
                <a:close/>
              </a:path>
              <a:path w="29209" h="27939">
                <a:moveTo>
                  <a:pt x="19050" y="10173"/>
                </a:moveTo>
                <a:lnTo>
                  <a:pt x="0" y="10173"/>
                </a:lnTo>
                <a:lnTo>
                  <a:pt x="0" y="11423"/>
                </a:lnTo>
                <a:lnTo>
                  <a:pt x="19050" y="11423"/>
                </a:lnTo>
                <a:lnTo>
                  <a:pt x="19050" y="10173"/>
                </a:lnTo>
                <a:close/>
              </a:path>
              <a:path w="29209" h="27939">
                <a:moveTo>
                  <a:pt x="20312" y="8899"/>
                </a:moveTo>
                <a:lnTo>
                  <a:pt x="0" y="8899"/>
                </a:lnTo>
                <a:lnTo>
                  <a:pt x="0" y="10161"/>
                </a:lnTo>
                <a:lnTo>
                  <a:pt x="20312" y="10173"/>
                </a:lnTo>
                <a:lnTo>
                  <a:pt x="20312" y="8899"/>
                </a:lnTo>
                <a:close/>
              </a:path>
              <a:path w="29209" h="27939">
                <a:moveTo>
                  <a:pt x="17776" y="11429"/>
                </a:moveTo>
                <a:lnTo>
                  <a:pt x="0" y="11429"/>
                </a:lnTo>
                <a:lnTo>
                  <a:pt x="0" y="12703"/>
                </a:lnTo>
                <a:lnTo>
                  <a:pt x="17776" y="12703"/>
                </a:lnTo>
                <a:lnTo>
                  <a:pt x="17776" y="11429"/>
                </a:lnTo>
                <a:close/>
              </a:path>
              <a:path w="29209" h="27939">
                <a:moveTo>
                  <a:pt x="15227" y="13983"/>
                </a:moveTo>
                <a:lnTo>
                  <a:pt x="1249" y="13983"/>
                </a:lnTo>
                <a:lnTo>
                  <a:pt x="1249" y="15233"/>
                </a:lnTo>
                <a:lnTo>
                  <a:pt x="15227" y="15233"/>
                </a:lnTo>
                <a:lnTo>
                  <a:pt x="15227" y="13983"/>
                </a:lnTo>
                <a:close/>
              </a:path>
              <a:path w="29209" h="27939">
                <a:moveTo>
                  <a:pt x="16489" y="12709"/>
                </a:moveTo>
                <a:lnTo>
                  <a:pt x="1249" y="12709"/>
                </a:lnTo>
                <a:lnTo>
                  <a:pt x="1249" y="13971"/>
                </a:lnTo>
                <a:lnTo>
                  <a:pt x="16489" y="13983"/>
                </a:lnTo>
                <a:lnTo>
                  <a:pt x="16489" y="12709"/>
                </a:lnTo>
                <a:close/>
              </a:path>
              <a:path w="29209" h="27939">
                <a:moveTo>
                  <a:pt x="13953" y="15239"/>
                </a:moveTo>
                <a:lnTo>
                  <a:pt x="1249" y="15239"/>
                </a:lnTo>
                <a:lnTo>
                  <a:pt x="1249" y="16513"/>
                </a:lnTo>
                <a:lnTo>
                  <a:pt x="13953" y="16513"/>
                </a:lnTo>
                <a:lnTo>
                  <a:pt x="13953" y="15239"/>
                </a:lnTo>
                <a:close/>
              </a:path>
              <a:path w="29209" h="27939">
                <a:moveTo>
                  <a:pt x="11417" y="17793"/>
                </a:moveTo>
                <a:lnTo>
                  <a:pt x="1249" y="17793"/>
                </a:lnTo>
                <a:lnTo>
                  <a:pt x="1249" y="19043"/>
                </a:lnTo>
                <a:lnTo>
                  <a:pt x="11417" y="19043"/>
                </a:lnTo>
                <a:lnTo>
                  <a:pt x="11417" y="17793"/>
                </a:lnTo>
                <a:close/>
              </a:path>
              <a:path w="29209" h="27939">
                <a:moveTo>
                  <a:pt x="12679" y="16519"/>
                </a:moveTo>
                <a:lnTo>
                  <a:pt x="1249" y="16519"/>
                </a:lnTo>
                <a:lnTo>
                  <a:pt x="1249" y="17781"/>
                </a:lnTo>
                <a:lnTo>
                  <a:pt x="12679" y="17793"/>
                </a:lnTo>
                <a:lnTo>
                  <a:pt x="12679" y="16519"/>
                </a:lnTo>
                <a:close/>
              </a:path>
              <a:path w="29209" h="27939">
                <a:moveTo>
                  <a:pt x="10143" y="19049"/>
                </a:moveTo>
                <a:lnTo>
                  <a:pt x="1249" y="19049"/>
                </a:lnTo>
                <a:lnTo>
                  <a:pt x="1249" y="20323"/>
                </a:lnTo>
                <a:lnTo>
                  <a:pt x="10143" y="20323"/>
                </a:lnTo>
                <a:lnTo>
                  <a:pt x="10143" y="19049"/>
                </a:lnTo>
                <a:close/>
              </a:path>
              <a:path w="29209" h="27939">
                <a:moveTo>
                  <a:pt x="7607" y="21603"/>
                </a:moveTo>
                <a:lnTo>
                  <a:pt x="1249" y="21603"/>
                </a:lnTo>
                <a:lnTo>
                  <a:pt x="1249" y="22853"/>
                </a:lnTo>
                <a:lnTo>
                  <a:pt x="7607" y="22853"/>
                </a:lnTo>
                <a:lnTo>
                  <a:pt x="7607" y="21603"/>
                </a:lnTo>
                <a:close/>
              </a:path>
              <a:path w="29209" h="27939">
                <a:moveTo>
                  <a:pt x="8869" y="20329"/>
                </a:moveTo>
                <a:lnTo>
                  <a:pt x="1249" y="20329"/>
                </a:lnTo>
                <a:lnTo>
                  <a:pt x="1249" y="21591"/>
                </a:lnTo>
                <a:lnTo>
                  <a:pt x="8869" y="21603"/>
                </a:lnTo>
                <a:lnTo>
                  <a:pt x="8869" y="20329"/>
                </a:lnTo>
                <a:close/>
              </a:path>
              <a:path w="29209" h="27939">
                <a:moveTo>
                  <a:pt x="6333" y="22859"/>
                </a:moveTo>
                <a:lnTo>
                  <a:pt x="1249" y="22859"/>
                </a:lnTo>
                <a:lnTo>
                  <a:pt x="1249" y="24133"/>
                </a:lnTo>
                <a:lnTo>
                  <a:pt x="6333" y="24133"/>
                </a:lnTo>
                <a:lnTo>
                  <a:pt x="6333" y="22859"/>
                </a:lnTo>
                <a:close/>
              </a:path>
              <a:path w="29209" h="27939">
                <a:moveTo>
                  <a:pt x="3797" y="25413"/>
                </a:moveTo>
                <a:lnTo>
                  <a:pt x="1249" y="25413"/>
                </a:lnTo>
                <a:lnTo>
                  <a:pt x="1249" y="26663"/>
                </a:lnTo>
                <a:lnTo>
                  <a:pt x="3797" y="26663"/>
                </a:lnTo>
                <a:lnTo>
                  <a:pt x="3797" y="25413"/>
                </a:lnTo>
                <a:close/>
              </a:path>
              <a:path w="29209" h="27939">
                <a:moveTo>
                  <a:pt x="5059" y="24139"/>
                </a:moveTo>
                <a:lnTo>
                  <a:pt x="1249" y="24139"/>
                </a:lnTo>
                <a:lnTo>
                  <a:pt x="1249" y="25401"/>
                </a:lnTo>
                <a:lnTo>
                  <a:pt x="5059" y="25413"/>
                </a:lnTo>
                <a:lnTo>
                  <a:pt x="5059" y="24139"/>
                </a:lnTo>
                <a:close/>
              </a:path>
              <a:path w="29209" h="27939">
                <a:moveTo>
                  <a:pt x="2523" y="26669"/>
                </a:moveTo>
                <a:lnTo>
                  <a:pt x="1249" y="26669"/>
                </a:lnTo>
                <a:lnTo>
                  <a:pt x="1249" y="27943"/>
                </a:lnTo>
                <a:lnTo>
                  <a:pt x="2523" y="27943"/>
                </a:lnTo>
                <a:lnTo>
                  <a:pt x="2523" y="26669"/>
                </a:lnTo>
                <a:close/>
              </a:path>
            </a:pathLst>
          </a:custGeom>
          <a:solidFill>
            <a:srgbClr val="96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7174229" y="0"/>
            <a:ext cx="2907030" cy="2179320"/>
          </a:xfrm>
          <a:custGeom>
            <a:avLst/>
            <a:gdLst/>
            <a:ahLst/>
            <a:cxnLst/>
            <a:rect l="l" t="t" r="r" b="b"/>
            <a:pathLst>
              <a:path w="2907029" h="2179320">
                <a:moveTo>
                  <a:pt x="1543049" y="436900"/>
                </a:moveTo>
                <a:lnTo>
                  <a:pt x="1308110" y="190499"/>
                </a:lnTo>
                <a:lnTo>
                  <a:pt x="1150619" y="643889"/>
                </a:lnTo>
                <a:lnTo>
                  <a:pt x="605789" y="365759"/>
                </a:lnTo>
                <a:lnTo>
                  <a:pt x="722619" y="788669"/>
                </a:lnTo>
                <a:lnTo>
                  <a:pt x="157490" y="834389"/>
                </a:lnTo>
                <a:lnTo>
                  <a:pt x="529589" y="1169669"/>
                </a:lnTo>
                <a:lnTo>
                  <a:pt x="0" y="1299209"/>
                </a:lnTo>
                <a:lnTo>
                  <a:pt x="448299" y="1550669"/>
                </a:lnTo>
                <a:lnTo>
                  <a:pt x="172730" y="1798319"/>
                </a:lnTo>
                <a:lnTo>
                  <a:pt x="646419" y="1840229"/>
                </a:lnTo>
                <a:lnTo>
                  <a:pt x="661659" y="2179319"/>
                </a:lnTo>
                <a:lnTo>
                  <a:pt x="1012179" y="1828799"/>
                </a:lnTo>
                <a:lnTo>
                  <a:pt x="1169669" y="1988819"/>
                </a:lnTo>
                <a:lnTo>
                  <a:pt x="1328409" y="1752599"/>
                </a:lnTo>
                <a:lnTo>
                  <a:pt x="1562099" y="1901189"/>
                </a:lnTo>
                <a:lnTo>
                  <a:pt x="1638299" y="1607819"/>
                </a:lnTo>
                <a:lnTo>
                  <a:pt x="2010399" y="1752599"/>
                </a:lnTo>
                <a:lnTo>
                  <a:pt x="1969769" y="1447799"/>
                </a:lnTo>
                <a:lnTo>
                  <a:pt x="2539989" y="1577339"/>
                </a:lnTo>
                <a:lnTo>
                  <a:pt x="2204709" y="1242059"/>
                </a:lnTo>
                <a:lnTo>
                  <a:pt x="2458730" y="1139189"/>
                </a:lnTo>
                <a:lnTo>
                  <a:pt x="2285999" y="948689"/>
                </a:lnTo>
                <a:lnTo>
                  <a:pt x="2907029" y="670559"/>
                </a:lnTo>
                <a:lnTo>
                  <a:pt x="2204709" y="659129"/>
                </a:lnTo>
                <a:lnTo>
                  <a:pt x="2423159" y="320039"/>
                </a:lnTo>
                <a:lnTo>
                  <a:pt x="1954529" y="582929"/>
                </a:lnTo>
                <a:lnTo>
                  <a:pt x="1990099" y="9"/>
                </a:lnTo>
              </a:path>
              <a:path w="2907029" h="2179320">
                <a:moveTo>
                  <a:pt x="1990089" y="9"/>
                </a:moveTo>
                <a:lnTo>
                  <a:pt x="1543049" y="436900"/>
                </a:lnTo>
              </a:path>
            </a:pathLst>
          </a:custGeom>
          <a:ln w="9344">
            <a:solidFill>
              <a:srgbClr val="2E2E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 txBox="1"/>
          <p:nvPr/>
        </p:nvSpPr>
        <p:spPr>
          <a:xfrm>
            <a:off x="490220" y="1230807"/>
            <a:ext cx="871474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66050" marR="5080" indent="-259079">
              <a:lnSpc>
                <a:spcPts val="2010"/>
              </a:lnSpc>
              <a:tabLst>
                <a:tab pos="8637905" algn="l"/>
              </a:tabLst>
            </a:pP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rl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u="sng" spc="-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355600" algn="l"/>
                <a:tab pos="2393315" algn="l"/>
                <a:tab pos="3952875" algn="l"/>
              </a:tabLst>
            </a:pP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spc="-19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200" b="1" spc="-43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180" dirty="0">
                <a:solidFill>
                  <a:srgbClr val="3232CC"/>
                </a:solidFill>
                <a:latin typeface="Times New Roman"/>
                <a:cs typeface="Times New Roman"/>
              </a:rPr>
              <a:t>h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3200" b="1" spc="18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s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w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25" dirty="0">
                <a:latin typeface="Times New Roman"/>
                <a:cs typeface="Times New Roman"/>
              </a:rPr>
              <a:t>k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3" name="object 10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73</a:t>
            </a:fld>
            <a:endParaRPr spc="210" dirty="0"/>
          </a:p>
        </p:txBody>
      </p:sp>
      <p:sp>
        <p:nvSpPr>
          <p:cNvPr id="1089" name="object 1089"/>
          <p:cNvSpPr txBox="1"/>
          <p:nvPr/>
        </p:nvSpPr>
        <p:spPr>
          <a:xfrm>
            <a:off x="833124" y="2224406"/>
            <a:ext cx="72878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0" dirty="0">
                <a:latin typeface="Times New Roman"/>
                <a:cs typeface="Times New Roman"/>
              </a:rPr>
              <a:t>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am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0" name="object 1090"/>
          <p:cNvSpPr txBox="1"/>
          <p:nvPr/>
        </p:nvSpPr>
        <p:spPr>
          <a:xfrm>
            <a:off x="490220" y="2786518"/>
            <a:ext cx="8083550" cy="367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0" marR="1075055" indent="-285750">
              <a:lnSpc>
                <a:spcPts val="2780"/>
              </a:lnSpc>
              <a:buFont typeface="Arial"/>
              <a:buChar char="•"/>
              <a:tabLst>
                <a:tab pos="755650" algn="l"/>
                <a:tab pos="6664325" algn="l"/>
              </a:tabLst>
            </a:pPr>
            <a:r>
              <a:rPr sz="2800" b="1" spc="-160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ic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k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T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5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J</a:t>
            </a:r>
            <a:r>
              <a:rPr sz="2800" b="1" spc="300" dirty="0">
                <a:latin typeface="Times New Roman"/>
                <a:cs typeface="Times New Roman"/>
              </a:rPr>
              <a:t>S</a:t>
            </a:r>
            <a:r>
              <a:rPr sz="2800" b="1" spc="-15" dirty="0">
                <a:latin typeface="Times New Roman"/>
                <a:cs typeface="Times New Roman"/>
              </a:rPr>
              <a:t>F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J</a:t>
            </a: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Arial"/>
                <a:cs typeface="Arial"/>
              </a:rPr>
              <a:t>,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f 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2900"/>
              </a:lnSpc>
              <a:spcBef>
                <a:spcPts val="11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165" dirty="0">
                <a:solidFill>
                  <a:srgbClr val="3232CC"/>
                </a:solidFill>
                <a:latin typeface="Times New Roman"/>
                <a:cs typeface="Times New Roman"/>
              </a:rPr>
              <a:t>h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200" b="1" spc="2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34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 </a:t>
            </a:r>
            <a:r>
              <a:rPr sz="3200" b="1" spc="-1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70" dirty="0">
                <a:latin typeface="Times New Roman"/>
                <a:cs typeface="Times New Roman"/>
              </a:rPr>
              <a:t>n</a:t>
            </a:r>
            <a:r>
              <a:rPr sz="3200" b="1" spc="50" dirty="0">
                <a:latin typeface="Arial"/>
                <a:cs typeface="Arial"/>
              </a:rPr>
              <a:t>!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1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3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34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 </a:t>
            </a:r>
            <a:r>
              <a:rPr sz="3200" b="1" spc="-3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80" dirty="0"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  <a:p>
            <a:pPr marL="1139825">
              <a:lnSpc>
                <a:spcPts val="2715"/>
              </a:lnSpc>
              <a:spcBef>
                <a:spcPts val="1550"/>
              </a:spcBef>
              <a:tabLst>
                <a:tab pos="2105660" algn="l"/>
                <a:tab pos="2623820" algn="l"/>
                <a:tab pos="3656329" algn="l"/>
                <a:tab pos="3905250" algn="l"/>
                <a:tab pos="4170679" algn="l"/>
              </a:tabLst>
            </a:pP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	h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20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150" dirty="0">
                <a:latin typeface="Times New Roman"/>
                <a:cs typeface="Times New Roman"/>
              </a:rPr>
              <a:t> </a:t>
            </a:r>
            <a:r>
              <a:rPr sz="2400" b="1" spc="175" dirty="0">
                <a:latin typeface="Arial"/>
                <a:cs typeface="Arial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1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s	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b="1" spc="204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ts val="2715"/>
              </a:lnSpc>
              <a:tabLst>
                <a:tab pos="2528570" algn="l"/>
                <a:tab pos="3905885" algn="l"/>
              </a:tabLst>
            </a:pPr>
            <a:r>
              <a:rPr sz="2400" b="1" spc="345" dirty="0">
                <a:latin typeface="Arial"/>
                <a:cs typeface="Arial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1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155" dirty="0">
                <a:latin typeface="Times New Roman"/>
                <a:cs typeface="Times New Roman"/>
              </a:rPr>
              <a:t> </a:t>
            </a:r>
            <a:r>
              <a:rPr sz="2400" b="1" spc="20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204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spc="-185" dirty="0">
                <a:latin typeface="Arial"/>
                <a:cs typeface="Arial"/>
              </a:rPr>
              <a:t>=</a:t>
            </a:r>
            <a:r>
              <a:rPr sz="2400" b="1" spc="-3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	o</a:t>
            </a:r>
            <a:r>
              <a:rPr sz="2400" b="1" spc="2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-380" dirty="0">
                <a:latin typeface="Times New Roman"/>
                <a:cs typeface="Times New Roman"/>
              </a:rPr>
              <a:t> </a:t>
            </a:r>
            <a:r>
              <a:rPr sz="2400" b="1" spc="204" dirty="0">
                <a:latin typeface="Times New Roman"/>
                <a:cs typeface="Times New Roman"/>
              </a:rPr>
              <a:t>l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2980055" algn="l"/>
              </a:tabLst>
            </a:pP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200" b="1" spc="-2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200" b="1" spc="2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ff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91" name="object 1091"/>
          <p:cNvSpPr txBox="1"/>
          <p:nvPr/>
        </p:nvSpPr>
        <p:spPr>
          <a:xfrm>
            <a:off x="8135626" y="721536"/>
            <a:ext cx="710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2" name="object 1092"/>
          <p:cNvSpPr txBox="1"/>
          <p:nvPr/>
        </p:nvSpPr>
        <p:spPr>
          <a:xfrm>
            <a:off x="8161034" y="975536"/>
            <a:ext cx="659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gin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7360">
              <a:lnSpc>
                <a:spcPct val="100000"/>
              </a:lnSpc>
            </a:pPr>
            <a:r>
              <a:rPr spc="210" dirty="0"/>
              <a:t>B</a:t>
            </a:r>
            <a:r>
              <a:rPr spc="240" dirty="0"/>
              <a:t>u</a:t>
            </a:r>
            <a:r>
              <a:rPr spc="-20" dirty="0"/>
              <a:t>i</a:t>
            </a:r>
            <a:r>
              <a:rPr spc="-10" dirty="0"/>
              <a:t>l</a:t>
            </a:r>
            <a:r>
              <a:rPr dirty="0"/>
              <a:t>d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280" dirty="0"/>
              <a:t>L</a:t>
            </a:r>
            <a:r>
              <a:rPr spc="-20" dirty="0"/>
              <a:t>i</a:t>
            </a:r>
            <a:r>
              <a:rPr spc="-5" dirty="0"/>
              <a:t>f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475" dirty="0"/>
              <a:t>c</a:t>
            </a:r>
            <a:r>
              <a:rPr spc="250" dirty="0"/>
              <a:t>y</a:t>
            </a:r>
            <a:r>
              <a:rPr spc="475" dirty="0"/>
              <a:t>c</a:t>
            </a:r>
            <a:r>
              <a:rPr spc="-20" dirty="0"/>
              <a:t>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74</a:t>
            </a:fld>
            <a:endParaRPr spc="210" dirty="0"/>
          </a:p>
        </p:txBody>
      </p:sp>
      <p:sp>
        <p:nvSpPr>
          <p:cNvPr id="3" name="object 3"/>
          <p:cNvSpPr txBox="1"/>
          <p:nvPr/>
        </p:nvSpPr>
        <p:spPr>
          <a:xfrm>
            <a:off x="490220" y="1796663"/>
            <a:ext cx="7971790" cy="496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180"/>
              </a:lnSpc>
              <a:buFont typeface="Arial"/>
              <a:buChar char="•"/>
              <a:tabLst>
                <a:tab pos="355600" algn="l"/>
                <a:tab pos="2687955" algn="l"/>
                <a:tab pos="454215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90" dirty="0">
                <a:latin typeface="Times New Roman"/>
                <a:cs typeface="Times New Roman"/>
              </a:rPr>
              <a:t>y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ti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0" dirty="0">
                <a:latin typeface="Times New Roman"/>
                <a:cs typeface="Times New Roman"/>
              </a:rPr>
              <a:t>bu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x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 a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q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475990" algn="l"/>
                <a:tab pos="5288280" algn="l"/>
              </a:tabLst>
            </a:pPr>
            <a:r>
              <a:rPr sz="3200" b="1" spc="-30" dirty="0">
                <a:latin typeface="Times New Roman"/>
                <a:cs typeface="Times New Roman"/>
              </a:rPr>
              <a:t>F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xa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	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W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9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55650" algn="l"/>
                <a:tab pos="2454910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9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40" dirty="0">
                <a:latin typeface="Times New Roman"/>
                <a:cs typeface="Times New Roman"/>
              </a:rPr>
              <a:t>bu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755650" algn="l"/>
                <a:tab pos="2373630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75" dirty="0">
                <a:latin typeface="Times New Roman"/>
                <a:cs typeface="Times New Roman"/>
              </a:rPr>
              <a:t> </a:t>
            </a:r>
            <a:r>
              <a:rPr sz="2800" b="1" spc="29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755650" algn="l"/>
                <a:tab pos="2256155" algn="l"/>
                <a:tab pos="2887345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ile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310" dirty="0">
                <a:latin typeface="Times New Roman"/>
                <a:cs typeface="Times New Roman"/>
              </a:rPr>
              <a:t>c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d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755650" algn="l"/>
                <a:tab pos="2373630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24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40" dirty="0">
                <a:latin typeface="Times New Roman"/>
                <a:cs typeface="Times New Roman"/>
              </a:rPr>
              <a:t>u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37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755650" algn="l"/>
                <a:tab pos="2256155" algn="l"/>
                <a:tab pos="2887345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310" dirty="0">
                <a:latin typeface="Times New Roman"/>
                <a:cs typeface="Times New Roman"/>
              </a:rPr>
              <a:t>o</a:t>
            </a:r>
            <a:r>
              <a:rPr sz="2800" b="1" spc="145" dirty="0">
                <a:latin typeface="Times New Roman"/>
                <a:cs typeface="Times New Roman"/>
              </a:rPr>
              <a:t>m</a:t>
            </a:r>
            <a:r>
              <a:rPr sz="2800" b="1" spc="150" dirty="0">
                <a:latin typeface="Times New Roman"/>
                <a:cs typeface="Times New Roman"/>
              </a:rPr>
              <a:t>p</a:t>
            </a:r>
            <a:r>
              <a:rPr sz="2800" b="1" spc="-10" dirty="0">
                <a:latin typeface="Times New Roman"/>
                <a:cs typeface="Times New Roman"/>
              </a:rPr>
              <a:t>ile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5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spc="295" dirty="0">
                <a:latin typeface="Times New Roman"/>
                <a:cs typeface="Times New Roman"/>
              </a:rPr>
              <a:t>o</a:t>
            </a:r>
            <a:r>
              <a:rPr sz="2800" b="1" spc="150" dirty="0">
                <a:latin typeface="Times New Roman"/>
                <a:cs typeface="Times New Roman"/>
              </a:rPr>
              <a:t>d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755650" algn="l"/>
                <a:tab pos="2175510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2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30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755650" algn="l"/>
                <a:tab pos="2296795" algn="l"/>
                <a:tab pos="2929255" algn="l"/>
              </a:tabLst>
            </a:pPr>
            <a:r>
              <a:rPr sz="2800" b="1" spc="125" dirty="0">
                <a:latin typeface="Times New Roman"/>
                <a:cs typeface="Times New Roman"/>
              </a:rPr>
              <a:t>P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300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k</a:t>
            </a:r>
            <a:r>
              <a:rPr sz="2800" b="1" spc="155" dirty="0">
                <a:latin typeface="Times New Roman"/>
                <a:cs typeface="Times New Roman"/>
              </a:rPr>
              <a:t>a</a:t>
            </a:r>
            <a:r>
              <a:rPr sz="2800" b="1" spc="295" dirty="0">
                <a:latin typeface="Times New Roman"/>
                <a:cs typeface="Times New Roman"/>
              </a:rPr>
              <a:t>g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14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u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3261" y="648892"/>
            <a:ext cx="499872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4900" algn="l"/>
              </a:tabLst>
            </a:pPr>
            <a:r>
              <a:rPr sz="4400" b="1" spc="-530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av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-5" dirty="0">
                <a:solidFill>
                  <a:srgbClr val="198989"/>
                </a:solidFill>
                <a:latin typeface="Arial"/>
                <a:cs typeface="Arial"/>
              </a:rPr>
              <a:t>’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	</a:t>
            </a:r>
            <a:r>
              <a:rPr sz="4400" b="1" spc="-28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y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75</a:t>
            </a:fld>
            <a:endParaRPr spc="210" dirty="0"/>
          </a:p>
        </p:txBody>
      </p:sp>
      <p:sp>
        <p:nvSpPr>
          <p:cNvPr id="3" name="object 3"/>
          <p:cNvSpPr txBox="1"/>
          <p:nvPr/>
        </p:nvSpPr>
        <p:spPr>
          <a:xfrm>
            <a:off x="490224" y="1833246"/>
            <a:ext cx="7969884" cy="387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46755" algn="l"/>
                <a:tab pos="4356100" algn="l"/>
              </a:tabLst>
            </a:pPr>
            <a:r>
              <a:rPr sz="3200" b="1" spc="-400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ts	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-17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5600" marR="431165" indent="-342900">
              <a:lnSpc>
                <a:spcPts val="3180"/>
              </a:lnSpc>
              <a:spcBef>
                <a:spcPts val="1405"/>
              </a:spcBef>
              <a:buFont typeface="Arial"/>
              <a:buChar char="•"/>
              <a:tabLst>
                <a:tab pos="355600" algn="l"/>
                <a:tab pos="2326640" algn="l"/>
                <a:tab pos="7122795" algn="l"/>
              </a:tabLst>
            </a:pP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200" b="1" spc="-43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200" b="1" spc="2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75" dirty="0">
                <a:latin typeface="Times New Roman"/>
                <a:cs typeface="Times New Roman"/>
              </a:rPr>
              <a:t>y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u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x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350" dirty="0">
                <a:latin typeface="Times New Roman"/>
                <a:cs typeface="Times New Roman"/>
              </a:rPr>
              <a:t>ec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 f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  <a:p>
            <a:pPr marL="355600" marR="728980" indent="-342900">
              <a:lnSpc>
                <a:spcPts val="318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2776220" algn="l"/>
                <a:tab pos="4497705" algn="l"/>
                <a:tab pos="6666865" algn="l"/>
              </a:tabLst>
            </a:pPr>
            <a:r>
              <a:rPr sz="3200" b="1" spc="165" dirty="0">
                <a:solidFill>
                  <a:srgbClr val="3232CC"/>
                </a:solidFill>
                <a:latin typeface="Times New Roman"/>
                <a:cs typeface="Times New Roman"/>
              </a:rPr>
              <a:t>d</a:t>
            </a:r>
            <a:r>
              <a:rPr sz="3200" b="1" spc="3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200" b="1" spc="18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spc="165" dirty="0">
                <a:solidFill>
                  <a:srgbClr val="3232CC"/>
                </a:solidFill>
                <a:latin typeface="Times New Roman"/>
                <a:cs typeface="Times New Roman"/>
              </a:rPr>
              <a:t>u</a:t>
            </a: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200" b="1" spc="1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75" dirty="0">
                <a:latin typeface="Times New Roman"/>
                <a:cs typeface="Times New Roman"/>
              </a:rPr>
              <a:t>y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s	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55600" marR="1066165" indent="-342900" algn="just">
              <a:lnSpc>
                <a:spcPts val="318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200" b="1" spc="-2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2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-3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spc="220" dirty="0">
                <a:latin typeface="Arial"/>
                <a:cs typeface="Arial"/>
              </a:rPr>
              <a:t>-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3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 </a:t>
            </a:r>
            <a:r>
              <a:rPr sz="3200" b="1" spc="-35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s </a:t>
            </a:r>
            <a:r>
              <a:rPr sz="3200" b="1" spc="-1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(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25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Arial"/>
                <a:cs typeface="Arial"/>
              </a:rPr>
              <a:t>.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.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7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ts </a:t>
            </a:r>
            <a:r>
              <a:rPr sz="3200" b="1" spc="-18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d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n</a:t>
            </a:r>
            <a:r>
              <a:rPr sz="3200" b="1" spc="38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5130">
              <a:lnSpc>
                <a:spcPct val="100000"/>
              </a:lnSpc>
            </a:pPr>
            <a:r>
              <a:rPr dirty="0"/>
              <a:t>C</a:t>
            </a:r>
            <a:r>
              <a:rPr spc="-20" dirty="0"/>
              <a:t>l</a:t>
            </a:r>
            <a:r>
              <a:rPr spc="475" dirty="0"/>
              <a:t>e</a:t>
            </a:r>
            <a:r>
              <a:rPr spc="250" dirty="0"/>
              <a:t>a</a:t>
            </a:r>
            <a:r>
              <a:rPr dirty="0"/>
              <a:t>n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280" dirty="0"/>
              <a:t>L</a:t>
            </a:r>
            <a:r>
              <a:rPr spc="-20" dirty="0"/>
              <a:t>i</a:t>
            </a:r>
            <a:r>
              <a:rPr spc="-5" dirty="0"/>
              <a:t>f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475" dirty="0"/>
              <a:t>c</a:t>
            </a:r>
            <a:r>
              <a:rPr spc="250" dirty="0"/>
              <a:t>y</a:t>
            </a:r>
            <a:r>
              <a:rPr spc="475" dirty="0"/>
              <a:t>c</a:t>
            </a:r>
            <a:r>
              <a:rPr spc="-20" dirty="0"/>
              <a:t>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76</a:t>
            </a:fld>
            <a:endParaRPr spc="210" dirty="0"/>
          </a:p>
        </p:txBody>
      </p:sp>
      <p:sp>
        <p:nvSpPr>
          <p:cNvPr id="3" name="object 3"/>
          <p:cNvSpPr txBox="1"/>
          <p:nvPr/>
        </p:nvSpPr>
        <p:spPr>
          <a:xfrm>
            <a:off x="227330" y="1820546"/>
            <a:ext cx="7967980" cy="425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9630" algn="l"/>
                <a:tab pos="3928745" algn="l"/>
                <a:tab pos="4744085" algn="l"/>
                <a:tab pos="5854065" algn="l"/>
              </a:tabLst>
            </a:pPr>
            <a:r>
              <a:rPr sz="3200" b="1" spc="-200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l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200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if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y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	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54" dirty="0">
                <a:latin typeface="Times New Roman"/>
                <a:cs typeface="Times New Roman"/>
              </a:rPr>
              <a:t> </a:t>
            </a:r>
            <a:r>
              <a:rPr sz="3200" b="1" spc="9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Arial"/>
                <a:cs typeface="Arial"/>
              </a:rPr>
              <a:t>-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5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2900"/>
              </a:lnSpc>
              <a:tabLst>
                <a:tab pos="2638425" algn="l"/>
                <a:tab pos="3614420" algn="l"/>
                <a:tab pos="4811395" algn="l"/>
                <a:tab pos="6392545" algn="l"/>
                <a:tab pos="7047230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8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	“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”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26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-5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dirty="0">
                <a:latin typeface="Times New Roman"/>
                <a:cs typeface="Times New Roman"/>
              </a:rPr>
              <a:t> to	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 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2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80" dirty="0">
                <a:latin typeface="Arial"/>
                <a:cs typeface="Arial"/>
              </a:rPr>
              <a:t>.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75" dirty="0">
                <a:latin typeface="Times New Roman"/>
                <a:cs typeface="Times New Roman"/>
              </a:rPr>
              <a:t>Y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u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75" dirty="0">
                <a:latin typeface="Times New Roman"/>
                <a:cs typeface="Times New Roman"/>
              </a:rPr>
              <a:t>x</a:t>
            </a:r>
            <a:r>
              <a:rPr sz="3200" b="1" spc="350" dirty="0">
                <a:latin typeface="Times New Roman"/>
                <a:cs typeface="Times New Roman"/>
              </a:rPr>
              <a:t>ec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50" dirty="0">
                <a:latin typeface="Times New Roman"/>
                <a:cs typeface="Times New Roman"/>
              </a:rPr>
              <a:t> </a:t>
            </a:r>
            <a:r>
              <a:rPr sz="3200" b="1" spc="8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8690">
              <a:lnSpc>
                <a:spcPct val="100000"/>
              </a:lnSpc>
            </a:pPr>
            <a:r>
              <a:rPr spc="-30" dirty="0"/>
              <a:t>E</a:t>
            </a:r>
            <a:r>
              <a:rPr spc="250" dirty="0"/>
              <a:t>x</a:t>
            </a:r>
            <a:r>
              <a:rPr spc="475" dirty="0"/>
              <a:t>e</a:t>
            </a:r>
            <a:r>
              <a:rPr spc="465" dirty="0"/>
              <a:t>c</a:t>
            </a:r>
            <a:r>
              <a:rPr spc="240" dirty="0"/>
              <a:t>u</a:t>
            </a:r>
            <a:r>
              <a:rPr dirty="0"/>
              <a:t>t</a:t>
            </a:r>
            <a:r>
              <a:rPr spc="-20" dirty="0"/>
              <a:t>i</a:t>
            </a:r>
            <a:r>
              <a:rPr spc="484" dirty="0"/>
              <a:t>o</a:t>
            </a:r>
            <a:r>
              <a:rPr spc="240" dirty="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77</a:t>
            </a:fld>
            <a:endParaRPr spc="210" dirty="0"/>
          </a:p>
        </p:txBody>
      </p:sp>
      <p:sp>
        <p:nvSpPr>
          <p:cNvPr id="3" name="object 3"/>
          <p:cNvSpPr txBox="1"/>
          <p:nvPr/>
        </p:nvSpPr>
        <p:spPr>
          <a:xfrm>
            <a:off x="455930" y="1394300"/>
            <a:ext cx="8031480" cy="55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445770" indent="-342900">
              <a:lnSpc>
                <a:spcPts val="2390"/>
              </a:lnSpc>
              <a:tabLst>
                <a:tab pos="810260" algn="l"/>
                <a:tab pos="1863725" algn="l"/>
                <a:tab pos="5846445" algn="l"/>
              </a:tabLst>
            </a:pPr>
            <a:r>
              <a:rPr sz="2400" b="1" spc="-165" dirty="0">
                <a:latin typeface="Times New Roman"/>
                <a:cs typeface="Times New Roman"/>
              </a:rPr>
              <a:t>L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Arial"/>
                <a:cs typeface="Arial"/>
              </a:rPr>
              <a:t>’</a:t>
            </a:r>
            <a:r>
              <a:rPr sz="2400" b="1" dirty="0">
                <a:latin typeface="Times New Roman"/>
                <a:cs typeface="Times New Roman"/>
              </a:rPr>
              <a:t>s	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125" dirty="0">
                <a:latin typeface="Times New Roman"/>
                <a:cs typeface="Times New Roman"/>
              </a:rPr>
              <a:t>av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wh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14" dirty="0">
                <a:latin typeface="Times New Roman"/>
                <a:cs typeface="Times New Roman"/>
              </a:rPr>
              <a:t>zz</a:t>
            </a:r>
            <a:r>
              <a:rPr sz="2400" b="1" spc="-5" dirty="0">
                <a:latin typeface="Arial"/>
                <a:cs typeface="Arial"/>
              </a:rPr>
              <a:t>-</a:t>
            </a:r>
            <a:r>
              <a:rPr sz="2400" b="1" spc="135" dirty="0">
                <a:latin typeface="Times New Roman"/>
                <a:cs typeface="Times New Roman"/>
              </a:rPr>
              <a:t>b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 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254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m</a:t>
            </a:r>
            <a:r>
              <a:rPr sz="2400" b="1" i="1" spc="-20" dirty="0">
                <a:latin typeface="Arial"/>
                <a:cs typeface="Arial"/>
              </a:rPr>
              <a:t>p</a:t>
            </a:r>
            <a:r>
              <a:rPr sz="2400" b="1" i="1" dirty="0">
                <a:latin typeface="Arial"/>
                <a:cs typeface="Arial"/>
              </a:rPr>
              <a:t>3</a:t>
            </a:r>
            <a:r>
              <a:rPr sz="2400" b="1" spc="60" dirty="0">
                <a:latin typeface="Arial"/>
                <a:cs typeface="Arial"/>
              </a:rPr>
              <a:t>,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s	a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270" dirty="0">
                <a:latin typeface="Times New Roman"/>
                <a:cs typeface="Times New Roman"/>
              </a:rPr>
              <a:t>g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Arial"/>
                <a:cs typeface="Arial"/>
              </a:rPr>
              <a:t>p</a:t>
            </a:r>
            <a:r>
              <a:rPr sz="2400" b="1" i="1" dirty="0">
                <a:latin typeface="Arial"/>
                <a:cs typeface="Arial"/>
              </a:rPr>
              <a:t>l</a:t>
            </a:r>
            <a:r>
              <a:rPr sz="2400" b="1" i="1" spc="-10" dirty="0">
                <a:latin typeface="Arial"/>
                <a:cs typeface="Arial"/>
              </a:rPr>
              <a:t>a</a:t>
            </a:r>
            <a:r>
              <a:rPr sz="2400" b="1" i="1" dirty="0">
                <a:latin typeface="Arial"/>
                <a:cs typeface="Arial"/>
              </a:rPr>
              <a:t>y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ts	</a:t>
            </a:r>
            <a:r>
              <a:rPr sz="2400" b="1" spc="135" dirty="0">
                <a:latin typeface="Times New Roman"/>
                <a:cs typeface="Times New Roman"/>
              </a:rPr>
              <a:t>y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n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120" dirty="0">
                <a:latin typeface="Times New Roman"/>
                <a:cs typeface="Times New Roman"/>
              </a:rPr>
              <a:t>b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ud</a:t>
            </a:r>
            <a:r>
              <a:rPr sz="2400" b="1" dirty="0">
                <a:latin typeface="Times New Roman"/>
                <a:cs typeface="Times New Roman"/>
              </a:rPr>
              <a:t>io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li</a:t>
            </a:r>
            <a:r>
              <a:rPr sz="2400" b="1" spc="125" dirty="0">
                <a:latin typeface="Times New Roman"/>
                <a:cs typeface="Times New Roman"/>
              </a:rPr>
              <a:t>p</a:t>
            </a:r>
            <a:r>
              <a:rPr sz="2400" b="1" spc="60" dirty="0">
                <a:latin typeface="Arial"/>
                <a:cs typeface="Arial"/>
              </a:rPr>
              <a:t>,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Arial"/>
                <a:cs typeface="Arial"/>
              </a:rPr>
              <a:t>’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lik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p </a:t>
            </a:r>
            <a:r>
              <a:rPr sz="2400" b="1" spc="120" dirty="0">
                <a:latin typeface="Times New Roman"/>
                <a:cs typeface="Times New Roman"/>
              </a:rPr>
              <a:t>d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p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7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080"/>
              </a:lnSpc>
              <a:spcBef>
                <a:spcPts val="1040"/>
              </a:spcBef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292100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</a:t>
            </a:r>
            <a:r>
              <a:rPr sz="1800" b="1" spc="15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</a:t>
            </a:r>
            <a:r>
              <a:rPr sz="1800" b="1" spc="1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292100">
              <a:lnSpc>
                <a:spcPts val="2005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m</a:t>
            </a:r>
            <a:r>
              <a:rPr sz="1800" b="1" spc="1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Arial"/>
                <a:cs typeface="Arial"/>
              </a:rPr>
              <a:t>3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292100">
              <a:lnSpc>
                <a:spcPts val="2005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&gt;</a:t>
            </a:r>
            <a:r>
              <a:rPr sz="1800" b="1" spc="-80" dirty="0">
                <a:latin typeface="Arial"/>
                <a:cs typeface="Arial"/>
              </a:rPr>
              <a:t>1</a:t>
            </a:r>
            <a:r>
              <a:rPr sz="1800" b="1" spc="-17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Arial"/>
                <a:cs typeface="Arial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292100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spc="1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R="5234940" algn="ctr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spc="1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664210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254" dirty="0">
                <a:latin typeface="Arial"/>
                <a:cs typeface="Arial"/>
              </a:rPr>
              <a:t>-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664210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848994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160" dirty="0">
                <a:latin typeface="Times New Roman"/>
                <a:cs typeface="Times New Roman"/>
              </a:rPr>
              <a:t>l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y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spc="160" dirty="0">
                <a:latin typeface="Times New Roman"/>
                <a:cs typeface="Times New Roman"/>
              </a:rPr>
              <a:t>l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664210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664210">
              <a:lnSpc>
                <a:spcPts val="2005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848994">
              <a:lnSpc>
                <a:spcPts val="2005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F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260" dirty="0">
                <a:latin typeface="Arial"/>
                <a:cs typeface="Arial"/>
              </a:rPr>
              <a:t>-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Arial"/>
                <a:cs typeface="Arial"/>
              </a:rPr>
              <a:t>.</a:t>
            </a:r>
            <a:r>
              <a:rPr sz="1800" b="1" spc="-2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</a:t>
            </a:r>
            <a:r>
              <a:rPr sz="1800" b="1" spc="1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Arial"/>
                <a:cs typeface="Arial"/>
              </a:rPr>
              <a:t>3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F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664210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 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477520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spc="1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292100">
              <a:lnSpc>
                <a:spcPts val="200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spc="1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05410">
              <a:lnSpc>
                <a:spcPts val="2080"/>
              </a:lnSpc>
            </a:pPr>
            <a:r>
              <a:rPr sz="1800" b="1" spc="15" dirty="0">
                <a:latin typeface="Arial"/>
                <a:cs typeface="Arial"/>
              </a:rPr>
              <a:t>&lt;</a:t>
            </a:r>
            <a:r>
              <a:rPr sz="1800" b="1" spc="114" dirty="0">
                <a:latin typeface="Arial"/>
                <a:cs typeface="Arial"/>
              </a:rPr>
              <a:t>/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 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spc="17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310" y="648892"/>
            <a:ext cx="677037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170" algn="l"/>
              </a:tabLst>
            </a:pPr>
            <a:r>
              <a:rPr sz="4400" b="1" spc="-520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v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-15" dirty="0">
                <a:solidFill>
                  <a:srgbClr val="198989"/>
                </a:solidFill>
                <a:latin typeface="Arial"/>
                <a:cs typeface="Arial"/>
              </a:rPr>
              <a:t>’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	D</a:t>
            </a:r>
            <a:r>
              <a:rPr sz="4400" b="1" spc="46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au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9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y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78</a:t>
            </a:fld>
            <a:endParaRPr spc="210" dirty="0"/>
          </a:p>
        </p:txBody>
      </p:sp>
      <p:sp>
        <p:nvSpPr>
          <p:cNvPr id="3" name="object 3"/>
          <p:cNvSpPr txBox="1"/>
          <p:nvPr/>
        </p:nvSpPr>
        <p:spPr>
          <a:xfrm>
            <a:off x="149852" y="1482725"/>
            <a:ext cx="8034020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180"/>
              </a:lnSpc>
              <a:tabLst>
                <a:tab pos="2005964" algn="l"/>
                <a:tab pos="2930525" algn="l"/>
                <a:tab pos="3653790" algn="l"/>
                <a:tab pos="5443220" algn="l"/>
              </a:tabLst>
            </a:pPr>
            <a:r>
              <a:rPr sz="3200" b="1" spc="-390" dirty="0">
                <a:latin typeface="Times New Roman"/>
                <a:cs typeface="Times New Roman"/>
              </a:rPr>
              <a:t>M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s	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ft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il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ce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 </a:t>
            </a:r>
            <a:r>
              <a:rPr sz="3200" b="1" spc="185" dirty="0">
                <a:latin typeface="Times New Roman"/>
                <a:cs typeface="Times New Roman"/>
              </a:rPr>
              <a:t>w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th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latin typeface="Arial"/>
                <a:cs typeface="Arial"/>
              </a:rPr>
              <a:t>2</a:t>
            </a:r>
            <a:r>
              <a:rPr sz="3200" b="1" spc="-145" dirty="0">
                <a:latin typeface="Arial"/>
                <a:cs typeface="Arial"/>
              </a:rPr>
              <a:t>1</a:t>
            </a:r>
            <a:r>
              <a:rPr sz="3200" b="1" spc="2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“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175" dirty="0">
                <a:latin typeface="Times New Roman"/>
                <a:cs typeface="Times New Roman"/>
              </a:rPr>
              <a:t>y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540" y="3163620"/>
          <a:ext cx="8629650" cy="392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6999"/>
                <a:gridCol w="3276599"/>
                <a:gridCol w="2666999"/>
              </a:tblGrid>
              <a:tr h="54482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-s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54482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-s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ss-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-s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  <a:tr h="54483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ss-s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2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63881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ss-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  <a:tr h="54482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ss-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34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54482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34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  <a:tr h="54482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ss-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ass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800" spc="-2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560" y="661711"/>
            <a:ext cx="705929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52315" algn="l"/>
              </a:tabLst>
            </a:pPr>
            <a:r>
              <a:rPr sz="4200" b="1" spc="185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k</a:t>
            </a:r>
            <a:r>
              <a:rPr sz="42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200" b="1" spc="470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dirty="0">
                <a:solidFill>
                  <a:srgbClr val="198989"/>
                </a:solidFill>
                <a:latin typeface="Arial"/>
                <a:cs typeface="Arial"/>
              </a:rPr>
              <a:t>-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200" b="1" spc="-60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ec</a:t>
            </a:r>
            <a:r>
              <a:rPr sz="42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200" b="1" spc="10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2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2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200" b="1" spc="-27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2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ife</a:t>
            </a:r>
            <a:r>
              <a:rPr sz="4200" b="1" spc="-57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235" dirty="0">
                <a:solidFill>
                  <a:srgbClr val="198989"/>
                </a:solidFill>
                <a:latin typeface="Times New Roman"/>
                <a:cs typeface="Times New Roman"/>
              </a:rPr>
              <a:t>y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200" b="1" spc="-15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200" b="1" spc="45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200" b="1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210" dirty="0"/>
              <a:t>79</a:t>
            </a:fld>
            <a:endParaRPr spc="210" dirty="0"/>
          </a:p>
        </p:txBody>
      </p:sp>
      <p:sp>
        <p:nvSpPr>
          <p:cNvPr id="3" name="object 3"/>
          <p:cNvSpPr txBox="1"/>
          <p:nvPr/>
        </p:nvSpPr>
        <p:spPr>
          <a:xfrm>
            <a:off x="490224" y="1833720"/>
            <a:ext cx="8093709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390"/>
              </a:lnSpc>
              <a:tabLst>
                <a:tab pos="1626235" algn="l"/>
                <a:tab pos="1710055" algn="l"/>
                <a:tab pos="3976370" algn="l"/>
                <a:tab pos="4857750" algn="l"/>
                <a:tab pos="6907530" algn="l"/>
              </a:tabLst>
            </a:pPr>
            <a:r>
              <a:rPr sz="2400" b="1" spc="-295" dirty="0">
                <a:latin typeface="Times New Roman"/>
                <a:cs typeface="Times New Roman"/>
              </a:rPr>
              <a:t>M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tic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ll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b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120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270" dirty="0">
                <a:latin typeface="Times New Roman"/>
                <a:cs typeface="Times New Roman"/>
              </a:rPr>
              <a:t>g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ls	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o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p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s		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li</a:t>
            </a:r>
            <a:r>
              <a:rPr sz="2400" b="1" spc="135" dirty="0">
                <a:latin typeface="Times New Roman"/>
                <a:cs typeface="Times New Roman"/>
              </a:rPr>
              <a:t>d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b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250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k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254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 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spc="135" dirty="0">
                <a:latin typeface="Times New Roman"/>
                <a:cs typeface="Times New Roman"/>
              </a:rPr>
              <a:t>p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25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Arial"/>
                <a:cs typeface="Arial"/>
              </a:rPr>
              <a:t>.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4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spc="-15" dirty="0">
                <a:latin typeface="Arial"/>
                <a:cs typeface="Arial"/>
              </a:rPr>
              <a:t>.</a:t>
            </a:r>
            <a:r>
              <a:rPr sz="2400" b="1" spc="280" dirty="0">
                <a:latin typeface="Times New Roman"/>
                <a:cs typeface="Times New Roman"/>
              </a:rPr>
              <a:t>g</a:t>
            </a:r>
            <a:r>
              <a:rPr sz="2400" b="1" spc="-5" dirty="0">
                <a:latin typeface="Arial"/>
                <a:cs typeface="Arial"/>
              </a:rPr>
              <a:t>.</a:t>
            </a:r>
            <a:r>
              <a:rPr sz="2400" b="1" spc="60" dirty="0">
                <a:latin typeface="Arial"/>
                <a:cs typeface="Arial"/>
              </a:rPr>
              <a:t>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f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j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ts	t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p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k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270" dirty="0">
                <a:latin typeface="Times New Roman"/>
                <a:cs typeface="Times New Roman"/>
              </a:rPr>
              <a:t>g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W</a:t>
            </a:r>
            <a:r>
              <a:rPr sz="2400" b="1" spc="-5" dirty="0">
                <a:latin typeface="Times New Roman"/>
                <a:cs typeface="Times New Roman"/>
              </a:rPr>
              <a:t>AR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5740" y="3163620"/>
          <a:ext cx="6738620" cy="335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419"/>
                <a:gridCol w="3359139"/>
              </a:tblGrid>
              <a:tr h="37213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</a:t>
                      </a:r>
                      <a:r>
                        <a:rPr sz="1800" b="1" spc="-2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spc="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 </a:t>
                      </a: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38097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b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38097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ss-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38097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38097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37213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4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4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34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  <a:tr h="3708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ss-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37211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34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4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8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34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  <a:tr h="37083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37211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48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47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  <a:tr h="37083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37211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3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FFFFFF"/>
                      </a:solidFill>
                      <a:prstDash val="solid"/>
                    </a:lnL>
                    <a:lnR w="12579">
                      <a:solidFill>
                        <a:srgbClr val="FFFFFF"/>
                      </a:solidFill>
                      <a:prstDash val="solid"/>
                    </a:lnR>
                    <a:lnT w="12579">
                      <a:solidFill>
                        <a:srgbClr val="FFFFFF"/>
                      </a:solidFill>
                      <a:prstDash val="solid"/>
                    </a:lnT>
                    <a:lnB w="12579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1" y="697152"/>
            <a:ext cx="633222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66975" algn="l"/>
                <a:tab pos="4984115" algn="l"/>
              </a:tabLst>
            </a:pPr>
            <a:r>
              <a:rPr sz="4400" b="1" spc="-3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x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254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</a:t>
            </a:r>
            <a:r>
              <a:rPr sz="4400" b="1" spc="340" dirty="0">
                <a:solidFill>
                  <a:srgbClr val="198989"/>
                </a:solidFill>
                <a:latin typeface="Arial"/>
                <a:cs typeface="Arial"/>
              </a:rPr>
              <a:t>–</a:t>
            </a:r>
            <a:r>
              <a:rPr sz="4400" b="1" spc="-24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90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C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234" y="1467402"/>
            <a:ext cx="6445885" cy="486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200" b="1" spc="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200" b="1" spc="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b</a:t>
            </a:r>
            <a:r>
              <a:rPr sz="1200" b="1" spc="7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200" b="1" spc="-1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200" b="1" spc="-5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0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a </a:t>
            </a:r>
            <a:r>
              <a:rPr sz="1200" b="1" spc="-1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200" b="1" spc="-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s  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A</a:t>
            </a:r>
            <a:r>
              <a:rPr sz="1200" dirty="0">
                <a:latin typeface="Arial Unicode MS"/>
                <a:cs typeface="Arial Unicode MS"/>
              </a:rPr>
              <a:t>pp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{</a:t>
            </a:r>
            <a:endParaRPr sz="1200">
              <a:latin typeface="Arial Unicode MS"/>
              <a:cs typeface="Arial Unicode MS"/>
            </a:endParaRPr>
          </a:p>
          <a:p>
            <a:pPr marL="136525">
              <a:lnSpc>
                <a:spcPct val="100000"/>
              </a:lnSpc>
              <a:spcBef>
                <a:spcPts val="170"/>
              </a:spcBef>
            </a:pP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200" b="1" spc="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2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v</a:t>
            </a:r>
            <a:r>
              <a:rPr sz="1200" b="1" spc="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200" b="1" spc="-5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200" b="1" spc="-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200" b="1" spc="-5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S</a:t>
            </a:r>
            <a:r>
              <a:rPr sz="1200" dirty="0">
                <a:latin typeface="Arial Unicode MS"/>
                <a:cs typeface="Arial Unicode MS"/>
              </a:rPr>
              <a:t>ess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spc="10" dirty="0">
                <a:latin typeface="Arial Unicode MS"/>
                <a:cs typeface="Arial Unicode MS"/>
              </a:rPr>
              <a:t>o</a:t>
            </a:r>
            <a:r>
              <a:rPr sz="1200" dirty="0">
                <a:latin typeface="Arial Unicode MS"/>
                <a:cs typeface="Arial Unicode MS"/>
              </a:rPr>
              <a:t>n</a:t>
            </a:r>
            <a:r>
              <a:rPr sz="1200" spc="-15" dirty="0">
                <a:latin typeface="Arial Unicode MS"/>
                <a:cs typeface="Arial Unicode MS"/>
              </a:rPr>
              <a:t>F</a:t>
            </a:r>
            <a:r>
              <a:rPr sz="1200" dirty="0">
                <a:latin typeface="Arial Unicode MS"/>
                <a:cs typeface="Arial Unicode MS"/>
              </a:rPr>
              <a:t>a</a:t>
            </a:r>
            <a:r>
              <a:rPr sz="1200" spc="-10" dirty="0">
                <a:latin typeface="Arial Unicode MS"/>
                <a:cs typeface="Arial Unicode MS"/>
              </a:rPr>
              <a:t>c</a:t>
            </a:r>
            <a:r>
              <a:rPr sz="1200" dirty="0">
                <a:latin typeface="Arial Unicode MS"/>
                <a:cs typeface="Arial Unicode MS"/>
              </a:rPr>
              <a:t>tory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spc="125" dirty="0">
                <a:solidFill>
                  <a:srgbClr val="0000C0"/>
                </a:solidFill>
                <a:latin typeface="Century Gothic"/>
                <a:cs typeface="Century Gothic"/>
              </a:rPr>
              <a:t>s</a:t>
            </a:r>
            <a:r>
              <a:rPr sz="1200" i="1" spc="-285" dirty="0">
                <a:solidFill>
                  <a:srgbClr val="0000C0"/>
                </a:solidFill>
                <a:latin typeface="Century Gothic"/>
                <a:cs typeface="Century Gothic"/>
              </a:rPr>
              <a:t>e</a:t>
            </a:r>
            <a:r>
              <a:rPr sz="1200" i="1" spc="-140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200" i="1" spc="125" dirty="0">
                <a:solidFill>
                  <a:srgbClr val="0000C0"/>
                </a:solidFill>
                <a:latin typeface="Century Gothic"/>
                <a:cs typeface="Century Gothic"/>
              </a:rPr>
              <a:t>ss</a:t>
            </a:r>
            <a:r>
              <a:rPr sz="1200" i="1" spc="25" dirty="0">
                <a:solidFill>
                  <a:srgbClr val="0000C0"/>
                </a:solidFill>
                <a:latin typeface="Century Gothic"/>
                <a:cs typeface="Century Gothic"/>
              </a:rPr>
              <a:t>i</a:t>
            </a:r>
            <a:r>
              <a:rPr sz="1200" i="1" spc="-13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-70" dirty="0">
                <a:solidFill>
                  <a:srgbClr val="0000C0"/>
                </a:solidFill>
                <a:latin typeface="Century Gothic"/>
                <a:cs typeface="Century Gothic"/>
              </a:rPr>
              <a:t>n</a:t>
            </a:r>
            <a:r>
              <a:rPr sz="1200" i="1" spc="140" dirty="0">
                <a:solidFill>
                  <a:srgbClr val="0000C0"/>
                </a:solidFill>
                <a:latin typeface="Century Gothic"/>
                <a:cs typeface="Century Gothic"/>
              </a:rPr>
              <a:t>F</a:t>
            </a:r>
            <a:r>
              <a:rPr sz="1200" i="1" spc="-150" dirty="0">
                <a:solidFill>
                  <a:srgbClr val="0000C0"/>
                </a:solidFill>
                <a:latin typeface="Century Gothic"/>
                <a:cs typeface="Century Gothic"/>
              </a:rPr>
              <a:t>a</a:t>
            </a:r>
            <a:r>
              <a:rPr sz="1200" i="1" spc="-195" dirty="0">
                <a:solidFill>
                  <a:srgbClr val="0000C0"/>
                </a:solidFill>
                <a:latin typeface="Century Gothic"/>
                <a:cs typeface="Century Gothic"/>
              </a:rPr>
              <a:t>c</a:t>
            </a:r>
            <a:r>
              <a:rPr sz="1200" i="1" spc="-75" dirty="0">
                <a:solidFill>
                  <a:srgbClr val="0000C0"/>
                </a:solidFill>
                <a:latin typeface="Century Gothic"/>
                <a:cs typeface="Century Gothic"/>
              </a:rPr>
              <a:t>t</a:t>
            </a:r>
            <a:r>
              <a:rPr sz="1200" i="1" spc="-13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35" dirty="0">
                <a:solidFill>
                  <a:srgbClr val="0000C0"/>
                </a:solidFill>
                <a:latin typeface="Century Gothic"/>
                <a:cs typeface="Century Gothic"/>
              </a:rPr>
              <a:t>r</a:t>
            </a:r>
            <a:r>
              <a:rPr sz="1200" i="1" spc="-180" dirty="0">
                <a:solidFill>
                  <a:srgbClr val="0000C0"/>
                </a:solidFill>
                <a:latin typeface="Century Gothic"/>
                <a:cs typeface="Century Gothic"/>
              </a:rPr>
              <a:t>y</a:t>
            </a:r>
            <a:r>
              <a:rPr sz="1200" i="1" spc="-165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;</a:t>
            </a:r>
            <a:endParaRPr sz="1200">
              <a:latin typeface="Arial Unicode MS"/>
              <a:cs typeface="Arial Unicode MS"/>
            </a:endParaRPr>
          </a:p>
          <a:p>
            <a:pPr marL="136525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200" b="1" spc="-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200" b="1" spc="-5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{</a:t>
            </a:r>
            <a:endParaRPr sz="1200">
              <a:latin typeface="Arial Unicode MS"/>
              <a:cs typeface="Arial Unicode MS"/>
            </a:endParaRPr>
          </a:p>
          <a:p>
            <a:pPr marL="262255">
              <a:lnSpc>
                <a:spcPct val="100000"/>
              </a:lnSpc>
              <a:spcBef>
                <a:spcPts val="170"/>
              </a:spcBef>
            </a:pP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2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y </a:t>
            </a:r>
            <a:r>
              <a:rPr sz="12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{</a:t>
            </a:r>
            <a:endParaRPr sz="1200">
              <a:latin typeface="Arial Unicode MS"/>
              <a:cs typeface="Arial Unicode MS"/>
            </a:endParaRPr>
          </a:p>
          <a:p>
            <a:pPr marL="268605">
              <a:lnSpc>
                <a:spcPct val="100000"/>
              </a:lnSpc>
              <a:spcBef>
                <a:spcPts val="170"/>
              </a:spcBef>
            </a:pPr>
            <a:r>
              <a:rPr sz="1200" i="1" spc="125" dirty="0">
                <a:solidFill>
                  <a:srgbClr val="0000C0"/>
                </a:solidFill>
                <a:latin typeface="Century Gothic"/>
                <a:cs typeface="Century Gothic"/>
              </a:rPr>
              <a:t>s</a:t>
            </a:r>
            <a:r>
              <a:rPr sz="1200" i="1" spc="-285" dirty="0">
                <a:solidFill>
                  <a:srgbClr val="0000C0"/>
                </a:solidFill>
                <a:latin typeface="Century Gothic"/>
                <a:cs typeface="Century Gothic"/>
              </a:rPr>
              <a:t>e</a:t>
            </a:r>
            <a:r>
              <a:rPr sz="1200" i="1" spc="-140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200" i="1" spc="125" dirty="0">
                <a:solidFill>
                  <a:srgbClr val="0000C0"/>
                </a:solidFill>
                <a:latin typeface="Century Gothic"/>
                <a:cs typeface="Century Gothic"/>
              </a:rPr>
              <a:t>ss</a:t>
            </a:r>
            <a:r>
              <a:rPr sz="1200" i="1" spc="15" dirty="0">
                <a:solidFill>
                  <a:srgbClr val="0000C0"/>
                </a:solidFill>
                <a:latin typeface="Century Gothic"/>
                <a:cs typeface="Century Gothic"/>
              </a:rPr>
              <a:t>i</a:t>
            </a:r>
            <a:r>
              <a:rPr sz="1200" i="1" spc="-13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-70" dirty="0">
                <a:solidFill>
                  <a:srgbClr val="0000C0"/>
                </a:solidFill>
                <a:latin typeface="Century Gothic"/>
                <a:cs typeface="Century Gothic"/>
              </a:rPr>
              <a:t>n</a:t>
            </a:r>
            <a:r>
              <a:rPr sz="1200" i="1" spc="150" dirty="0">
                <a:solidFill>
                  <a:srgbClr val="0000C0"/>
                </a:solidFill>
                <a:latin typeface="Century Gothic"/>
                <a:cs typeface="Century Gothic"/>
              </a:rPr>
              <a:t>F</a:t>
            </a:r>
            <a:r>
              <a:rPr sz="1200" i="1" spc="-160" dirty="0">
                <a:solidFill>
                  <a:srgbClr val="0000C0"/>
                </a:solidFill>
                <a:latin typeface="Century Gothic"/>
                <a:cs typeface="Century Gothic"/>
              </a:rPr>
              <a:t>a</a:t>
            </a:r>
            <a:r>
              <a:rPr sz="1200" i="1" spc="-185" dirty="0">
                <a:solidFill>
                  <a:srgbClr val="0000C0"/>
                </a:solidFill>
                <a:latin typeface="Century Gothic"/>
                <a:cs typeface="Century Gothic"/>
              </a:rPr>
              <a:t>c</a:t>
            </a:r>
            <a:r>
              <a:rPr sz="1200" i="1" spc="-75" dirty="0">
                <a:solidFill>
                  <a:srgbClr val="0000C0"/>
                </a:solidFill>
                <a:latin typeface="Century Gothic"/>
                <a:cs typeface="Century Gothic"/>
              </a:rPr>
              <a:t>t</a:t>
            </a:r>
            <a:r>
              <a:rPr sz="1200" i="1" spc="-13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25" dirty="0">
                <a:solidFill>
                  <a:srgbClr val="0000C0"/>
                </a:solidFill>
                <a:latin typeface="Century Gothic"/>
                <a:cs typeface="Century Gothic"/>
              </a:rPr>
              <a:t>r</a:t>
            </a:r>
            <a:r>
              <a:rPr sz="1200" i="1" spc="-180" dirty="0">
                <a:solidFill>
                  <a:srgbClr val="0000C0"/>
                </a:solidFill>
                <a:latin typeface="Century Gothic"/>
                <a:cs typeface="Century Gothic"/>
              </a:rPr>
              <a:t>y</a:t>
            </a:r>
            <a:r>
              <a:rPr sz="1200" i="1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200" i="1" spc="-130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=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n</a:t>
            </a:r>
            <a:r>
              <a:rPr sz="1200" b="1" spc="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9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w  </a:t>
            </a:r>
            <a:r>
              <a:rPr sz="1200" b="1" spc="-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A</a:t>
            </a:r>
            <a:r>
              <a:rPr sz="1200" dirty="0">
                <a:latin typeface="Arial Unicode MS"/>
                <a:cs typeface="Arial Unicode MS"/>
              </a:rPr>
              <a:t>nnotat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onConf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g</a:t>
            </a:r>
            <a:r>
              <a:rPr sz="1200" spc="10" dirty="0">
                <a:latin typeface="Arial Unicode MS"/>
                <a:cs typeface="Arial Unicode MS"/>
              </a:rPr>
              <a:t>u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dirty="0">
                <a:latin typeface="Arial Unicode MS"/>
                <a:cs typeface="Arial Unicode MS"/>
              </a:rPr>
              <a:t>at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spc="10" dirty="0">
                <a:latin typeface="Arial Unicode MS"/>
                <a:cs typeface="Arial Unicode MS"/>
              </a:rPr>
              <a:t>o</a:t>
            </a:r>
            <a:r>
              <a:rPr sz="1200" dirty="0">
                <a:latin typeface="Arial Unicode MS"/>
                <a:cs typeface="Arial Unicode MS"/>
              </a:rPr>
              <a:t>n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spc="-5" dirty="0">
                <a:latin typeface="Arial Unicode MS"/>
                <a:cs typeface="Arial Unicode MS"/>
              </a:rPr>
              <a:t>)</a:t>
            </a:r>
            <a:r>
              <a:rPr sz="1200" dirty="0">
                <a:latin typeface="Arial Unicode MS"/>
                <a:cs typeface="Arial Unicode MS"/>
              </a:rPr>
              <a:t>.con</a:t>
            </a:r>
            <a:r>
              <a:rPr sz="1200" spc="-10" dirty="0">
                <a:latin typeface="Arial Unicode MS"/>
                <a:cs typeface="Arial Unicode MS"/>
              </a:rPr>
              <a:t>f</a:t>
            </a:r>
            <a:r>
              <a:rPr sz="1200" dirty="0">
                <a:latin typeface="Arial Unicode MS"/>
                <a:cs typeface="Arial Unicode MS"/>
              </a:rPr>
              <a:t>igure(</a:t>
            </a:r>
            <a:r>
              <a:rPr sz="1200" spc="-10" dirty="0">
                <a:latin typeface="Arial Unicode MS"/>
                <a:cs typeface="Arial Unicode MS"/>
              </a:rPr>
              <a:t>)</a:t>
            </a:r>
            <a:r>
              <a:rPr sz="1200" dirty="0">
                <a:latin typeface="Arial Unicode MS"/>
                <a:cs typeface="Arial Unicode MS"/>
              </a:rPr>
              <a:t>.bui</a:t>
            </a:r>
            <a:r>
              <a:rPr sz="1200" spc="-10" dirty="0">
                <a:latin typeface="Arial Unicode MS"/>
                <a:cs typeface="Arial Unicode MS"/>
              </a:rPr>
              <a:t>l</a:t>
            </a:r>
            <a:r>
              <a:rPr sz="1200" dirty="0">
                <a:latin typeface="Arial Unicode MS"/>
                <a:cs typeface="Arial Unicode MS"/>
              </a:rPr>
              <a:t>d</a:t>
            </a:r>
            <a:r>
              <a:rPr sz="1200" spc="-5" dirty="0">
                <a:latin typeface="Arial Unicode MS"/>
                <a:cs typeface="Arial Unicode MS"/>
              </a:rPr>
              <a:t>S</a:t>
            </a:r>
            <a:r>
              <a:rPr sz="1200" dirty="0">
                <a:latin typeface="Arial Unicode MS"/>
                <a:cs typeface="Arial Unicode MS"/>
              </a:rPr>
              <a:t>ess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spc="10" dirty="0">
                <a:latin typeface="Arial Unicode MS"/>
                <a:cs typeface="Arial Unicode MS"/>
              </a:rPr>
              <a:t>o</a:t>
            </a:r>
            <a:r>
              <a:rPr sz="1200" dirty="0">
                <a:latin typeface="Arial Unicode MS"/>
                <a:cs typeface="Arial Unicode MS"/>
              </a:rPr>
              <a:t>n</a:t>
            </a:r>
            <a:r>
              <a:rPr sz="1200" spc="-15" dirty="0">
                <a:latin typeface="Arial Unicode MS"/>
                <a:cs typeface="Arial Unicode MS"/>
              </a:rPr>
              <a:t>F</a:t>
            </a:r>
            <a:r>
              <a:rPr sz="1200" dirty="0">
                <a:latin typeface="Arial Unicode MS"/>
                <a:cs typeface="Arial Unicode MS"/>
              </a:rPr>
              <a:t>a</a:t>
            </a:r>
            <a:r>
              <a:rPr sz="1200" spc="-10" dirty="0">
                <a:latin typeface="Arial Unicode MS"/>
                <a:cs typeface="Arial Unicode MS"/>
              </a:rPr>
              <a:t>c</a:t>
            </a:r>
            <a:r>
              <a:rPr sz="1200" dirty="0">
                <a:latin typeface="Arial Unicode MS"/>
                <a:cs typeface="Arial Unicode MS"/>
              </a:rPr>
              <a:t>to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spc="5" dirty="0">
                <a:latin typeface="Arial Unicode MS"/>
                <a:cs typeface="Arial Unicode MS"/>
              </a:rPr>
              <a:t>y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spc="-5" dirty="0">
                <a:latin typeface="Arial Unicode MS"/>
                <a:cs typeface="Arial Unicode MS"/>
              </a:rPr>
              <a:t>);</a:t>
            </a:r>
            <a:endParaRPr sz="1200">
              <a:latin typeface="Arial Unicode MS"/>
              <a:cs typeface="Arial Unicode MS"/>
            </a:endParaRPr>
          </a:p>
          <a:p>
            <a:pPr marL="268605" marR="2394585" indent="-86360">
              <a:lnSpc>
                <a:spcPts val="1610"/>
              </a:lnSpc>
              <a:spcBef>
                <a:spcPts val="70"/>
              </a:spcBef>
            </a:pPr>
            <a:r>
              <a:rPr sz="1200" spc="-5" dirty="0">
                <a:latin typeface="Arial Unicode MS"/>
                <a:cs typeface="Arial Unicode MS"/>
              </a:rPr>
              <a:t>}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h </a:t>
            </a:r>
            <a:r>
              <a:rPr sz="1200" b="1" spc="6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spc="-15" dirty="0">
                <a:latin typeface="Arial Unicode MS"/>
                <a:cs typeface="Arial Unicode MS"/>
              </a:rPr>
              <a:t>T</a:t>
            </a:r>
            <a:r>
              <a:rPr sz="1200" spc="10" dirty="0">
                <a:latin typeface="Arial Unicode MS"/>
                <a:cs typeface="Arial Unicode MS"/>
              </a:rPr>
              <a:t>h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dirty="0">
                <a:latin typeface="Arial Unicode MS"/>
                <a:cs typeface="Arial Unicode MS"/>
              </a:rPr>
              <a:t>owable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  </a:t>
            </a:r>
            <a:r>
              <a:rPr sz="1200" spc="-10" dirty="0">
                <a:latin typeface="Arial Unicode MS"/>
                <a:cs typeface="Arial Unicode MS"/>
              </a:rPr>
              <a:t>Sys</a:t>
            </a:r>
            <a:r>
              <a:rPr sz="1200" dirty="0">
                <a:latin typeface="Arial Unicode MS"/>
                <a:cs typeface="Arial Unicode MS"/>
              </a:rPr>
              <a:t>te</a:t>
            </a:r>
            <a:r>
              <a:rPr sz="1200" spc="-10" dirty="0">
                <a:latin typeface="Arial Unicode MS"/>
                <a:cs typeface="Arial Unicode MS"/>
              </a:rPr>
              <a:t>m</a:t>
            </a:r>
            <a:r>
              <a:rPr sz="1200" dirty="0">
                <a:latin typeface="Arial Unicode MS"/>
                <a:cs typeface="Arial Unicode MS"/>
              </a:rPr>
              <a:t>.</a:t>
            </a:r>
            <a:r>
              <a:rPr sz="1200" i="1" spc="-13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-70" dirty="0">
                <a:solidFill>
                  <a:srgbClr val="0000C0"/>
                </a:solidFill>
                <a:latin typeface="Century Gothic"/>
                <a:cs typeface="Century Gothic"/>
              </a:rPr>
              <a:t>u</a:t>
            </a:r>
            <a:r>
              <a:rPr sz="1200" i="1" spc="-75" dirty="0">
                <a:solidFill>
                  <a:srgbClr val="0000C0"/>
                </a:solidFill>
                <a:latin typeface="Century Gothic"/>
                <a:cs typeface="Century Gothic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.p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dirty="0">
                <a:latin typeface="Arial Unicode MS"/>
                <a:cs typeface="Arial Unicode MS"/>
              </a:rPr>
              <a:t>in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ln(</a:t>
            </a:r>
            <a:r>
              <a:rPr sz="1200" spc="-10" dirty="0">
                <a:solidFill>
                  <a:srgbClr val="2A00FF"/>
                </a:solidFill>
                <a:latin typeface="Arial Unicode MS"/>
                <a:cs typeface="Arial Unicode MS"/>
              </a:rPr>
              <a:t>"S</a:t>
            </a:r>
            <a:r>
              <a:rPr sz="1200" dirty="0">
                <a:solidFill>
                  <a:srgbClr val="2A00FF"/>
                </a:solidFill>
                <a:latin typeface="Arial Unicode MS"/>
                <a:cs typeface="Arial Unicode MS"/>
              </a:rPr>
              <a:t>ometh</a:t>
            </a:r>
            <a:r>
              <a:rPr sz="1200" spc="-10" dirty="0">
                <a:solidFill>
                  <a:srgbClr val="2A00FF"/>
                </a:solidFill>
                <a:latin typeface="Arial Unicode MS"/>
                <a:cs typeface="Arial Unicode MS"/>
              </a:rPr>
              <a:t>i</a:t>
            </a:r>
            <a:r>
              <a:rPr sz="1200" spc="10" dirty="0">
                <a:solidFill>
                  <a:srgbClr val="2A00FF"/>
                </a:solidFill>
                <a:latin typeface="Arial Unicode MS"/>
                <a:cs typeface="Arial Unicode MS"/>
              </a:rPr>
              <a:t>n</a:t>
            </a:r>
            <a:r>
              <a:rPr sz="1200" dirty="0">
                <a:solidFill>
                  <a:srgbClr val="2A00FF"/>
                </a:solidFill>
                <a:latin typeface="Arial Unicode MS"/>
                <a:cs typeface="Arial Unicode MS"/>
              </a:rPr>
              <a:t>g</a:t>
            </a:r>
            <a:r>
              <a:rPr sz="1200" spc="40" dirty="0">
                <a:solidFill>
                  <a:srgbClr val="2A00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A00FF"/>
                </a:solidFill>
                <a:latin typeface="Arial Unicode MS"/>
                <a:cs typeface="Arial Unicode MS"/>
              </a:rPr>
              <a:t>t</a:t>
            </a:r>
            <a:r>
              <a:rPr sz="1200" dirty="0">
                <a:solidFill>
                  <a:srgbClr val="2A00FF"/>
                </a:solidFill>
                <a:latin typeface="Arial Unicode MS"/>
                <a:cs typeface="Arial Unicode MS"/>
              </a:rPr>
              <a:t>err</a:t>
            </a:r>
            <a:r>
              <a:rPr sz="1200" spc="-10" dirty="0">
                <a:solidFill>
                  <a:srgbClr val="2A00FF"/>
                </a:solidFill>
                <a:latin typeface="Arial Unicode MS"/>
                <a:cs typeface="Arial Unicode MS"/>
              </a:rPr>
              <a:t>i</a:t>
            </a:r>
            <a:r>
              <a:rPr sz="1200" dirty="0">
                <a:solidFill>
                  <a:srgbClr val="2A00FF"/>
                </a:solidFill>
                <a:latin typeface="Arial Unicode MS"/>
                <a:cs typeface="Arial Unicode MS"/>
              </a:rPr>
              <a:t>b</a:t>
            </a:r>
            <a:r>
              <a:rPr sz="1200" spc="-10" dirty="0">
                <a:solidFill>
                  <a:srgbClr val="2A00FF"/>
                </a:solidFill>
                <a:latin typeface="Arial Unicode MS"/>
                <a:cs typeface="Arial Unicode MS"/>
              </a:rPr>
              <a:t>l</a:t>
            </a:r>
            <a:r>
              <a:rPr sz="1200" dirty="0">
                <a:solidFill>
                  <a:srgbClr val="2A00FF"/>
                </a:solidFill>
                <a:latin typeface="Arial Unicode MS"/>
                <a:cs typeface="Arial Unicode MS"/>
              </a:rPr>
              <a:t>e</a:t>
            </a:r>
            <a:r>
              <a:rPr sz="1200" spc="40" dirty="0">
                <a:solidFill>
                  <a:srgbClr val="2A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A00FF"/>
                </a:solidFill>
                <a:latin typeface="Arial Unicode MS"/>
                <a:cs typeface="Arial Unicode MS"/>
              </a:rPr>
              <a:t>h</a:t>
            </a:r>
            <a:r>
              <a:rPr sz="1200" dirty="0">
                <a:solidFill>
                  <a:srgbClr val="2A00FF"/>
                </a:solidFill>
                <a:latin typeface="Arial Unicode MS"/>
                <a:cs typeface="Arial Unicode MS"/>
              </a:rPr>
              <a:t>as</a:t>
            </a:r>
            <a:r>
              <a:rPr sz="1200" spc="30" dirty="0">
                <a:solidFill>
                  <a:srgbClr val="2A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A00FF"/>
                </a:solidFill>
                <a:latin typeface="Arial Unicode MS"/>
                <a:cs typeface="Arial Unicode MS"/>
              </a:rPr>
              <a:t>h</a:t>
            </a:r>
            <a:r>
              <a:rPr sz="1200" spc="10" dirty="0">
                <a:solidFill>
                  <a:srgbClr val="2A00FF"/>
                </a:solidFill>
                <a:latin typeface="Arial Unicode MS"/>
                <a:cs typeface="Arial Unicode MS"/>
              </a:rPr>
              <a:t>a</a:t>
            </a:r>
            <a:r>
              <a:rPr sz="1200" dirty="0">
                <a:solidFill>
                  <a:srgbClr val="2A00FF"/>
                </a:solidFill>
                <a:latin typeface="Arial Unicode MS"/>
                <a:cs typeface="Arial Unicode MS"/>
              </a:rPr>
              <a:t>ppe</a:t>
            </a:r>
            <a:r>
              <a:rPr sz="1200" spc="10" dirty="0">
                <a:solidFill>
                  <a:srgbClr val="2A00FF"/>
                </a:solidFill>
                <a:latin typeface="Arial Unicode MS"/>
                <a:cs typeface="Arial Unicode MS"/>
              </a:rPr>
              <a:t>n</a:t>
            </a:r>
            <a:r>
              <a:rPr sz="1200" dirty="0">
                <a:solidFill>
                  <a:srgbClr val="2A00FF"/>
                </a:solidFill>
                <a:latin typeface="Arial Unicode MS"/>
                <a:cs typeface="Arial Unicode MS"/>
              </a:rPr>
              <a:t>ed</a:t>
            </a:r>
            <a:r>
              <a:rPr sz="1200" spc="-10" dirty="0">
                <a:solidFill>
                  <a:srgbClr val="2A00FF"/>
                </a:solidFill>
                <a:latin typeface="Arial Unicode MS"/>
                <a:cs typeface="Arial Unicode MS"/>
              </a:rPr>
              <a:t>.</a:t>
            </a:r>
            <a:r>
              <a:rPr sz="1200" spc="5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200" spc="-10" dirty="0">
                <a:latin typeface="Arial Unicode MS"/>
                <a:cs typeface="Arial Unicode MS"/>
              </a:rPr>
              <a:t>)</a:t>
            </a:r>
            <a:r>
              <a:rPr sz="1200" spc="-5" dirty="0">
                <a:latin typeface="Arial Unicode MS"/>
                <a:cs typeface="Arial Unicode MS"/>
              </a:rPr>
              <a:t>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.pr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nt</a:t>
            </a:r>
            <a:r>
              <a:rPr sz="1200" spc="-10" dirty="0">
                <a:latin typeface="Arial Unicode MS"/>
                <a:cs typeface="Arial Unicode MS"/>
              </a:rPr>
              <a:t>S</a:t>
            </a:r>
            <a:r>
              <a:rPr sz="1200" dirty="0">
                <a:latin typeface="Arial Unicode MS"/>
                <a:cs typeface="Arial Unicode MS"/>
              </a:rPr>
              <a:t>ta</a:t>
            </a:r>
            <a:r>
              <a:rPr sz="1200" spc="-10" dirty="0">
                <a:latin typeface="Arial Unicode MS"/>
                <a:cs typeface="Arial Unicode MS"/>
              </a:rPr>
              <a:t>ck</a:t>
            </a:r>
            <a:r>
              <a:rPr sz="1200" spc="-15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race(</a:t>
            </a:r>
            <a:r>
              <a:rPr sz="1200" spc="-10" dirty="0">
                <a:latin typeface="Arial Unicode MS"/>
                <a:cs typeface="Arial Unicode MS"/>
              </a:rPr>
              <a:t>)</a:t>
            </a:r>
            <a:r>
              <a:rPr sz="1200" spc="-5" dirty="0">
                <a:latin typeface="Arial Unicode MS"/>
                <a:cs typeface="Arial Unicode MS"/>
              </a:rPr>
              <a:t>;</a:t>
            </a:r>
            <a:endParaRPr sz="1200">
              <a:latin typeface="Arial Unicode MS"/>
              <a:cs typeface="Arial Unicode MS"/>
            </a:endParaRPr>
          </a:p>
          <a:p>
            <a:pPr marL="182245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latin typeface="Arial Unicode MS"/>
                <a:cs typeface="Arial Unicode MS"/>
              </a:rPr>
              <a:t>}</a:t>
            </a:r>
            <a:endParaRPr sz="1200">
              <a:latin typeface="Arial Unicode MS"/>
              <a:cs typeface="Arial Unicode MS"/>
            </a:endParaRPr>
          </a:p>
          <a:p>
            <a:pPr marL="97155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latin typeface="Arial Unicode MS"/>
                <a:cs typeface="Arial Unicode MS"/>
              </a:rPr>
              <a:t>}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200" b="1" spc="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200" b="1" spc="2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b</a:t>
            </a:r>
            <a:r>
              <a:rPr sz="1200" b="1" spc="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200" b="1" spc="-19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200" b="1" spc="-4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200" b="1" spc="-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200" b="1" spc="-5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S</a:t>
            </a:r>
            <a:r>
              <a:rPr sz="1200" dirty="0">
                <a:latin typeface="Arial Unicode MS"/>
                <a:cs typeface="Arial Unicode MS"/>
              </a:rPr>
              <a:t>ession</a:t>
            </a:r>
            <a:r>
              <a:rPr sz="1200" spc="-15" dirty="0">
                <a:latin typeface="Arial Unicode MS"/>
                <a:cs typeface="Arial Unicode MS"/>
              </a:rPr>
              <a:t>F</a:t>
            </a:r>
            <a:r>
              <a:rPr sz="1200" spc="10" dirty="0">
                <a:latin typeface="Arial Unicode MS"/>
                <a:cs typeface="Arial Unicode MS"/>
              </a:rPr>
              <a:t>a</a:t>
            </a:r>
            <a:r>
              <a:rPr sz="1200" spc="-10" dirty="0">
                <a:latin typeface="Arial Unicode MS"/>
                <a:cs typeface="Arial Unicode MS"/>
              </a:rPr>
              <a:t>ct</a:t>
            </a:r>
            <a:r>
              <a:rPr sz="1200" dirty="0">
                <a:latin typeface="Arial Unicode MS"/>
                <a:cs typeface="Arial Unicode MS"/>
              </a:rPr>
              <a:t>ory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Arial Unicode MS"/>
                <a:cs typeface="Arial Unicode MS"/>
              </a:rPr>
              <a:t>g</a:t>
            </a:r>
            <a:r>
              <a:rPr sz="1200" dirty="0">
                <a:latin typeface="Arial Unicode MS"/>
                <a:cs typeface="Arial Unicode MS"/>
              </a:rPr>
              <a:t>et</a:t>
            </a:r>
            <a:r>
              <a:rPr sz="1200" spc="-10" dirty="0">
                <a:latin typeface="Arial Unicode MS"/>
                <a:cs typeface="Arial Unicode MS"/>
              </a:rPr>
              <a:t>S</a:t>
            </a:r>
            <a:r>
              <a:rPr sz="1200" dirty="0">
                <a:latin typeface="Arial Unicode MS"/>
                <a:cs typeface="Arial Unicode MS"/>
              </a:rPr>
              <a:t>ession</a:t>
            </a:r>
            <a:r>
              <a:rPr sz="1200" spc="-15" dirty="0">
                <a:latin typeface="Arial Unicode MS"/>
                <a:cs typeface="Arial Unicode MS"/>
              </a:rPr>
              <a:t>F</a:t>
            </a:r>
            <a:r>
              <a:rPr sz="1200" dirty="0">
                <a:latin typeface="Arial Unicode MS"/>
                <a:cs typeface="Arial Unicode MS"/>
              </a:rPr>
              <a:t>a</a:t>
            </a:r>
            <a:r>
              <a:rPr sz="1200" spc="-10" dirty="0">
                <a:latin typeface="Arial Unicode MS"/>
                <a:cs typeface="Arial Unicode MS"/>
              </a:rPr>
              <a:t>c</a:t>
            </a:r>
            <a:r>
              <a:rPr sz="1200" dirty="0">
                <a:latin typeface="Arial Unicode MS"/>
                <a:cs typeface="Arial Unicode MS"/>
              </a:rPr>
              <a:t>tory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dirty="0">
                <a:latin typeface="Arial Unicode MS"/>
                <a:cs typeface="Arial Unicode MS"/>
              </a:rPr>
              <a:t>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{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2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8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200" b="1" spc="2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200" b="1" spc="-7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n </a:t>
            </a:r>
            <a:r>
              <a:rPr sz="1200" b="1" spc="6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A</a:t>
            </a:r>
            <a:r>
              <a:rPr sz="1200" dirty="0">
                <a:latin typeface="Arial Unicode MS"/>
                <a:cs typeface="Arial Unicode MS"/>
              </a:rPr>
              <a:t>p</a:t>
            </a:r>
            <a:r>
              <a:rPr sz="1200" spc="10" dirty="0">
                <a:latin typeface="Arial Unicode MS"/>
                <a:cs typeface="Arial Unicode MS"/>
              </a:rPr>
              <a:t>p</a:t>
            </a:r>
            <a:r>
              <a:rPr sz="1200" spc="-10" dirty="0">
                <a:latin typeface="Arial Unicode MS"/>
                <a:cs typeface="Arial Unicode MS"/>
              </a:rPr>
              <a:t>.</a:t>
            </a:r>
            <a:r>
              <a:rPr sz="1200" i="1" spc="125" dirty="0">
                <a:solidFill>
                  <a:srgbClr val="0000C0"/>
                </a:solidFill>
                <a:latin typeface="Century Gothic"/>
                <a:cs typeface="Century Gothic"/>
              </a:rPr>
              <a:t>s</a:t>
            </a:r>
            <a:r>
              <a:rPr sz="1200" i="1" spc="-285" dirty="0">
                <a:solidFill>
                  <a:srgbClr val="0000C0"/>
                </a:solidFill>
                <a:latin typeface="Century Gothic"/>
                <a:cs typeface="Century Gothic"/>
              </a:rPr>
              <a:t>e</a:t>
            </a:r>
            <a:r>
              <a:rPr sz="1200" i="1" spc="-125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000C0"/>
                </a:solidFill>
                <a:latin typeface="Century Gothic"/>
                <a:cs typeface="Century Gothic"/>
              </a:rPr>
              <a:t>s</a:t>
            </a:r>
            <a:r>
              <a:rPr sz="1200" i="1" spc="125" dirty="0">
                <a:solidFill>
                  <a:srgbClr val="0000C0"/>
                </a:solidFill>
                <a:latin typeface="Century Gothic"/>
                <a:cs typeface="Century Gothic"/>
              </a:rPr>
              <a:t>s</a:t>
            </a:r>
            <a:r>
              <a:rPr sz="1200" i="1" spc="25" dirty="0">
                <a:solidFill>
                  <a:srgbClr val="0000C0"/>
                </a:solidFill>
                <a:latin typeface="Century Gothic"/>
                <a:cs typeface="Century Gothic"/>
              </a:rPr>
              <a:t>i</a:t>
            </a:r>
            <a:r>
              <a:rPr sz="1200" i="1" spc="-13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-70" dirty="0">
                <a:solidFill>
                  <a:srgbClr val="0000C0"/>
                </a:solidFill>
                <a:latin typeface="Century Gothic"/>
                <a:cs typeface="Century Gothic"/>
              </a:rPr>
              <a:t>n</a:t>
            </a:r>
            <a:r>
              <a:rPr sz="1200" i="1" spc="150" dirty="0">
                <a:solidFill>
                  <a:srgbClr val="0000C0"/>
                </a:solidFill>
                <a:latin typeface="Century Gothic"/>
                <a:cs typeface="Century Gothic"/>
              </a:rPr>
              <a:t>F</a:t>
            </a:r>
            <a:r>
              <a:rPr sz="1200" i="1" spc="-160" dirty="0">
                <a:solidFill>
                  <a:srgbClr val="0000C0"/>
                </a:solidFill>
                <a:latin typeface="Century Gothic"/>
                <a:cs typeface="Century Gothic"/>
              </a:rPr>
              <a:t>a</a:t>
            </a:r>
            <a:r>
              <a:rPr sz="1200" i="1" spc="-185" dirty="0">
                <a:solidFill>
                  <a:srgbClr val="0000C0"/>
                </a:solidFill>
                <a:latin typeface="Century Gothic"/>
                <a:cs typeface="Century Gothic"/>
              </a:rPr>
              <a:t>c</a:t>
            </a:r>
            <a:r>
              <a:rPr sz="1200" i="1" spc="-85" dirty="0">
                <a:solidFill>
                  <a:srgbClr val="0000C0"/>
                </a:solidFill>
                <a:latin typeface="Century Gothic"/>
                <a:cs typeface="Century Gothic"/>
              </a:rPr>
              <a:t>t</a:t>
            </a:r>
            <a:r>
              <a:rPr sz="1200" i="1" spc="-12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25" dirty="0">
                <a:solidFill>
                  <a:srgbClr val="0000C0"/>
                </a:solidFill>
                <a:latin typeface="Century Gothic"/>
                <a:cs typeface="Century Gothic"/>
              </a:rPr>
              <a:t>r</a:t>
            </a:r>
            <a:r>
              <a:rPr sz="1200" i="1" spc="-180" dirty="0">
                <a:solidFill>
                  <a:srgbClr val="0000C0"/>
                </a:solidFill>
                <a:latin typeface="Century Gothic"/>
                <a:cs typeface="Century Gothic"/>
              </a:rPr>
              <a:t>y</a:t>
            </a:r>
            <a:r>
              <a:rPr sz="1200" i="1" spc="-170" dirty="0">
                <a:solidFill>
                  <a:srgbClr val="0000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;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}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182245" marR="5080" indent="-45720">
              <a:lnSpc>
                <a:spcPct val="111800"/>
              </a:lnSpc>
            </a:pP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200" b="1" spc="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200" b="1" spc="2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b</a:t>
            </a:r>
            <a:r>
              <a:rPr sz="1200" b="1" spc="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200" b="1" spc="-19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200" b="1" spc="-4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v</a:t>
            </a:r>
            <a:r>
              <a:rPr sz="1200" b="1" spc="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o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d </a:t>
            </a:r>
            <a:r>
              <a:rPr sz="12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spc="10" dirty="0">
                <a:latin typeface="Arial Unicode MS"/>
                <a:cs typeface="Arial Unicode MS"/>
              </a:rPr>
              <a:t>u</a:t>
            </a:r>
            <a:r>
              <a:rPr sz="1200" dirty="0">
                <a:latin typeface="Arial Unicode MS"/>
                <a:cs typeface="Arial Unicode MS"/>
              </a:rPr>
              <a:t>n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dirty="0">
                <a:latin typeface="Arial Unicode MS"/>
                <a:cs typeface="Arial Unicode MS"/>
              </a:rPr>
              <a:t>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S</a:t>
            </a:r>
            <a:r>
              <a:rPr sz="1200" spc="-10" dirty="0">
                <a:latin typeface="Arial Unicode MS"/>
                <a:cs typeface="Arial Unicode MS"/>
              </a:rPr>
              <a:t>yst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spc="-10" dirty="0">
                <a:latin typeface="Arial Unicode MS"/>
                <a:cs typeface="Arial Unicode MS"/>
              </a:rPr>
              <a:t>m</a:t>
            </a:r>
            <a:r>
              <a:rPr sz="1200" dirty="0">
                <a:latin typeface="Arial Unicode MS"/>
                <a:cs typeface="Arial Unicode MS"/>
              </a:rPr>
              <a:t>.</a:t>
            </a:r>
            <a:r>
              <a:rPr sz="1200" i="1" spc="-13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-70" dirty="0">
                <a:solidFill>
                  <a:srgbClr val="0000C0"/>
                </a:solidFill>
                <a:latin typeface="Century Gothic"/>
                <a:cs typeface="Century Gothic"/>
              </a:rPr>
              <a:t>u</a:t>
            </a:r>
            <a:r>
              <a:rPr sz="1200" i="1" spc="-75" dirty="0">
                <a:solidFill>
                  <a:srgbClr val="0000C0"/>
                </a:solidFill>
                <a:latin typeface="Century Gothic"/>
                <a:cs typeface="Century Gothic"/>
              </a:rPr>
              <a:t>t</a:t>
            </a:r>
            <a:r>
              <a:rPr sz="1200" spc="-10" dirty="0">
                <a:latin typeface="Arial Unicode MS"/>
                <a:cs typeface="Arial Unicode MS"/>
              </a:rPr>
              <a:t>.</a:t>
            </a:r>
            <a:r>
              <a:rPr sz="1200" spc="10" dirty="0">
                <a:latin typeface="Arial Unicode MS"/>
                <a:cs typeface="Arial Unicode MS"/>
              </a:rPr>
              <a:t>p</a:t>
            </a:r>
            <a:r>
              <a:rPr sz="1200" spc="-10" dirty="0">
                <a:latin typeface="Arial Unicode MS"/>
                <a:cs typeface="Arial Unicode MS"/>
              </a:rPr>
              <a:t>ri</a:t>
            </a:r>
            <a:r>
              <a:rPr sz="1200" spc="10" dirty="0">
                <a:latin typeface="Arial Unicode MS"/>
                <a:cs typeface="Arial Unicode MS"/>
              </a:rPr>
              <a:t>n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ln</a:t>
            </a:r>
            <a:r>
              <a:rPr sz="1200" spc="-5" dirty="0">
                <a:latin typeface="Arial Unicode MS"/>
                <a:cs typeface="Arial Unicode MS"/>
              </a:rPr>
              <a:t>(</a:t>
            </a:r>
            <a:r>
              <a:rPr sz="1200" spc="-5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5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200" spc="-5" dirty="0">
                <a:latin typeface="Arial Unicode MS"/>
                <a:cs typeface="Arial Unicode MS"/>
              </a:rPr>
              <a:t>);</a:t>
            </a:r>
            <a:endParaRPr sz="1200">
              <a:latin typeface="Arial Unicode MS"/>
              <a:cs typeface="Arial Unicode MS"/>
            </a:endParaRPr>
          </a:p>
          <a:p>
            <a:pPr marL="182245" marR="457200">
              <a:lnSpc>
                <a:spcPct val="111100"/>
              </a:lnSpc>
              <a:spcBef>
                <a:spcPts val="10"/>
              </a:spcBef>
            </a:pPr>
            <a:r>
              <a:rPr sz="1200" dirty="0">
                <a:latin typeface="Arial Unicode MS"/>
                <a:cs typeface="Arial Unicode MS"/>
              </a:rPr>
              <a:t>C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dirty="0">
                <a:latin typeface="Arial Unicode MS"/>
                <a:cs typeface="Arial Unicode MS"/>
              </a:rPr>
              <a:t>i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eria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c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=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A</a:t>
            </a:r>
            <a:r>
              <a:rPr sz="1200" dirty="0">
                <a:latin typeface="Arial Unicode MS"/>
                <a:cs typeface="Arial Unicode MS"/>
              </a:rPr>
              <a:t>pp</a:t>
            </a:r>
            <a:r>
              <a:rPr sz="1200" spc="-10" dirty="0">
                <a:latin typeface="Arial Unicode MS"/>
                <a:cs typeface="Arial Unicode MS"/>
              </a:rPr>
              <a:t>.</a:t>
            </a:r>
            <a:r>
              <a:rPr sz="1200" i="1" spc="-135" dirty="0">
                <a:latin typeface="Century Gothic"/>
                <a:cs typeface="Century Gothic"/>
              </a:rPr>
              <a:t>g</a:t>
            </a:r>
            <a:r>
              <a:rPr sz="1200" i="1" spc="-125" dirty="0">
                <a:latin typeface="Century Gothic"/>
                <a:cs typeface="Century Gothic"/>
              </a:rPr>
              <a:t>e</a:t>
            </a:r>
            <a:r>
              <a:rPr sz="1200" i="1" spc="-75" dirty="0">
                <a:latin typeface="Century Gothic"/>
                <a:cs typeface="Century Gothic"/>
              </a:rPr>
              <a:t>t</a:t>
            </a:r>
            <a:r>
              <a:rPr sz="1200" i="1" spc="195" dirty="0">
                <a:latin typeface="Century Gothic"/>
                <a:cs typeface="Century Gothic"/>
              </a:rPr>
              <a:t>S</a:t>
            </a:r>
            <a:r>
              <a:rPr sz="1200" i="1" spc="-125" dirty="0">
                <a:latin typeface="Century Gothic"/>
                <a:cs typeface="Century Gothic"/>
              </a:rPr>
              <a:t>e</a:t>
            </a:r>
            <a:r>
              <a:rPr sz="1200" i="1" spc="125" dirty="0">
                <a:latin typeface="Century Gothic"/>
                <a:cs typeface="Century Gothic"/>
              </a:rPr>
              <a:t>ss</a:t>
            </a:r>
            <a:r>
              <a:rPr sz="1200" i="1" spc="25" dirty="0">
                <a:latin typeface="Century Gothic"/>
                <a:cs typeface="Century Gothic"/>
              </a:rPr>
              <a:t>i</a:t>
            </a:r>
            <a:r>
              <a:rPr sz="1200" i="1" spc="-130" dirty="0">
                <a:latin typeface="Century Gothic"/>
                <a:cs typeface="Century Gothic"/>
              </a:rPr>
              <a:t>o</a:t>
            </a:r>
            <a:r>
              <a:rPr sz="1200" i="1" spc="-70" dirty="0">
                <a:latin typeface="Century Gothic"/>
                <a:cs typeface="Century Gothic"/>
              </a:rPr>
              <a:t>n</a:t>
            </a:r>
            <a:r>
              <a:rPr sz="1200" i="1" spc="140" dirty="0">
                <a:latin typeface="Century Gothic"/>
                <a:cs typeface="Century Gothic"/>
              </a:rPr>
              <a:t>F</a:t>
            </a:r>
            <a:r>
              <a:rPr sz="1200" i="1" spc="-160" dirty="0">
                <a:latin typeface="Century Gothic"/>
                <a:cs typeface="Century Gothic"/>
              </a:rPr>
              <a:t>a</a:t>
            </a:r>
            <a:r>
              <a:rPr sz="1200" i="1" spc="-185" dirty="0">
                <a:latin typeface="Century Gothic"/>
                <a:cs typeface="Century Gothic"/>
              </a:rPr>
              <a:t>c</a:t>
            </a:r>
            <a:r>
              <a:rPr sz="1200" i="1" spc="-75" dirty="0">
                <a:latin typeface="Century Gothic"/>
                <a:cs typeface="Century Gothic"/>
              </a:rPr>
              <a:t>t</a:t>
            </a:r>
            <a:r>
              <a:rPr sz="1200" i="1" spc="-130" dirty="0">
                <a:latin typeface="Century Gothic"/>
                <a:cs typeface="Century Gothic"/>
              </a:rPr>
              <a:t>o</a:t>
            </a:r>
            <a:r>
              <a:rPr sz="1200" i="1" spc="35" dirty="0">
                <a:latin typeface="Century Gothic"/>
                <a:cs typeface="Century Gothic"/>
              </a:rPr>
              <a:t>r</a:t>
            </a:r>
            <a:r>
              <a:rPr sz="1200" i="1" spc="-180" dirty="0">
                <a:latin typeface="Century Gothic"/>
                <a:cs typeface="Century Gothic"/>
              </a:rPr>
              <a:t>y</a:t>
            </a:r>
            <a:r>
              <a:rPr sz="1200" i="1" spc="-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spc="-5" dirty="0">
                <a:latin typeface="Arial Unicode MS"/>
                <a:cs typeface="Arial Unicode MS"/>
              </a:rPr>
              <a:t>)</a:t>
            </a:r>
            <a:r>
              <a:rPr sz="1200" dirty="0">
                <a:latin typeface="Arial Unicode MS"/>
                <a:cs typeface="Arial Unicode MS"/>
              </a:rPr>
              <a:t>.open</a:t>
            </a:r>
            <a:r>
              <a:rPr sz="1200" spc="-5" dirty="0">
                <a:latin typeface="Arial Unicode MS"/>
                <a:cs typeface="Arial Unicode MS"/>
              </a:rPr>
              <a:t>S</a:t>
            </a:r>
            <a:r>
              <a:rPr sz="1200" dirty="0">
                <a:latin typeface="Arial Unicode MS"/>
                <a:cs typeface="Arial Unicode MS"/>
              </a:rPr>
              <a:t>ess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o</a:t>
            </a:r>
            <a:r>
              <a:rPr sz="1200" spc="10" dirty="0">
                <a:latin typeface="Arial Unicode MS"/>
                <a:cs typeface="Arial Unicode MS"/>
              </a:rPr>
              <a:t>n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spc="-5" dirty="0">
                <a:latin typeface="Arial Unicode MS"/>
                <a:cs typeface="Arial Unicode MS"/>
              </a:rPr>
              <a:t>)</a:t>
            </a:r>
            <a:r>
              <a:rPr sz="1200" spc="-10" dirty="0">
                <a:latin typeface="Arial Unicode MS"/>
                <a:cs typeface="Arial Unicode MS"/>
              </a:rPr>
              <a:t>.</a:t>
            </a:r>
            <a:r>
              <a:rPr sz="1200" dirty="0">
                <a:latin typeface="Arial Unicode MS"/>
                <a:cs typeface="Arial Unicode MS"/>
              </a:rPr>
              <a:t>cre</a:t>
            </a:r>
            <a:r>
              <a:rPr sz="1200" spc="10" dirty="0">
                <a:latin typeface="Arial Unicode MS"/>
                <a:cs typeface="Arial Unicode MS"/>
              </a:rPr>
              <a:t>a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eC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dirty="0">
                <a:latin typeface="Arial Unicode MS"/>
                <a:cs typeface="Arial Unicode MS"/>
              </a:rPr>
              <a:t>i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dirty="0">
                <a:latin typeface="Arial Unicode MS"/>
                <a:cs typeface="Arial Unicode MS"/>
              </a:rPr>
              <a:t>ia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spc="-5" dirty="0">
                <a:latin typeface="Arial Unicode MS"/>
                <a:cs typeface="Arial Unicode MS"/>
              </a:rPr>
              <a:t>G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dirty="0">
                <a:latin typeface="Arial Unicode MS"/>
                <a:cs typeface="Arial Unicode MS"/>
              </a:rPr>
              <a:t>et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ng</a:t>
            </a:r>
            <a:r>
              <a:rPr sz="1200" spc="0" dirty="0">
                <a:latin typeface="Arial Unicode MS"/>
                <a:cs typeface="Arial Unicode MS"/>
              </a:rPr>
              <a:t>.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9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200" b="1" spc="-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200" b="1" spc="-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Arial Unicode MS"/>
                <a:cs typeface="Arial Unicode MS"/>
              </a:rPr>
              <a:t>L</a:t>
            </a:r>
            <a:r>
              <a:rPr sz="1200" spc="-10" dirty="0">
                <a:latin typeface="Arial Unicode MS"/>
                <a:cs typeface="Arial Unicode MS"/>
              </a:rPr>
              <a:t>is</a:t>
            </a:r>
            <a:r>
              <a:rPr sz="1200" spc="-15" dirty="0">
                <a:latin typeface="Arial Unicode MS"/>
                <a:cs typeface="Arial Unicode MS"/>
              </a:rPr>
              <a:t>t&lt;</a:t>
            </a:r>
            <a:r>
              <a:rPr sz="1200" spc="-5" dirty="0">
                <a:latin typeface="Arial Unicode MS"/>
                <a:cs typeface="Arial Unicode MS"/>
              </a:rPr>
              <a:t>G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dirty="0">
                <a:latin typeface="Arial Unicode MS"/>
                <a:cs typeface="Arial Unicode MS"/>
              </a:rPr>
              <a:t>e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ing</a:t>
            </a:r>
            <a:r>
              <a:rPr sz="1200" spc="-10" dirty="0">
                <a:latin typeface="Arial Unicode MS"/>
                <a:cs typeface="Arial Unicode MS"/>
              </a:rPr>
              <a:t>&gt;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Arial Unicode MS"/>
                <a:cs typeface="Arial Unicode MS"/>
              </a:rPr>
              <a:t>g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dirty="0">
                <a:latin typeface="Arial Unicode MS"/>
                <a:cs typeface="Arial Unicode MS"/>
              </a:rPr>
              <a:t>e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spc="-10" dirty="0">
                <a:latin typeface="Arial Unicode MS"/>
                <a:cs typeface="Arial Unicode MS"/>
              </a:rPr>
              <a:t>ti</a:t>
            </a:r>
            <a:r>
              <a:rPr sz="1200" spc="10" dirty="0">
                <a:latin typeface="Arial Unicode MS"/>
                <a:cs typeface="Arial Unicode MS"/>
              </a:rPr>
              <a:t>n</a:t>
            </a:r>
            <a:r>
              <a:rPr sz="1200" dirty="0">
                <a:latin typeface="Arial Unicode MS"/>
                <a:cs typeface="Arial Unicode MS"/>
              </a:rPr>
              <a:t>gs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=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u="sng" spc="-10" dirty="0">
                <a:latin typeface="Arial Unicode MS"/>
                <a:cs typeface="Arial Unicode MS"/>
              </a:rPr>
              <a:t>c.</a:t>
            </a:r>
            <a:r>
              <a:rPr sz="1200" u="sng" dirty="0">
                <a:latin typeface="Arial Unicode MS"/>
                <a:cs typeface="Arial Unicode MS"/>
              </a:rPr>
              <a:t>l</a:t>
            </a:r>
            <a:r>
              <a:rPr sz="1200" u="sng" spc="-10" dirty="0">
                <a:latin typeface="Arial Unicode MS"/>
                <a:cs typeface="Arial Unicode MS"/>
              </a:rPr>
              <a:t>is</a:t>
            </a:r>
            <a:r>
              <a:rPr sz="1200" u="sng" dirty="0">
                <a:latin typeface="Arial Unicode MS"/>
                <a:cs typeface="Arial Unicode MS"/>
              </a:rPr>
              <a:t>t</a:t>
            </a:r>
            <a:r>
              <a:rPr sz="1200" u="sng" spc="-10" dirty="0">
                <a:latin typeface="Arial Unicode MS"/>
                <a:cs typeface="Arial Unicode MS"/>
              </a:rPr>
              <a:t>(</a:t>
            </a:r>
            <a:r>
              <a:rPr sz="1200" u="sng" dirty="0">
                <a:latin typeface="Arial Unicode MS"/>
                <a:cs typeface="Arial Unicode MS"/>
              </a:rPr>
              <a:t>)</a:t>
            </a:r>
            <a:r>
              <a:rPr sz="1200" spc="-5" dirty="0">
                <a:latin typeface="Arial Unicode MS"/>
                <a:cs typeface="Arial Unicode MS"/>
              </a:rPr>
              <a:t>;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00">
              <a:latin typeface="Times New Roman"/>
              <a:cs typeface="Times New Roman"/>
            </a:endParaRPr>
          </a:p>
          <a:p>
            <a:pPr marL="268605" marR="2015489" indent="-6350">
              <a:lnSpc>
                <a:spcPct val="111800"/>
              </a:lnSpc>
            </a:pP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f</a:t>
            </a:r>
            <a:r>
              <a:rPr sz="1200" b="1" spc="-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o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r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spc="-5" dirty="0">
                <a:latin typeface="Arial Unicode MS"/>
                <a:cs typeface="Arial Unicode MS"/>
              </a:rPr>
              <a:t>G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dirty="0">
                <a:latin typeface="Arial Unicode MS"/>
                <a:cs typeface="Arial Unicode MS"/>
              </a:rPr>
              <a:t>et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greet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: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gre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spc="-10" dirty="0">
                <a:latin typeface="Arial Unicode MS"/>
                <a:cs typeface="Arial Unicode MS"/>
              </a:rPr>
              <a:t>ti</a:t>
            </a:r>
            <a:r>
              <a:rPr sz="1200" spc="10" dirty="0">
                <a:latin typeface="Arial Unicode MS"/>
                <a:cs typeface="Arial Unicode MS"/>
              </a:rPr>
              <a:t>n</a:t>
            </a:r>
            <a:r>
              <a:rPr sz="1200" dirty="0">
                <a:latin typeface="Arial Unicode MS"/>
                <a:cs typeface="Arial Unicode MS"/>
              </a:rPr>
              <a:t>gs)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Sys</a:t>
            </a:r>
            <a:r>
              <a:rPr sz="1200" dirty="0">
                <a:latin typeface="Arial Unicode MS"/>
                <a:cs typeface="Arial Unicode MS"/>
              </a:rPr>
              <a:t>te</a:t>
            </a:r>
            <a:r>
              <a:rPr sz="1200" spc="-10" dirty="0">
                <a:latin typeface="Arial Unicode MS"/>
                <a:cs typeface="Arial Unicode MS"/>
              </a:rPr>
              <a:t>m</a:t>
            </a:r>
            <a:r>
              <a:rPr sz="1200" dirty="0">
                <a:latin typeface="Arial Unicode MS"/>
                <a:cs typeface="Arial Unicode MS"/>
              </a:rPr>
              <a:t>.</a:t>
            </a:r>
            <a:r>
              <a:rPr sz="1200" i="1" spc="-13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-70" dirty="0">
                <a:solidFill>
                  <a:srgbClr val="0000C0"/>
                </a:solidFill>
                <a:latin typeface="Century Gothic"/>
                <a:cs typeface="Century Gothic"/>
              </a:rPr>
              <a:t>u</a:t>
            </a:r>
            <a:r>
              <a:rPr sz="1200" i="1" spc="-75" dirty="0">
                <a:solidFill>
                  <a:srgbClr val="0000C0"/>
                </a:solidFill>
                <a:latin typeface="Century Gothic"/>
                <a:cs typeface="Century Gothic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.p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dirty="0">
                <a:latin typeface="Arial Unicode MS"/>
                <a:cs typeface="Arial Unicode MS"/>
              </a:rPr>
              <a:t>in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ln(gree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ing.get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spc="10" dirty="0">
                <a:latin typeface="Arial Unicode MS"/>
                <a:cs typeface="Arial Unicode MS"/>
              </a:rPr>
              <a:t>d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dirty="0">
                <a:latin typeface="Arial Unicode MS"/>
                <a:cs typeface="Arial Unicode MS"/>
              </a:rPr>
              <a:t>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+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A00FF"/>
                </a:solidFill>
                <a:latin typeface="Arial Unicode MS"/>
                <a:cs typeface="Arial Unicode MS"/>
              </a:rPr>
              <a:t>":</a:t>
            </a:r>
            <a:r>
              <a:rPr sz="1200" spc="35" dirty="0">
                <a:solidFill>
                  <a:srgbClr val="2A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200" spc="40" dirty="0">
                <a:solidFill>
                  <a:srgbClr val="2A00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+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greet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n</a:t>
            </a:r>
            <a:r>
              <a:rPr sz="1200" spc="10" dirty="0">
                <a:latin typeface="Arial Unicode MS"/>
                <a:cs typeface="Arial Unicode MS"/>
              </a:rPr>
              <a:t>g</a:t>
            </a:r>
            <a:r>
              <a:rPr sz="1200" spc="-10" dirty="0">
                <a:latin typeface="Arial Unicode MS"/>
                <a:cs typeface="Arial Unicode MS"/>
              </a:rPr>
              <a:t>.</a:t>
            </a:r>
            <a:r>
              <a:rPr sz="1200" dirty="0">
                <a:latin typeface="Arial Unicode MS"/>
                <a:cs typeface="Arial Unicode MS"/>
              </a:rPr>
              <a:t>g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spc="-15" dirty="0">
                <a:latin typeface="Arial Unicode MS"/>
                <a:cs typeface="Arial Unicode MS"/>
              </a:rPr>
              <a:t>tT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spc="-10" dirty="0">
                <a:latin typeface="Arial Unicode MS"/>
                <a:cs typeface="Arial Unicode MS"/>
              </a:rPr>
              <a:t>x</a:t>
            </a:r>
            <a:r>
              <a:rPr sz="1200" dirty="0">
                <a:latin typeface="Arial Unicode MS"/>
                <a:cs typeface="Arial Unicode MS"/>
              </a:rPr>
              <a:t>t(</a:t>
            </a:r>
            <a:r>
              <a:rPr sz="1200" spc="-10" dirty="0">
                <a:latin typeface="Arial Unicode MS"/>
                <a:cs typeface="Arial Unicode MS"/>
              </a:rPr>
              <a:t>)</a:t>
            </a:r>
            <a:r>
              <a:rPr sz="1200" spc="-5" dirty="0">
                <a:latin typeface="Arial Unicode MS"/>
                <a:cs typeface="Arial Unicode MS"/>
              </a:rPr>
              <a:t>);</a:t>
            </a:r>
            <a:endParaRPr sz="1200">
              <a:latin typeface="Arial Unicode MS"/>
              <a:cs typeface="Arial Unicode MS"/>
            </a:endParaRPr>
          </a:p>
          <a:p>
            <a:pPr marL="182245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latin typeface="Arial Unicode MS"/>
                <a:cs typeface="Arial Unicode MS"/>
              </a:rPr>
              <a:t>}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latin typeface="Arial Unicode MS"/>
                <a:cs typeface="Arial Unicode MS"/>
              </a:rPr>
              <a:t>S</a:t>
            </a:r>
            <a:r>
              <a:rPr sz="1200" spc="-10" dirty="0">
                <a:latin typeface="Arial Unicode MS"/>
                <a:cs typeface="Arial Unicode MS"/>
              </a:rPr>
              <a:t>yst</a:t>
            </a:r>
            <a:r>
              <a:rPr sz="1200" spc="10" dirty="0">
                <a:latin typeface="Arial Unicode MS"/>
                <a:cs typeface="Arial Unicode MS"/>
              </a:rPr>
              <a:t>e</a:t>
            </a:r>
            <a:r>
              <a:rPr sz="1200" spc="-10" dirty="0">
                <a:latin typeface="Arial Unicode MS"/>
                <a:cs typeface="Arial Unicode MS"/>
              </a:rPr>
              <a:t>m</a:t>
            </a:r>
            <a:r>
              <a:rPr sz="1200" dirty="0">
                <a:latin typeface="Arial Unicode MS"/>
                <a:cs typeface="Arial Unicode MS"/>
              </a:rPr>
              <a:t>.</a:t>
            </a:r>
            <a:r>
              <a:rPr sz="1200" i="1" spc="-130" dirty="0">
                <a:solidFill>
                  <a:srgbClr val="0000C0"/>
                </a:solidFill>
                <a:latin typeface="Century Gothic"/>
                <a:cs typeface="Century Gothic"/>
              </a:rPr>
              <a:t>o</a:t>
            </a:r>
            <a:r>
              <a:rPr sz="1200" i="1" spc="-70" dirty="0">
                <a:solidFill>
                  <a:srgbClr val="0000C0"/>
                </a:solidFill>
                <a:latin typeface="Century Gothic"/>
                <a:cs typeface="Century Gothic"/>
              </a:rPr>
              <a:t>u</a:t>
            </a:r>
            <a:r>
              <a:rPr sz="1200" i="1" spc="-75" dirty="0">
                <a:solidFill>
                  <a:srgbClr val="0000C0"/>
                </a:solidFill>
                <a:latin typeface="Century Gothic"/>
                <a:cs typeface="Century Gothic"/>
              </a:rPr>
              <a:t>t</a:t>
            </a:r>
            <a:r>
              <a:rPr sz="1200" spc="-10" dirty="0">
                <a:latin typeface="Arial Unicode MS"/>
                <a:cs typeface="Arial Unicode MS"/>
              </a:rPr>
              <a:t>.</a:t>
            </a:r>
            <a:r>
              <a:rPr sz="1200" spc="10" dirty="0">
                <a:latin typeface="Arial Unicode MS"/>
                <a:cs typeface="Arial Unicode MS"/>
              </a:rPr>
              <a:t>p</a:t>
            </a:r>
            <a:r>
              <a:rPr sz="1200" spc="-10" dirty="0">
                <a:latin typeface="Arial Unicode MS"/>
                <a:cs typeface="Arial Unicode MS"/>
              </a:rPr>
              <a:t>ri</a:t>
            </a:r>
            <a:r>
              <a:rPr sz="1200" spc="10" dirty="0">
                <a:latin typeface="Arial Unicode MS"/>
                <a:cs typeface="Arial Unicode MS"/>
              </a:rPr>
              <a:t>n</a:t>
            </a:r>
            <a:r>
              <a:rPr sz="1200" spc="-10" dirty="0">
                <a:latin typeface="Arial Unicode MS"/>
                <a:cs typeface="Arial Unicode MS"/>
              </a:rPr>
              <a:t>t</a:t>
            </a:r>
            <a:r>
              <a:rPr sz="1200" dirty="0">
                <a:latin typeface="Arial Unicode MS"/>
                <a:cs typeface="Arial Unicode MS"/>
              </a:rPr>
              <a:t>ln</a:t>
            </a:r>
            <a:r>
              <a:rPr sz="1200" spc="-5" dirty="0">
                <a:latin typeface="Arial Unicode MS"/>
                <a:cs typeface="Arial Unicode MS"/>
              </a:rPr>
              <a:t>(</a:t>
            </a:r>
            <a:r>
              <a:rPr sz="1200" spc="-5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-15" dirty="0">
                <a:solidFill>
                  <a:srgbClr val="2A00FF"/>
                </a:solidFill>
                <a:latin typeface="Arial Unicode MS"/>
                <a:cs typeface="Arial Unicode MS"/>
              </a:rPr>
              <a:t>==</a:t>
            </a:r>
            <a:r>
              <a:rPr sz="1200" spc="-25" dirty="0">
                <a:solidFill>
                  <a:srgbClr val="2A00FF"/>
                </a:solidFill>
                <a:latin typeface="Arial Unicode MS"/>
                <a:cs typeface="Arial Unicode MS"/>
              </a:rPr>
              <a:t>=</a:t>
            </a:r>
            <a:r>
              <a:rPr sz="1200" spc="5" dirty="0">
                <a:solidFill>
                  <a:srgbClr val="2A00FF"/>
                </a:solidFill>
                <a:latin typeface="Arial Unicode MS"/>
                <a:cs typeface="Arial Unicode MS"/>
              </a:rPr>
              <a:t>"</a:t>
            </a:r>
            <a:r>
              <a:rPr sz="1200" spc="-5" dirty="0">
                <a:latin typeface="Arial Unicode MS"/>
                <a:cs typeface="Arial Unicode MS"/>
              </a:rPr>
              <a:t>);</a:t>
            </a:r>
            <a:endParaRPr sz="1200">
              <a:latin typeface="Arial Unicode MS"/>
              <a:cs typeface="Arial Unicode MS"/>
            </a:endParaRPr>
          </a:p>
          <a:p>
            <a:pPr marL="97155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latin typeface="Arial Unicode MS"/>
                <a:cs typeface="Arial Unicode MS"/>
              </a:rPr>
              <a:t>}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325" y="6557571"/>
            <a:ext cx="322834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marR="5080" indent="-45720">
              <a:lnSpc>
                <a:spcPct val="111800"/>
              </a:lnSpc>
            </a:pP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p</a:t>
            </a:r>
            <a:r>
              <a:rPr sz="1200" b="1" spc="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u</a:t>
            </a:r>
            <a:r>
              <a:rPr sz="1200" b="1" spc="2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b</a:t>
            </a:r>
            <a:r>
              <a:rPr sz="1200" b="1" spc="8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7F0054"/>
                </a:solidFill>
                <a:latin typeface="Times New Roman"/>
                <a:cs typeface="Times New Roman"/>
              </a:rPr>
              <a:t>l</a:t>
            </a:r>
            <a:r>
              <a:rPr sz="1200" b="1" spc="-19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0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200" b="1" spc="-4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s </a:t>
            </a:r>
            <a:r>
              <a:rPr sz="1200" b="1" spc="-9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a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 </a:t>
            </a:r>
            <a:r>
              <a:rPr sz="1200" b="1" spc="-5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v</a:t>
            </a:r>
            <a:r>
              <a:rPr sz="1200" b="1" spc="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o</a:t>
            </a:r>
            <a:r>
              <a:rPr sz="1200" b="1" spc="14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7F0054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d </a:t>
            </a:r>
            <a:r>
              <a:rPr sz="1200" b="1" spc="11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ma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n</a:t>
            </a:r>
            <a:r>
              <a:rPr sz="1200" spc="-10" dirty="0">
                <a:latin typeface="Arial Unicode MS"/>
                <a:cs typeface="Arial Unicode MS"/>
              </a:rPr>
              <a:t>(S</a:t>
            </a:r>
            <a:r>
              <a:rPr sz="1200" dirty="0">
                <a:latin typeface="Arial Unicode MS"/>
                <a:cs typeface="Arial Unicode MS"/>
              </a:rPr>
              <a:t>tr</a:t>
            </a:r>
            <a:r>
              <a:rPr sz="1200" spc="-10" dirty="0">
                <a:latin typeface="Arial Unicode MS"/>
                <a:cs typeface="Arial Unicode MS"/>
              </a:rPr>
              <a:t>i</a:t>
            </a:r>
            <a:r>
              <a:rPr sz="1200" dirty="0">
                <a:latin typeface="Arial Unicode MS"/>
                <a:cs typeface="Arial Unicode MS"/>
              </a:rPr>
              <a:t>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arg</a:t>
            </a:r>
            <a:r>
              <a:rPr sz="1200" spc="-10" dirty="0">
                <a:latin typeface="Arial Unicode MS"/>
                <a:cs typeface="Arial Unicode MS"/>
              </a:rPr>
              <a:t>s</a:t>
            </a:r>
            <a:r>
              <a:rPr sz="1200" dirty="0">
                <a:latin typeface="Arial Unicode MS"/>
                <a:cs typeface="Arial Unicode MS"/>
              </a:rPr>
              <a:t>[</a:t>
            </a:r>
            <a:r>
              <a:rPr sz="1200" spc="-10" dirty="0">
                <a:latin typeface="Arial Unicode MS"/>
                <a:cs typeface="Arial Unicode MS"/>
              </a:rPr>
              <a:t>]</a:t>
            </a:r>
            <a:r>
              <a:rPr sz="1200" dirty="0">
                <a:latin typeface="Arial Unicode MS"/>
                <a:cs typeface="Arial Unicode MS"/>
              </a:rPr>
              <a:t>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A</a:t>
            </a:r>
            <a:r>
              <a:rPr sz="1200" dirty="0">
                <a:latin typeface="Arial Unicode MS"/>
                <a:cs typeface="Arial Unicode MS"/>
              </a:rPr>
              <a:t>pp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app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=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n</a:t>
            </a:r>
            <a:r>
              <a:rPr sz="1200" b="1" spc="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7F0054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spc="-95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7F0054"/>
                </a:solidFill>
                <a:latin typeface="Times New Roman"/>
                <a:cs typeface="Times New Roman"/>
              </a:rPr>
              <a:t>w  </a:t>
            </a:r>
            <a:r>
              <a:rPr sz="1200" b="1" spc="-30" dirty="0">
                <a:solidFill>
                  <a:srgbClr val="7F005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Unicode MS"/>
                <a:cs typeface="Arial Unicode MS"/>
              </a:rPr>
              <a:t>A</a:t>
            </a:r>
            <a:r>
              <a:rPr sz="1200" spc="10" dirty="0">
                <a:latin typeface="Arial Unicode MS"/>
                <a:cs typeface="Arial Unicode MS"/>
              </a:rPr>
              <a:t>p</a:t>
            </a:r>
            <a:r>
              <a:rPr sz="1200" dirty="0">
                <a:latin typeface="Arial Unicode MS"/>
                <a:cs typeface="Arial Unicode MS"/>
              </a:rPr>
              <a:t>p(</a:t>
            </a:r>
            <a:r>
              <a:rPr sz="1200" spc="-10" dirty="0">
                <a:latin typeface="Arial Unicode MS"/>
                <a:cs typeface="Arial Unicode MS"/>
              </a:rPr>
              <a:t>)</a:t>
            </a:r>
            <a:r>
              <a:rPr sz="1200" dirty="0">
                <a:latin typeface="Arial Unicode MS"/>
                <a:cs typeface="Arial Unicode MS"/>
              </a:rPr>
              <a:t>.</a:t>
            </a:r>
            <a:r>
              <a:rPr sz="1200" spc="-10" dirty="0">
                <a:latin typeface="Arial Unicode MS"/>
                <a:cs typeface="Arial Unicode MS"/>
              </a:rPr>
              <a:t>r</a:t>
            </a:r>
            <a:r>
              <a:rPr sz="1200" spc="10" dirty="0">
                <a:latin typeface="Arial Unicode MS"/>
                <a:cs typeface="Arial Unicode MS"/>
              </a:rPr>
              <a:t>u</a:t>
            </a:r>
            <a:r>
              <a:rPr sz="1200" dirty="0">
                <a:latin typeface="Arial Unicode MS"/>
                <a:cs typeface="Arial Unicode MS"/>
              </a:rPr>
              <a:t>n</a:t>
            </a:r>
            <a:r>
              <a:rPr sz="1200" spc="-10" dirty="0">
                <a:latin typeface="Arial Unicode MS"/>
                <a:cs typeface="Arial Unicode MS"/>
              </a:rPr>
              <a:t>(</a:t>
            </a:r>
            <a:r>
              <a:rPr sz="1200" dirty="0">
                <a:latin typeface="Arial Unicode MS"/>
                <a:cs typeface="Arial Unicode MS"/>
              </a:rPr>
              <a:t>)</a:t>
            </a:r>
            <a:r>
              <a:rPr sz="1200" spc="-10" dirty="0">
                <a:latin typeface="Arial Unicode MS"/>
                <a:cs typeface="Arial Unicode MS"/>
              </a:rPr>
              <a:t>)</a:t>
            </a:r>
            <a:r>
              <a:rPr sz="1200" spc="-5" dirty="0">
                <a:latin typeface="Arial Unicode MS"/>
                <a:cs typeface="Arial Unicode MS"/>
              </a:rPr>
              <a:t>;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latin typeface="Arial Unicode MS"/>
                <a:cs typeface="Arial Unicode MS"/>
              </a:rPr>
              <a:t>}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243" y="7170759"/>
            <a:ext cx="7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 Unicode MS"/>
                <a:cs typeface="Arial Unicode MS"/>
              </a:rPr>
              <a:t>}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2497" y="6989953"/>
            <a:ext cx="2133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7539">
              <a:lnSpc>
                <a:spcPct val="100000"/>
              </a:lnSpc>
            </a:pPr>
            <a:r>
              <a:rPr spc="210" dirty="0"/>
              <a:t>B</a:t>
            </a:r>
            <a:r>
              <a:rPr spc="240" dirty="0"/>
              <a:t>u</a:t>
            </a:r>
            <a:r>
              <a:rPr spc="-10" dirty="0"/>
              <a:t>i</a:t>
            </a:r>
            <a:r>
              <a:rPr spc="-20" dirty="0"/>
              <a:t>l</a:t>
            </a:r>
            <a:r>
              <a:rPr dirty="0"/>
              <a:t>d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220" dirty="0"/>
              <a:t>P</a:t>
            </a:r>
            <a:r>
              <a:rPr spc="-254" dirty="0"/>
              <a:t>r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spc="-20" dirty="0"/>
              <a:t>i</a:t>
            </a:r>
            <a:r>
              <a:rPr spc="-10" dirty="0"/>
              <a:t>l</a:t>
            </a:r>
            <a:r>
              <a:rPr spc="-20" dirty="0"/>
              <a:t>e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930" y="1318694"/>
            <a:ext cx="6641465" cy="289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  <a:tabLst>
                <a:tab pos="639508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9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22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1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 </a:t>
            </a:r>
            <a:r>
              <a:rPr sz="1400" b="1" spc="-17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400" b="1" spc="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9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b="1" spc="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400" b="1" spc="4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6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b="1" spc="-8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g </a:t>
            </a:r>
            <a:r>
              <a:rPr sz="1400" b="1" spc="-15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b="1" spc="114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b="1" spc="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1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b="1" spc="-25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8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4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1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3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200" dirty="0">
                <a:solidFill>
                  <a:srgbClr val="CCCC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b="1" spc="-6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0</a:t>
            </a:r>
            <a:r>
              <a:rPr sz="1400" b="1" dirty="0">
                <a:solidFill>
                  <a:srgbClr val="CCCCFF"/>
                </a:solidFill>
                <a:latin typeface="Times New Roman"/>
                <a:cs typeface="Times New Roman"/>
              </a:rPr>
              <a:t>	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2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4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  <a:tabLst>
                <a:tab pos="3844925" algn="l"/>
                <a:tab pos="47720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z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	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45815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0"/>
              </a:lnSpc>
              <a:tabLst>
                <a:tab pos="2466975" algn="l"/>
                <a:tab pos="3317240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36" y="4171093"/>
            <a:ext cx="375031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513840" algn="l"/>
                <a:tab pos="2894965" algn="l"/>
                <a:tab pos="357187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	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 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2382" y="4171093"/>
            <a:ext cx="14230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5140" algn="l"/>
                <a:tab pos="1148080" algn="l"/>
              </a:tabLst>
            </a:pP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	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36" y="5391575"/>
            <a:ext cx="354774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39"/>
              </a:lnSpc>
              <a:tabLst>
                <a:tab pos="1268095" algn="l"/>
                <a:tab pos="309689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	C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	</a:t>
            </a:r>
            <a:r>
              <a:rPr sz="1400" b="1" spc="200" dirty="0">
                <a:latin typeface="Arial"/>
                <a:cs typeface="Arial"/>
              </a:rPr>
              <a:t>--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04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00" dirty="0">
                <a:latin typeface="Arial"/>
                <a:cs typeface="Arial"/>
              </a:rPr>
              <a:t>!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95" dirty="0">
                <a:latin typeface="Arial"/>
                <a:cs typeface="Arial"/>
              </a:rPr>
              <a:t>-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 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Arial"/>
                <a:cs typeface="Arial"/>
              </a:rPr>
              <a:t>-</a:t>
            </a:r>
            <a:r>
              <a:rPr sz="1400" b="1" spc="200" dirty="0">
                <a:latin typeface="Arial"/>
                <a:cs typeface="Arial"/>
              </a:rPr>
              <a:t>-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30" y="6407591"/>
            <a:ext cx="2761615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ts val="1645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 </a:t>
            </a:r>
            <a:r>
              <a:rPr sz="1400" b="1" spc="-17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ts val="1605"/>
              </a:lnSpc>
              <a:tabLst>
                <a:tab pos="1464945" algn="l"/>
                <a:tab pos="2486660" algn="l"/>
              </a:tabLst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100" dirty="0">
                <a:solidFill>
                  <a:srgbClr val="2D2DB8"/>
                </a:solidFill>
                <a:latin typeface="Arial"/>
                <a:cs typeface="Arial"/>
              </a:rPr>
              <a:t>!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spc="95" dirty="0">
                <a:solidFill>
                  <a:srgbClr val="2D2DB8"/>
                </a:solidFill>
                <a:latin typeface="Arial"/>
                <a:cs typeface="Arial"/>
              </a:rPr>
              <a:t>-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b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u</a:t>
            </a:r>
            <a:r>
              <a:rPr sz="1400" b="1" spc="3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d	p</a:t>
            </a:r>
            <a:r>
              <a:rPr sz="1400" b="1" spc="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	</a:t>
            </a:r>
            <a:r>
              <a:rPr sz="1400" b="1" spc="200" dirty="0">
                <a:solidFill>
                  <a:srgbClr val="2D2DB8"/>
                </a:solidFill>
                <a:latin typeface="Arial"/>
                <a:cs typeface="Arial"/>
              </a:rPr>
              <a:t>--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31775">
              <a:lnSpc>
                <a:spcPts val="1600"/>
              </a:lnSpc>
            </a:pPr>
            <a:r>
              <a:rPr sz="1400" b="1" spc="5" dirty="0">
                <a:solidFill>
                  <a:srgbClr val="2D2DB8"/>
                </a:solidFill>
                <a:latin typeface="Arial"/>
                <a:cs typeface="Arial"/>
              </a:rPr>
              <a:t>&lt;</a:t>
            </a:r>
            <a:r>
              <a:rPr sz="1400" b="1" spc="85" dirty="0">
                <a:solidFill>
                  <a:srgbClr val="2D2DB8"/>
                </a:solidFill>
                <a:latin typeface="Arial"/>
                <a:cs typeface="Arial"/>
              </a:rPr>
              <a:t>/</a:t>
            </a:r>
            <a:r>
              <a:rPr sz="1400" b="1" spc="-21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p</a:t>
            </a:r>
            <a:r>
              <a:rPr sz="1400" b="1" spc="10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r</a:t>
            </a:r>
            <a:r>
              <a:rPr sz="1400" b="1" spc="-8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o</a:t>
            </a:r>
            <a:r>
              <a:rPr sz="1400" b="1" spc="16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f</a:t>
            </a:r>
            <a:r>
              <a:rPr sz="1400" b="1" spc="-9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D2DB8"/>
                </a:solidFill>
                <a:latin typeface="Times New Roman"/>
                <a:cs typeface="Times New Roman"/>
              </a:rPr>
              <a:t>i</a:t>
            </a:r>
            <a:r>
              <a:rPr sz="1400" b="1" spc="-220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2D2DB8"/>
                </a:solidFill>
                <a:latin typeface="Times New Roman"/>
                <a:cs typeface="Times New Roman"/>
              </a:rPr>
              <a:t>l</a:t>
            </a:r>
            <a:r>
              <a:rPr sz="1400" b="1" spc="-10" dirty="0">
                <a:solidFill>
                  <a:srgbClr val="2D2DB8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9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D2DB8"/>
                </a:solidFill>
                <a:latin typeface="Times New Roman"/>
                <a:cs typeface="Times New Roman"/>
              </a:rPr>
              <a:t>s </a:t>
            </a:r>
            <a:r>
              <a:rPr sz="1400" b="1" spc="-105" dirty="0">
                <a:solidFill>
                  <a:srgbClr val="2D2DB8"/>
                </a:solidFill>
                <a:latin typeface="Times New Roman"/>
                <a:cs typeface="Times New Roman"/>
              </a:rPr>
              <a:t> </a:t>
            </a:r>
            <a:r>
              <a:rPr sz="1400" b="1" spc="-110" dirty="0">
                <a:solidFill>
                  <a:srgbClr val="2D2DB8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220" dirty="0"/>
              <a:t>P</a:t>
            </a:r>
            <a:r>
              <a:rPr spc="-254" dirty="0"/>
              <a:t>r</a:t>
            </a:r>
            <a:r>
              <a:rPr dirty="0"/>
              <a:t>o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spc="-20" dirty="0"/>
              <a:t>i</a:t>
            </a:r>
            <a:r>
              <a:rPr spc="-10" dirty="0"/>
              <a:t>l</a:t>
            </a:r>
            <a:r>
              <a:rPr spc="-20" dirty="0"/>
              <a:t>e</a:t>
            </a:r>
            <a:r>
              <a:rPr spc="-61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365" dirty="0">
                <a:latin typeface="Times New Roman"/>
                <a:cs typeface="Times New Roman"/>
              </a:rPr>
              <a:t> </a:t>
            </a:r>
            <a:r>
              <a:rPr spc="130" dirty="0">
                <a:latin typeface="Arial"/>
                <a:cs typeface="Arial"/>
              </a:rPr>
              <a:t>: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240" dirty="0"/>
              <a:t>u</a:t>
            </a:r>
            <a:r>
              <a:rPr dirty="0"/>
              <a:t>s</a:t>
            </a:r>
            <a:r>
              <a:rPr spc="-36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484" dirty="0"/>
              <a:t>o</a:t>
            </a:r>
            <a:r>
              <a:rPr spc="245" dirty="0"/>
              <a:t>m</a:t>
            </a:r>
            <a:r>
              <a:rPr spc="-10" dirty="0"/>
              <a:t>i</a:t>
            </a:r>
            <a:r>
              <a:rPr spc="225" dirty="0"/>
              <a:t>z</a:t>
            </a:r>
            <a:r>
              <a:rPr spc="475" dirty="0"/>
              <a:t>e</a:t>
            </a:r>
            <a:r>
              <a:rPr dirty="0"/>
              <a:t>d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210" dirty="0"/>
              <a:t>B</a:t>
            </a:r>
            <a:r>
              <a:rPr spc="240" dirty="0"/>
              <a:t>u</a:t>
            </a:r>
            <a:r>
              <a:rPr spc="-20" dirty="0"/>
              <a:t>i</a:t>
            </a:r>
            <a:r>
              <a:rPr spc="-10" dirty="0"/>
              <a:t>l</a:t>
            </a:r>
            <a:r>
              <a:rPr spc="240" dirty="0"/>
              <a:t>d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20" y="1833246"/>
            <a:ext cx="8038465" cy="319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88390" indent="-342900">
              <a:lnSpc>
                <a:spcPts val="3180"/>
              </a:lnSpc>
              <a:tabLst>
                <a:tab pos="2297430" algn="l"/>
                <a:tab pos="4764405" algn="l"/>
                <a:tab pos="6323965" algn="l"/>
              </a:tabLst>
            </a:pPr>
            <a:r>
              <a:rPr sz="3200" b="1" spc="360" dirty="0">
                <a:latin typeface="Times New Roman"/>
                <a:cs typeface="Times New Roman"/>
              </a:rPr>
              <a:t>S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ti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ts	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ee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	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75" dirty="0">
                <a:latin typeface="Times New Roman"/>
                <a:cs typeface="Times New Roman"/>
              </a:rPr>
              <a:t>w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5" dirty="0">
                <a:latin typeface="Times New Roman"/>
                <a:cs typeface="Times New Roman"/>
              </a:rPr>
              <a:t>k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“c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  <a:p>
            <a:pPr marL="355600" marR="145415" indent="-342900" algn="just">
              <a:lnSpc>
                <a:spcPct val="82900"/>
              </a:lnSpc>
              <a:spcBef>
                <a:spcPts val="141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215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3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 </a:t>
            </a:r>
            <a:r>
              <a:rPr sz="3200" b="1" spc="-165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360" dirty="0">
                <a:latin typeface="Times New Roman"/>
                <a:cs typeface="Times New Roman"/>
              </a:rPr>
              <a:t>g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 </a:t>
            </a:r>
            <a:r>
              <a:rPr sz="3200" b="1" spc="-360" dirty="0">
                <a:latin typeface="Times New Roman"/>
                <a:cs typeface="Times New Roman"/>
              </a:rPr>
              <a:t> 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35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f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ti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n </a:t>
            </a:r>
            <a:r>
              <a:rPr sz="3200" b="1" spc="-15" dirty="0">
                <a:latin typeface="Times New Roman"/>
                <a:cs typeface="Times New Roman"/>
              </a:rPr>
              <a:t>Q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P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165" dirty="0">
                <a:latin typeface="Times New Roman"/>
                <a:cs typeface="Times New Roman"/>
              </a:rPr>
              <a:t>u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190"/>
              </a:lnSpc>
              <a:spcBef>
                <a:spcPts val="1395"/>
              </a:spcBef>
              <a:buFont typeface="Arial"/>
              <a:buChar char="•"/>
              <a:tabLst>
                <a:tab pos="355600" algn="l"/>
                <a:tab pos="1576705" algn="l"/>
                <a:tab pos="2910205" algn="l"/>
                <a:tab pos="3383915" algn="l"/>
                <a:tab pos="6870065" algn="l"/>
              </a:tabLst>
            </a:pPr>
            <a:r>
              <a:rPr sz="3200" b="1" spc="-215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li</a:t>
            </a:r>
            <a:r>
              <a:rPr sz="3200" b="1" spc="345" dirty="0">
                <a:latin typeface="Times New Roman"/>
                <a:cs typeface="Times New Roman"/>
              </a:rPr>
              <a:t>g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165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ff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180" dirty="0">
                <a:latin typeface="Times New Roman"/>
                <a:cs typeface="Times New Roman"/>
              </a:rPr>
              <a:t>b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75" dirty="0">
                <a:latin typeface="Times New Roman"/>
                <a:cs typeface="Times New Roman"/>
              </a:rPr>
              <a:t>a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J</a:t>
            </a:r>
            <a:r>
              <a:rPr sz="3200" b="1" spc="5" dirty="0">
                <a:latin typeface="Times New Roman"/>
                <a:cs typeface="Times New Roman"/>
              </a:rPr>
              <a:t>D</a:t>
            </a:r>
            <a:r>
              <a:rPr sz="3200" b="1" spc="-25" dirty="0">
                <a:latin typeface="Times New Roman"/>
                <a:cs typeface="Times New Roman"/>
              </a:rPr>
              <a:t>K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v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1527" y="6989953"/>
            <a:ext cx="2933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r>
              <a:rPr sz="2000" spc="-125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4" y="648892"/>
            <a:ext cx="626872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60"/>
              </a:lnSpc>
              <a:tabLst>
                <a:tab pos="2029460" algn="l"/>
                <a:tab pos="4144010" algn="l"/>
              </a:tabLst>
            </a:pPr>
            <a:r>
              <a:rPr sz="4400" b="1" spc="-280" dirty="0">
                <a:solidFill>
                  <a:srgbClr val="198989"/>
                </a:solidFill>
                <a:latin typeface="Times New Roman"/>
                <a:cs typeface="Times New Roman"/>
              </a:rPr>
              <a:t>H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2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w</a:t>
            </a:r>
            <a:r>
              <a:rPr sz="4400" b="1" spc="37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	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ec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	a</a:t>
            </a:r>
            <a:r>
              <a:rPr sz="4400" b="1" spc="36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2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726" y="1559400"/>
            <a:ext cx="8118475" cy="575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390"/>
              </a:lnSpc>
            </a:pPr>
            <a:r>
              <a:rPr sz="2400" b="1" spc="-26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P</a:t>
            </a:r>
            <a:r>
              <a:rPr sz="2400" b="1" spc="-25" dirty="0">
                <a:latin typeface="Times New Roman"/>
                <a:cs typeface="Times New Roman"/>
              </a:rPr>
              <a:t>OM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lf</a:t>
            </a:r>
            <a:r>
              <a:rPr sz="2400" b="1" spc="60" dirty="0">
                <a:latin typeface="Arial"/>
                <a:cs typeface="Arial"/>
              </a:rPr>
              <a:t>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25" dirty="0">
                <a:latin typeface="Times New Roman"/>
                <a:cs typeface="Times New Roman"/>
              </a:rPr>
              <a:t>x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fi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.</a:t>
            </a:r>
            <a:r>
              <a:rPr sz="2400" b="1" spc="135" dirty="0">
                <a:latin typeface="Times New Roman"/>
                <a:cs typeface="Times New Roman"/>
              </a:rPr>
              <a:t>x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file</a:t>
            </a:r>
            <a:r>
              <a:rPr sz="2400" b="1" spc="-325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Arial"/>
                <a:cs typeface="Arial"/>
              </a:rPr>
              <a:t>,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35" dirty="0">
                <a:latin typeface="Times New Roman"/>
                <a:cs typeface="Times New Roman"/>
              </a:rPr>
              <a:t>v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n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.</a:t>
            </a:r>
            <a:r>
              <a:rPr sz="2400" b="1" spc="135" dirty="0">
                <a:latin typeface="Times New Roman"/>
                <a:cs typeface="Times New Roman"/>
              </a:rPr>
              <a:t>x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860"/>
              </a:lnSpc>
              <a:spcBef>
                <a:spcPts val="1080"/>
              </a:spcBef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95" dirty="0">
                <a:latin typeface="Times New Roman"/>
                <a:cs typeface="Times New Roman"/>
              </a:rPr>
              <a:t>j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77800">
              <a:lnSpc>
                <a:spcPts val="1800"/>
              </a:lnSpc>
            </a:pPr>
            <a:r>
              <a:rPr sz="1600" b="1" spc="190" dirty="0">
                <a:latin typeface="Arial"/>
                <a:cs typeface="Arial"/>
              </a:rPr>
              <a:t>.</a:t>
            </a:r>
            <a:r>
              <a:rPr sz="1600" b="1" spc="200" dirty="0">
                <a:latin typeface="Arial"/>
                <a:cs typeface="Arial"/>
              </a:rPr>
              <a:t>.</a:t>
            </a:r>
            <a:r>
              <a:rPr sz="1600" b="1" spc="4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7780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16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5" dirty="0">
                <a:latin typeface="Times New Roman"/>
                <a:cs typeface="Times New Roman"/>
              </a:rPr>
              <a:t> </a:t>
            </a:r>
            <a:r>
              <a:rPr sz="1600" b="1" spc="235" dirty="0">
                <a:latin typeface="Arial"/>
                <a:cs typeface="Arial"/>
              </a:rPr>
              <a:t>-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6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355600" marR="102870">
              <a:lnSpc>
                <a:spcPts val="159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85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 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739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1630">
              <a:lnSpc>
                <a:spcPts val="186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1630">
              <a:lnSpc>
                <a:spcPts val="1860"/>
              </a:lnSpc>
              <a:spcBef>
                <a:spcPts val="1680"/>
              </a:spcBef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5" dirty="0">
                <a:latin typeface="Times New Roman"/>
                <a:cs typeface="Times New Roman"/>
              </a:rPr>
              <a:t> </a:t>
            </a:r>
            <a:r>
              <a:rPr sz="1600" b="1" spc="235" dirty="0">
                <a:latin typeface="Arial"/>
                <a:cs typeface="Arial"/>
              </a:rPr>
              <a:t>-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220" dirty="0">
                <a:latin typeface="Arial"/>
                <a:cs typeface="Arial"/>
              </a:rPr>
              <a:t>-</a:t>
            </a:r>
            <a:r>
              <a:rPr sz="1600" b="1" spc="-75" dirty="0">
                <a:latin typeface="Arial"/>
                <a:cs typeface="Arial"/>
              </a:rPr>
              <a:t>2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670560">
              <a:lnSpc>
                <a:spcPts val="1695"/>
              </a:lnSpc>
            </a:pPr>
            <a:r>
              <a:rPr sz="1600" b="1" spc="-125" dirty="0">
                <a:latin typeface="Arial"/>
                <a:cs typeface="Arial"/>
              </a:rPr>
              <a:t>&lt;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85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spc="-75" dirty="0">
                <a:latin typeface="Arial"/>
                <a:cs typeface="Arial"/>
              </a:rPr>
              <a:t>2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695"/>
              </a:lnSpc>
            </a:pP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06095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16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7780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77800">
              <a:lnSpc>
                <a:spcPts val="1800"/>
              </a:lnSpc>
            </a:pPr>
            <a:r>
              <a:rPr sz="1600" b="1" spc="190" dirty="0">
                <a:latin typeface="Arial"/>
                <a:cs typeface="Arial"/>
              </a:rPr>
              <a:t>.</a:t>
            </a:r>
            <a:r>
              <a:rPr sz="1600" b="1" spc="200" dirty="0">
                <a:latin typeface="Arial"/>
                <a:cs typeface="Arial"/>
              </a:rPr>
              <a:t>.</a:t>
            </a:r>
            <a:r>
              <a:rPr sz="1600" b="1" spc="4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j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704" rIns="0" bIns="0" rtlCol="0">
            <a:spAutoFit/>
          </a:bodyPr>
          <a:lstStyle/>
          <a:p>
            <a:pPr marL="347980">
              <a:lnSpc>
                <a:spcPts val="4305"/>
              </a:lnSpc>
            </a:pPr>
            <a:r>
              <a:rPr sz="3600" spc="180" dirty="0"/>
              <a:t>B</a:t>
            </a:r>
            <a:r>
              <a:rPr sz="3600" spc="185" dirty="0"/>
              <a:t>u</a:t>
            </a:r>
            <a:r>
              <a:rPr sz="3600" spc="-10" dirty="0"/>
              <a:t>i</a:t>
            </a:r>
            <a:r>
              <a:rPr sz="3600" spc="-25" dirty="0"/>
              <a:t>l</a:t>
            </a:r>
            <a:r>
              <a:rPr sz="3600" dirty="0"/>
              <a:t>d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-5" dirty="0"/>
              <a:t>C</a:t>
            </a:r>
            <a:r>
              <a:rPr sz="3600" dirty="0"/>
              <a:t>o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195" dirty="0"/>
              <a:t>n</a:t>
            </a:r>
            <a:r>
              <a:rPr sz="3600" spc="-15" dirty="0"/>
              <a:t>fi</a:t>
            </a:r>
            <a:r>
              <a:rPr sz="3600" dirty="0"/>
              <a:t>g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spc="185" dirty="0"/>
              <a:t>u</a:t>
            </a:r>
            <a:r>
              <a:rPr sz="3600" spc="-210" dirty="0"/>
              <a:t>r</a:t>
            </a:r>
            <a:r>
              <a:rPr sz="3600" spc="200" dirty="0"/>
              <a:t>a</a:t>
            </a:r>
            <a:r>
              <a:rPr sz="3600" spc="-15" dirty="0"/>
              <a:t>t</a:t>
            </a:r>
            <a:r>
              <a:rPr sz="3600" spc="-25" dirty="0"/>
              <a:t>i</a:t>
            </a:r>
            <a:r>
              <a:rPr sz="3600" dirty="0"/>
              <a:t>o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dirty="0"/>
              <a:t>n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-10" dirty="0"/>
              <a:t>i</a:t>
            </a:r>
            <a:r>
              <a:rPr sz="3600" dirty="0"/>
              <a:t>n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dirty="0"/>
              <a:t>a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75" dirty="0"/>
              <a:t>P</a:t>
            </a:r>
            <a:r>
              <a:rPr sz="3600" spc="-220" dirty="0"/>
              <a:t>r</a:t>
            </a:r>
            <a:r>
              <a:rPr sz="3600" dirty="0"/>
              <a:t>o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spc="-15" dirty="0"/>
              <a:t>fi</a:t>
            </a:r>
            <a:r>
              <a:rPr sz="3600" spc="-25" dirty="0"/>
              <a:t>l</a:t>
            </a:r>
            <a:r>
              <a:rPr sz="3600" spc="-20" dirty="0"/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1458565"/>
            <a:ext cx="68878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sz="2400" spc="-20" dirty="0">
                <a:latin typeface="Arial"/>
                <a:cs typeface="Arial"/>
              </a:rPr>
              <a:t>Yo</a:t>
            </a:r>
            <a:r>
              <a:rPr sz="2400" spc="305" dirty="0">
                <a:latin typeface="Arial"/>
                <a:cs typeface="Arial"/>
              </a:rPr>
              <a:t>u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385" dirty="0">
                <a:latin typeface="Arial"/>
                <a:cs typeface="Arial"/>
              </a:rPr>
              <a:t>e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345" dirty="0">
                <a:latin typeface="Arial"/>
                <a:cs typeface="Arial"/>
              </a:rPr>
              <a:t>s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385" dirty="0">
                <a:latin typeface="Arial"/>
                <a:cs typeface="Arial"/>
              </a:rPr>
              <a:t>d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Arial"/>
                <a:cs typeface="Arial"/>
              </a:rPr>
              <a:t>a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7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434" y="2182175"/>
            <a:ext cx="8082915" cy="520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86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95" dirty="0">
                <a:latin typeface="Times New Roman"/>
                <a:cs typeface="Times New Roman"/>
              </a:rPr>
              <a:t>j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ts val="1800"/>
              </a:lnSpc>
            </a:pP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spc="190" dirty="0">
                <a:latin typeface="Arial"/>
                <a:cs typeface="Arial"/>
              </a:rPr>
              <a:t>.</a:t>
            </a:r>
            <a:r>
              <a:rPr sz="1600" b="1" spc="4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0513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69595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6036310" algn="ctr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b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734695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5205730" algn="ctr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06426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5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6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06426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5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235" dirty="0">
                <a:latin typeface="Arial"/>
                <a:cs typeface="Arial"/>
              </a:rPr>
              <a:t>-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235" dirty="0">
                <a:latin typeface="Arial"/>
                <a:cs typeface="Arial"/>
              </a:rPr>
              <a:t>-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6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06426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2809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2809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i</a:t>
            </a:r>
            <a:r>
              <a:rPr sz="1600" b="1" spc="-10" dirty="0">
                <a:latin typeface="Times New Roman"/>
                <a:cs typeface="Times New Roman"/>
              </a:rPr>
              <a:t>z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r>
              <a:rPr sz="1600" b="1" spc="-2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z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064260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o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898525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5279390" algn="ctr">
              <a:lnSpc>
                <a:spcPts val="186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12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 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418465" marR="5080">
              <a:lnSpc>
                <a:spcPts val="159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 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&gt;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 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69595">
              <a:lnSpc>
                <a:spcPts val="1739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6035040" algn="ctr">
              <a:lnSpc>
                <a:spcPts val="1800"/>
              </a:lnSpc>
            </a:pPr>
            <a:r>
              <a:rPr sz="1600" b="1" spc="10" dirty="0">
                <a:latin typeface="Arial"/>
                <a:cs typeface="Arial"/>
              </a:rPr>
              <a:t>&lt;</a:t>
            </a:r>
            <a:r>
              <a:rPr sz="1600" b="1" spc="100" dirty="0">
                <a:latin typeface="Arial"/>
                <a:cs typeface="Arial"/>
              </a:rPr>
              <a:t>/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4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75565">
              <a:lnSpc>
                <a:spcPts val="1860"/>
              </a:lnSpc>
            </a:pP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r>
              <a:rPr sz="1600" b="1" spc="-24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amp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rom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5" dirty="0">
                <a:latin typeface="Arial"/>
                <a:cs typeface="Arial"/>
              </a:rPr>
              <a:t>v</a:t>
            </a:r>
            <a:r>
              <a:rPr sz="1400" i="1" dirty="0">
                <a:latin typeface="Arial"/>
                <a:cs typeface="Arial"/>
              </a:rPr>
              <a:t>en</a:t>
            </a:r>
            <a:r>
              <a:rPr sz="1400" i="1" spc="-5" dirty="0">
                <a:latin typeface="Arial"/>
                <a:cs typeface="Arial"/>
              </a:rPr>
              <a:t>:</a:t>
            </a:r>
            <a:r>
              <a:rPr sz="1400" i="1" spc="50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he</a:t>
            </a:r>
            <a:r>
              <a:rPr sz="1400" i="1" spc="5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Arial"/>
                <a:cs typeface="Arial"/>
              </a:rPr>
              <a:t>D</a:t>
            </a:r>
            <a:r>
              <a:rPr sz="1400" i="1" dirty="0">
                <a:latin typeface="Arial"/>
                <a:cs typeface="Arial"/>
              </a:rPr>
              <a:t>e</a:t>
            </a:r>
            <a:r>
              <a:rPr sz="1400" i="1" spc="-5" dirty="0">
                <a:latin typeface="Arial"/>
                <a:cs typeface="Arial"/>
              </a:rPr>
              <a:t>f</a:t>
            </a:r>
            <a:r>
              <a:rPr sz="1400" i="1" spc="5" dirty="0">
                <a:latin typeface="Arial"/>
                <a:cs typeface="Arial"/>
              </a:rPr>
              <a:t>i</a:t>
            </a:r>
            <a:r>
              <a:rPr sz="1400" i="1" dirty="0">
                <a:latin typeface="Arial"/>
                <a:cs typeface="Arial"/>
              </a:rPr>
              <a:t>n</a:t>
            </a:r>
            <a:r>
              <a:rPr sz="1400" i="1" spc="-5" dirty="0">
                <a:latin typeface="Arial"/>
                <a:cs typeface="Arial"/>
              </a:rPr>
              <a:t>it</a:t>
            </a:r>
            <a:r>
              <a:rPr sz="1400" i="1" spc="5" dirty="0">
                <a:latin typeface="Arial"/>
                <a:cs typeface="Arial"/>
              </a:rPr>
              <a:t>iv</a:t>
            </a:r>
            <a:r>
              <a:rPr sz="1400" i="1" dirty="0">
                <a:latin typeface="Arial"/>
                <a:cs typeface="Arial"/>
              </a:rPr>
              <a:t>e</a:t>
            </a:r>
            <a:r>
              <a:rPr sz="1400" i="1" spc="40" dirty="0">
                <a:latin typeface="Times New Roman"/>
                <a:cs typeface="Times New Roman"/>
              </a:rPr>
              <a:t> </a:t>
            </a:r>
            <a:r>
              <a:rPr sz="1400" i="1" spc="-15" dirty="0">
                <a:latin typeface="Arial"/>
                <a:cs typeface="Arial"/>
              </a:rPr>
              <a:t>G</a:t>
            </a:r>
            <a:r>
              <a:rPr sz="1400" i="1" dirty="0">
                <a:latin typeface="Arial"/>
                <a:cs typeface="Arial"/>
              </a:rPr>
              <a:t>u</a:t>
            </a:r>
            <a:r>
              <a:rPr sz="1400" i="1" spc="-5" dirty="0">
                <a:latin typeface="Arial"/>
                <a:cs typeface="Arial"/>
              </a:rPr>
              <a:t>i</a:t>
            </a:r>
            <a:r>
              <a:rPr sz="1400" i="1" spc="10" dirty="0">
                <a:latin typeface="Arial"/>
                <a:cs typeface="Arial"/>
              </a:rPr>
              <a:t>d</a:t>
            </a:r>
            <a:r>
              <a:rPr sz="1400" i="1" dirty="0">
                <a:latin typeface="Arial"/>
                <a:cs typeface="Arial"/>
              </a:rPr>
              <a:t>e</a:t>
            </a:r>
            <a:r>
              <a:rPr sz="1400" i="1" spc="-5" dirty="0">
                <a:latin typeface="Arial"/>
                <a:cs typeface="Arial"/>
              </a:rPr>
              <a:t>,</a:t>
            </a:r>
            <a:r>
              <a:rPr sz="1400" i="1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ona</a:t>
            </a:r>
            <a:r>
              <a:rPr sz="1400" spc="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pe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’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200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4531" y="636192"/>
            <a:ext cx="50260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0835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46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va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1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g	a</a:t>
            </a:r>
            <a:r>
              <a:rPr sz="4400" b="1" spc="36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20" dirty="0">
                <a:solidFill>
                  <a:srgbClr val="198989"/>
                </a:solidFill>
                <a:latin typeface="Times New Roman"/>
                <a:cs typeface="Times New Roman"/>
              </a:rPr>
              <a:t>P</a:t>
            </a:r>
            <a:r>
              <a:rPr sz="4400" b="1" spc="-265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-61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f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20" y="1796663"/>
            <a:ext cx="467741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757045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r>
              <a:rPr sz="3200" b="1" spc="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165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5" dirty="0">
                <a:latin typeface="Times New Roman"/>
                <a:cs typeface="Times New Roman"/>
              </a:rPr>
              <a:t>m</a:t>
            </a:r>
            <a:r>
              <a:rPr sz="3200" b="1" spc="175" dirty="0">
                <a:latin typeface="Times New Roman"/>
                <a:cs typeface="Times New Roman"/>
              </a:rPr>
              <a:t>m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spc="165" dirty="0">
                <a:latin typeface="Times New Roman"/>
                <a:cs typeface="Times New Roman"/>
              </a:rPr>
              <a:t>n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Arial"/>
                <a:cs typeface="Arial"/>
              </a:rPr>
              <a:t>-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180" dirty="0">
                <a:latin typeface="Times New Roman"/>
                <a:cs typeface="Times New Roman"/>
              </a:rPr>
              <a:t>n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9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8355">
              <a:lnSpc>
                <a:spcPts val="2630"/>
              </a:lnSpc>
              <a:tabLst>
                <a:tab pos="1774189" algn="l"/>
                <a:tab pos="2569210" algn="l"/>
              </a:tabLst>
            </a:pPr>
            <a:r>
              <a:rPr dirty="0">
                <a:latin typeface="Times New Roman"/>
                <a:cs typeface="Times New Roman"/>
              </a:rPr>
              <a:t>m</a:t>
            </a:r>
            <a:r>
              <a:rPr spc="200" dirty="0"/>
              <a:t> </a:t>
            </a:r>
            <a:r>
              <a:rPr dirty="0">
                <a:latin typeface="Times New Roman"/>
                <a:cs typeface="Times New Roman"/>
              </a:rPr>
              <a:t>v</a:t>
            </a:r>
            <a:r>
              <a:rPr spc="15" dirty="0"/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dirty="0"/>
              <a:t>	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spc="155" dirty="0"/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280" dirty="0"/>
              <a:t> </a:t>
            </a:r>
            <a:r>
              <a:rPr spc="-15" dirty="0">
                <a:latin typeface="Times New Roman"/>
                <a:cs typeface="Times New Roman"/>
              </a:rPr>
              <a:t>c</a:t>
            </a:r>
            <a:r>
              <a:rPr dirty="0"/>
              <a:t>	</a:t>
            </a:r>
            <a:r>
              <a:rPr dirty="0">
                <a:latin typeface="Times New Roman"/>
                <a:cs typeface="Times New Roman"/>
              </a:rPr>
              <a:t>k</a:t>
            </a:r>
            <a:r>
              <a:rPr spc="50" dirty="0"/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290" dirty="0"/>
              <a:t> 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dirty="0"/>
              <a:t> </a:t>
            </a:r>
            <a:r>
              <a:rPr spc="-260" dirty="0"/>
              <a:t> </a:t>
            </a:r>
            <a:r>
              <a:rPr spc="-15" dirty="0">
                <a:latin typeface="Times New Roman"/>
                <a:cs typeface="Times New Roman"/>
              </a:rPr>
              <a:t>e</a:t>
            </a:r>
          </a:p>
          <a:p>
            <a:pPr marL="737235">
              <a:lnSpc>
                <a:spcPts val="2630"/>
              </a:lnSpc>
              <a:tabLst>
                <a:tab pos="3117215" algn="l"/>
                <a:tab pos="5392420" algn="l"/>
              </a:tabLst>
            </a:pPr>
            <a:r>
              <a:rPr spc="345" dirty="0">
                <a:latin typeface="Arial"/>
                <a:cs typeface="Arial"/>
              </a:rPr>
              <a:t>-</a:t>
            </a:r>
            <a:r>
              <a:rPr spc="-15" dirty="0">
                <a:latin typeface="Times New Roman"/>
                <a:cs typeface="Times New Roman"/>
              </a:rPr>
              <a:t>P</a:t>
            </a:r>
            <a:r>
              <a:rPr spc="200" dirty="0"/>
              <a:t> </a:t>
            </a:r>
            <a:r>
              <a:rPr dirty="0">
                <a:latin typeface="Times New Roman"/>
                <a:cs typeface="Times New Roman"/>
              </a:rPr>
              <a:t>m</a:t>
            </a:r>
            <a:r>
              <a:rPr spc="190" dirty="0"/>
              <a:t> </a:t>
            </a:r>
            <a:r>
              <a:rPr dirty="0">
                <a:latin typeface="Times New Roman"/>
                <a:cs typeface="Times New Roman"/>
              </a:rPr>
              <a:t>y</a:t>
            </a:r>
            <a:r>
              <a:rPr spc="-70" dirty="0"/>
              <a:t> 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spc="155" dirty="0"/>
              <a:t> 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spc="-160" dirty="0"/>
              <a:t> </a:t>
            </a:r>
            <a:r>
              <a:rPr dirty="0">
                <a:latin typeface="Times New Roman"/>
                <a:cs typeface="Times New Roman"/>
              </a:rPr>
              <a:t>o</a:t>
            </a:r>
            <a:r>
              <a:rPr spc="290" dirty="0"/>
              <a:t> 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150" dirty="0"/>
              <a:t> </a:t>
            </a:r>
            <a:r>
              <a:rPr spc="-10" dirty="0">
                <a:latin typeface="Times New Roman"/>
                <a:cs typeface="Times New Roman"/>
              </a:rPr>
              <a:t>i</a:t>
            </a:r>
            <a:r>
              <a:rPr spc="-380" dirty="0"/>
              <a:t> </a:t>
            </a:r>
            <a:r>
              <a:rPr spc="200" dirty="0">
                <a:latin typeface="Times New Roman"/>
                <a:cs typeface="Times New Roman"/>
              </a:rPr>
              <a:t>l</a:t>
            </a:r>
            <a:r>
              <a:rPr spc="-15" dirty="0">
                <a:latin typeface="Times New Roman"/>
                <a:cs typeface="Times New Roman"/>
              </a:rPr>
              <a:t>e</a:t>
            </a:r>
            <a:r>
              <a:rPr dirty="0"/>
              <a:t>	</a:t>
            </a:r>
            <a:r>
              <a:rPr spc="-110" dirty="0">
                <a:latin typeface="Arial"/>
                <a:cs typeface="Arial"/>
              </a:rPr>
              <a:t>1</a:t>
            </a:r>
            <a:r>
              <a:rPr spc="-235" dirty="0"/>
              <a:t> </a:t>
            </a:r>
            <a:r>
              <a:rPr spc="60" dirty="0">
                <a:latin typeface="Arial"/>
                <a:cs typeface="Arial"/>
              </a:rPr>
              <a:t>,</a:t>
            </a:r>
            <a:r>
              <a:rPr spc="-350" dirty="0"/>
              <a:t> </a:t>
            </a:r>
            <a:r>
              <a:rPr dirty="0">
                <a:latin typeface="Times New Roman"/>
                <a:cs typeface="Times New Roman"/>
              </a:rPr>
              <a:t>m</a:t>
            </a:r>
            <a:r>
              <a:rPr spc="200" dirty="0"/>
              <a:t> </a:t>
            </a:r>
            <a:r>
              <a:rPr dirty="0">
                <a:latin typeface="Times New Roman"/>
                <a:cs typeface="Times New Roman"/>
              </a:rPr>
              <a:t>y</a:t>
            </a:r>
            <a:r>
              <a:rPr spc="-70" dirty="0"/>
              <a:t> 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spc="145" dirty="0"/>
              <a:t> 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spc="-150" dirty="0"/>
              <a:t> </a:t>
            </a:r>
            <a:r>
              <a:rPr dirty="0">
                <a:latin typeface="Times New Roman"/>
                <a:cs typeface="Times New Roman"/>
              </a:rPr>
              <a:t>o</a:t>
            </a:r>
            <a:r>
              <a:rPr spc="280" dirty="0"/>
              <a:t> 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150" dirty="0"/>
              <a:t> </a:t>
            </a:r>
            <a:r>
              <a:rPr spc="-10" dirty="0">
                <a:latin typeface="Times New Roman"/>
                <a:cs typeface="Times New Roman"/>
              </a:rPr>
              <a:t>i</a:t>
            </a:r>
            <a:r>
              <a:rPr spc="-380" dirty="0"/>
              <a:t> </a:t>
            </a:r>
            <a:r>
              <a:rPr spc="204" dirty="0">
                <a:latin typeface="Times New Roman"/>
                <a:cs typeface="Times New Roman"/>
              </a:rPr>
              <a:t>l</a:t>
            </a:r>
            <a:r>
              <a:rPr spc="-15" dirty="0">
                <a:latin typeface="Times New Roman"/>
                <a:cs typeface="Times New Roman"/>
              </a:rPr>
              <a:t>e</a:t>
            </a:r>
            <a:r>
              <a:rPr dirty="0"/>
              <a:t>	</a:t>
            </a:r>
            <a:r>
              <a:rPr spc="-110" dirty="0">
                <a:latin typeface="Arial"/>
                <a:cs typeface="Arial"/>
              </a:rPr>
              <a:t>2</a:t>
            </a:r>
          </a:p>
          <a:p>
            <a:pPr marL="73787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737870" algn="l"/>
              </a:tabLst>
            </a:pPr>
            <a:r>
              <a:rPr sz="3200" spc="-36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260" dirty="0"/>
              <a:t> </a:t>
            </a:r>
            <a:r>
              <a:rPr sz="3200" spc="185" dirty="0">
                <a:latin typeface="Times New Roman"/>
                <a:cs typeface="Times New Roman"/>
              </a:rPr>
              <a:t>y</a:t>
            </a:r>
            <a:r>
              <a:rPr sz="3200" spc="345" dirty="0">
                <a:latin typeface="Times New Roman"/>
                <a:cs typeface="Times New Roman"/>
              </a:rPr>
              <a:t>o</a:t>
            </a:r>
            <a:r>
              <a:rPr sz="3200" spc="180" dirty="0">
                <a:latin typeface="Times New Roman"/>
                <a:cs typeface="Times New Roman"/>
              </a:rPr>
              <a:t>u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80" dirty="0"/>
              <a:t> 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60" dirty="0"/>
              <a:t> </a:t>
            </a:r>
            <a:r>
              <a:rPr sz="3200" spc="34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tt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165" dirty="0">
                <a:latin typeface="Times New Roman"/>
                <a:cs typeface="Times New Roman"/>
              </a:rPr>
              <a:t>n</a:t>
            </a:r>
            <a:r>
              <a:rPr sz="3200" spc="360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54" dirty="0"/>
              <a:t> </a:t>
            </a:r>
            <a:r>
              <a:rPr sz="3200" spc="-25" dirty="0">
                <a:latin typeface="Arial"/>
                <a:cs typeface="Arial"/>
              </a:rPr>
              <a:t>.</a:t>
            </a:r>
            <a:r>
              <a:rPr sz="3200" spc="185" dirty="0">
                <a:latin typeface="Times New Roman"/>
                <a:cs typeface="Times New Roman"/>
              </a:rPr>
              <a:t>xm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80" dirty="0"/>
              <a:t> 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ile</a:t>
            </a:r>
            <a:r>
              <a:rPr sz="3200" spc="-434" dirty="0"/>
              <a:t> </a:t>
            </a:r>
            <a:r>
              <a:rPr sz="3200" spc="9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94970">
              <a:lnSpc>
                <a:spcPct val="100000"/>
              </a:lnSpc>
              <a:spcBef>
                <a:spcPts val="1040"/>
              </a:spcBef>
            </a:pPr>
            <a:r>
              <a:rPr sz="1800" spc="15" dirty="0">
                <a:latin typeface="Arial"/>
                <a:cs typeface="Arial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dirty="0"/>
              <a:t> </a:t>
            </a:r>
            <a:r>
              <a:rPr sz="1800" spc="-145" dirty="0"/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20" dirty="0"/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80" dirty="0"/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80" dirty="0"/>
              <a:t> </a:t>
            </a:r>
            <a:r>
              <a:rPr sz="1800" spc="15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45" dirty="0"/>
              <a:t> 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dirty="0"/>
              <a:t> </a:t>
            </a:r>
            <a:r>
              <a:rPr sz="1800" spc="-200" dirty="0"/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dirty="0"/>
              <a:t> </a:t>
            </a:r>
            <a:r>
              <a:rPr sz="1800" spc="-145" dirty="0"/>
              <a:t> </a:t>
            </a:r>
            <a:r>
              <a:rPr sz="1800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94970">
              <a:lnSpc>
                <a:spcPct val="100000"/>
              </a:lnSpc>
              <a:spcBef>
                <a:spcPts val="1040"/>
              </a:spcBef>
            </a:pPr>
            <a:r>
              <a:rPr sz="1800" spc="45" dirty="0">
                <a:latin typeface="Arial"/>
                <a:cs typeface="Arial"/>
              </a:rPr>
              <a:t>.</a:t>
            </a:r>
            <a:r>
              <a:rPr sz="1800" spc="-270" dirty="0"/>
              <a:t> </a:t>
            </a:r>
            <a:r>
              <a:rPr sz="1800" spc="45" dirty="0">
                <a:latin typeface="Arial"/>
                <a:cs typeface="Arial"/>
              </a:rPr>
              <a:t>.</a:t>
            </a:r>
            <a:r>
              <a:rPr sz="1800" spc="-270" dirty="0"/>
              <a:t> </a:t>
            </a:r>
            <a:r>
              <a:rPr sz="1800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79755">
              <a:lnSpc>
                <a:spcPct val="100000"/>
              </a:lnSpc>
              <a:spcBef>
                <a:spcPts val="1050"/>
              </a:spcBef>
            </a:pPr>
            <a:r>
              <a:rPr sz="1800" spc="15" dirty="0">
                <a:latin typeface="Arial"/>
                <a:cs typeface="Arial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dirty="0"/>
              <a:t> </a:t>
            </a:r>
            <a:r>
              <a:rPr sz="1800" spc="-220" dirty="0"/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80" dirty="0"/>
              <a:t> </a:t>
            </a:r>
            <a:r>
              <a:rPr sz="1800" spc="15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15" dirty="0"/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spc="-15" dirty="0">
                <a:latin typeface="Times New Roman"/>
                <a:cs typeface="Times New Roman"/>
              </a:rPr>
              <a:t>P</a:t>
            </a:r>
            <a:r>
              <a:rPr sz="1800" spc="145" dirty="0"/>
              <a:t> 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spc="-100" dirty="0"/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215" dirty="0"/>
              <a:t> 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120" dirty="0"/>
              <a:t> 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-285" dirty="0"/>
              <a:t> </a:t>
            </a:r>
            <a:r>
              <a:rPr sz="1800" spc="17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dirty="0"/>
              <a:t> </a:t>
            </a:r>
            <a:r>
              <a:rPr sz="1800" spc="-140" dirty="0"/>
              <a:t> </a:t>
            </a:r>
            <a:r>
              <a:rPr sz="1800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040"/>
              </a:spcBef>
            </a:pPr>
            <a:r>
              <a:rPr sz="1800" spc="15" dirty="0">
                <a:latin typeface="Arial"/>
                <a:cs typeface="Arial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5" dirty="0"/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80" dirty="0"/>
              <a:t> </a:t>
            </a:r>
            <a:r>
              <a:rPr sz="1800" spc="17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15" dirty="0"/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spc="-15" dirty="0">
                <a:latin typeface="Times New Roman"/>
                <a:cs typeface="Times New Roman"/>
              </a:rPr>
              <a:t>P</a:t>
            </a:r>
            <a:r>
              <a:rPr sz="1800" spc="145" dirty="0"/>
              <a:t> 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spc="-110" dirty="0"/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215" dirty="0"/>
              <a:t> 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110" dirty="0"/>
              <a:t> 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-285" dirty="0"/>
              <a:t> </a:t>
            </a:r>
            <a:r>
              <a:rPr sz="1800" spc="15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spc="10" dirty="0">
                <a:latin typeface="Arial"/>
                <a:cs typeface="Arial"/>
              </a:rPr>
              <a:t>&gt;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125" dirty="0"/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20" dirty="0"/>
              <a:t> </a:t>
            </a:r>
            <a:r>
              <a:rPr sz="1800" spc="15" dirty="0">
                <a:latin typeface="Arial"/>
                <a:cs typeface="Arial"/>
              </a:rPr>
              <a:t>&lt;</a:t>
            </a:r>
            <a:r>
              <a:rPr sz="1800" spc="114" dirty="0">
                <a:latin typeface="Arial"/>
                <a:cs typeface="Arial"/>
              </a:rPr>
              <a:t>/</a:t>
            </a:r>
            <a:r>
              <a:rPr sz="1800" spc="-270" dirty="0"/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5" dirty="0"/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/>
              <a:t> </a:t>
            </a:r>
            <a:r>
              <a:rPr sz="1800" spc="-120" dirty="0"/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90" dirty="0"/>
              <a:t> </a:t>
            </a:r>
            <a:r>
              <a:rPr sz="1800" spc="17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15" dirty="0"/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spc="-15" dirty="0">
                <a:latin typeface="Times New Roman"/>
                <a:cs typeface="Times New Roman"/>
              </a:rPr>
              <a:t>P</a:t>
            </a:r>
            <a:r>
              <a:rPr sz="1800" spc="145" dirty="0"/>
              <a:t> 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spc="-110" dirty="0"/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dirty="0"/>
              <a:t> </a:t>
            </a:r>
            <a:r>
              <a:rPr sz="1800" spc="-220" dirty="0"/>
              <a:t> 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120" dirty="0"/>
              <a:t> 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-285" dirty="0"/>
              <a:t> </a:t>
            </a:r>
            <a:r>
              <a:rPr sz="1800" spc="15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25" dirty="0"/>
              <a:t> </a:t>
            </a:r>
            <a:r>
              <a:rPr sz="1800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579755">
              <a:lnSpc>
                <a:spcPct val="100000"/>
              </a:lnSpc>
              <a:spcBef>
                <a:spcPts val="1040"/>
              </a:spcBef>
            </a:pPr>
            <a:r>
              <a:rPr sz="1800" spc="15" dirty="0">
                <a:latin typeface="Arial"/>
                <a:cs typeface="Arial"/>
              </a:rPr>
              <a:t>&lt;</a:t>
            </a:r>
            <a:r>
              <a:rPr sz="1800" spc="114" dirty="0">
                <a:latin typeface="Arial"/>
                <a:cs typeface="Arial"/>
              </a:rPr>
              <a:t>/</a:t>
            </a:r>
            <a:r>
              <a:rPr sz="1800" spc="-260" dirty="0"/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5" dirty="0"/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80" dirty="0"/>
              <a:t> </a:t>
            </a:r>
            <a:r>
              <a:rPr sz="1800" spc="17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10" dirty="0"/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spc="-15" dirty="0">
                <a:latin typeface="Times New Roman"/>
                <a:cs typeface="Times New Roman"/>
              </a:rPr>
              <a:t>P</a:t>
            </a:r>
            <a:r>
              <a:rPr sz="1800" spc="160" dirty="0"/>
              <a:t> 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spc="-110" dirty="0"/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215" dirty="0"/>
              <a:t> 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110" dirty="0"/>
              <a:t> 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-285" dirty="0"/>
              <a:t> </a:t>
            </a:r>
            <a:r>
              <a:rPr sz="1800" spc="15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94970">
              <a:lnSpc>
                <a:spcPct val="100000"/>
              </a:lnSpc>
              <a:spcBef>
                <a:spcPts val="1050"/>
              </a:spcBef>
            </a:pPr>
            <a:r>
              <a:rPr sz="1800" spc="45" dirty="0">
                <a:latin typeface="Arial"/>
                <a:cs typeface="Arial"/>
              </a:rPr>
              <a:t>.</a:t>
            </a:r>
            <a:r>
              <a:rPr sz="1800" spc="-270" dirty="0"/>
              <a:t> </a:t>
            </a:r>
            <a:r>
              <a:rPr sz="1800" spc="45" dirty="0">
                <a:latin typeface="Arial"/>
                <a:cs typeface="Arial"/>
              </a:rPr>
              <a:t>.</a:t>
            </a:r>
            <a:r>
              <a:rPr sz="1800" spc="-270" dirty="0"/>
              <a:t> </a:t>
            </a:r>
            <a:r>
              <a:rPr sz="1800" spc="4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94970">
              <a:lnSpc>
                <a:spcPct val="100000"/>
              </a:lnSpc>
              <a:spcBef>
                <a:spcPts val="1040"/>
              </a:spcBef>
            </a:pPr>
            <a:r>
              <a:rPr sz="1800" spc="15" dirty="0">
                <a:latin typeface="Arial"/>
                <a:cs typeface="Arial"/>
              </a:rPr>
              <a:t>&lt;</a:t>
            </a:r>
            <a:r>
              <a:rPr sz="1800" spc="114" dirty="0">
                <a:latin typeface="Arial"/>
                <a:cs typeface="Arial"/>
              </a:rPr>
              <a:t>/</a:t>
            </a:r>
            <a:r>
              <a:rPr sz="1800" spc="-260" dirty="0"/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dirty="0"/>
              <a:t> </a:t>
            </a:r>
            <a:r>
              <a:rPr sz="1800" spc="-145" dirty="0"/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80" dirty="0"/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80" dirty="0"/>
              <a:t> </a:t>
            </a:r>
            <a:r>
              <a:rPr sz="1800" spc="17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45" dirty="0"/>
              <a:t> 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dirty="0"/>
              <a:t> </a:t>
            </a:r>
            <a:r>
              <a:rPr sz="1800" spc="-215" dirty="0"/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dirty="0"/>
              <a:t> </a:t>
            </a:r>
            <a:r>
              <a:rPr sz="1800" spc="-130" dirty="0"/>
              <a:t> </a:t>
            </a:r>
            <a:r>
              <a:rPr sz="1800" spc="-14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73787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737870" algn="l"/>
              </a:tabLst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-434" dirty="0"/>
              <a:t> 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185" dirty="0">
                <a:latin typeface="Times New Roman"/>
                <a:cs typeface="Times New Roman"/>
              </a:rPr>
              <a:t>v</a:t>
            </a:r>
            <a:r>
              <a:rPr sz="3200" spc="17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36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260" dirty="0"/>
              <a:t> 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434" dirty="0"/>
              <a:t> 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350" dirty="0">
                <a:latin typeface="Times New Roman"/>
                <a:cs typeface="Times New Roman"/>
              </a:rPr>
              <a:t>e</a:t>
            </a:r>
            <a:r>
              <a:rPr sz="3200" spc="175" dirty="0">
                <a:latin typeface="Times New Roman"/>
                <a:cs typeface="Times New Roman"/>
              </a:rPr>
              <a:t>m</a:t>
            </a:r>
            <a:r>
              <a:rPr sz="3200" spc="350" dirty="0">
                <a:latin typeface="Times New Roman"/>
                <a:cs typeface="Times New Roman"/>
              </a:rPr>
              <a:t>e</a:t>
            </a:r>
            <a:r>
              <a:rPr sz="3200" spc="16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  <a:p>
            <a:pPr marL="382270" marR="5080" algn="r">
              <a:lnSpc>
                <a:spcPts val="1330"/>
              </a:lnSpc>
              <a:spcBef>
                <a:spcPts val="459"/>
              </a:spcBef>
            </a:pPr>
            <a:r>
              <a:rPr sz="2000" b="0" spc="-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r>
              <a:rPr sz="2000" b="0" spc="36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ct val="100000"/>
              </a:lnSpc>
            </a:pPr>
            <a:r>
              <a:rPr dirty="0"/>
              <a:t>A</a:t>
            </a:r>
            <a:r>
              <a:rPr spc="475" dirty="0"/>
              <a:t>c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240" dirty="0"/>
              <a:t>v</a:t>
            </a:r>
            <a:r>
              <a:rPr spc="25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484" dirty="0"/>
              <a:t>o</a:t>
            </a:r>
            <a:r>
              <a:rPr dirty="0"/>
              <a:t>n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30" dirty="0"/>
              <a:t>E</a:t>
            </a:r>
            <a:r>
              <a:rPr spc="-20" dirty="0"/>
              <a:t>l</a:t>
            </a:r>
            <a:r>
              <a:rPr spc="475" dirty="0"/>
              <a:t>e</a:t>
            </a:r>
            <a:r>
              <a:rPr spc="245" dirty="0"/>
              <a:t>m</a:t>
            </a:r>
            <a:r>
              <a:rPr spc="475" dirty="0"/>
              <a:t>e</a:t>
            </a:r>
            <a:r>
              <a:rPr spc="240"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296" y="1394894"/>
            <a:ext cx="5859780" cy="591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27329">
              <a:lnSpc>
                <a:spcPts val="1605"/>
              </a:lnSpc>
            </a:pPr>
            <a:r>
              <a:rPr sz="1400" b="1" spc="-7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37338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R="3810000" algn="ctr">
              <a:lnSpc>
                <a:spcPts val="1600"/>
              </a:lnSpc>
            </a:pP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666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4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666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81280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81280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5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812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958850">
              <a:lnSpc>
                <a:spcPts val="1600"/>
              </a:lnSpc>
              <a:tabLst>
                <a:tab pos="2994025" algn="l"/>
              </a:tabLst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 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	X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9588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 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9588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8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6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9588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5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4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6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81280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81280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9588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9588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&gt;</a:t>
            </a:r>
            <a:r>
              <a:rPr sz="1400" b="1" spc="-65" dirty="0">
                <a:latin typeface="Arial"/>
                <a:cs typeface="Arial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9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812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812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95885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958850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Arial"/>
                <a:cs typeface="Arial"/>
              </a:rPr>
              <a:t>1</a:t>
            </a:r>
            <a:r>
              <a:rPr sz="1400" b="1" spc="-14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Arial"/>
                <a:cs typeface="Arial"/>
              </a:rPr>
              <a:t>.</a:t>
            </a:r>
            <a:r>
              <a:rPr sz="1400" b="1" spc="-20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81280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666750">
              <a:lnSpc>
                <a:spcPts val="1600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666115">
              <a:lnSpc>
                <a:spcPts val="1600"/>
              </a:lnSpc>
            </a:pPr>
            <a:r>
              <a:rPr sz="1400" b="1" spc="-7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R="3731260" algn="ctr">
              <a:lnSpc>
                <a:spcPts val="1600"/>
              </a:lnSpc>
            </a:pP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i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R="3879215" algn="ctr">
              <a:lnSpc>
                <a:spcPts val="160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227329">
              <a:lnSpc>
                <a:spcPts val="1645"/>
              </a:lnSpc>
            </a:pPr>
            <a:r>
              <a:rPr sz="1400" b="1" spc="5" dirty="0">
                <a:latin typeface="Arial"/>
                <a:cs typeface="Arial"/>
              </a:rPr>
              <a:t>&lt;</a:t>
            </a:r>
            <a:r>
              <a:rPr sz="1400" b="1" spc="85" dirty="0">
                <a:latin typeface="Arial"/>
                <a:cs typeface="Arial"/>
              </a:rPr>
              <a:t>/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mp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rom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spc="10" dirty="0">
                <a:latin typeface="Arial"/>
                <a:cs typeface="Arial"/>
              </a:rPr>
              <a:t>a</a:t>
            </a:r>
            <a:r>
              <a:rPr sz="1400" i="1" dirty="0">
                <a:latin typeface="Arial"/>
                <a:cs typeface="Arial"/>
              </a:rPr>
              <a:t>ven</a:t>
            </a:r>
            <a:r>
              <a:rPr sz="1400" i="1" spc="-5" dirty="0">
                <a:latin typeface="Arial"/>
                <a:cs typeface="Arial"/>
              </a:rPr>
              <a:t>:</a:t>
            </a:r>
            <a:r>
              <a:rPr sz="1400" i="1" spc="5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he</a:t>
            </a:r>
            <a:r>
              <a:rPr sz="1400" i="1" spc="4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Arial"/>
                <a:cs typeface="Arial"/>
              </a:rPr>
              <a:t>D</a:t>
            </a:r>
            <a:r>
              <a:rPr sz="1400" i="1" dirty="0">
                <a:latin typeface="Arial"/>
                <a:cs typeface="Arial"/>
              </a:rPr>
              <a:t>e</a:t>
            </a:r>
            <a:r>
              <a:rPr sz="1400" i="1" spc="0" dirty="0">
                <a:latin typeface="Arial"/>
                <a:cs typeface="Arial"/>
              </a:rPr>
              <a:t>f</a:t>
            </a:r>
            <a:r>
              <a:rPr sz="1400" i="1" spc="-5" dirty="0">
                <a:latin typeface="Arial"/>
                <a:cs typeface="Arial"/>
              </a:rPr>
              <a:t>i</a:t>
            </a:r>
            <a:r>
              <a:rPr sz="1400" i="1" dirty="0">
                <a:latin typeface="Arial"/>
                <a:cs typeface="Arial"/>
              </a:rPr>
              <a:t>n</a:t>
            </a:r>
            <a:r>
              <a:rPr sz="1400" i="1" spc="-5" dirty="0">
                <a:latin typeface="Arial"/>
                <a:cs typeface="Arial"/>
              </a:rPr>
              <a:t>i</a:t>
            </a:r>
            <a:r>
              <a:rPr sz="1400" i="1" spc="0" dirty="0">
                <a:latin typeface="Arial"/>
                <a:cs typeface="Arial"/>
              </a:rPr>
              <a:t>t</a:t>
            </a:r>
            <a:r>
              <a:rPr sz="1400" i="1" spc="-5" dirty="0">
                <a:latin typeface="Arial"/>
                <a:cs typeface="Arial"/>
              </a:rPr>
              <a:t>i</a:t>
            </a:r>
            <a:r>
              <a:rPr sz="1400" i="1" spc="5" dirty="0">
                <a:latin typeface="Arial"/>
                <a:cs typeface="Arial"/>
              </a:rPr>
              <a:t>v</a:t>
            </a:r>
            <a:r>
              <a:rPr sz="1400" i="1" dirty="0">
                <a:latin typeface="Arial"/>
                <a:cs typeface="Arial"/>
              </a:rPr>
              <a:t>e</a:t>
            </a:r>
            <a:r>
              <a:rPr sz="1400" i="1" spc="4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Arial"/>
                <a:cs typeface="Arial"/>
              </a:rPr>
              <a:t>G</a:t>
            </a:r>
            <a:r>
              <a:rPr sz="1400" i="1" spc="-10" dirty="0">
                <a:latin typeface="Arial"/>
                <a:cs typeface="Arial"/>
              </a:rPr>
              <a:t>u</a:t>
            </a:r>
            <a:r>
              <a:rPr sz="1400" i="1" spc="5" dirty="0">
                <a:latin typeface="Arial"/>
                <a:cs typeface="Arial"/>
              </a:rPr>
              <a:t>i</a:t>
            </a:r>
            <a:r>
              <a:rPr sz="1400" i="1" dirty="0">
                <a:latin typeface="Arial"/>
                <a:cs typeface="Arial"/>
              </a:rPr>
              <a:t>de</a:t>
            </a:r>
            <a:r>
              <a:rPr sz="1400" i="1" spc="-5" dirty="0">
                <a:latin typeface="Arial"/>
                <a:cs typeface="Arial"/>
              </a:rPr>
              <a:t>,</a:t>
            </a:r>
            <a:r>
              <a:rPr sz="1400" i="1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pe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’</a:t>
            </a:r>
            <a:r>
              <a:rPr sz="1400" spc="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ll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204-205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1527" y="6989953"/>
            <a:ext cx="354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2000" spc="-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r>
              <a:rPr sz="2000" spc="365" dirty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40" y="636192"/>
            <a:ext cx="6614159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50235" algn="l"/>
              </a:tabLst>
            </a:pPr>
            <a:r>
              <a:rPr sz="4400" b="1" spc="490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484" dirty="0">
                <a:solidFill>
                  <a:srgbClr val="198989"/>
                </a:solidFill>
                <a:latin typeface="Times New Roman"/>
                <a:cs typeface="Times New Roman"/>
              </a:rPr>
              <a:t>o</a:t>
            </a:r>
            <a:r>
              <a:rPr sz="4400" b="1" spc="245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i</a:t>
            </a:r>
            <a:r>
              <a:rPr sz="4400" b="1" spc="254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46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	</a:t>
            </a:r>
            <a:r>
              <a:rPr sz="4400" b="1" spc="-530" dirty="0">
                <a:solidFill>
                  <a:srgbClr val="198989"/>
                </a:solidFill>
                <a:latin typeface="Times New Roman"/>
                <a:cs typeface="Times New Roman"/>
              </a:rPr>
              <a:t>M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240" dirty="0">
                <a:solidFill>
                  <a:srgbClr val="198989"/>
                </a:solidFill>
                <a:latin typeface="Times New Roman"/>
                <a:cs typeface="Times New Roman"/>
              </a:rPr>
              <a:t>v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spc="37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90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u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ks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0630" y="1722118"/>
            <a:ext cx="6805940" cy="2832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6701" y="4918252"/>
            <a:ext cx="6064250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…r</a:t>
            </a:r>
            <a:r>
              <a:rPr sz="3200" spc="-10" dirty="0">
                <a:latin typeface="Arial"/>
                <a:cs typeface="Arial"/>
              </a:rPr>
              <a:t>et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459" dirty="0">
                <a:latin typeface="Arial"/>
                <a:cs typeface="Arial"/>
              </a:rPr>
              <a:t>s</a:t>
            </a:r>
            <a:r>
              <a:rPr sz="3200" spc="-3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“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bo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405" dirty="0">
                <a:latin typeface="Arial"/>
                <a:cs typeface="Arial"/>
              </a:rPr>
              <a:t>t</a:t>
            </a:r>
            <a:r>
              <a:rPr sz="3200" spc="-33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1</a:t>
            </a:r>
            <a:r>
              <a:rPr sz="3200" spc="5" dirty="0">
                <a:latin typeface="Arial"/>
                <a:cs typeface="Arial"/>
              </a:rPr>
              <a:t>28</a:t>
            </a:r>
            <a:r>
              <a:rPr sz="3200" spc="-10" dirty="0">
                <a:latin typeface="Arial"/>
                <a:cs typeface="Arial"/>
              </a:rPr>
              <a:t>,</a:t>
            </a:r>
            <a:r>
              <a:rPr sz="3200" spc="-5" dirty="0">
                <a:latin typeface="Arial"/>
                <a:cs typeface="Arial"/>
              </a:rPr>
              <a:t>0</a:t>
            </a:r>
            <a:r>
              <a:rPr sz="3200" spc="5" dirty="0">
                <a:latin typeface="Arial"/>
                <a:cs typeface="Arial"/>
              </a:rPr>
              <a:t>00</a:t>
            </a:r>
            <a:r>
              <a:rPr sz="3200" spc="885" dirty="0">
                <a:latin typeface="Arial"/>
                <a:cs typeface="Arial"/>
              </a:rPr>
              <a:t>”</a:t>
            </a:r>
            <a:r>
              <a:rPr sz="3200" spc="-10" dirty="0">
                <a:latin typeface="Arial"/>
                <a:cs typeface="Arial"/>
              </a:rPr>
              <a:t>re</a:t>
            </a:r>
            <a:r>
              <a:rPr sz="3200" spc="-5" dirty="0">
                <a:latin typeface="Arial"/>
                <a:cs typeface="Arial"/>
              </a:rPr>
              <a:t>su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459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86</a:t>
            </a:fld>
            <a:endParaRPr spc="36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9340">
              <a:lnSpc>
                <a:spcPct val="100000"/>
              </a:lnSpc>
            </a:pPr>
            <a:r>
              <a:rPr dirty="0"/>
              <a:t>C</a:t>
            </a:r>
            <a:r>
              <a:rPr spc="484" dirty="0"/>
              <a:t>o</a:t>
            </a:r>
            <a:r>
              <a:rPr spc="245" dirty="0"/>
              <a:t>mm</a:t>
            </a:r>
            <a:r>
              <a:rPr spc="484" dirty="0"/>
              <a:t>o</a:t>
            </a:r>
            <a:r>
              <a:rPr dirty="0"/>
              <a:t>n</a:t>
            </a:r>
            <a:r>
              <a:rPr spc="370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spc="-254"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20" dirty="0"/>
              <a:t>ic</a:t>
            </a:r>
            <a:r>
              <a:rPr spc="-605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dirty="0"/>
              <a:t>s</a:t>
            </a:r>
            <a:r>
              <a:rPr spc="-365" dirty="0">
                <a:latin typeface="Times New Roman"/>
                <a:cs typeface="Times New Roman"/>
              </a:rPr>
              <a:t> </a:t>
            </a:r>
            <a:r>
              <a:rPr spc="24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87</a:t>
            </a:fld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455930" y="1452271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826" y="1470504"/>
            <a:ext cx="7800975" cy="359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5810">
              <a:lnSpc>
                <a:spcPts val="2390"/>
              </a:lnSpc>
              <a:tabLst>
                <a:tab pos="2620645" algn="l"/>
                <a:tab pos="4010025" algn="l"/>
                <a:tab pos="5669915" algn="l"/>
              </a:tabLst>
            </a:pPr>
            <a:r>
              <a:rPr sz="2400" b="1" spc="114" dirty="0">
                <a:latin typeface="Times New Roman"/>
                <a:cs typeface="Times New Roman"/>
              </a:rPr>
              <a:t>P</a:t>
            </a:r>
            <a:r>
              <a:rPr sz="2400" b="1" spc="254" dirty="0">
                <a:latin typeface="Times New Roman"/>
                <a:cs typeface="Times New Roman"/>
              </a:rPr>
              <a:t>oo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ti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65" dirty="0">
                <a:latin typeface="Arial"/>
                <a:cs typeface="Arial"/>
              </a:rPr>
              <a:t>-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6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ts	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80" dirty="0">
                <a:latin typeface="Times New Roman"/>
                <a:cs typeface="Times New Roman"/>
              </a:rPr>
              <a:t>M</a:t>
            </a:r>
            <a:r>
              <a:rPr sz="2400" b="1" spc="125" dirty="0">
                <a:latin typeface="Times New Roman"/>
                <a:cs typeface="Times New Roman"/>
              </a:rPr>
              <a:t>av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n</a:t>
            </a:r>
            <a:r>
              <a:rPr sz="2400" b="1" spc="-10" dirty="0">
                <a:latin typeface="Arial"/>
                <a:cs typeface="Arial"/>
              </a:rPr>
              <a:t>’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d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ll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270" dirty="0">
                <a:latin typeface="Times New Roman"/>
                <a:cs typeface="Times New Roman"/>
              </a:rPr>
              <a:t>g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s </a:t>
            </a:r>
            <a:r>
              <a:rPr sz="2400" b="1" spc="254" dirty="0">
                <a:latin typeface="Times New Roman"/>
                <a:cs typeface="Times New Roman"/>
              </a:rPr>
              <a:t>g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ll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35" dirty="0">
                <a:latin typeface="Times New Roman"/>
                <a:cs typeface="Times New Roman"/>
              </a:rPr>
              <a:t>b</a:t>
            </a:r>
            <a:r>
              <a:rPr sz="2400" b="1" spc="-10" dirty="0">
                <a:latin typeface="Times New Roman"/>
                <a:cs typeface="Times New Roman"/>
              </a:rPr>
              <a:t>le</a:t>
            </a:r>
            <a:endParaRPr sz="2400">
              <a:latin typeface="Times New Roman"/>
              <a:cs typeface="Times New Roman"/>
            </a:endParaRPr>
          </a:p>
          <a:p>
            <a:pPr marL="12700" marR="507365">
              <a:lnSpc>
                <a:spcPts val="2390"/>
              </a:lnSpc>
              <a:spcBef>
                <a:spcPts val="1410"/>
              </a:spcBef>
              <a:tabLst>
                <a:tab pos="2096770" algn="l"/>
                <a:tab pos="4318000" algn="l"/>
              </a:tabLst>
            </a:pPr>
            <a:r>
              <a:rPr sz="2400" b="1" spc="265" dirty="0">
                <a:latin typeface="Times New Roman"/>
                <a:cs typeface="Times New Roman"/>
              </a:rPr>
              <a:t>S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135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le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254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un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w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th </a:t>
            </a:r>
            <a:r>
              <a:rPr sz="2400" b="1" spc="-295" dirty="0">
                <a:latin typeface="Times New Roman"/>
                <a:cs typeface="Times New Roman"/>
              </a:rPr>
              <a:t>M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65" dirty="0">
                <a:latin typeface="Arial"/>
                <a:cs typeface="Arial"/>
              </a:rPr>
              <a:t>-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Arial"/>
                <a:cs typeface="Arial"/>
              </a:rPr>
              <a:t>.</a:t>
            </a:r>
            <a:r>
              <a:rPr sz="2400" b="1" spc="260" dirty="0">
                <a:latin typeface="Times New Roman"/>
                <a:cs typeface="Times New Roman"/>
              </a:rPr>
              <a:t>g</a:t>
            </a:r>
            <a:r>
              <a:rPr sz="2400" b="1" spc="5" dirty="0">
                <a:latin typeface="Arial"/>
                <a:cs typeface="Arial"/>
              </a:rPr>
              <a:t>.</a:t>
            </a:r>
            <a:r>
              <a:rPr sz="2400" b="1" spc="60" dirty="0">
                <a:latin typeface="Arial"/>
                <a:cs typeface="Arial"/>
              </a:rPr>
              <a:t>,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390"/>
              </a:lnSpc>
              <a:spcBef>
                <a:spcPts val="1410"/>
              </a:spcBef>
              <a:tabLst>
                <a:tab pos="1840864" algn="l"/>
                <a:tab pos="3569335" algn="l"/>
                <a:tab pos="5366385" algn="l"/>
              </a:tabLst>
            </a:pPr>
            <a:r>
              <a:rPr sz="2400" b="1" spc="-295" dirty="0">
                <a:latin typeface="Times New Roman"/>
                <a:cs typeface="Times New Roman"/>
              </a:rPr>
              <a:t>M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d</a:t>
            </a:r>
            <a:r>
              <a:rPr sz="2400" b="1" spc="135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s	to 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120" dirty="0">
                <a:latin typeface="Times New Roman"/>
                <a:cs typeface="Times New Roman"/>
              </a:rPr>
              <a:t>b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245" dirty="0">
                <a:latin typeface="Times New Roman"/>
                <a:cs typeface="Times New Roman"/>
              </a:rPr>
              <a:t>ce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o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k </a:t>
            </a:r>
            <a:r>
              <a:rPr sz="2400" b="1" spc="135" dirty="0">
                <a:latin typeface="Times New Roman"/>
                <a:cs typeface="Times New Roman"/>
              </a:rPr>
              <a:t>wh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 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b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65" dirty="0">
                <a:latin typeface="Arial"/>
                <a:cs typeface="Arial"/>
              </a:rPr>
              <a:t>-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b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h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spc="60" dirty="0">
                <a:latin typeface="Arial"/>
                <a:cs typeface="Arial"/>
              </a:rPr>
              <a:t>,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120" dirty="0">
                <a:latin typeface="Times New Roman"/>
                <a:cs typeface="Times New Roman"/>
              </a:rPr>
              <a:t>h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125" dirty="0">
                <a:latin typeface="Times New Roman"/>
                <a:cs typeface="Times New Roman"/>
              </a:rPr>
              <a:t>av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325755">
              <a:lnSpc>
                <a:spcPts val="2390"/>
              </a:lnSpc>
              <a:spcBef>
                <a:spcPts val="1405"/>
              </a:spcBef>
              <a:tabLst>
                <a:tab pos="2738755" algn="l"/>
                <a:tab pos="5752465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E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 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b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40" dirty="0">
                <a:latin typeface="Times New Roman"/>
                <a:cs typeface="Times New Roman"/>
              </a:rPr>
              <a:t>m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135" dirty="0">
                <a:latin typeface="Times New Roman"/>
                <a:cs typeface="Times New Roman"/>
              </a:rPr>
              <a:t>h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270" dirty="0">
                <a:latin typeface="Times New Roman"/>
                <a:cs typeface="Times New Roman"/>
              </a:rPr>
              <a:t>g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ti</a:t>
            </a:r>
            <a:r>
              <a:rPr sz="2400" b="1" spc="10" dirty="0">
                <a:latin typeface="Times New Roman"/>
                <a:cs typeface="Times New Roman"/>
              </a:rPr>
              <a:t>f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26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d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up</a:t>
            </a:r>
            <a:r>
              <a:rPr sz="2400" b="1" spc="-254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930" y="254193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926" y="332806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30" y="441772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30" y="5203850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830" y="5222083"/>
            <a:ext cx="7363459" cy="149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2390"/>
              </a:lnSpc>
            </a:pP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Arial"/>
                <a:cs typeface="Arial"/>
              </a:rPr>
              <a:t>’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k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w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ll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if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35" dirty="0">
                <a:latin typeface="Times New Roman"/>
                <a:cs typeface="Times New Roman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k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245" dirty="0">
                <a:latin typeface="Times New Roman"/>
                <a:cs typeface="Times New Roman"/>
              </a:rPr>
              <a:t>ec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s </a:t>
            </a:r>
            <a:r>
              <a:rPr sz="2400" b="1" spc="120" dirty="0">
                <a:latin typeface="Times New Roman"/>
                <a:cs typeface="Times New Roman"/>
              </a:rPr>
              <a:t>u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li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b</a:t>
            </a:r>
            <a:r>
              <a:rPr sz="2400" b="1" spc="-10" dirty="0">
                <a:latin typeface="Times New Roman"/>
                <a:cs typeface="Times New Roman"/>
              </a:rPr>
              <a:t>le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v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il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b</a:t>
            </a:r>
            <a:r>
              <a:rPr sz="2400" b="1" spc="-10" dirty="0">
                <a:latin typeface="Times New Roman"/>
                <a:cs typeface="Times New Roman"/>
              </a:rPr>
              <a:t>le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390"/>
              </a:lnSpc>
              <a:spcBef>
                <a:spcPts val="1420"/>
              </a:spcBef>
              <a:tabLst>
                <a:tab pos="775335" algn="l"/>
                <a:tab pos="212852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G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254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4" dirty="0">
                <a:latin typeface="Times New Roman"/>
                <a:cs typeface="Times New Roman"/>
              </a:rPr>
              <a:t> 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y</a:t>
            </a:r>
            <a:r>
              <a:rPr sz="2400" b="1" spc="254" dirty="0">
                <a:latin typeface="Times New Roman"/>
                <a:cs typeface="Times New Roman"/>
              </a:rPr>
              <a:t>o</a:t>
            </a:r>
            <a:r>
              <a:rPr sz="2400" b="1" spc="135" dirty="0">
                <a:latin typeface="Times New Roman"/>
                <a:cs typeface="Times New Roman"/>
              </a:rPr>
              <a:t>u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135" dirty="0">
                <a:latin typeface="Times New Roman"/>
                <a:cs typeface="Times New Roman"/>
              </a:rPr>
              <a:t>a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25" dirty="0">
                <a:latin typeface="Times New Roman"/>
                <a:cs typeface="Times New Roman"/>
              </a:rPr>
              <a:t>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d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35" dirty="0">
                <a:latin typeface="Times New Roman"/>
                <a:cs typeface="Times New Roman"/>
              </a:rPr>
              <a:t>p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20" dirty="0">
                <a:latin typeface="Times New Roman"/>
                <a:cs typeface="Times New Roman"/>
              </a:rPr>
              <a:t>n</a:t>
            </a:r>
            <a:r>
              <a:rPr sz="2400" b="1" spc="135" dirty="0">
                <a:latin typeface="Times New Roman"/>
                <a:cs typeface="Times New Roman"/>
              </a:rPr>
              <a:t>d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spc="135" dirty="0">
                <a:latin typeface="Times New Roman"/>
                <a:cs typeface="Times New Roman"/>
              </a:rPr>
              <a:t>n</a:t>
            </a:r>
            <a:r>
              <a:rPr sz="2400" b="1" spc="24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24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Arial"/>
                <a:cs typeface="Arial"/>
              </a:rPr>
              <a:t>’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v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il</a:t>
            </a:r>
            <a:r>
              <a:rPr sz="2400" b="1" spc="125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b</a:t>
            </a:r>
            <a:r>
              <a:rPr sz="2400" b="1" spc="-10" dirty="0">
                <a:latin typeface="Times New Roman"/>
                <a:cs typeface="Times New Roman"/>
              </a:rPr>
              <a:t>le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m</a:t>
            </a:r>
            <a:r>
              <a:rPr sz="2400" b="1" spc="125" dirty="0">
                <a:latin typeface="Times New Roman"/>
                <a:cs typeface="Times New Roman"/>
              </a:rPr>
              <a:t>av</a:t>
            </a:r>
            <a:r>
              <a:rPr sz="2400" b="1" spc="25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</a:t>
            </a:r>
            <a:r>
              <a:rPr sz="2400" b="1" spc="270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34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930" y="5989984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5232" y="2686388"/>
            <a:ext cx="4413250" cy="227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400" b="1" spc="-30" dirty="0">
                <a:latin typeface="Arial"/>
                <a:cs typeface="Arial"/>
              </a:rPr>
              <a:t>(</a:t>
            </a:r>
            <a:r>
              <a:rPr sz="14400" b="1" spc="-105" dirty="0">
                <a:latin typeface="Times New Roman"/>
                <a:cs typeface="Times New Roman"/>
              </a:rPr>
              <a:t>F</a:t>
            </a:r>
            <a:r>
              <a:rPr sz="14400" b="1" spc="-1605" dirty="0">
                <a:latin typeface="Times New Roman"/>
                <a:cs typeface="Times New Roman"/>
              </a:rPr>
              <a:t>I</a:t>
            </a:r>
            <a:r>
              <a:rPr sz="14400" b="1" spc="5" dirty="0">
                <a:latin typeface="Times New Roman"/>
                <a:cs typeface="Times New Roman"/>
              </a:rPr>
              <a:t>N</a:t>
            </a:r>
            <a:r>
              <a:rPr sz="14400" b="1" spc="1725" dirty="0">
                <a:latin typeface="Arial"/>
                <a:cs typeface="Arial"/>
              </a:rPr>
              <a:t>)</a:t>
            </a:r>
            <a:endParaRPr sz="1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30"/>
              </a:lnSpc>
            </a:pPr>
            <a:fld id="{81D60167-4931-47E6-BA6A-407CBD079E47}" type="slidenum">
              <a:rPr spc="365" dirty="0"/>
              <a:t>88</a:t>
            </a:fld>
            <a:endParaRPr spc="36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887" y="695882"/>
            <a:ext cx="594423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20975" algn="l"/>
              </a:tabLst>
            </a:pP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229" dirty="0">
                <a:solidFill>
                  <a:srgbClr val="198989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130" dirty="0">
                <a:solidFill>
                  <a:srgbClr val="198989"/>
                </a:solidFill>
                <a:latin typeface="Arial"/>
                <a:cs typeface="Arial"/>
              </a:rPr>
              <a:t>:</a:t>
            </a:r>
            <a:r>
              <a:rPr sz="4400" b="1" spc="-2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-290" dirty="0">
                <a:solidFill>
                  <a:srgbClr val="198989"/>
                </a:solidFill>
                <a:latin typeface="Times New Roman"/>
                <a:cs typeface="Times New Roman"/>
              </a:rPr>
              <a:t>L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5" dirty="0">
                <a:solidFill>
                  <a:srgbClr val="198989"/>
                </a:solidFill>
                <a:latin typeface="Arial"/>
                <a:cs typeface="Arial"/>
              </a:rPr>
              <a:t>'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s	</a:t>
            </a:r>
            <a:r>
              <a:rPr sz="4400" b="1" spc="-40" dirty="0">
                <a:solidFill>
                  <a:srgbClr val="198989"/>
                </a:solidFill>
                <a:latin typeface="Times New Roman"/>
                <a:cs typeface="Times New Roman"/>
              </a:rPr>
              <a:t>G</a:t>
            </a:r>
            <a:r>
              <a:rPr sz="4400" b="1" spc="475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120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490" dirty="0">
                <a:solidFill>
                  <a:srgbClr val="198989"/>
                </a:solidFill>
                <a:latin typeface="Times New Roman"/>
                <a:cs typeface="Times New Roman"/>
              </a:rPr>
              <a:t>S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250" dirty="0">
                <a:solidFill>
                  <a:srgbClr val="198989"/>
                </a:solidFill>
                <a:latin typeface="Times New Roman"/>
                <a:cs typeface="Times New Roman"/>
              </a:rPr>
              <a:t>a</a:t>
            </a:r>
            <a:r>
              <a:rPr sz="4400" b="1" spc="-254" dirty="0">
                <a:solidFill>
                  <a:srgbClr val="198989"/>
                </a:solidFill>
                <a:latin typeface="Times New Roman"/>
                <a:cs typeface="Times New Roman"/>
              </a:rPr>
              <a:t>r</a:t>
            </a:r>
            <a:r>
              <a:rPr sz="4400" b="1" spc="-5" dirty="0">
                <a:solidFill>
                  <a:srgbClr val="198989"/>
                </a:solidFill>
                <a:latin typeface="Times New Roman"/>
                <a:cs typeface="Times New Roman"/>
              </a:rPr>
              <a:t>t</a:t>
            </a:r>
            <a:r>
              <a:rPr sz="4400" b="1" spc="-20" dirty="0">
                <a:solidFill>
                  <a:srgbClr val="198989"/>
                </a:solidFill>
                <a:latin typeface="Times New Roman"/>
                <a:cs typeface="Times New Roman"/>
              </a:rPr>
              <a:t>e</a:t>
            </a:r>
            <a:r>
              <a:rPr sz="4400" b="1" spc="-605" dirty="0">
                <a:solidFill>
                  <a:srgbClr val="198989"/>
                </a:solidFill>
                <a:latin typeface="Times New Roman"/>
                <a:cs typeface="Times New Roman"/>
              </a:rPr>
              <a:t> </a:t>
            </a:r>
            <a:r>
              <a:rPr sz="4400" b="1" spc="245" dirty="0">
                <a:solidFill>
                  <a:srgbClr val="198989"/>
                </a:solidFill>
                <a:latin typeface="Times New Roman"/>
                <a:cs typeface="Times New Roman"/>
              </a:rPr>
              <a:t>d</a:t>
            </a:r>
            <a:r>
              <a:rPr sz="4400" b="1" spc="70" dirty="0">
                <a:solidFill>
                  <a:srgbClr val="198989"/>
                </a:solidFill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472" y="1805305"/>
            <a:ext cx="7613650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80"/>
              </a:lnSpc>
              <a:tabLst>
                <a:tab pos="2032000" algn="l"/>
                <a:tab pos="3347720" algn="l"/>
                <a:tab pos="4070350" algn="l"/>
                <a:tab pos="6267450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F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80" dirty="0">
                <a:latin typeface="Arial"/>
                <a:cs typeface="Arial"/>
              </a:rPr>
              <a:t>,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le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20" dirty="0">
                <a:latin typeface="Arial"/>
                <a:cs typeface="Arial"/>
              </a:rPr>
              <a:t>'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5" dirty="0">
                <a:latin typeface="Times New Roman"/>
                <a:cs typeface="Times New Roman"/>
              </a:rPr>
              <a:t>c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18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80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b="1" spc="180" dirty="0">
                <a:latin typeface="Times New Roman"/>
                <a:cs typeface="Times New Roman"/>
              </a:rPr>
              <a:t>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spc="34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r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3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	</a:t>
            </a:r>
            <a:r>
              <a:rPr sz="3200" b="1" spc="-10" dirty="0">
                <a:latin typeface="Times New Roman"/>
                <a:cs typeface="Times New Roman"/>
              </a:rPr>
              <a:t>f</a:t>
            </a:r>
            <a:r>
              <a:rPr sz="3200" b="1" spc="360" dirty="0">
                <a:latin typeface="Times New Roman"/>
                <a:cs typeface="Times New Roman"/>
              </a:rPr>
              <a:t>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345" dirty="0">
                <a:latin typeface="Times New Roman"/>
                <a:cs typeface="Times New Roman"/>
              </a:rPr>
              <a:t>o</a:t>
            </a:r>
            <a:r>
              <a:rPr sz="3200" b="1" spc="180" dirty="0">
                <a:latin typeface="Times New Roman"/>
                <a:cs typeface="Times New Roman"/>
              </a:rPr>
              <a:t>u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80" dirty="0">
                <a:latin typeface="Times New Roman"/>
                <a:cs typeface="Times New Roman"/>
              </a:rPr>
              <a:t>p</a:t>
            </a:r>
            <a:r>
              <a:rPr sz="3200" b="1" spc="-19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44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j</a:t>
            </a:r>
            <a:r>
              <a:rPr sz="3200" b="1" spc="-15" dirty="0">
                <a:latin typeface="Times New Roman"/>
                <a:cs typeface="Times New Roman"/>
              </a:rPr>
              <a:t>e</a:t>
            </a:r>
            <a:r>
              <a:rPr sz="3200" b="1" spc="-445" dirty="0">
                <a:latin typeface="Times New Roman"/>
                <a:cs typeface="Times New Roman"/>
              </a:rPr>
              <a:t> </a:t>
            </a:r>
            <a:r>
              <a:rPr sz="3200" b="1" spc="35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9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3169910"/>
            <a:ext cx="8458200" cy="3962400"/>
          </a:xfrm>
          <a:custGeom>
            <a:avLst/>
            <a:gdLst/>
            <a:ahLst/>
            <a:cxnLst/>
            <a:rect l="l" t="t" r="r" b="b"/>
            <a:pathLst>
              <a:path w="8458200" h="3962400">
                <a:moveTo>
                  <a:pt x="39374" y="0"/>
                </a:moveTo>
                <a:lnTo>
                  <a:pt x="5140" y="21060"/>
                </a:lnTo>
                <a:lnTo>
                  <a:pt x="0" y="3923044"/>
                </a:lnTo>
                <a:lnTo>
                  <a:pt x="2762" y="3936021"/>
                </a:lnTo>
                <a:lnTo>
                  <a:pt x="10207" y="3947856"/>
                </a:lnTo>
                <a:lnTo>
                  <a:pt x="21067" y="3957012"/>
                </a:lnTo>
                <a:lnTo>
                  <a:pt x="34076" y="3961953"/>
                </a:lnTo>
                <a:lnTo>
                  <a:pt x="8417569" y="3962406"/>
                </a:lnTo>
                <a:lnTo>
                  <a:pt x="8431016" y="3959578"/>
                </a:lnTo>
                <a:lnTo>
                  <a:pt x="8443089" y="3952074"/>
                </a:lnTo>
                <a:lnTo>
                  <a:pt x="8452406" y="3941356"/>
                </a:lnTo>
                <a:lnTo>
                  <a:pt x="8457586" y="3928889"/>
                </a:lnTo>
                <a:lnTo>
                  <a:pt x="8458199" y="39380"/>
                </a:lnTo>
                <a:lnTo>
                  <a:pt x="8455357" y="26085"/>
                </a:lnTo>
                <a:lnTo>
                  <a:pt x="8447751" y="14382"/>
                </a:lnTo>
                <a:lnTo>
                  <a:pt x="8436762" y="5478"/>
                </a:lnTo>
                <a:lnTo>
                  <a:pt x="8423772" y="577"/>
                </a:lnTo>
                <a:lnTo>
                  <a:pt x="39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169910"/>
            <a:ext cx="8458200" cy="3962400"/>
          </a:xfrm>
          <a:custGeom>
            <a:avLst/>
            <a:gdLst/>
            <a:ahLst/>
            <a:cxnLst/>
            <a:rect l="l" t="t" r="r" b="b"/>
            <a:pathLst>
              <a:path w="8458200" h="3962400">
                <a:moveTo>
                  <a:pt x="39374" y="0"/>
                </a:moveTo>
                <a:lnTo>
                  <a:pt x="5140" y="21060"/>
                </a:lnTo>
                <a:lnTo>
                  <a:pt x="0" y="3923044"/>
                </a:lnTo>
                <a:lnTo>
                  <a:pt x="2762" y="3936021"/>
                </a:lnTo>
                <a:lnTo>
                  <a:pt x="10207" y="3947856"/>
                </a:lnTo>
                <a:lnTo>
                  <a:pt x="21067" y="3957012"/>
                </a:lnTo>
                <a:lnTo>
                  <a:pt x="34076" y="3961953"/>
                </a:lnTo>
                <a:lnTo>
                  <a:pt x="8417569" y="3962406"/>
                </a:lnTo>
                <a:lnTo>
                  <a:pt x="8431016" y="3959578"/>
                </a:lnTo>
                <a:lnTo>
                  <a:pt x="8443089" y="3952074"/>
                </a:lnTo>
                <a:lnTo>
                  <a:pt x="8452406" y="3941356"/>
                </a:lnTo>
                <a:lnTo>
                  <a:pt x="8457586" y="3928889"/>
                </a:lnTo>
                <a:lnTo>
                  <a:pt x="8458199" y="39380"/>
                </a:lnTo>
                <a:lnTo>
                  <a:pt x="8455357" y="26085"/>
                </a:lnTo>
                <a:lnTo>
                  <a:pt x="8447751" y="14382"/>
                </a:lnTo>
                <a:lnTo>
                  <a:pt x="8436762" y="5478"/>
                </a:lnTo>
                <a:lnTo>
                  <a:pt x="8423772" y="577"/>
                </a:lnTo>
                <a:lnTo>
                  <a:pt x="39374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7496" y="3285125"/>
            <a:ext cx="1671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Mac:~/_work$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8829" y="3169910"/>
            <a:ext cx="6551930" cy="381000"/>
          </a:xfrm>
          <a:custGeom>
            <a:avLst/>
            <a:gdLst/>
            <a:ahLst/>
            <a:cxnLst/>
            <a:rect l="l" t="t" r="r" b="b"/>
            <a:pathLst>
              <a:path w="6551930" h="381000">
                <a:moveTo>
                  <a:pt x="6551919" y="0"/>
                </a:moveTo>
                <a:lnTo>
                  <a:pt x="0" y="0"/>
                </a:lnTo>
                <a:lnTo>
                  <a:pt x="0" y="380999"/>
                </a:lnTo>
                <a:lnTo>
                  <a:pt x="6551919" y="380999"/>
                </a:lnTo>
                <a:lnTo>
                  <a:pt x="655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029" y="3550910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1828799" y="0"/>
                </a:moveTo>
                <a:lnTo>
                  <a:pt x="0" y="0"/>
                </a:lnTo>
                <a:lnTo>
                  <a:pt x="0" y="380999"/>
                </a:lnTo>
                <a:lnTo>
                  <a:pt x="1828799" y="380999"/>
                </a:lnTo>
                <a:lnTo>
                  <a:pt x="1828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8829" y="3550910"/>
            <a:ext cx="6551930" cy="381000"/>
          </a:xfrm>
          <a:custGeom>
            <a:avLst/>
            <a:gdLst/>
            <a:ahLst/>
            <a:cxnLst/>
            <a:rect l="l" t="t" r="r" b="b"/>
            <a:pathLst>
              <a:path w="6551930" h="381000">
                <a:moveTo>
                  <a:pt x="6551919" y="0"/>
                </a:moveTo>
                <a:lnTo>
                  <a:pt x="0" y="0"/>
                </a:lnTo>
                <a:lnTo>
                  <a:pt x="0" y="380999"/>
                </a:lnTo>
                <a:lnTo>
                  <a:pt x="6551919" y="380999"/>
                </a:lnTo>
                <a:lnTo>
                  <a:pt x="655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45031" y="3262265"/>
            <a:ext cx="1945639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  <a:tabLst>
                <a:tab pos="423545" algn="l"/>
                <a:tab pos="835025" algn="l"/>
              </a:tabLst>
            </a:pP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mkdi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demo-ant</a:t>
            </a:r>
            <a:r>
              <a:rPr sz="1800" spc="-5" dirty="0">
                <a:solidFill>
                  <a:srgbClr val="62FF0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demo-ant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496" y="3643265"/>
            <a:ext cx="1671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Mac:~/_work$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029" y="3931910"/>
            <a:ext cx="3124200" cy="381000"/>
          </a:xfrm>
          <a:custGeom>
            <a:avLst/>
            <a:gdLst/>
            <a:ahLst/>
            <a:cxnLst/>
            <a:rect l="l" t="t" r="r" b="b"/>
            <a:pathLst>
              <a:path w="3124200" h="381000">
                <a:moveTo>
                  <a:pt x="3124199" y="0"/>
                </a:moveTo>
                <a:lnTo>
                  <a:pt x="0" y="0"/>
                </a:lnTo>
                <a:lnTo>
                  <a:pt x="0" y="380999"/>
                </a:lnTo>
                <a:lnTo>
                  <a:pt x="3124199" y="380999"/>
                </a:lnTo>
                <a:lnTo>
                  <a:pt x="3124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2949" y="3931910"/>
            <a:ext cx="5257800" cy="381000"/>
          </a:xfrm>
          <a:custGeom>
            <a:avLst/>
            <a:gdLst/>
            <a:ahLst/>
            <a:cxnLst/>
            <a:rect l="l" t="t" r="r" b="b"/>
            <a:pathLst>
              <a:path w="5257800" h="381000">
                <a:moveTo>
                  <a:pt x="5257799" y="0"/>
                </a:moveTo>
                <a:lnTo>
                  <a:pt x="0" y="0"/>
                </a:lnTo>
                <a:lnTo>
                  <a:pt x="0" y="380999"/>
                </a:lnTo>
                <a:lnTo>
                  <a:pt x="5257799" y="380999"/>
                </a:lnTo>
                <a:lnTo>
                  <a:pt x="5257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029" y="4312910"/>
            <a:ext cx="3124200" cy="381000"/>
          </a:xfrm>
          <a:custGeom>
            <a:avLst/>
            <a:gdLst/>
            <a:ahLst/>
            <a:cxnLst/>
            <a:rect l="l" t="t" r="r" b="b"/>
            <a:pathLst>
              <a:path w="3124200" h="381000">
                <a:moveTo>
                  <a:pt x="3124199" y="0"/>
                </a:moveTo>
                <a:lnTo>
                  <a:pt x="0" y="0"/>
                </a:lnTo>
                <a:lnTo>
                  <a:pt x="0" y="381006"/>
                </a:lnTo>
                <a:lnTo>
                  <a:pt x="3124199" y="381006"/>
                </a:lnTo>
                <a:lnTo>
                  <a:pt x="3124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62949" y="4312910"/>
            <a:ext cx="5257800" cy="381000"/>
          </a:xfrm>
          <a:custGeom>
            <a:avLst/>
            <a:gdLst/>
            <a:ahLst/>
            <a:cxnLst/>
            <a:rect l="l" t="t" r="r" b="b"/>
            <a:pathLst>
              <a:path w="5257800" h="381000">
                <a:moveTo>
                  <a:pt x="5257799" y="0"/>
                </a:moveTo>
                <a:lnTo>
                  <a:pt x="0" y="0"/>
                </a:lnTo>
                <a:lnTo>
                  <a:pt x="0" y="381006"/>
                </a:lnTo>
                <a:lnTo>
                  <a:pt x="5257799" y="381006"/>
                </a:lnTo>
                <a:lnTo>
                  <a:pt x="5257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7496" y="4024265"/>
            <a:ext cx="342265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  <a:tabLst>
                <a:tab pos="3134995" algn="l"/>
              </a:tabLst>
            </a:pP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Mac:~/_work/demo-ant$</a:t>
            </a:r>
            <a:r>
              <a:rPr sz="1800" spc="-5" dirty="0">
                <a:solidFill>
                  <a:srgbClr val="75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Mac:~/_work/demo-ant</a:t>
            </a:r>
            <a:r>
              <a:rPr sz="1800" dirty="0">
                <a:solidFill>
                  <a:srgbClr val="75FF00"/>
                </a:solidFill>
                <a:latin typeface="Courier New"/>
                <a:cs typeface="Courier New"/>
              </a:rPr>
              <a:t>$</a:t>
            </a:r>
            <a:r>
              <a:rPr sz="1800" dirty="0">
                <a:solidFill>
                  <a:srgbClr val="75F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cd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0432" y="4024265"/>
            <a:ext cx="345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5025" algn="l"/>
                <a:tab pos="1383665" algn="l"/>
                <a:tab pos="1932305" algn="l"/>
                <a:tab pos="2618105" algn="l"/>
              </a:tabLst>
            </a:pP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mkdi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sr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li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con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f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target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0029" y="4693915"/>
            <a:ext cx="3657600" cy="381000"/>
          </a:xfrm>
          <a:custGeom>
            <a:avLst/>
            <a:gdLst/>
            <a:ahLst/>
            <a:cxnLst/>
            <a:rect l="l" t="t" r="r" b="b"/>
            <a:pathLst>
              <a:path w="3657600" h="381000">
                <a:moveTo>
                  <a:pt x="3657599" y="0"/>
                </a:moveTo>
                <a:lnTo>
                  <a:pt x="0" y="0"/>
                </a:lnTo>
                <a:lnTo>
                  <a:pt x="0" y="380999"/>
                </a:lnTo>
                <a:lnTo>
                  <a:pt x="3657599" y="380999"/>
                </a:lnTo>
                <a:lnTo>
                  <a:pt x="3657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7629" y="4693915"/>
            <a:ext cx="4723130" cy="381000"/>
          </a:xfrm>
          <a:custGeom>
            <a:avLst/>
            <a:gdLst/>
            <a:ahLst/>
            <a:cxnLst/>
            <a:rect l="l" t="t" r="r" b="b"/>
            <a:pathLst>
              <a:path w="4723130" h="381000">
                <a:moveTo>
                  <a:pt x="4723119" y="0"/>
                </a:moveTo>
                <a:lnTo>
                  <a:pt x="0" y="0"/>
                </a:lnTo>
                <a:lnTo>
                  <a:pt x="0" y="380999"/>
                </a:lnTo>
                <a:lnTo>
                  <a:pt x="4723119" y="380999"/>
                </a:lnTo>
                <a:lnTo>
                  <a:pt x="4723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51912" y="4405266"/>
            <a:ext cx="138176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src</a:t>
            </a:r>
            <a:endParaRPr sz="1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  <a:spcBef>
                <a:spcPts val="840"/>
              </a:spcBef>
              <a:tabLst>
                <a:tab pos="956944" algn="l"/>
              </a:tabLst>
            </a:pP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mkdi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com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0029" y="5074915"/>
            <a:ext cx="3657600" cy="381000"/>
          </a:xfrm>
          <a:custGeom>
            <a:avLst/>
            <a:gdLst/>
            <a:ahLst/>
            <a:cxnLst/>
            <a:rect l="l" t="t" r="r" b="b"/>
            <a:pathLst>
              <a:path w="3657600" h="381000">
                <a:moveTo>
                  <a:pt x="3657599" y="0"/>
                </a:moveTo>
                <a:lnTo>
                  <a:pt x="0" y="0"/>
                </a:lnTo>
                <a:lnTo>
                  <a:pt x="0" y="380999"/>
                </a:lnTo>
                <a:lnTo>
                  <a:pt x="3657599" y="380999"/>
                </a:lnTo>
                <a:lnTo>
                  <a:pt x="3657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7629" y="5074915"/>
            <a:ext cx="4723130" cy="381000"/>
          </a:xfrm>
          <a:custGeom>
            <a:avLst/>
            <a:gdLst/>
            <a:ahLst/>
            <a:cxnLst/>
            <a:rect l="l" t="t" r="r" b="b"/>
            <a:pathLst>
              <a:path w="4723130" h="381000">
                <a:moveTo>
                  <a:pt x="4723119" y="0"/>
                </a:moveTo>
                <a:lnTo>
                  <a:pt x="0" y="0"/>
                </a:lnTo>
                <a:lnTo>
                  <a:pt x="0" y="380999"/>
                </a:lnTo>
                <a:lnTo>
                  <a:pt x="4723119" y="380999"/>
                </a:lnTo>
                <a:lnTo>
                  <a:pt x="4723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7496" y="4786266"/>
            <a:ext cx="450469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  <a:tabLst>
                <a:tab pos="3668395" algn="l"/>
                <a:tab pos="4079875" algn="l"/>
              </a:tabLst>
            </a:pP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Mac:~/_work/demo-ant/src$</a:t>
            </a:r>
            <a:r>
              <a:rPr sz="1800" spc="-5" dirty="0">
                <a:solidFill>
                  <a:srgbClr val="75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Mac:~/_work/demo-ant/src</a:t>
            </a:r>
            <a:r>
              <a:rPr sz="1800" dirty="0">
                <a:solidFill>
                  <a:srgbClr val="75FF00"/>
                </a:solidFill>
                <a:latin typeface="Courier New"/>
                <a:cs typeface="Courier New"/>
              </a:rPr>
              <a:t>$</a:t>
            </a:r>
            <a:r>
              <a:rPr sz="1800" dirty="0">
                <a:solidFill>
                  <a:srgbClr val="75F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com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0029" y="5455915"/>
            <a:ext cx="4191000" cy="381000"/>
          </a:xfrm>
          <a:custGeom>
            <a:avLst/>
            <a:gdLst/>
            <a:ahLst/>
            <a:cxnLst/>
            <a:rect l="l" t="t" r="r" b="b"/>
            <a:pathLst>
              <a:path w="4191000" h="381000">
                <a:moveTo>
                  <a:pt x="4190999" y="0"/>
                </a:moveTo>
                <a:lnTo>
                  <a:pt x="0" y="0"/>
                </a:lnTo>
                <a:lnTo>
                  <a:pt x="0" y="380999"/>
                </a:lnTo>
                <a:lnTo>
                  <a:pt x="4190999" y="380999"/>
                </a:lnTo>
                <a:lnTo>
                  <a:pt x="4190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7496" y="5548267"/>
            <a:ext cx="4003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Mac:~/_work/demo-ant/src/com$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31029" y="5455915"/>
            <a:ext cx="4114800" cy="381000"/>
          </a:xfrm>
          <a:custGeom>
            <a:avLst/>
            <a:gdLst/>
            <a:ahLst/>
            <a:cxnLst/>
            <a:rect l="l" t="t" r="r" b="b"/>
            <a:pathLst>
              <a:path w="4114800" h="381000">
                <a:moveTo>
                  <a:pt x="4114799" y="0"/>
                </a:moveTo>
                <a:lnTo>
                  <a:pt x="0" y="0"/>
                </a:lnTo>
                <a:lnTo>
                  <a:pt x="0" y="380999"/>
                </a:lnTo>
                <a:lnTo>
                  <a:pt x="4114799" y="380999"/>
                </a:lnTo>
                <a:lnTo>
                  <a:pt x="4114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08503" y="5548267"/>
            <a:ext cx="2082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5025" algn="l"/>
              </a:tabLst>
            </a:pP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mkdi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techmaine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0029" y="5836915"/>
            <a:ext cx="4191000" cy="381000"/>
          </a:xfrm>
          <a:custGeom>
            <a:avLst/>
            <a:gdLst/>
            <a:ahLst/>
            <a:cxnLst/>
            <a:rect l="l" t="t" r="r" b="b"/>
            <a:pathLst>
              <a:path w="4191000" h="381000">
                <a:moveTo>
                  <a:pt x="4190999" y="0"/>
                </a:moveTo>
                <a:lnTo>
                  <a:pt x="0" y="0"/>
                </a:lnTo>
                <a:lnTo>
                  <a:pt x="0" y="380999"/>
                </a:lnTo>
                <a:lnTo>
                  <a:pt x="4190999" y="380999"/>
                </a:lnTo>
                <a:lnTo>
                  <a:pt x="4190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31029" y="5836915"/>
            <a:ext cx="4189729" cy="381000"/>
          </a:xfrm>
          <a:custGeom>
            <a:avLst/>
            <a:gdLst/>
            <a:ahLst/>
            <a:cxnLst/>
            <a:rect l="l" t="t" r="r" b="b"/>
            <a:pathLst>
              <a:path w="4189729" h="381000">
                <a:moveTo>
                  <a:pt x="4189719" y="0"/>
                </a:moveTo>
                <a:lnTo>
                  <a:pt x="0" y="0"/>
                </a:lnTo>
                <a:lnTo>
                  <a:pt x="0" y="380999"/>
                </a:lnTo>
                <a:lnTo>
                  <a:pt x="4189719" y="380999"/>
                </a:lnTo>
                <a:lnTo>
                  <a:pt x="4189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0029" y="6217915"/>
            <a:ext cx="5562600" cy="381000"/>
          </a:xfrm>
          <a:custGeom>
            <a:avLst/>
            <a:gdLst/>
            <a:ahLst/>
            <a:cxnLst/>
            <a:rect l="l" t="t" r="r" b="b"/>
            <a:pathLst>
              <a:path w="5562600" h="381000">
                <a:moveTo>
                  <a:pt x="5562599" y="0"/>
                </a:moveTo>
                <a:lnTo>
                  <a:pt x="0" y="0"/>
                </a:lnTo>
                <a:lnTo>
                  <a:pt x="0" y="380999"/>
                </a:lnTo>
                <a:lnTo>
                  <a:pt x="5562599" y="380999"/>
                </a:lnTo>
                <a:lnTo>
                  <a:pt x="5562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02629" y="6217915"/>
            <a:ext cx="2286000" cy="381000"/>
          </a:xfrm>
          <a:custGeom>
            <a:avLst/>
            <a:gdLst/>
            <a:ahLst/>
            <a:cxnLst/>
            <a:rect l="l" t="t" r="r" b="b"/>
            <a:pathLst>
              <a:path w="2286000" h="381000">
                <a:moveTo>
                  <a:pt x="2285999" y="0"/>
                </a:moveTo>
                <a:lnTo>
                  <a:pt x="0" y="0"/>
                </a:lnTo>
                <a:lnTo>
                  <a:pt x="0" y="380999"/>
                </a:lnTo>
                <a:lnTo>
                  <a:pt x="2285999" y="380999"/>
                </a:lnTo>
                <a:lnTo>
                  <a:pt x="2285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029" y="6598915"/>
            <a:ext cx="6094730" cy="381000"/>
          </a:xfrm>
          <a:custGeom>
            <a:avLst/>
            <a:gdLst/>
            <a:ahLst/>
            <a:cxnLst/>
            <a:rect l="l" t="t" r="r" b="b"/>
            <a:pathLst>
              <a:path w="6094730" h="381000">
                <a:moveTo>
                  <a:pt x="6094719" y="0"/>
                </a:moveTo>
                <a:lnTo>
                  <a:pt x="0" y="0"/>
                </a:lnTo>
                <a:lnTo>
                  <a:pt x="0" y="380999"/>
                </a:lnTo>
                <a:lnTo>
                  <a:pt x="6094719" y="380999"/>
                </a:lnTo>
                <a:lnTo>
                  <a:pt x="6094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6234" y="5929267"/>
            <a:ext cx="7372350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>
              <a:lnSpc>
                <a:spcPct val="138900"/>
              </a:lnSpc>
              <a:tabLst>
                <a:tab pos="4203065" algn="l"/>
                <a:tab pos="4614545" algn="l"/>
                <a:tab pos="5574665" algn="l"/>
                <a:tab pos="6397625" algn="l"/>
              </a:tabLst>
            </a:pP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Mac:~/_work/demo-ant/src/com</a:t>
            </a:r>
            <a:r>
              <a:rPr sz="1800" dirty="0">
                <a:solidFill>
                  <a:srgbClr val="75FF00"/>
                </a:solidFill>
                <a:latin typeface="Courier New"/>
                <a:cs typeface="Courier New"/>
              </a:rPr>
              <a:t>$</a:t>
            </a:r>
            <a:r>
              <a:rPr sz="1800" dirty="0">
                <a:solidFill>
                  <a:srgbClr val="75F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techmaine</a:t>
            </a:r>
            <a:r>
              <a:rPr sz="1800" spc="-5" dirty="0">
                <a:solidFill>
                  <a:srgbClr val="62FF0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Mac:~/_work/demo-ant/src/com/techmaine</a:t>
            </a:r>
            <a:r>
              <a:rPr sz="1800" dirty="0">
                <a:solidFill>
                  <a:srgbClr val="75FF00"/>
                </a:solidFill>
                <a:latin typeface="Courier New"/>
                <a:cs typeface="Courier New"/>
              </a:rPr>
              <a:t>$</a:t>
            </a:r>
            <a:r>
              <a:rPr sz="1800" dirty="0">
                <a:solidFill>
                  <a:srgbClr val="75F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mkdi</a:t>
            </a:r>
            <a:r>
              <a:rPr sz="1800" dirty="0">
                <a:solidFill>
                  <a:srgbClr val="62FF03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62FF0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62FF03"/>
                </a:solidFill>
                <a:latin typeface="Courier New"/>
                <a:cs typeface="Courier New"/>
              </a:rPr>
              <a:t>antdemo</a:t>
            </a:r>
            <a:r>
              <a:rPr sz="1800" spc="-5" dirty="0">
                <a:solidFill>
                  <a:srgbClr val="62FF0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5FF00"/>
                </a:solidFill>
                <a:latin typeface="Courier New"/>
                <a:cs typeface="Courier New"/>
              </a:rPr>
              <a:t>Mac:~/_work/demo-ant/src/com/techmaine$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99119" y="0"/>
            <a:ext cx="1884679" cy="219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330"/>
              </a:lnSpc>
            </a:pPr>
            <a:fld id="{81D60167-4931-47E6-BA6A-407CBD079E47}" type="slidenum">
              <a:rPr spc="365" dirty="0"/>
              <a:t>9</a:t>
            </a:fld>
            <a:endParaRPr spc="36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5960</Words>
  <Application>Microsoft Office PowerPoint</Application>
  <PresentationFormat>Benutzerdefiniert</PresentationFormat>
  <Paragraphs>1365</Paragraphs>
  <Slides>88</Slides>
  <Notes>88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88</vt:i4>
      </vt:variant>
    </vt:vector>
  </HeadingPairs>
  <TitlesOfParts>
    <vt:vector size="89" baseType="lpstr">
      <vt:lpstr>Office Theme</vt:lpstr>
      <vt:lpstr>PowerPoint-Präsentation</vt:lpstr>
      <vt:lpstr>To pics</vt:lpstr>
      <vt:lpstr>About Me</vt:lpstr>
      <vt:lpstr>Ins tallation</vt:lpstr>
      <vt:lpstr>Ant vs . Mave 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Next Steps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Recap</vt:lpstr>
      <vt:lpstr>PowerPoint-Präsentation</vt:lpstr>
      <vt:lpstr>Mave n Te rmino logy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Pac kag e</vt:lpstr>
      <vt:lpstr>Execute</vt:lpstr>
      <vt:lpstr>Re cap</vt:lpstr>
      <vt:lpstr>Recap – Why Mave n is Cool</vt:lpstr>
      <vt:lpstr>What can Mave n do?</vt:lpstr>
      <vt:lpstr>PowerPoint-Präsentation</vt:lpstr>
      <vt:lpstr>PowerPoint-Präsentation</vt:lpstr>
      <vt:lpstr>Repos ito rie s</vt:lpstr>
      <vt:lpstr>PowerPoint-Präsentation</vt:lpstr>
      <vt:lpstr>Anatomy of a POM File</vt:lpstr>
      <vt:lpstr>Gene ral Info rmatio n</vt:lpstr>
      <vt:lpstr>Pro je ct Inhe ritanc e</vt:lpstr>
      <vt:lpstr>Pro je ct Inhe ritanc e</vt:lpstr>
      <vt:lpstr>PowerPoint-Präsentation</vt:lpstr>
      <vt:lpstr>PowerPoint-Präsentation</vt:lpstr>
      <vt:lpstr>PowerPoint-Präsentation</vt:lpstr>
      <vt:lpstr>Multimo dule: Reactor</vt:lpstr>
      <vt:lpstr>Us e r-De fined Pro pe rtie s</vt:lpstr>
      <vt:lpstr>Us e r-De fined Pro pe rtie s</vt:lpstr>
      <vt:lpstr>Other Pro pe rtie s</vt:lpstr>
      <vt:lpstr>Dependencies</vt:lpstr>
      <vt:lpstr>Dependencies</vt:lpstr>
      <vt:lpstr>Dependencies</vt:lpstr>
      <vt:lpstr>Dependencies</vt:lpstr>
      <vt:lpstr>Dependencies</vt:lpstr>
      <vt:lpstr>Dependencies</vt:lpstr>
      <vt:lpstr>PowerPoint-Präsentation</vt:lpstr>
      <vt:lpstr>PowerPoint-Präsentation</vt:lpstr>
      <vt:lpstr>PowerPoint-Präsentation</vt:lpstr>
      <vt:lpstr>Dependency Exclus ions</vt:lpstr>
      <vt:lpstr>Dependency Manag ement</vt:lpstr>
      <vt:lpstr>SNAPS HOT Ve rs ions</vt:lpstr>
      <vt:lpstr>Build Configuratio n</vt:lpstr>
      <vt:lpstr>Build Configuratio n</vt:lpstr>
      <vt:lpstr>PowerPoint-Präsentation</vt:lpstr>
      <vt:lpstr>PowerPoint-Präsentation</vt:lpstr>
      <vt:lpstr>PowerPoint-Präsentation</vt:lpstr>
      <vt:lpstr>Plugin Configuratio n</vt:lpstr>
      <vt:lpstr>Plugin Config uratio n: Example</vt:lpstr>
      <vt:lpstr>PowerPoint-Präsentation</vt:lpstr>
      <vt:lpstr>PowerPoint-Präsentation</vt:lpstr>
      <vt:lpstr>PowerPoint-Präsentation</vt:lpstr>
      <vt:lpstr>Utility Plugins</vt:lpstr>
      <vt:lpstr>Build Life cycle</vt:lpstr>
      <vt:lpstr>PowerPoint-Präsentation</vt:lpstr>
      <vt:lpstr>Clean Life cycle</vt:lpstr>
      <vt:lpstr>Executions</vt:lpstr>
      <vt:lpstr>PowerPoint-Präsentation</vt:lpstr>
      <vt:lpstr>PowerPoint-Präsentation</vt:lpstr>
      <vt:lpstr>Build Pro file s</vt:lpstr>
      <vt:lpstr>Pro file s : Cus tomized Builds</vt:lpstr>
      <vt:lpstr>PowerPoint-Präsentation</vt:lpstr>
      <vt:lpstr>Build Co nfig uratio n in a Pro file</vt:lpstr>
      <vt:lpstr>PowerPoint-Präsentation</vt:lpstr>
      <vt:lpstr>Activation Elements</vt:lpstr>
      <vt:lpstr>PowerPoint-Präsentation</vt:lpstr>
      <vt:lpstr>Common Critic is ms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2018-02-04T14:08:56Z</dcterms:created>
  <dcterms:modified xsi:type="dcterms:W3CDTF">2018-02-04T13:08:59Z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2018-02-04T00:00:00Z</vt:filetime>
  </property>
  <property fmtid="{D5CDD505-2E9C-101B-9397-08002B2CF9AE}" pid="3" name="LastSaved">
    <vt:filetime>2018-02-04T00:00:00Z</vt:filetime>
  </property>
</Properties>
</file>