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c5b3cc0a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c5b3cc0a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c5b3cc0a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c5b3cc0a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5b3cc0a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5b3cc0a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c5b3cc0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c5b3cc0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c5b3cc0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c5b3cc0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1ca455d5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1ca455d5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1ca455d5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1ca455d5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1ca455d5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1ca455d5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ca455d5f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1ca455d5f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ca455d5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ca455d5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1ca455d5f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1ca455d5f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Remote work seems to be typical instead of a small minority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ca455d5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1ca455d5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c5b3cc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c5b3cc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1ca455d5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1ca455d5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Although we are </a:t>
            </a:r>
            <a:r>
              <a:rPr lang="en"/>
              <a:t>continuously building new technologies, it seems as though the industry is always quite a bit behind current best practices and standards.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c5b3cc0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c5b3cc0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c5b3cc0a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c5b3cc0a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CIS 5930 Productivity in Software Engineering Project 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“Technical Debt Cripples Software Developer Productivity”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Jordan Gethers, Sineha Aneel, Aditi Allady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Activities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Aimed to investigate which activities consumed the wasted time and whether the quantity of wasted time was associated with any particular activity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Meetings,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followed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by completing additional testing, followed by additional source code analysis and additional refactoring, is the task on which the extra time was typically spent.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Result suggests that the time spent on these operations may be decreased if the systems lacked TD.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Having to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attempt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additional tasks results in  a sign that a system has TD as well as a sign of lower level of interest by developers.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 Types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Our research  reveals that all other TD types are significant and strongly correlated with the amount of wasted time, with source code TD having the strongest correlation with wasted time.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might be because developers are more aware of Source Code TD and hence perceive the negative effects of it to be more pronounced.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Findings indicate that developers encounter fewer Infrastructure TD and Requirement TD, suggesting that developers are less likely to attribute their wasted time to those TD types.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further suggests that software businesses should concentrate on a variety of TD and, less frequently today, should not just concentrate on TD that is related to code only.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and Challenges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We examine the developers'  levels of awareness of the time lost to TD, the advantages of this knowledge, and the internal messaging they use inside their businesses.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findings show that software engineers are reasonably aware of the amount of time they waste during the development phase.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This implies that, in the worst-case situation, developer productivity and the amount of wasted time could actually grow.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is also observed that TD affects’ the mental health of software engineers to some extent with over 26% claiming it happens oftenly.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Limitation/ Future Works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reproduce the findings in different geographic locations and software development cultures, more research is required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052550" y="1854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study offers proof that TD impedes software engineers by creating a lot of unnecessary time waste.</a:t>
            </a:r>
            <a:endParaRPr sz="1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Lost time has a detrimental impact on the software's viability and development productivity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Demonstrates that TD also contributes to the requirement for executing time-consuming additional tasks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Developers frequently have to conduct additional testing, source code analysis, and refactoring due to the presence of TD during the development work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Results suggest that in order for software businesses to measure TD interest, they must be prepared with techniques and proactive management.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r>
              <a:rPr lang="en"/>
              <a:t> 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Aditi Allady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Created the Github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Created the Technical Debt Questionnaire Form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Technical Debt Questions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project proposal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Asked people to answer a questionnaire in the class, and other people in other classes and also who work in the cs department to answer the questionnaire(got 17 people to answer)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Sent a reminder to the participants who have not filled out the form yet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Merged short answer question for better results visualization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the compare and contrast, future work and conclusion section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Proofread and formatted the report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Participated in team meetings for general discussion and helping other teammates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 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Sineha Aneel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Asked people to answer a questionnaire in the class, and other people in other classes and also who work in the cs department to answer the questionnaire(got 17 people to answer)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project proposal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Technical Debt Questions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Sent a reminder to the participants who have not filled out the form yet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Merged 4 short answer questions for better results visualization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Created visualizations for merged questions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the compare and contrast, future work and conclusion section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Proofread and formatted the report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Participated in team meetings for general discussion and helping other teammates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Jordan Gethers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Asked people to answer a questionnaire in the class, and other people in other classes and also who work in the cs department to answer the questionnaire(got 17 people to answer)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project proposal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Technical Debt Questions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Sent a reminder to the participants who have not filled out the form yet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Merged short answer question for better results visualization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the abstract, introduction and general analysis of the report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Proofread and formatted the report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Participated in team meetings for general discussion and helping other teammates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question bank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questionnaire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 out the </a:t>
            </a:r>
            <a:r>
              <a:rPr lang="en"/>
              <a:t>questionnaire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 reminders for questionnaire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Received expected number of responses for questionnaire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analysis of responses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Thorough analysis of the responses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and contrast with our hypothesis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results  with the chosen paper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 and document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https://forms.gle/LySbh5d9jqouyE2U6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of interest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work remotely?</a:t>
            </a:r>
            <a:endParaRPr/>
          </a:p>
        </p:txBody>
      </p:sp>
      <p:pic>
        <p:nvPicPr>
          <p:cNvPr descr="Forms response chart. Question title: Do you work remotely or not?. Number of responses: 52 responses." id="154" name="Google Shape;154;p16" title="Do you work remotely or not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00" y="1985297"/>
            <a:ext cx="6227599" cy="2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of interest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Would you say that you typically are assigned an adequate amount of time to complete your projects?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descr="Forms response chart. Question title: Would you say that you typically are assigned an adequate amount of time to complete your projects?. Number of responses: 52 responses." id="161" name="Google Shape;161;p17" title="Would you say that you typically are assigned an adequate amount of time to complete your projects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75" y="2104147"/>
            <a:ext cx="6533873" cy="29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Sources of </a:t>
            </a:r>
            <a:r>
              <a:rPr lang="en"/>
              <a:t>Technical</a:t>
            </a:r>
            <a:r>
              <a:rPr lang="en"/>
              <a:t> Debt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original</a:t>
            </a:r>
            <a:r>
              <a:rPr lang="en"/>
              <a:t> studies main source of claimed </a:t>
            </a:r>
            <a:r>
              <a:rPr lang="en"/>
              <a:t>technical</a:t>
            </a:r>
            <a:r>
              <a:rPr lang="en"/>
              <a:t> debt was </a:t>
            </a:r>
            <a:r>
              <a:rPr lang="en"/>
              <a:t>additional</a:t>
            </a:r>
            <a:r>
              <a:rPr lang="en"/>
              <a:t> testing for code. With our study, the main source of claimed </a:t>
            </a:r>
            <a:r>
              <a:rPr lang="en"/>
              <a:t>technical</a:t>
            </a:r>
            <a:r>
              <a:rPr lang="en"/>
              <a:t> debt was </a:t>
            </a:r>
            <a:r>
              <a:rPr lang="en"/>
              <a:t>unnecessary meetings or wasted meeting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believe this difference could have to do with the difference in preferred programming languages, work environment differences and demographic differences between the two cohorts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625" y="3018075"/>
            <a:ext cx="2925350" cy="1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Legacy/Outdated Code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Other top contributor to Technical Debt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rms response chart. Question title: How often are you say you are “forced” to use legacy code or outdated versions of applications because of hardware /company limitations?&#10;. Number of responses: 50 responses." id="175" name="Google Shape;175;p19" title="How often are you say you are “forced” to use legacy code or outdated versions of applications because of hardware /company limitations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25" y="2157346"/>
            <a:ext cx="6230502" cy="28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Compare/Contrast to the paper “Technical Debt Cripples Software Developer Productivity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Wasted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Activities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Technical Debt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Awareness and challenges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Wasted Time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determine development time  lost to TD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We developed two distinct sets of questions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Meetings, followed by understanding code and additional refactoring is most strongly linked to wasted time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Apart from taking part in this study, none of the developers specifically measured, recorded, or reported the time they wasted, yet they still believed they had a high level of awareness of the time they lost because of TD.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suggests, if the software companies are unaware of this time,  they could easily find themselves under time pressure and be compelled to add more TD.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