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1ca455d5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1ca455d5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1ca455d5f_0_1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1ca455d5f_0_1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1ca455d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1ca455d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1ca455d5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1ca455d5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1ca455d5f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1ca455d5f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Remote work seems to be typical instead of a small minority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1ca455d5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1ca455d5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1ca455d5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1ca455d5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Although we are </a:t>
            </a:r>
            <a:r>
              <a:rPr lang="en"/>
              <a:t>continuously building new technologies, it seems as though the industry is always quite a bit behind current best practices and standards.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1ca455d5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1ca455d5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1ca455d5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1ca455d5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CIS 5930 Productivity in Software Engineering Project Phase 2  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“Technical Debt Cripples Software Developer Productivity”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Jordan Gethers, Sineha Aneel, Aditi Allady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Jordan Gethers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Asked people to answer a questionnaire in the class, and other people in other classes and also who work in the cs department to answer the questionnaire(got 17 people to answer)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Wrote some of the project proposal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Wrote some of the Technical Debt Questions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Sent a reminder to the participants who have not filled out the form yet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completed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question bank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questionnaire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 out the </a:t>
            </a:r>
            <a:r>
              <a:rPr lang="en"/>
              <a:t>questionnaire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 reminders for questionnaire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Received expected number of responses for questionnaire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 analysis of responses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to be completed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Thorough analysis of the responses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 and contrast with our hypothesis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 results  with the chosen paper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visualizations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Finalize and document 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Questionnaire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https://forms.gle/LySbh5d9jqouyE2U6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of interest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 you work remotely?</a:t>
            </a:r>
            <a:endParaRPr/>
          </a:p>
        </p:txBody>
      </p:sp>
      <p:pic>
        <p:nvPicPr>
          <p:cNvPr descr="Forms response chart. Question title: Do you work remotely or not?. Number of responses: 52 responses." id="160" name="Google Shape;160;p17" title="Do you work remotely or not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200" y="1985297"/>
            <a:ext cx="6227599" cy="26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of interest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Would you say that you typically are assigned an adequate amount of time to complete your projects?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descr="Forms response chart. Question title: Would you say that you typically are assigned an adequate amount of time to complete your projects?. Number of responses: 52 responses." id="167" name="Google Shape;167;p18" title="Would you say that you typically are assigned an adequate amount of time to complete your projects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275" y="2104147"/>
            <a:ext cx="6533873" cy="29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Legacy/Outdated Code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How often are you say you are “forced” to use legacy code or outdated versions of applications because of hardware /company limitations?</a:t>
            </a:r>
            <a:endParaRPr sz="12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orms response chart. Question title: How often are you say you are “forced” to use legacy code or outdated versions of applications because of hardware /company limitations?&#10;. Number of responses: 50 responses." id="174" name="Google Shape;174;p19" title="How often are you say you are “forced” to use legacy code or outdated versions of applications because of hardware /company limitations?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25" y="2157346"/>
            <a:ext cx="6230502" cy="282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r>
              <a:rPr lang="en"/>
              <a:t> 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Aditi Allady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Created the Github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Created the Technical Debt Questionnaire Form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Wrote some of the Technical Debt Questions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Wrote some of the project proposal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Asked people to answer a questionnaire in the class, and other people in other classes and also who work in the cs department to answer the questionnaire(got 17 people to answer)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Sent a reminder to the participants who have not filled out the form yet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 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Sineha Aneel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Asked people to answer a questionnaire in the class, and other people in other classes and also who work in the cs department to answer the questionnaire(got 17 people to answer)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Wrote some of the project proposal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Wrote some of the Technical Debt Questions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Sent a reminder to the participants who have not filled out the form yet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