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96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39D8F-1505-48AA-9620-CF9C77B2C000}" type="datetimeFigureOut">
              <a:rPr lang="fr-FR" smtClean="0"/>
              <a:t>10/11/2013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E4B73-B5EA-415E-94F1-4FA425AE0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8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B334-BDF2-43FD-9055-1D5A783DAA31}" type="datetimeFigureOut">
              <a:rPr lang="fr-FR" smtClean="0"/>
              <a:t>10/11/2013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C4CF7-2896-4E91-9785-DCA3CF767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14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C4CF7-2896-4E91-9785-DCA3CF76799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94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38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3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005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301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185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74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0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776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4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Marie Guénon – Jean-Dominique Favreau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http://www.polytechnice.fr/jahia/webdav/site/polytech/shared/charte_graphique/WEB_LOGOTYPE_POLYTECH_NICE-SOPHIA/polytechnice200x62-72dp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8" y="1406280"/>
            <a:ext cx="190500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19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21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14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6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15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29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40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7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Marie Guénon – Jean-Dominique Favreau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9E33E-2822-4A8F-9BB4-E9EE5B32CC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62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 smtClean="0"/>
              <a:t>Conception d’applications Multimédia Animées en situation de Handicap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Langue écrite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313714" y="6211669"/>
            <a:ext cx="310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Marie Guénon</a:t>
            </a:r>
          </a:p>
          <a:p>
            <a:r>
              <a:rPr lang="fr-FR" dirty="0" smtClean="0"/>
              <a:t>Jean-Dominique Favreau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720943" y="62116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VIM</a:t>
            </a:r>
          </a:p>
          <a:p>
            <a:r>
              <a:rPr lang="fr-FR" dirty="0" smtClean="0"/>
              <a:t>Master SSTIM</a:t>
            </a:r>
            <a:endParaRPr lang="fr-FR" dirty="0"/>
          </a:p>
        </p:txBody>
      </p:sp>
      <p:pic>
        <p:nvPicPr>
          <p:cNvPr id="1026" name="Picture 2" descr="http://www.polytechnice.fr/jahia/webdav/site/polytech/shared/charte_graphique/WEB_LOGOTYPE_POLYTECH_NICE-SOPHIA/polytechnice200x62-72d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16546"/>
            <a:ext cx="190500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7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5342" y="2194560"/>
            <a:ext cx="8490857" cy="4024125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dirty="0"/>
              <a:t>Principe du jeu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dirty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dirty="0"/>
              <a:t>La synthèse vocale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dirty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dirty="0"/>
              <a:t>Les actions cliquables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dirty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dirty="0"/>
              <a:t>Les </a:t>
            </a:r>
            <a:r>
              <a:rPr lang="fr-FR" dirty="0" smtClean="0"/>
              <a:t>animations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dirty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2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6743" y="2194560"/>
            <a:ext cx="8719457" cy="4024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4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02773" y="2194559"/>
            <a:ext cx="203562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>
                <a:solidFill>
                  <a:schemeClr val="accent1"/>
                </a:solidFill>
              </a:rPr>
              <a:t>Principe du jeu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La synthèse vocale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Les actions cliquables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Les animations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Démonstration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2514600" y="2057401"/>
            <a:ext cx="12700" cy="425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synthèse vocale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786743" y="2194560"/>
            <a:ext cx="8719457" cy="4024125"/>
          </a:xfrm>
        </p:spPr>
        <p:txBody>
          <a:bodyPr/>
          <a:lstStyle/>
          <a:p>
            <a:r>
              <a:rPr lang="fr-FR" u="sng" dirty="0" smtClean="0"/>
              <a:t>Principe</a:t>
            </a:r>
            <a:r>
              <a:rPr lang="fr-FR" dirty="0" smtClean="0"/>
              <a:t> :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Passer d’un texte "Bonjour tout le monde" 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À un fichier son lisible par n’importe quel navigateur web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02773" y="2194559"/>
            <a:ext cx="203562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Principe du jeu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>
                <a:solidFill>
                  <a:schemeClr val="accent1"/>
                </a:solidFill>
              </a:rPr>
              <a:t>La synthèse vocale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Les actions cliquables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Les animations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Démonstration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514600" y="2057401"/>
            <a:ext cx="12700" cy="425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synthèse vocale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786743" y="2194560"/>
            <a:ext cx="8719457" cy="4024125"/>
          </a:xfrm>
        </p:spPr>
        <p:txBody>
          <a:bodyPr/>
          <a:lstStyle/>
          <a:p>
            <a:r>
              <a:rPr lang="fr-FR" u="sng" dirty="0" smtClean="0"/>
              <a:t>Compatibilité</a:t>
            </a:r>
            <a:r>
              <a:rPr lang="fr-FR" dirty="0" smtClean="0"/>
              <a:t> :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Les différents browsers web ne lisent pas les même formats audio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Identification des navigateurs web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02773" y="2194559"/>
            <a:ext cx="203562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Principe du jeu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>
                <a:solidFill>
                  <a:schemeClr val="accent1"/>
                </a:solidFill>
              </a:rPr>
              <a:t>La synthèse vocale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Les actions cliquables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Les animations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Démonstration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514600" y="2057401"/>
            <a:ext cx="12700" cy="425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6857" t="18127" r="46667" b="77810"/>
          <a:stretch/>
        </p:blipFill>
        <p:spPr>
          <a:xfrm>
            <a:off x="3604986" y="5395633"/>
            <a:ext cx="7082970" cy="34834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30000" t="60624" r="32095" b="26339"/>
          <a:stretch/>
        </p:blipFill>
        <p:spPr>
          <a:xfrm>
            <a:off x="3875314" y="3585085"/>
            <a:ext cx="5776686" cy="1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synthèse vocale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786743" y="2194560"/>
            <a:ext cx="8719457" cy="4024125"/>
          </a:xfrm>
        </p:spPr>
        <p:txBody>
          <a:bodyPr/>
          <a:lstStyle/>
          <a:p>
            <a:r>
              <a:rPr lang="fr-FR" u="sng" dirty="0" smtClean="0"/>
              <a:t>Mise en place</a:t>
            </a:r>
            <a:r>
              <a:rPr lang="fr-FR" dirty="0" smtClean="0"/>
              <a:t> :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Deux techniques similaires :</a:t>
            </a:r>
          </a:p>
          <a:p>
            <a:pPr lvl="2"/>
            <a:r>
              <a:rPr lang="fr-FR" dirty="0" smtClean="0"/>
              <a:t>voicerrs.org</a:t>
            </a:r>
          </a:p>
          <a:p>
            <a:pPr marL="914400" lvl="2" indent="0">
              <a:buNone/>
            </a:pPr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2"/>
            <a:r>
              <a:rPr lang="fr-FR" dirty="0" smtClean="0"/>
              <a:t>Translate.google.com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marL="731838" lvl="2" indent="-285750"/>
            <a:r>
              <a:rPr lang="fr-FR" dirty="0" smtClean="0"/>
              <a:t>Lecture du son 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02773" y="2194559"/>
            <a:ext cx="203562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Principe du jeu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>
                <a:solidFill>
                  <a:schemeClr val="accent1"/>
                </a:solidFill>
              </a:rPr>
              <a:t>La synthèse vocale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Les actions cliquables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Les animations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Démonstration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514600" y="2057401"/>
            <a:ext cx="12700" cy="425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0572" t="29810" r="42381" b="64773"/>
          <a:stretch/>
        </p:blipFill>
        <p:spPr>
          <a:xfrm>
            <a:off x="3817258" y="3614057"/>
            <a:ext cx="7170057" cy="46445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10476" t="48604" r="58286" b="45979"/>
          <a:stretch/>
        </p:blipFill>
        <p:spPr>
          <a:xfrm>
            <a:off x="3817258" y="4572000"/>
            <a:ext cx="4760687" cy="4644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l="7619" t="69248" r="70285" b="28710"/>
          <a:stretch/>
        </p:blipFill>
        <p:spPr>
          <a:xfrm>
            <a:off x="3817258" y="5791200"/>
            <a:ext cx="3367315" cy="1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786743" y="2194560"/>
            <a:ext cx="8719457" cy="4024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02773" y="2194559"/>
            <a:ext cx="203562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>
                <a:solidFill>
                  <a:schemeClr val="accent1"/>
                </a:solidFill>
              </a:rPr>
              <a:t>Principe du jeu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La synthèse vocale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Les actions cliquables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 smtClean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Les animations</a:t>
            </a:r>
            <a:endParaRPr lang="fr-FR" sz="1200" dirty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endParaRPr lang="fr-FR" sz="1200" dirty="0"/>
          </a:p>
          <a:p>
            <a:pPr marL="514350" indent="-514350">
              <a:buClr>
                <a:schemeClr val="accent1"/>
              </a:buClr>
              <a:buFont typeface="+mj-lt"/>
              <a:buAutoNum type="romanUcPeriod"/>
            </a:pPr>
            <a:r>
              <a:rPr lang="fr-FR" sz="1200" dirty="0" smtClean="0"/>
              <a:t>Démonstration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514600" y="2057401"/>
            <a:ext cx="12700" cy="425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8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20/11/2013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Marie Guénon – Jean-Dominique Favreau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E33E-2822-4A8F-9BB4-E9EE5B32CC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6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46</TotalTime>
  <Words>212</Words>
  <Application>Microsoft Office PowerPoint</Application>
  <PresentationFormat>Grand écran</PresentationFormat>
  <Paragraphs>116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Traînée de condensation</vt:lpstr>
      <vt:lpstr>Conception d’applications Multimédia Animées en situation de Handicap</vt:lpstr>
      <vt:lpstr>Introduction</vt:lpstr>
      <vt:lpstr>Sommaire</vt:lpstr>
      <vt:lpstr>Principe du jeu</vt:lpstr>
      <vt:lpstr>La synthèse vocale</vt:lpstr>
      <vt:lpstr>La synthèse vocale</vt:lpstr>
      <vt:lpstr>La synthèse vocale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d’applications Multimédia Animées en situation de Handicap</dc:title>
  <dc:creator>Guenon</dc:creator>
  <cp:lastModifiedBy>Guenon</cp:lastModifiedBy>
  <cp:revision>8</cp:revision>
  <dcterms:created xsi:type="dcterms:W3CDTF">2013-11-10T13:15:00Z</dcterms:created>
  <dcterms:modified xsi:type="dcterms:W3CDTF">2013-11-10T14:01:39Z</dcterms:modified>
</cp:coreProperties>
</file>