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73" r:id="rId5"/>
    <p:sldId id="260" r:id="rId6"/>
    <p:sldId id="272" r:id="rId7"/>
    <p:sldId id="274" r:id="rId8"/>
    <p:sldId id="275" r:id="rId9"/>
    <p:sldId id="277" r:id="rId10"/>
    <p:sldId id="286" r:id="rId11"/>
    <p:sldId id="280" r:id="rId12"/>
    <p:sldId id="282" r:id="rId13"/>
    <p:sldId id="287" r:id="rId14"/>
    <p:sldId id="278" r:id="rId15"/>
    <p:sldId id="288" r:id="rId16"/>
    <p:sldId id="289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58" r:id="rId26"/>
    <p:sldId id="262" r:id="rId27"/>
    <p:sldId id="25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808" autoAdjust="0"/>
  </p:normalViewPr>
  <p:slideViewPr>
    <p:cSldViewPr snapToGrid="0">
      <p:cViewPr varScale="1">
        <p:scale>
          <a:sx n="69" d="100"/>
          <a:sy n="69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0F6C-EB87-4B29-9924-DDBDC1101323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BB48-DBE8-4181-B695-9C95513C8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8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A3E0-3F5A-4C9B-AAFF-4FF4DBF08C0B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375FC-922A-4E4F-B7C5-7F3C172AF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5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0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problèmes à la rotation et aux occlusions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5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 long sur le </a:t>
            </a:r>
            <a:r>
              <a:rPr lang="fr-FR" dirty="0" err="1" smtClean="0"/>
              <a:t>processing</a:t>
            </a:r>
            <a:r>
              <a:rPr lang="fr-FR" dirty="0" smtClean="0"/>
              <a:t> time</a:t>
            </a:r>
          </a:p>
          <a:p>
            <a:r>
              <a:rPr lang="fr-FR" dirty="0" smtClean="0"/>
              <a:t>Mais globalement</a:t>
            </a:r>
            <a:r>
              <a:rPr lang="fr-FR" baseline="0" dirty="0" smtClean="0"/>
              <a:t> plus rapide</a:t>
            </a:r>
          </a:p>
          <a:p>
            <a:endParaRPr lang="fr-FR" baseline="0" dirty="0" smtClean="0"/>
          </a:p>
          <a:p>
            <a:r>
              <a:rPr lang="fr-FR" baseline="0" dirty="0" smtClean="0"/>
              <a:t>(Utilisent pas le CPU, pourrait être plus rapide car très </a:t>
            </a:r>
            <a:r>
              <a:rPr lang="fr-FR" baseline="0" dirty="0" err="1" smtClean="0"/>
              <a:t>parralélisable</a:t>
            </a:r>
            <a:r>
              <a:rPr lang="fr-FR" baseline="0" dirty="0" smtClean="0"/>
              <a:t>, chaque vertex étant indépendant)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9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8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3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Taille</a:t>
            </a:r>
            <a:r>
              <a:rPr lang="fr-FR" baseline="0" dirty="0" smtClean="0"/>
              <a:t> du voisinage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7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Keypoint</a:t>
            </a:r>
            <a:r>
              <a:rPr lang="fr-FR" dirty="0" smtClean="0"/>
              <a:t> associé au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landmark</a:t>
            </a:r>
            <a:r>
              <a:rPr lang="fr-FR" baseline="0" dirty="0" smtClean="0"/>
              <a:t> le plus proche (en distance) pour le moment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37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Bin</a:t>
            </a:r>
            <a:r>
              <a:rPr lang="fr-FR" baseline="0" dirty="0" smtClean="0"/>
              <a:t> s</a:t>
            </a:r>
            <a:r>
              <a:rPr lang="fr-FR" dirty="0" smtClean="0"/>
              <a:t>ize</a:t>
            </a:r>
            <a:r>
              <a:rPr lang="fr-FR" baseline="0" dirty="0" smtClean="0"/>
              <a:t> de 2,5 à 10mm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smtClean="0"/>
              <a:t>Taille</a:t>
            </a:r>
            <a:r>
              <a:rPr lang="fr-FR" baseline="0" dirty="0" smtClean="0"/>
              <a:t> du voisinage : 5, 15,30, 45 et 60mm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Single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Bin size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Taille du voisinage : 15mm</a:t>
            </a:r>
          </a:p>
          <a:p>
            <a:endParaRPr lang="fr-FR" baseline="0" dirty="0" smtClean="0"/>
          </a:p>
          <a:p>
            <a:r>
              <a:rPr lang="fr-FR" baseline="0" dirty="0" smtClean="0"/>
              <a:t>Faux positifs dans les cheveux</a:t>
            </a:r>
          </a:p>
          <a:p>
            <a:endParaRPr lang="fr-FR" baseline="0" dirty="0" smtClean="0"/>
          </a:p>
          <a:p>
            <a:r>
              <a:rPr lang="fr-FR" baseline="0" dirty="0" smtClean="0"/>
              <a:t>Bin : pour SIH et SH (dis la largeur des colonnes de l’histogramme)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2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config 2,</a:t>
            </a:r>
            <a:r>
              <a:rPr lang="fr-FR" baseline="0" dirty="0" smtClean="0"/>
              <a:t> </a:t>
            </a:r>
            <a:r>
              <a:rPr lang="fr-FR" dirty="0" smtClean="0"/>
              <a:t>Nez détecté à 99,47% pour r=10mm</a:t>
            </a:r>
          </a:p>
          <a:p>
            <a:r>
              <a:rPr lang="fr-FR" dirty="0" smtClean="0"/>
              <a:t>Mais pas tous les </a:t>
            </a:r>
            <a:r>
              <a:rPr lang="fr-FR" dirty="0" err="1" smtClean="0"/>
              <a:t>landmarks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initialisation d’une autre méthode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5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Répétabilité = Les points sont détectés toujours au même endroit (de façon fiable)</a:t>
            </a:r>
          </a:p>
          <a:p>
            <a:endParaRPr lang="fr-FR" dirty="0" smtClean="0"/>
          </a:p>
          <a:p>
            <a:r>
              <a:rPr lang="fr-FR" dirty="0" smtClean="0"/>
              <a:t>Hand-</a:t>
            </a:r>
            <a:r>
              <a:rPr lang="fr-FR" dirty="0" err="1" smtClean="0"/>
              <a:t>placed</a:t>
            </a:r>
            <a:r>
              <a:rPr lang="fr-FR" dirty="0" smtClean="0"/>
              <a:t> </a:t>
            </a:r>
            <a:r>
              <a:rPr lang="fr-FR" dirty="0" err="1" smtClean="0"/>
              <a:t>landmark</a:t>
            </a:r>
            <a:r>
              <a:rPr lang="fr-FR" dirty="0" smtClean="0"/>
              <a:t> = compare les </a:t>
            </a:r>
            <a:r>
              <a:rPr lang="fr-FR" dirty="0" err="1" smtClean="0"/>
              <a:t>landmarks</a:t>
            </a:r>
            <a:r>
              <a:rPr lang="fr-FR" dirty="0" smtClean="0"/>
              <a:t> placés</a:t>
            </a:r>
            <a:r>
              <a:rPr lang="fr-FR" baseline="0" dirty="0" smtClean="0"/>
              <a:t> à la main sur deux visages différents (96% de répétabilité à 10mm)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3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+ performant sur des rayons </a:t>
            </a:r>
            <a:r>
              <a:rPr lang="fr-FR" dirty="0" err="1" smtClean="0"/>
              <a:t>ptt</a:t>
            </a:r>
            <a:r>
              <a:rPr lang="fr-FR" dirty="0" smtClean="0"/>
              <a:t> (10mm)</a:t>
            </a:r>
          </a:p>
          <a:p>
            <a:r>
              <a:rPr lang="fr-FR" dirty="0" smtClean="0"/>
              <a:t>Au</a:t>
            </a:r>
            <a:r>
              <a:rPr lang="fr-FR" baseline="0" dirty="0" smtClean="0"/>
              <a:t> MOINS 3 pts à 20mm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375FC-922A-4E4F-B7C5-7F3C172AFA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0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B74-7885-483D-9310-D50A9D859822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9F51-301E-41DE-80C1-2FFB3E40B3DC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FD6E-8CD1-40EE-B0E3-3B70B0651FF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66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A239-A6AA-48AA-9C51-9DCFC255F33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4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9BBB-2BBA-4BBB-A774-8E85CB4C1A86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3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5E2F-A4B3-42A2-8745-816C6DD3E34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8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D5AF-6B3D-4CAA-9C46-D10442B00064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93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897E-7151-4184-85C5-C0EBFE41B69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05418" y="6392542"/>
            <a:ext cx="911939" cy="365125"/>
          </a:xfrm>
        </p:spPr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402050"/>
            <a:ext cx="6297612" cy="365125"/>
          </a:xfrm>
        </p:spPr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2449" y="6402051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5D9AE6-DD0B-4169-9603-BADEDE1CFE1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9659938" y="609600"/>
            <a:ext cx="2355850" cy="543176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8E0-884C-403D-BA06-DED89D70936B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6F4-1426-4D0F-8C50-3AA6B786868A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58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AEF-A200-4E0B-93B5-8009731E5893}" type="datetime1">
              <a:rPr lang="fr-FR" smtClean="0"/>
              <a:t>24/02/2014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3F2-9FA3-45B5-A91B-B7BBEE768906}" type="datetime1">
              <a:rPr lang="fr-FR" smtClean="0"/>
              <a:t>24/02/2014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720-E73E-47D3-B0FC-613C7ECC069E}" type="datetime1">
              <a:rPr lang="fr-FR" smtClean="0"/>
              <a:t>24/02/2014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EA14-8C53-441D-83E1-64D73EF2C29D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F34A-D9D5-4B1F-90B3-8F93A46FEAFE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0684-1EAF-47F8-973D-5E1CF109F83A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D9AE6-DD0B-4169-9603-BADEDE1CF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4793723"/>
            <a:ext cx="5715000" cy="18068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Machine-Learning </a:t>
            </a:r>
            <a:r>
              <a:rPr lang="en-US" dirty="0" smtClean="0"/>
              <a:t>Approach </a:t>
            </a:r>
            <a:r>
              <a:rPr lang="en-US" dirty="0"/>
              <a:t>to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 Detection and </a:t>
            </a:r>
            <a:r>
              <a:rPr lang="en-US" dirty="0" err="1"/>
              <a:t>Landmarking</a:t>
            </a:r>
            <a:r>
              <a:rPr lang="en-US" dirty="0"/>
              <a:t> on 3D Meshes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Analyse d’article scientifique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92865" y="4793723"/>
            <a:ext cx="278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smtClean="0"/>
              <a:t>Guénon Marie</a:t>
            </a:r>
          </a:p>
          <a:p>
            <a:pPr algn="r"/>
            <a:r>
              <a:rPr lang="fr-FR" dirty="0" smtClean="0"/>
              <a:t>Favreau Jean-Dominique</a:t>
            </a:r>
          </a:p>
          <a:p>
            <a:pPr algn="r"/>
            <a:r>
              <a:rPr lang="fr-FR" dirty="0" smtClean="0"/>
              <a:t>Tanguy Arnaud</a:t>
            </a:r>
            <a:endParaRPr lang="fr-FR" dirty="0"/>
          </a:p>
        </p:txBody>
      </p:sp>
      <p:pic>
        <p:nvPicPr>
          <p:cNvPr id="1026" name="Picture 2" descr="http://www.polytechnice.fr/jahia/webdav/site/polytech/shared/charte_graphique/LOGOTYPE_POLYTECH_NICE-SOPHIA/POLYTECH%20NICE-SOPHIA_RV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" y="1"/>
            <a:ext cx="3439886" cy="106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270000"/>
            <a:ext cx="5397284" cy="37905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40" y="3165257"/>
            <a:ext cx="5305425" cy="3028950"/>
          </a:xfrm>
          <a:prstGeom prst="rect">
            <a:avLst/>
          </a:prstGeom>
        </p:spPr>
      </p:pic>
      <p:cxnSp>
        <p:nvCxnSpPr>
          <p:cNvPr id="12" name="Connecteur en angle 11"/>
          <p:cNvCxnSpPr/>
          <p:nvPr/>
        </p:nvCxnSpPr>
        <p:spPr>
          <a:xfrm>
            <a:off x="1590805" y="5210827"/>
            <a:ext cx="1941535" cy="510088"/>
          </a:xfrm>
          <a:prstGeom prst="bentConnector3">
            <a:avLst>
              <a:gd name="adj1" fmla="val 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91399" y="1416078"/>
            <a:ext cx="5382892" cy="37804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83" y="3547900"/>
            <a:ext cx="5758219" cy="21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454642" y="1641545"/>
            <a:ext cx="6008219" cy="4219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33" y="4442499"/>
            <a:ext cx="3379224" cy="1280835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3826140" y="5361140"/>
            <a:ext cx="1697838" cy="22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4" y="1761146"/>
            <a:ext cx="6181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8" y="2958165"/>
            <a:ext cx="9375254" cy="18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t="33966" r="81512" b="33262"/>
          <a:stretch/>
        </p:blipFill>
        <p:spPr>
          <a:xfrm>
            <a:off x="4959224" y="2672458"/>
            <a:ext cx="2454974" cy="29798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72458"/>
            <a:ext cx="2422086" cy="2979803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2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Kepoints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10 descripteurs :</a:t>
            </a:r>
          </a:p>
          <a:p>
            <a:pPr lvl="2"/>
            <a:r>
              <a:rPr lang="fr-FR" dirty="0"/>
              <a:t>First principal </a:t>
            </a:r>
            <a:r>
              <a:rPr lang="fr-FR" dirty="0" err="1"/>
              <a:t>curvature</a:t>
            </a:r>
            <a:r>
              <a:rPr lang="fr-FR" dirty="0"/>
              <a:t> (k1)</a:t>
            </a:r>
          </a:p>
          <a:p>
            <a:pPr lvl="2"/>
            <a:r>
              <a:rPr lang="fr-FR" dirty="0"/>
              <a:t>Second principal </a:t>
            </a:r>
            <a:r>
              <a:rPr lang="fr-FR" dirty="0" err="1"/>
              <a:t>curvature</a:t>
            </a:r>
            <a:r>
              <a:rPr lang="fr-FR" dirty="0"/>
              <a:t> (k2)</a:t>
            </a:r>
          </a:p>
          <a:p>
            <a:pPr lvl="2"/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(K)</a:t>
            </a:r>
          </a:p>
          <a:p>
            <a:pPr lvl="2"/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curvature</a:t>
            </a:r>
            <a:r>
              <a:rPr lang="fr-FR" dirty="0"/>
              <a:t> (H)</a:t>
            </a:r>
          </a:p>
          <a:p>
            <a:pPr lvl="2"/>
            <a:r>
              <a:rPr lang="fr-FR" dirty="0"/>
              <a:t>Shape Index (SI)</a:t>
            </a:r>
          </a:p>
          <a:p>
            <a:pPr lvl="2"/>
            <a:r>
              <a:rPr lang="fr-FR" dirty="0"/>
              <a:t>Log </a:t>
            </a:r>
            <a:r>
              <a:rPr lang="fr-FR" dirty="0" err="1"/>
              <a:t>Curvedness</a:t>
            </a:r>
            <a:r>
              <a:rPr lang="fr-FR" dirty="0"/>
              <a:t> (LC)</a:t>
            </a:r>
          </a:p>
          <a:p>
            <a:pPr lvl="2"/>
            <a:r>
              <a:rPr lang="fr-FR" dirty="0"/>
              <a:t>Distance to Local Plane (DLP)</a:t>
            </a:r>
          </a:p>
          <a:p>
            <a:pPr lvl="2"/>
            <a:r>
              <a:rPr lang="fr-FR" dirty="0"/>
              <a:t>Local Volume (VOL)</a:t>
            </a:r>
          </a:p>
          <a:p>
            <a:pPr lvl="2"/>
            <a:r>
              <a:rPr lang="fr-FR" dirty="0"/>
              <a:t>Spin Image </a:t>
            </a:r>
            <a:r>
              <a:rPr lang="fr-FR" dirty="0" err="1"/>
              <a:t>Histogram</a:t>
            </a:r>
            <a:r>
              <a:rPr lang="fr-FR" dirty="0"/>
              <a:t> (SIH)</a:t>
            </a:r>
          </a:p>
          <a:p>
            <a:pPr lvl="2"/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(SH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3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/>
              <a:t>Multi-</a:t>
            </a:r>
            <a:r>
              <a:rPr lang="fr-FR" dirty="0" err="1"/>
              <a:t>scale</a:t>
            </a:r>
            <a:endParaRPr lang="fr-FR" dirty="0"/>
          </a:p>
          <a:p>
            <a:pPr lvl="1"/>
            <a:r>
              <a:rPr lang="fr-FR" dirty="0"/>
              <a:t>Single-</a:t>
            </a:r>
            <a:r>
              <a:rPr lang="fr-FR" dirty="0" err="1"/>
              <a:t>scale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94" y="1020632"/>
            <a:ext cx="4810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3" y="2938373"/>
            <a:ext cx="8298769" cy="29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Extraction de </a:t>
            </a:r>
            <a:r>
              <a:rPr lang="fr-FR" dirty="0" err="1"/>
              <a:t>keypoints</a:t>
            </a:r>
            <a:r>
              <a:rPr lang="fr-FR" dirty="0"/>
              <a:t> sur </a:t>
            </a:r>
            <a:r>
              <a:rPr lang="fr-FR" dirty="0" err="1"/>
              <a:t>mesh</a:t>
            </a:r>
            <a:r>
              <a:rPr lang="fr-FR" dirty="0"/>
              <a:t> 3D</a:t>
            </a:r>
          </a:p>
          <a:p>
            <a:endParaRPr lang="fr-FR" dirty="0"/>
          </a:p>
          <a:p>
            <a:r>
              <a:rPr lang="fr-FR" dirty="0"/>
              <a:t>Application au </a:t>
            </a:r>
            <a:r>
              <a:rPr lang="fr-FR" dirty="0" err="1"/>
              <a:t>landmarking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4661705"/>
            <a:ext cx="7881258" cy="1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Résulats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99" y="3024506"/>
            <a:ext cx="5405761" cy="31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21937"/>
            <a:ext cx="7953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5892"/>
            <a:ext cx="7972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Landmarks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Landmarks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/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3130"/>
            <a:ext cx="7370989" cy="52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Temps de calcul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lvl="1"/>
            <a:r>
              <a:rPr lang="fr-FR" dirty="0" err="1"/>
              <a:t>Keypoints</a:t>
            </a:r>
            <a:endParaRPr lang="fr-FR" dirty="0"/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 lvl="1"/>
            <a:r>
              <a:rPr lang="fr-FR" dirty="0">
                <a:solidFill>
                  <a:schemeClr val="bg1"/>
                </a:solidFill>
              </a:rPr>
              <a:t>Temps de calcul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5" y="2871787"/>
            <a:ext cx="7858125" cy="17811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2" y="4608447"/>
            <a:ext cx="802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Pas aussi précis sur des petits rayons</a:t>
            </a:r>
          </a:p>
          <a:p>
            <a:endParaRPr lang="fr-FR" dirty="0" smtClean="0"/>
          </a:p>
          <a:p>
            <a:r>
              <a:rPr lang="fr-FR" dirty="0" smtClean="0"/>
              <a:t>Plus robuste aux occlusions et aux rotations</a:t>
            </a:r>
          </a:p>
          <a:p>
            <a:endParaRPr lang="fr-FR" dirty="0" smtClean="0"/>
          </a:p>
          <a:p>
            <a:r>
              <a:rPr lang="fr-FR" dirty="0" smtClean="0"/>
              <a:t>Relativement rapide et facilement </a:t>
            </a:r>
            <a:r>
              <a:rPr lang="fr-FR" dirty="0" err="1" smtClean="0"/>
              <a:t>parallélisable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Algorithme généralisable à n’importe quel type </a:t>
            </a:r>
            <a:r>
              <a:rPr lang="fr-FR" smtClean="0"/>
              <a:t>de forme fixe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Machine-Learning Approach to </a:t>
            </a:r>
            <a:r>
              <a:rPr lang="en-US" b="1" dirty="0" err="1"/>
              <a:t>Keypoint</a:t>
            </a:r>
            <a:r>
              <a:rPr lang="en-US" b="1" dirty="0"/>
              <a:t>  Detection and </a:t>
            </a:r>
            <a:r>
              <a:rPr lang="en-US" b="1" dirty="0" err="1"/>
              <a:t>Landmarking</a:t>
            </a:r>
            <a:r>
              <a:rPr lang="en-US" b="1" dirty="0"/>
              <a:t> on 3D </a:t>
            </a:r>
            <a:r>
              <a:rPr lang="en-US" b="1" dirty="0" smtClean="0"/>
              <a:t>Meshes</a:t>
            </a:r>
            <a:r>
              <a:rPr lang="en-US" dirty="0" smtClean="0"/>
              <a:t>; Clement </a:t>
            </a:r>
            <a:r>
              <a:rPr lang="en-US" dirty="0" err="1" smtClean="0"/>
              <a:t>Creusot</a:t>
            </a:r>
            <a:r>
              <a:rPr lang="en-US" dirty="0" smtClean="0"/>
              <a:t>, Nick Pears, Jim Austin</a:t>
            </a:r>
          </a:p>
          <a:p>
            <a:endParaRPr lang="en-US" dirty="0"/>
          </a:p>
          <a:p>
            <a:r>
              <a:rPr lang="fr-FR" dirty="0"/>
              <a:t>http://docs.opencv.org/trunk/doc/py_tutorials/py_objdetect/py_face_detection/py_face_detection.html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de votre attention, avez-vous des questions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27</a:t>
            </a:fld>
            <a:endParaRPr lang="fr-FR"/>
          </a:p>
        </p:txBody>
      </p:sp>
      <p:pic>
        <p:nvPicPr>
          <p:cNvPr id="2050" name="Picture 2" descr="http://jaiunproblemeavecmonpc.files.wordpress.com/2012/06/pc-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1" y="2160588"/>
            <a:ext cx="4003675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Principe général</a:t>
            </a:r>
          </a:p>
          <a:p>
            <a:pPr lvl="1"/>
            <a:r>
              <a:rPr lang="fr-FR" dirty="0" smtClean="0"/>
              <a:t>État de l’art</a:t>
            </a:r>
          </a:p>
          <a:p>
            <a:pPr lvl="1"/>
            <a:r>
              <a:rPr lang="fr-FR" dirty="0" smtClean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Détails techniques</a:t>
            </a:r>
          </a:p>
          <a:p>
            <a:pPr lvl="1"/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</a:p>
          <a:p>
            <a:pPr lvl="1"/>
            <a:r>
              <a:rPr lang="fr-FR" dirty="0" err="1" smtClean="0"/>
              <a:t>Keypoints</a:t>
            </a:r>
            <a:endParaRPr lang="fr-FR" dirty="0"/>
          </a:p>
          <a:p>
            <a:pPr lvl="1"/>
            <a:r>
              <a:rPr lang="fr-FR" dirty="0" err="1" smtClean="0"/>
              <a:t>Landmarks</a:t>
            </a:r>
            <a:endParaRPr lang="fr-FR" dirty="0" smtClean="0"/>
          </a:p>
          <a:p>
            <a:pPr lvl="1"/>
            <a:r>
              <a:rPr lang="fr-FR" dirty="0" smtClean="0"/>
              <a:t>Temps de calcul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5FFA-5A66-462E-AC90-B6B0254965D2}" type="datetime1">
              <a:rPr lang="fr-FR" smtClean="0"/>
              <a:t>24/02/2014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Guénon Marie | Favreau Jean-Dominique | Tanguy Arnaud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 visage en 2D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b="1" dirty="0">
                <a:solidFill>
                  <a:schemeClr val="bg1"/>
                </a:solidFill>
              </a:rPr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</a:t>
            </a:r>
            <a:r>
              <a:rPr lang="fr-FR" dirty="0" smtClean="0"/>
              <a:t>techniques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Résultats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6" name="Picture 4" descr="http://docs.opencv.org/trunk/_images/ha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993" y="3195572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État de l’art 3D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b="1" dirty="0">
                <a:solidFill>
                  <a:schemeClr val="bg1"/>
                </a:solidFill>
              </a:rPr>
              <a:t>État de l’art</a:t>
            </a:r>
          </a:p>
          <a:p>
            <a:pPr lvl="1"/>
            <a:r>
              <a:rPr lang="fr-FR" dirty="0"/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02" y="2577663"/>
            <a:ext cx="7042148" cy="38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6" y="3027553"/>
            <a:ext cx="8648991" cy="27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 lvl="1"/>
            <a:r>
              <a:rPr lang="fr-FR" dirty="0"/>
              <a:t>État de l’art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L’algorithme</a:t>
            </a:r>
          </a:p>
          <a:p>
            <a:pP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03543"/>
          </a:xfrm>
        </p:spPr>
        <p:txBody>
          <a:bodyPr/>
          <a:lstStyle/>
          <a:p>
            <a:r>
              <a:rPr lang="fr-FR" dirty="0" smtClean="0"/>
              <a:t>L’algorithme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" y="3198246"/>
            <a:ext cx="8718866" cy="24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Offline</a:t>
            </a:r>
            <a:endParaRPr lang="fr-FR" dirty="0"/>
          </a:p>
          <a:p>
            <a:pPr lvl="1"/>
            <a:r>
              <a:rPr lang="fr-FR" dirty="0" smtClean="0"/>
              <a:t>Online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40" y="2314445"/>
            <a:ext cx="3971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Keypoints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0A8C-07D3-4B66-B122-F8194C1154B3}" type="datetime1">
              <a:rPr lang="fr-FR" smtClean="0"/>
              <a:t>24/02/2014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 Marie | Favreau Jean-Dominique | Tanguy Arnaud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9AE6-DD0B-4169-9603-BADEDE1CFE1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Principe général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fr-FR" dirty="0"/>
              <a:t>Détails techniques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Keypoints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FR" dirty="0" err="1"/>
              <a:t>Landmarks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/>
              <a:t>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6224"/>
          <a:stretch/>
        </p:blipFill>
        <p:spPr>
          <a:xfrm>
            <a:off x="2780778" y="1641545"/>
            <a:ext cx="600821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857</Words>
  <Application>Microsoft Office PowerPoint</Application>
  <PresentationFormat>Grand écran</PresentationFormat>
  <Paragraphs>330</Paragraphs>
  <Slides>27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Facette</vt:lpstr>
      <vt:lpstr>A Machine-Learning Approach to Keypoint  Detection and Landmarking on 3D Meshes</vt:lpstr>
      <vt:lpstr>Introduction</vt:lpstr>
      <vt:lpstr>Sommaire</vt:lpstr>
      <vt:lpstr>Principe général</vt:lpstr>
      <vt:lpstr>Principe général</vt:lpstr>
      <vt:lpstr>Principe général</vt:lpstr>
      <vt:lpstr>Principe général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Détails techniques</vt:lpstr>
      <vt:lpstr>Résultats</vt:lpstr>
      <vt:lpstr>Résultats</vt:lpstr>
      <vt:lpstr>Résultats</vt:lpstr>
      <vt:lpstr>Résulats</vt:lpstr>
      <vt:lpstr>Résultats</vt:lpstr>
      <vt:lpstr>Présentation PowerPoint</vt:lpstr>
      <vt:lpstr>Résultats</vt:lpstr>
      <vt:lpstr>Résultats</vt:lpstr>
      <vt:lpstr>Conclusion</vt:lpstr>
      <vt:lpstr>Bibliographie</vt:lpstr>
      <vt:lpstr>Merci de votre attention, 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Machine-Learning Approach to Keypoint  Detection and Landmarking on 3D Meshes</dc:title>
  <dc:creator>Guenon</dc:creator>
  <cp:lastModifiedBy>Guenon</cp:lastModifiedBy>
  <cp:revision>29</cp:revision>
  <dcterms:created xsi:type="dcterms:W3CDTF">2014-02-24T08:23:35Z</dcterms:created>
  <dcterms:modified xsi:type="dcterms:W3CDTF">2014-02-24T13:31:45Z</dcterms:modified>
</cp:coreProperties>
</file>