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Comparaison entre NoSQL et SQL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Dans cette présentation, nous allons comparer les bases de données NoSQL et SQL, en mettant l'accent sur MongoDB et SQL. Découvrez leurs différences et fonctionnalités.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5803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240863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Allagui marwen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15478"/>
            <a:ext cx="62475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à MongoDB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943106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179088"/>
            <a:ext cx="32040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 et utilisation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748445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est une base de données orientée document, utilisée pour stocker et récupérer des données semi-structurées.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4917400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726781" y="5153382"/>
            <a:ext cx="2705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Caractéristiques clés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26781" y="572273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prend en charge la scalabilité horizontale, le sharding et la réplication.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15478"/>
            <a:ext cx="47521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à SQL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943106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179088"/>
            <a:ext cx="32040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 et utilisation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74844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 est un langage de requête utilisé pour gérer les bases de données relationnelles.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561999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4797981"/>
            <a:ext cx="2705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Caractéristiques clés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9181" y="5367338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 offre des structures de données bien définies, des jointures et des transactions ACID.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9034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Différences de structure de données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6859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4292" y="372760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7622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331613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Utilise des documents BSON pour stocker des données flexibles et hiérarchiques.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5082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242" y="5124450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51590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72845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Utilise des tables avec des lignes et des colonnes pour stocker des données structurées.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02706"/>
            <a:ext cx="59441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Différences de schéma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9150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95668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56068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 nécessite pas de schéma prédéfini, offrant une flexibilité dans la structure des données.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150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395668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56068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Exige un schéma rigide avant d'insérer des données, garantissant une intégrité et une cohérence strictes.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59769"/>
            <a:ext cx="75558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Performances et extensibilité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892" y="3202662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2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Évolutivité horizontale facile grâce au sharding et à la réplication, performances élevées pour les opérations de lecture.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2842" y="495490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Performances élevées pour les opérations de jointure et de requête complexes, adapté aux systèmes structurés.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37529"/>
            <a:ext cx="79368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 d'utilisation recommandés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892" y="338042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Web, Big Data, IoT, projets avec un changement fréquent de schéma.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2842" y="4777264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8119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538126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financières, systèmes de gestion de contenu, rapports tabulaires et opérations de transaction.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2023-12-04T09:20:25Z</dcterms:created>
  <dcterms:modified xsi:type="dcterms:W3CDTF">2023-12-04T09:20:25Z</dcterms:modified>
</cp:coreProperties>
</file>